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 /><Relationship Id="rId2" Type="http://schemas.openxmlformats.org/officeDocument/2006/relationships/tags" Target="../tags/tag2.xml" /><Relationship Id="rId1" Type="http://schemas.openxmlformats.org/officeDocument/2006/relationships/tags" Target="../tags/tag1.xml" /><Relationship Id="rId5" Type="http://schemas.openxmlformats.org/officeDocument/2006/relationships/slideMaster" Target="../slideMasters/slideMaster1.xml" /><Relationship Id="rId4" Type="http://schemas.openxmlformats.org/officeDocument/2006/relationships/tags" Target="../tags/tag4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38200" y="22858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490661" y="328285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GB" altLang="en-US" sz="2400" b="1" dirty="0"/>
              <a:t> R. Krishna Kumar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en-GB" altLang="en-US" sz="2400" b="1" dirty="0"/>
              <a:t> 312203248, </a:t>
            </a:r>
            <a:r>
              <a:rPr lang="en-US" altLang="en-US" sz="2400" b="1" dirty="0"/>
              <a:t>08D192F3F44EDD683FF45F96AF7D6C5A</a:t>
            </a:r>
          </a:p>
          <a:p>
            <a:r>
              <a:rPr lang="en-US" sz="2400" b="1" dirty="0"/>
              <a:t>DEPARTMENT:</a:t>
            </a:r>
            <a:r>
              <a:rPr lang="en-GB" altLang="en-US" sz="2400" b="1" dirty="0"/>
              <a:t> B.Com (gen)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GB" altLang="en-US" sz="2400" b="1" dirty="0"/>
              <a:t>: Prince Shri Venkateshwara Arts</a:t>
            </a:r>
          </a:p>
          <a:p>
            <a:r>
              <a:rPr lang="en-GB" altLang="en-US" sz="2400" b="1" dirty="0"/>
              <a:t>                   And Science College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p:transition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5600" y="266712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438400" y="2667000"/>
            <a:ext cx="5721350" cy="1757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altLang="en-US" sz="3600"/>
              <a:t>SALARY AND COMPENSATION =SUM(E2:F2) and =G2-H2</a:t>
            </a:r>
          </a:p>
        </p:txBody>
      </p:sp>
    </p:spTree>
  </p:cSld>
  <p:clrMapOvr>
    <a:masterClrMapping/>
  </p:clrMapOvr>
  <p:transition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739775" y="1219200"/>
            <a:ext cx="5906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GB" alt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 DATA CLEANING AND PREPARATION:</a:t>
            </a:r>
          </a:p>
          <a:p>
            <a:pPr indent="0">
              <a:buNone/>
            </a:pPr>
            <a:r>
              <a:rPr lang="en-GB" altLang="en-US"/>
              <a:t>                               Organize and format data for analysis 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62000" y="1828800"/>
            <a:ext cx="83896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 DESCRIPTIVE ANALYTICS:</a:t>
            </a:r>
          </a:p>
          <a:p>
            <a:r>
              <a:rPr lang="en-GB" alt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GB" altLang="en-US" b="1">
                <a:ln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              </a:t>
            </a:r>
            <a:r>
              <a:rPr lang="en-GB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GB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GB" altLang="en-US">
                <a:ln/>
                <a:solidFill>
                  <a:schemeClr val="tx1"/>
                </a:solidFill>
                <a:effectLst/>
              </a:rPr>
              <a:t>Calculate means, medians, and standard deviations to understand salary and compensation</a:t>
            </a:r>
            <a:r>
              <a:rPr lang="en-GB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altLang="en-US">
                <a:ln/>
                <a:solidFill>
                  <a:schemeClr val="tx1"/>
                </a:solidFill>
                <a:effectLst/>
                <a:highlight>
                  <a:srgbClr val="000000">
                    <a:alpha val="0"/>
                  </a:srgbClr>
                </a:highlight>
              </a:rPr>
              <a:t>distribution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62000" y="2895600"/>
            <a:ext cx="7877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3. INDERENTIAL ANALYTICS:</a:t>
            </a:r>
          </a:p>
          <a:p>
            <a:r>
              <a:rPr lang="en-GB" altLang="en-US"/>
              <a:t>                                Conduct regression analysis to identify factors influencing  salary and compensation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62000" y="3922395"/>
            <a:ext cx="8122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4. PREDICTIVE MODELLING:</a:t>
            </a:r>
          </a:p>
          <a:p>
            <a:r>
              <a:rPr lang="en-GB" altLang="en-US"/>
              <a:t>                                 Develop Excel models to forecast salary and compensation  ranges </a:t>
            </a:r>
          </a:p>
          <a:p>
            <a:endParaRPr lang="en-GB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74065" y="4572000"/>
            <a:ext cx="7994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5. SCENARIO ANALYSIS: </a:t>
            </a:r>
          </a:p>
          <a:p>
            <a:r>
              <a:rPr lang="en-GB" altLang="en-US"/>
              <a:t>                                 Simulate different scenarios to inform strategic decisions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74065" y="5334000"/>
            <a:ext cx="8293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6. OPTIMIZATION:</a:t>
            </a:r>
          </a:p>
          <a:p>
            <a:r>
              <a:rPr lang="en-GB" altLang="en-US"/>
              <a:t>                             Identify opportunities to optimize salary and compensation packages</a:t>
            </a:r>
          </a:p>
        </p:txBody>
      </p:sp>
    </p:spTree>
  </p:cSld>
  <p:clrMapOvr>
    <a:masterClrMapping/>
  </p:clrMapOvr>
  <p:transition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</p:blipFill>
        <p:spPr>
          <a:xfrm>
            <a:off x="1143000" y="1600200"/>
            <a:ext cx="8072755" cy="3846830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3000" y="1447800"/>
            <a:ext cx="79152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 Salary and compensation analysis revealed key insights into our organization's pay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Excel modeling enabled data-driven decision-making and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Recommendations for optimization and improvement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Enhance employee satisfaction and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Improve budget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Inform strategic talent management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Ensure market competitiveness</a:t>
            </a:r>
          </a:p>
        </p:txBody>
      </p:sp>
    </p:spTree>
  </p:cSld>
  <p:clrMapOvr>
    <a:masterClrMapping/>
  </p:clrMapOvr>
  <p:transition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alt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295400" y="1828800"/>
            <a:ext cx="6685280" cy="3987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Inequitable pay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High turnover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Difficulty in attracting and retaining top talent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Inefficient use of budget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Analyze current salary and compensation datato identify trends, disparities, and areas for improvement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Develop a data-driven approach to optimize salary and compensation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Inform HR satrategies and budget decisions to enhance employee satisfaction, retention, and organizational performance</a:t>
            </a:r>
            <a:r>
              <a:rPr lang="en-GB" altLang="en-US"/>
              <a:t>  </a:t>
            </a:r>
          </a:p>
        </p:txBody>
      </p:sp>
    </p:spTree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5" y="2286000"/>
            <a:ext cx="8159115" cy="2056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GB" altLang="en-US" sz="2800" b="0" i="0" dirty="0">
                <a:solidFill>
                  <a:srgbClr val="0D0D0D"/>
                </a:solidFill>
                <a:effectLst/>
                <a:cs typeface="+mn-lt"/>
              </a:rPr>
              <a:t> To analyze and optimize and salary and compenstion package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cs typeface="+mn-lt"/>
              </a:rPr>
              <a:t>  Collect and analyze salary data, identify trends and disparitie and develop recommendations for improvement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altLang="en-US" sz="2800" b="0" i="0" dirty="0">
                <a:solidFill>
                  <a:srgbClr val="0D0D0D"/>
                </a:solidFill>
                <a:effectLst/>
                <a:cs typeface="+mn-lt"/>
              </a:rPr>
              <a:t>  Data analysis report, Excel models, and presentation summarizing findings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278255" y="2019300"/>
            <a:ext cx="4543425" cy="2475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3200"/>
              <a:t>HR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3200"/>
              <a:t>Finance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3200"/>
              <a:t>Business Leaders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3200"/>
              <a:t>Compensation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3200"/>
              <a:t>Decision-Makers</a:t>
            </a:r>
          </a:p>
        </p:txBody>
      </p:sp>
    </p:spTree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282065" cy="173609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1752600" y="1905000"/>
            <a:ext cx="2815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200" b="1">
                <a:ln/>
                <a:solidFill>
                  <a:schemeClr val="accent5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SOLUTION</a:t>
            </a:r>
            <a:r>
              <a:rPr lang="en-GB" altLang="en-US" sz="320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n-GB" altLang="en-US" sz="2400"/>
              <a:t>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218690" y="2603500"/>
            <a:ext cx="72301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Data-driven salary and compensation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Customized Excel models for  simulation and forecasting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Insights into market trends and internal equity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Recommedations for optimization and improvement</a:t>
            </a:r>
            <a:r>
              <a:rPr lang="en-GB" altLang="en-US"/>
              <a:t> </a:t>
            </a:r>
          </a:p>
        </p:txBody>
      </p:sp>
    </p:spTree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17" y="990599"/>
            <a:ext cx="10681335" cy="553720"/>
          </a:xfrm>
        </p:spPr>
        <p:txBody>
          <a:bodyPr/>
          <a:lstStyle/>
          <a:p>
            <a:r>
              <a:rPr lang="en-GB" altLang="en-US" sz="3600"/>
              <a:t>OUR SOLUTION AND ITS VALUE PROPOSITION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752600" y="1981200"/>
            <a:ext cx="2943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3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PROPOSITION</a:t>
            </a:r>
            <a:r>
              <a:rPr lang="en-GB" alt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:</a:t>
            </a: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1282065" cy="17360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86000" y="2667000"/>
            <a:ext cx="70396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Maximize budget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Enhance employee satisfaction and retention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Inform strateagic decisions with data-driven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Stay competitive in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/>
              <a:t>Optimize salary and compensation packages for business success</a:t>
            </a:r>
          </a:p>
        </p:txBody>
      </p:sp>
      <p:sp>
        <p:nvSpPr>
          <p:cNvPr id="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9353550" y="52863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ta backgrou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" y="635"/>
            <a:ext cx="12221210" cy="6857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332" y="385444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971800" y="1905000"/>
            <a:ext cx="5967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chemeClr val="bg1"/>
                </a:solidFill>
              </a:rPr>
              <a:t>Employee ID, Name, Job Title, Department, Salary and Bonus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chemeClr val="bg1"/>
                </a:solidFill>
              </a:rPr>
              <a:t>Salary ranges, Bonus structure are the important inforamation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chemeClr val="bg1"/>
                </a:solidFill>
              </a:rPr>
              <a:t>Total Compensation, Deduction data`s are useful to find employee data`s</a:t>
            </a:r>
          </a:p>
        </p:txBody>
      </p:sp>
    </p:spTree>
  </p:cSld>
  <p:clrMapOvr>
    <a:masterClrMapping/>
  </p:clrMapOvr>
  <p:transition advTm="3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3220</Words>
  <Application>Microsoft Office PowerPoint</Application>
  <PresentationFormat>Widescreen</PresentationFormat>
  <Paragraphs>139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Krishna Kumar</cp:lastModifiedBy>
  <cp:revision>16</cp:revision>
  <dcterms:created xsi:type="dcterms:W3CDTF">2024-03-29T15:07:00Z</dcterms:created>
  <dcterms:modified xsi:type="dcterms:W3CDTF">2024-09-02T12:30:06Z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AF1073FB53834F95879EE600347E466C_12</vt:lpwstr>
  </property>
  <property fmtid="{D5CDD505-2E9C-101B-9397-08002B2CF9AE}" pid="5" name="KSOProductBuildVer">
    <vt:lpwstr>2057-12.2.0.17562</vt:lpwstr>
  </property>
</Properties>
</file>