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Order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fef77bd-f350-46ed-a2a8-d5a9f7c7e79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9891828e9654604" /><Relationship Type="http://schemas.openxmlformats.org/officeDocument/2006/relationships/slideLayout" Target="/ppt/slideLayouts/slideLayout8.xml" Id="R096ce3b6905b431e" /><Relationship Type="http://schemas.openxmlformats.org/officeDocument/2006/relationships/hyperlink" Target="https://app.powerbi.com/groups/me/reports/3fef77bd-f350-46ed-a2a8-d5a9f7c7e79b/?pbi_source=PowerPoint" TargetMode="External" Id="RelId0" /><Relationship Type="http://schemas.openxmlformats.org/officeDocument/2006/relationships/image" Target="/ppt/media/image4.png" Id="imgId458536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3/29/2024 11:32:51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3/29/2024 10:44:13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rofit by segment ,donutChart ,Profit by region ,Profit by Sub-Category ,Profit by Order Date ,slicer ,pivotTable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58536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047750"/>
            <a:ext cx="12192000" cy="47529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