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jp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3C106-D8EA-7333-A054-865A4D032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OOPS &amp; FILE HANDLING IN JAVA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41770-E3FF-896B-F943-28C417701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 Krishnamoorthy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8C299-8964-EAF3-A097-C563E584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</a:t>
            </a:r>
            <a:r>
              <a:rPr lang="en-IN"/>
              <a:t>is oops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9BB33-EDDB-17FF-4C7E-DB6B40E604F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OOP stands for </a:t>
            </a:r>
            <a: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Object-Oriented Programming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Procedural programming is about writing procedures or methods that perform operations on the data, while object-oriented programming is about creating objects that contain both data and methods.</a:t>
            </a:r>
          </a:p>
        </p:txBody>
      </p:sp>
    </p:spTree>
    <p:extLst>
      <p:ext uri="{BB962C8B-B14F-4D97-AF65-F5344CB8AC3E}">
        <p14:creationId xmlns:p14="http://schemas.microsoft.com/office/powerpoint/2010/main" val="269934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9A116-E4F4-6FAC-4EE4-28982156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oops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B08F9-7DAE-CF33-1EE8-E051890EF99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Object-oriented programming has several advantages over procedural programming: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OOP is faster and easier to execute.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OOP provides a clear structure for the programs.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OOP helps to keep the Java code DRY "Don't Repeat Yourself", and makes the code easier to maintain, modify and debug.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OOP makes it possible to create full reusable applications with less code and shorter development time.</a:t>
            </a:r>
          </a:p>
        </p:txBody>
      </p:sp>
    </p:spTree>
    <p:extLst>
      <p:ext uri="{BB962C8B-B14F-4D97-AF65-F5344CB8AC3E}">
        <p14:creationId xmlns:p14="http://schemas.microsoft.com/office/powerpoint/2010/main" val="69602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3E12-0BD9-E6B5-E2C8-AEC2E93B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Java – What are Classes and Objects?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F3B4A-8953-82E3-83A5-C389927A60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IN" dirty="0"/>
              <a:t>Classes and objects are the two main aspects of object-oriented programming.</a:t>
            </a:r>
          </a:p>
          <a:p>
            <a:pPr algn="just"/>
            <a:r>
              <a:rPr lang="en-IN" dirty="0"/>
              <a:t>A class is a template for objects, and an object is an instance of a class.</a:t>
            </a:r>
          </a:p>
          <a:p>
            <a:pPr algn="just"/>
            <a:r>
              <a:rPr lang="en-IN" dirty="0"/>
              <a:t>When the individual objects are created, they inherit all the variables and methods from the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7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FE20-425A-E464-1344-D17CAB71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D33E9-AB97-EA79-8312-F89D0EA81F0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Look at the following illustration to see the difference between class and objects: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4DB7234-9795-F389-B31A-C707F431C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029" y="2253951"/>
            <a:ext cx="4669124" cy="3139502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5168A63-7B3D-C658-A57C-963F99B0C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382" y="2253951"/>
            <a:ext cx="4669124" cy="310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3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D1446-91AF-C75F-F491-85647321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handling in java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D19B-35C3-F4C0-EFC9-562BA5DFC34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File handling is an important part of any application.
Java has several methods for creating, reading, updating, and deleting files.</a:t>
            </a:r>
          </a:p>
          <a:p>
            <a:pPr algn="just"/>
            <a:r>
              <a:rPr lang="en-IN" dirty="0"/>
              <a:t>The File class has many useful methods for creating and getting information about files.</a:t>
            </a:r>
          </a:p>
          <a:p>
            <a:pPr algn="just"/>
            <a:r>
              <a:rPr lang="en-IN" dirty="0"/>
              <a:t>The File class from the</a:t>
            </a:r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N" dirty="0" err="1">
                <a:latin typeface="Aharoni" panose="02010803020104030203" pitchFamily="2" charset="-79"/>
                <a:cs typeface="Aharoni" panose="02010803020104030203" pitchFamily="2" charset="-79"/>
              </a:rPr>
              <a:t>java.io</a:t>
            </a:r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 package</a:t>
            </a:r>
            <a:r>
              <a:rPr lang="en-IN" dirty="0"/>
              <a:t>, allows us to work with files.
To use the File class, create an object of the class, and specify the filename or directory name.</a:t>
            </a:r>
          </a:p>
        </p:txBody>
      </p:sp>
    </p:spTree>
    <p:extLst>
      <p:ext uri="{BB962C8B-B14F-4D97-AF65-F5344CB8AC3E}">
        <p14:creationId xmlns:p14="http://schemas.microsoft.com/office/powerpoint/2010/main" val="3924668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1839-3B5B-5C5E-24CF-866CC48D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methods 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9D7325B-1F30-CD0C-6AB5-3402A0B1247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450115" y="1618393"/>
            <a:ext cx="7291769" cy="3621214"/>
          </a:xfrm>
        </p:spPr>
      </p:pic>
    </p:spTree>
    <p:extLst>
      <p:ext uri="{BB962C8B-B14F-4D97-AF65-F5344CB8AC3E}">
        <p14:creationId xmlns:p14="http://schemas.microsoft.com/office/powerpoint/2010/main" val="3511478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94B2-FD6A-D4C4-3101-9A8E70E18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Thankyou</a:t>
            </a:r>
            <a:r>
              <a:rPr lang="en-IN" dirty="0"/>
              <a:t>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1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Main Event</vt:lpstr>
      <vt:lpstr>OOPS &amp; FILE HANDLING IN JAVA</vt:lpstr>
      <vt:lpstr>What is oops ?</vt:lpstr>
      <vt:lpstr>Advantages of oops</vt:lpstr>
      <vt:lpstr>Java – What are Classes and Objects?</vt:lpstr>
      <vt:lpstr>Example :</vt:lpstr>
      <vt:lpstr>File handling in java :</vt:lpstr>
      <vt:lpstr>File methods </vt:lpstr>
      <vt:lpstr>Thankyou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&amp; FILE HANDLING IN JAVA</dc:title>
  <dc:creator>krishgold123@gmail.com</dc:creator>
  <cp:lastModifiedBy>krishgold123@gmail.com</cp:lastModifiedBy>
  <cp:revision>4</cp:revision>
  <dcterms:created xsi:type="dcterms:W3CDTF">2023-11-24T07:39:03Z</dcterms:created>
  <dcterms:modified xsi:type="dcterms:W3CDTF">2023-11-24T08:06:42Z</dcterms:modified>
</cp:coreProperties>
</file>