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2B3D-A2A3-4433-88B5-C6F27B668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3A30C-60E2-4672-9991-3A70BD989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F7EB3-B3AF-48A2-8928-D96DFD34E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ABCB-4447-4DF7-9FD2-318320D94EBF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94DF4-C521-4596-AB5D-C1FF9F5FD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D7882-9651-4079-ABEE-1904689E6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DB96-C639-41E6-BB26-7F4ADB25C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08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D712-C5C5-44B9-AA3B-AC45D19E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5A86D-6B0C-4160-AFDB-A2AE85B87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E7751-7419-47FD-9D40-1A324B3B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ABCB-4447-4DF7-9FD2-318320D94EBF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C9E8F-3570-4FD9-8CA1-EFB4BE24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44710-CDF3-403A-BAA7-E9D85F15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DB96-C639-41E6-BB26-7F4ADB25C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73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265A6B-6252-48FD-A90A-E66A14AB2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8886D-E203-40F7-9C97-0B25A5B27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AD467-3B13-455F-8B0B-1E07B292D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ABCB-4447-4DF7-9FD2-318320D94EBF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14594-51D7-4A5C-BBED-59C6FBB8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3158C-0752-427C-AFE5-105E33BD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DB96-C639-41E6-BB26-7F4ADB25C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88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FE06-2B6F-41A4-A530-46DBFB0B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2C3CD-7D68-47BD-8E13-F09D6BD0B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70AD9-55DE-468B-ADC3-C00D11163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ABCB-4447-4DF7-9FD2-318320D94EBF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76E52-99C3-47C9-826A-86B1FA8B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B4ACB-6DC6-4332-A819-66F269ED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DB96-C639-41E6-BB26-7F4ADB25C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06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0331-5ABD-427C-BAD9-D545D3788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95E43-49F5-44EA-84C9-75A5E98A7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FE32D-5E26-4949-8AE1-01BD1E97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ABCB-4447-4DF7-9FD2-318320D94EBF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2E636-304D-4B7A-91A8-554161042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E4FB1-58C0-4FB0-8109-A9DD2EBF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DB96-C639-41E6-BB26-7F4ADB25C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06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F8B5-5780-4E46-909A-676797CF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4B24D-9993-4EE2-B353-2A16FA465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34B21-FC05-4D18-BEAC-27DAC7FB7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7335E-84AF-47E6-8DE2-BDE6EE21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ABCB-4447-4DF7-9FD2-318320D94EBF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358C8-B3E1-4B66-8642-8F770562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475FB-D10B-4F77-8F3F-3E7FA6CF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DB96-C639-41E6-BB26-7F4ADB25C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04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23BD-1A56-4C23-AD29-6743F4068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03C8B-AD71-4C94-89E2-B874A3C49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FA2C4-FC3C-4ACC-B0D2-1A3861714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B2D63C-45AC-4D06-9D3F-E5C21FDF4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FDC06-F043-4382-B45D-5CB63E80F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03A857-76B7-45C1-A986-5857E28C2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ABCB-4447-4DF7-9FD2-318320D94EBF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6E247-AEE9-480C-897E-1958F57C9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F79EFA-D550-49CF-88B6-CC01C54D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DB96-C639-41E6-BB26-7F4ADB25C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63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FFF5-A434-4961-96EE-F2C75465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FC356E-2592-4241-ABA5-D0A17107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ABCB-4447-4DF7-9FD2-318320D94EBF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CCF2E-AD38-4C84-BBA5-DDF4BD73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9F146-38B4-4A8E-8C7D-5BF2EF56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DB96-C639-41E6-BB26-7F4ADB25C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47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CF499E-A8DD-4D0B-BC43-CD23F542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ABCB-4447-4DF7-9FD2-318320D94EBF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418CD-CBD3-4759-86E1-C10B4860E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9E4B5-DDA4-483E-BFC8-0FEDB2F8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DB96-C639-41E6-BB26-7F4ADB25C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91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078B6-698C-433C-BDF1-CBDD8B996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1F4EF-1C7A-4EEE-B2C1-712B2722B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BD96C-686E-4751-9DB8-F2D2FC643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8B7BC-E466-4400-A2C0-B32B3E9FD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ABCB-4447-4DF7-9FD2-318320D94EBF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63C6F-A1F4-4222-813D-05666A4EF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E550D-1C61-467A-817E-54EDF73B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DB96-C639-41E6-BB26-7F4ADB25C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40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52C5-91E2-4DCB-8530-E34218F1E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06FE8-1F0A-4961-AF37-296195191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72186-B148-435D-9FED-57FC01CD2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0F1F1-B9DD-4869-9368-E8123DBD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BABCB-4447-4DF7-9FD2-318320D94EBF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24ABE-3C42-4EB2-AC53-C466521FE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3FF5B-C49E-4317-A320-A1388EF5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DB96-C639-41E6-BB26-7F4ADB25C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74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14E8DD-CA56-4F6B-8B64-47916FBA5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1D80D-A851-4620-B428-50CF5B47E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F833C-D936-4A62-A3D4-4061A95AD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BABCB-4447-4DF7-9FD2-318320D94EBF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FED7C-8948-4964-80B2-B54910ECA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29778-E7C4-4AF8-877F-600B2DD44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5DB96-C639-41E6-BB26-7F4ADB25C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95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0628FD-2877-461D-81F4-C89ACDCD7898}"/>
              </a:ext>
            </a:extLst>
          </p:cNvPr>
          <p:cNvSpPr/>
          <p:nvPr/>
        </p:nvSpPr>
        <p:spPr>
          <a:xfrm>
            <a:off x="6724650" y="1819275"/>
            <a:ext cx="4095750" cy="33909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2C1CD6-5CE9-4D65-869E-D6D33387C79D}"/>
              </a:ext>
            </a:extLst>
          </p:cNvPr>
          <p:cNvSpPr txBox="1"/>
          <p:nvPr/>
        </p:nvSpPr>
        <p:spPr>
          <a:xfrm>
            <a:off x="7762875" y="5219700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1AA3D94-925E-4852-BEF6-B9866D8091C0}"/>
              </a:ext>
            </a:extLst>
          </p:cNvPr>
          <p:cNvSpPr/>
          <p:nvPr/>
        </p:nvSpPr>
        <p:spPr>
          <a:xfrm>
            <a:off x="8229600" y="2343150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CFDB1F-8556-4245-A025-8395CAB85AE9}"/>
              </a:ext>
            </a:extLst>
          </p:cNvPr>
          <p:cNvSpPr txBox="1"/>
          <p:nvPr/>
        </p:nvSpPr>
        <p:spPr>
          <a:xfrm>
            <a:off x="3581400" y="47625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LRS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8CEC594A-D5C6-40D3-AA52-6A5AB163309C}"/>
              </a:ext>
            </a:extLst>
          </p:cNvPr>
          <p:cNvSpPr/>
          <p:nvPr/>
        </p:nvSpPr>
        <p:spPr>
          <a:xfrm>
            <a:off x="7153275" y="3752850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65D0B822-77F4-434C-8B55-90937D16874B}"/>
              </a:ext>
            </a:extLst>
          </p:cNvPr>
          <p:cNvSpPr/>
          <p:nvPr/>
        </p:nvSpPr>
        <p:spPr>
          <a:xfrm>
            <a:off x="9291637" y="3714750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F4C15A-FC9E-4B13-A5C4-2DA63A9270FB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7691437" y="3343275"/>
            <a:ext cx="1076326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E007AA-A0C3-4DF9-AEB3-48B7F0AEB52A}"/>
              </a:ext>
            </a:extLst>
          </p:cNvPr>
          <p:cNvCxnSpPr/>
          <p:nvPr/>
        </p:nvCxnSpPr>
        <p:spPr>
          <a:xfrm>
            <a:off x="8767762" y="3352800"/>
            <a:ext cx="1062037" cy="3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78FE3F-8B8D-47D8-9AC8-C610EE1DB553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33850" y="2843213"/>
            <a:ext cx="4095750" cy="1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89A137-FFA9-4A24-946C-B4A000D03550}"/>
              </a:ext>
            </a:extLst>
          </p:cNvPr>
          <p:cNvCxnSpPr/>
          <p:nvPr/>
        </p:nvCxnSpPr>
        <p:spPr>
          <a:xfrm flipH="1">
            <a:off x="4114800" y="3105150"/>
            <a:ext cx="411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135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4847-CD0F-45DE-8A34-12B6B9C2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1650"/>
          </a:xfrm>
        </p:spPr>
        <p:txBody>
          <a:bodyPr>
            <a:normAutofit fontScale="90000"/>
          </a:bodyPr>
          <a:lstStyle/>
          <a:p>
            <a:r>
              <a:rPr lang="en-IN" dirty="0"/>
              <a:t>API Gateway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CA683F-94FF-4952-984F-2B67800D467E}"/>
              </a:ext>
            </a:extLst>
          </p:cNvPr>
          <p:cNvSpPr/>
          <p:nvPr/>
        </p:nvSpPr>
        <p:spPr>
          <a:xfrm>
            <a:off x="9479757" y="3409949"/>
            <a:ext cx="1924050" cy="75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Todo</a:t>
            </a:r>
            <a:r>
              <a:rPr lang="en-IN" dirty="0"/>
              <a:t> API</a:t>
            </a:r>
          </a:p>
          <a:p>
            <a:pPr algn="ctr"/>
            <a:r>
              <a:rPr lang="en-IN" dirty="0"/>
              <a:t>REST- AppService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FAEF74-A188-46B0-82E1-116E08658ED1}"/>
              </a:ext>
            </a:extLst>
          </p:cNvPr>
          <p:cNvSpPr txBox="1"/>
          <p:nvPr/>
        </p:nvSpPr>
        <p:spPr>
          <a:xfrm>
            <a:off x="8058151" y="2965728"/>
            <a:ext cx="4348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http://sonu-todo.azurewebsites.net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DDB18C9-BA9C-4064-AF72-1E677C1BB959}"/>
              </a:ext>
            </a:extLst>
          </p:cNvPr>
          <p:cNvSpPr/>
          <p:nvPr/>
        </p:nvSpPr>
        <p:spPr>
          <a:xfrm>
            <a:off x="123825" y="3260287"/>
            <a:ext cx="182880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App</a:t>
            </a:r>
          </a:p>
          <a:p>
            <a:pPr algn="ctr"/>
            <a:r>
              <a:rPr lang="en-IN" dirty="0"/>
              <a:t>ESHOP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CF075E-6F05-4E1A-965E-588810021298}"/>
              </a:ext>
            </a:extLst>
          </p:cNvPr>
          <p:cNvCxnSpPr>
            <a:cxnSpLocks/>
            <a:stCxn id="21" idx="3"/>
            <a:endCxn id="4" idx="1"/>
          </p:cNvCxnSpPr>
          <p:nvPr/>
        </p:nvCxnSpPr>
        <p:spPr>
          <a:xfrm flipV="1">
            <a:off x="6257925" y="3786187"/>
            <a:ext cx="32218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17C2D8D-3BD3-4673-A892-F685F75374C0}"/>
              </a:ext>
            </a:extLst>
          </p:cNvPr>
          <p:cNvSpPr/>
          <p:nvPr/>
        </p:nvSpPr>
        <p:spPr>
          <a:xfrm>
            <a:off x="4210050" y="2514600"/>
            <a:ext cx="2047875" cy="2543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 Gateway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0E02F9-CE85-4F40-9AA5-F56BFE136C9C}"/>
              </a:ext>
            </a:extLst>
          </p:cNvPr>
          <p:cNvCxnSpPr>
            <a:stCxn id="12" idx="3"/>
            <a:endCxn id="21" idx="1"/>
          </p:cNvCxnSpPr>
          <p:nvPr/>
        </p:nvCxnSpPr>
        <p:spPr>
          <a:xfrm flipV="1">
            <a:off x="1952625" y="3786188"/>
            <a:ext cx="2257425" cy="4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E437A9-2492-4BE6-8E7E-C19ECC19C03F}"/>
              </a:ext>
            </a:extLst>
          </p:cNvPr>
          <p:cNvSpPr txBox="1"/>
          <p:nvPr/>
        </p:nvSpPr>
        <p:spPr>
          <a:xfrm>
            <a:off x="1524000" y="4537116"/>
            <a:ext cx="389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http://sonugateway.azure-api.net/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192CBC-9C46-4883-8314-5198962B541A}"/>
              </a:ext>
            </a:extLst>
          </p:cNvPr>
          <p:cNvSpPr/>
          <p:nvPr/>
        </p:nvSpPr>
        <p:spPr>
          <a:xfrm>
            <a:off x="542925" y="5838825"/>
            <a:ext cx="1085850" cy="476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Dev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12BA96-ACF4-47B3-96C3-4D9E82A8FE9F}"/>
              </a:ext>
            </a:extLst>
          </p:cNvPr>
          <p:cNvSpPr/>
          <p:nvPr/>
        </p:nvSpPr>
        <p:spPr>
          <a:xfrm>
            <a:off x="3938588" y="5619750"/>
            <a:ext cx="2590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Dev Portal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2DA697C-F9E1-4546-9C44-9B3B13E3A59C}"/>
              </a:ext>
            </a:extLst>
          </p:cNvPr>
          <p:cNvCxnSpPr>
            <a:stCxn id="32" idx="0"/>
            <a:endCxn id="21" idx="2"/>
          </p:cNvCxnSpPr>
          <p:nvPr/>
        </p:nvCxnSpPr>
        <p:spPr>
          <a:xfrm flipV="1">
            <a:off x="5233988" y="5057775"/>
            <a:ext cx="0" cy="56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54B2A0-E11A-4EE0-8CCE-1F0B0C0FCFC8}"/>
              </a:ext>
            </a:extLst>
          </p:cNvPr>
          <p:cNvCxnSpPr>
            <a:stCxn id="31" idx="6"/>
            <a:endCxn id="32" idx="1"/>
          </p:cNvCxnSpPr>
          <p:nvPr/>
        </p:nvCxnSpPr>
        <p:spPr>
          <a:xfrm>
            <a:off x="1628775" y="6076950"/>
            <a:ext cx="2309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3616F9B-BD2D-4E76-BBAA-E5DDE5CF261F}"/>
              </a:ext>
            </a:extLst>
          </p:cNvPr>
          <p:cNvCxnSpPr>
            <a:stCxn id="31" idx="0"/>
            <a:endCxn id="12" idx="2"/>
          </p:cNvCxnSpPr>
          <p:nvPr/>
        </p:nvCxnSpPr>
        <p:spPr>
          <a:xfrm flipH="1" flipV="1">
            <a:off x="1038225" y="4393762"/>
            <a:ext cx="47625" cy="1445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56E635E-EC76-484C-AFE9-A36DD7F3129E}"/>
              </a:ext>
            </a:extLst>
          </p:cNvPr>
          <p:cNvSpPr/>
          <p:nvPr/>
        </p:nvSpPr>
        <p:spPr>
          <a:xfrm>
            <a:off x="9830993" y="740054"/>
            <a:ext cx="1216818" cy="701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Pub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5E3148-FAC0-4797-A03B-58766723F3EB}"/>
              </a:ext>
            </a:extLst>
          </p:cNvPr>
          <p:cNvCxnSpPr>
            <a:stCxn id="41" idx="4"/>
            <a:endCxn id="4" idx="0"/>
          </p:cNvCxnSpPr>
          <p:nvPr/>
        </p:nvCxnSpPr>
        <p:spPr>
          <a:xfrm>
            <a:off x="10439402" y="1442006"/>
            <a:ext cx="2380" cy="1967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1C60988-AFC1-466C-9D9D-59BD00005B65}"/>
              </a:ext>
            </a:extLst>
          </p:cNvPr>
          <p:cNvSpPr/>
          <p:nvPr/>
        </p:nvSpPr>
        <p:spPr>
          <a:xfrm>
            <a:off x="4105275" y="741364"/>
            <a:ext cx="2257425" cy="722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Publisher Portal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CCF37C1-1B37-48D1-9D80-DF2A049AD87E}"/>
              </a:ext>
            </a:extLst>
          </p:cNvPr>
          <p:cNvCxnSpPr>
            <a:stCxn id="41" idx="2"/>
            <a:endCxn id="45" idx="3"/>
          </p:cNvCxnSpPr>
          <p:nvPr/>
        </p:nvCxnSpPr>
        <p:spPr>
          <a:xfrm flipH="1">
            <a:off x="6362700" y="1091030"/>
            <a:ext cx="3468293" cy="11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64936DB-EA38-4860-AAF5-AB365A7A7E92}"/>
              </a:ext>
            </a:extLst>
          </p:cNvPr>
          <p:cNvCxnSpPr>
            <a:stCxn id="45" idx="2"/>
            <a:endCxn id="21" idx="0"/>
          </p:cNvCxnSpPr>
          <p:nvPr/>
        </p:nvCxnSpPr>
        <p:spPr>
          <a:xfrm>
            <a:off x="5233988" y="1464108"/>
            <a:ext cx="0" cy="1050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98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0628FD-2877-461D-81F4-C89ACDCD7898}"/>
              </a:ext>
            </a:extLst>
          </p:cNvPr>
          <p:cNvSpPr/>
          <p:nvPr/>
        </p:nvSpPr>
        <p:spPr>
          <a:xfrm>
            <a:off x="2914649" y="1971683"/>
            <a:ext cx="4505325" cy="38195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2C1CD6-5CE9-4D65-869E-D6D33387C79D}"/>
              </a:ext>
            </a:extLst>
          </p:cNvPr>
          <p:cNvSpPr txBox="1"/>
          <p:nvPr/>
        </p:nvSpPr>
        <p:spPr>
          <a:xfrm>
            <a:off x="3952875" y="5800725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CFDB1F-8556-4245-A025-8395CAB85AE9}"/>
              </a:ext>
            </a:extLst>
          </p:cNvPr>
          <p:cNvSpPr txBox="1"/>
          <p:nvPr/>
        </p:nvSpPr>
        <p:spPr>
          <a:xfrm>
            <a:off x="3581400" y="47625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ZRS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B1C1E5-0BC7-4F6B-9FA5-0927C8E10211}"/>
              </a:ext>
            </a:extLst>
          </p:cNvPr>
          <p:cNvSpPr/>
          <p:nvPr/>
        </p:nvSpPr>
        <p:spPr>
          <a:xfrm>
            <a:off x="4267200" y="2095500"/>
            <a:ext cx="1790700" cy="156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Zone 1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CE19BD-3C78-482D-80F3-C086DB49FB0F}"/>
              </a:ext>
            </a:extLst>
          </p:cNvPr>
          <p:cNvSpPr/>
          <p:nvPr/>
        </p:nvSpPr>
        <p:spPr>
          <a:xfrm>
            <a:off x="3152775" y="4048788"/>
            <a:ext cx="1790700" cy="156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Zone 2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FF4669-3D84-42B5-A50F-8FBDCDAFD0BD}"/>
              </a:ext>
            </a:extLst>
          </p:cNvPr>
          <p:cNvSpPr/>
          <p:nvPr/>
        </p:nvSpPr>
        <p:spPr>
          <a:xfrm>
            <a:off x="5286374" y="4048788"/>
            <a:ext cx="1790700" cy="156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Zone 3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4D3B3EFD-A706-43BB-B1C6-2D5364060617}"/>
              </a:ext>
            </a:extLst>
          </p:cNvPr>
          <p:cNvSpPr/>
          <p:nvPr/>
        </p:nvSpPr>
        <p:spPr>
          <a:xfrm>
            <a:off x="4591050" y="2357769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7250E0D2-D25C-46AD-8977-CA9B966D5EBE}"/>
              </a:ext>
            </a:extLst>
          </p:cNvPr>
          <p:cNvSpPr/>
          <p:nvPr/>
        </p:nvSpPr>
        <p:spPr>
          <a:xfrm>
            <a:off x="3507581" y="4331659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EA8DB841-3CC0-4C9E-B986-EF66685B1362}"/>
              </a:ext>
            </a:extLst>
          </p:cNvPr>
          <p:cNvSpPr/>
          <p:nvPr/>
        </p:nvSpPr>
        <p:spPr>
          <a:xfrm>
            <a:off x="5650705" y="4371644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9752D0-52EA-420A-B2AD-8AF97E9043DE}"/>
              </a:ext>
            </a:extLst>
          </p:cNvPr>
          <p:cNvCxnSpPr>
            <a:cxnSpLocks/>
            <a:stCxn id="17" idx="3"/>
          </p:cNvCxnSpPr>
          <p:nvPr/>
        </p:nvCxnSpPr>
        <p:spPr>
          <a:xfrm flipH="1">
            <a:off x="3890962" y="3357894"/>
            <a:ext cx="1238251" cy="96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97AAB8-7EE3-41CE-BAB3-E240DBE2FA38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5129213" y="3357894"/>
            <a:ext cx="1059655" cy="101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E068E6-0357-4D56-9D0E-729F12C36843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495300" y="2857832"/>
            <a:ext cx="4095750" cy="1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4F07D6-04A9-4DE0-BEB6-1CB817ED5FDA}"/>
              </a:ext>
            </a:extLst>
          </p:cNvPr>
          <p:cNvCxnSpPr>
            <a:cxnSpLocks/>
          </p:cNvCxnSpPr>
          <p:nvPr/>
        </p:nvCxnSpPr>
        <p:spPr>
          <a:xfrm flipH="1">
            <a:off x="538163" y="3076907"/>
            <a:ext cx="4052887" cy="6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56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0628FD-2877-461D-81F4-C89ACDCD7898}"/>
              </a:ext>
            </a:extLst>
          </p:cNvPr>
          <p:cNvSpPr/>
          <p:nvPr/>
        </p:nvSpPr>
        <p:spPr>
          <a:xfrm>
            <a:off x="3152775" y="2124075"/>
            <a:ext cx="4095750" cy="33909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2C1CD6-5CE9-4D65-869E-D6D33387C79D}"/>
              </a:ext>
            </a:extLst>
          </p:cNvPr>
          <p:cNvSpPr txBox="1"/>
          <p:nvPr/>
        </p:nvSpPr>
        <p:spPr>
          <a:xfrm>
            <a:off x="4191000" y="5524500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SEA- Primary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1AA3D94-925E-4852-BEF6-B9866D8091C0}"/>
              </a:ext>
            </a:extLst>
          </p:cNvPr>
          <p:cNvSpPr/>
          <p:nvPr/>
        </p:nvSpPr>
        <p:spPr>
          <a:xfrm>
            <a:off x="4657725" y="2647950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CFDB1F-8556-4245-A025-8395CAB85AE9}"/>
              </a:ext>
            </a:extLst>
          </p:cNvPr>
          <p:cNvSpPr txBox="1"/>
          <p:nvPr/>
        </p:nvSpPr>
        <p:spPr>
          <a:xfrm>
            <a:off x="3581400" y="47625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Geo-replication S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8CEC594A-D5C6-40D3-AA52-6A5AB163309C}"/>
              </a:ext>
            </a:extLst>
          </p:cNvPr>
          <p:cNvSpPr/>
          <p:nvPr/>
        </p:nvSpPr>
        <p:spPr>
          <a:xfrm>
            <a:off x="3581400" y="4057650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65D0B822-77F4-434C-8B55-90937D16874B}"/>
              </a:ext>
            </a:extLst>
          </p:cNvPr>
          <p:cNvSpPr/>
          <p:nvPr/>
        </p:nvSpPr>
        <p:spPr>
          <a:xfrm>
            <a:off x="5719762" y="4019550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F4C15A-FC9E-4B13-A5C4-2DA63A9270FB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4119562" y="3648075"/>
            <a:ext cx="1076326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E007AA-A0C3-4DF9-AEB3-48B7F0AEB52A}"/>
              </a:ext>
            </a:extLst>
          </p:cNvPr>
          <p:cNvCxnSpPr/>
          <p:nvPr/>
        </p:nvCxnSpPr>
        <p:spPr>
          <a:xfrm>
            <a:off x="5195887" y="3657600"/>
            <a:ext cx="1062037" cy="3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78FE3F-8B8D-47D8-9AC8-C610EE1DB553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61975" y="3148013"/>
            <a:ext cx="4095750" cy="1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89A137-FFA9-4A24-946C-B4A000D03550}"/>
              </a:ext>
            </a:extLst>
          </p:cNvPr>
          <p:cNvCxnSpPr/>
          <p:nvPr/>
        </p:nvCxnSpPr>
        <p:spPr>
          <a:xfrm flipH="1">
            <a:off x="542925" y="3409950"/>
            <a:ext cx="411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CF99204-84E5-4274-99D4-7CD440B091B6}"/>
              </a:ext>
            </a:extLst>
          </p:cNvPr>
          <p:cNvSpPr/>
          <p:nvPr/>
        </p:nvSpPr>
        <p:spPr>
          <a:xfrm>
            <a:off x="7858124" y="2124075"/>
            <a:ext cx="4095750" cy="33909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FB6940-85A1-407E-81BA-7FFA075255A5}"/>
              </a:ext>
            </a:extLst>
          </p:cNvPr>
          <p:cNvSpPr txBox="1"/>
          <p:nvPr/>
        </p:nvSpPr>
        <p:spPr>
          <a:xfrm>
            <a:off x="8896349" y="5524500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EA- Secondary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8C6D565F-8A4B-48E9-BB2B-88758F65ED8B}"/>
              </a:ext>
            </a:extLst>
          </p:cNvPr>
          <p:cNvSpPr/>
          <p:nvPr/>
        </p:nvSpPr>
        <p:spPr>
          <a:xfrm>
            <a:off x="9363074" y="2647950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8DDA7506-B721-4A56-BC13-91D1900C478F}"/>
              </a:ext>
            </a:extLst>
          </p:cNvPr>
          <p:cNvSpPr/>
          <p:nvPr/>
        </p:nvSpPr>
        <p:spPr>
          <a:xfrm>
            <a:off x="8286749" y="4057650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5EF31B3D-FB1E-4A20-8767-967293C72B87}"/>
              </a:ext>
            </a:extLst>
          </p:cNvPr>
          <p:cNvSpPr/>
          <p:nvPr/>
        </p:nvSpPr>
        <p:spPr>
          <a:xfrm>
            <a:off x="10425111" y="4019550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47930C-41F7-46B2-85F6-89C6659263E8}"/>
              </a:ext>
            </a:extLst>
          </p:cNvPr>
          <p:cNvCxnSpPr>
            <a:cxnSpLocks/>
            <a:stCxn id="17" idx="3"/>
          </p:cNvCxnSpPr>
          <p:nvPr/>
        </p:nvCxnSpPr>
        <p:spPr>
          <a:xfrm flipH="1">
            <a:off x="8824911" y="3648075"/>
            <a:ext cx="1076326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B91E04-BE10-451B-A93E-B281A14C3D96}"/>
              </a:ext>
            </a:extLst>
          </p:cNvPr>
          <p:cNvCxnSpPr/>
          <p:nvPr/>
        </p:nvCxnSpPr>
        <p:spPr>
          <a:xfrm>
            <a:off x="9901236" y="3657600"/>
            <a:ext cx="1062037" cy="3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F7EF33-A11D-434B-AB9C-A40592C8F80C}"/>
              </a:ext>
            </a:extLst>
          </p:cNvPr>
          <p:cNvCxnSpPr>
            <a:stCxn id="6" idx="4"/>
            <a:endCxn id="17" idx="2"/>
          </p:cNvCxnSpPr>
          <p:nvPr/>
        </p:nvCxnSpPr>
        <p:spPr>
          <a:xfrm>
            <a:off x="5734050" y="3148013"/>
            <a:ext cx="3629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238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0628FD-2877-461D-81F4-C89ACDCD7898}"/>
              </a:ext>
            </a:extLst>
          </p:cNvPr>
          <p:cNvSpPr/>
          <p:nvPr/>
        </p:nvSpPr>
        <p:spPr>
          <a:xfrm>
            <a:off x="3152775" y="2124075"/>
            <a:ext cx="4095750" cy="33909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2C1CD6-5CE9-4D65-869E-D6D33387C79D}"/>
              </a:ext>
            </a:extLst>
          </p:cNvPr>
          <p:cNvSpPr txBox="1"/>
          <p:nvPr/>
        </p:nvSpPr>
        <p:spPr>
          <a:xfrm>
            <a:off x="4191000" y="5524500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SEA- Primary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1AA3D94-925E-4852-BEF6-B9866D8091C0}"/>
              </a:ext>
            </a:extLst>
          </p:cNvPr>
          <p:cNvSpPr/>
          <p:nvPr/>
        </p:nvSpPr>
        <p:spPr>
          <a:xfrm>
            <a:off x="4657725" y="2647950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CFDB1F-8556-4245-A025-8395CAB85AE9}"/>
              </a:ext>
            </a:extLst>
          </p:cNvPr>
          <p:cNvSpPr txBox="1"/>
          <p:nvPr/>
        </p:nvSpPr>
        <p:spPr>
          <a:xfrm>
            <a:off x="3581400" y="47625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RA-Geo-replication S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8CEC594A-D5C6-40D3-AA52-6A5AB163309C}"/>
              </a:ext>
            </a:extLst>
          </p:cNvPr>
          <p:cNvSpPr/>
          <p:nvPr/>
        </p:nvSpPr>
        <p:spPr>
          <a:xfrm>
            <a:off x="3581400" y="4057650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65D0B822-77F4-434C-8B55-90937D16874B}"/>
              </a:ext>
            </a:extLst>
          </p:cNvPr>
          <p:cNvSpPr/>
          <p:nvPr/>
        </p:nvSpPr>
        <p:spPr>
          <a:xfrm>
            <a:off x="5719762" y="4019550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F4C15A-FC9E-4B13-A5C4-2DA63A9270FB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4119562" y="3648075"/>
            <a:ext cx="1076326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E007AA-A0C3-4DF9-AEB3-48B7F0AEB52A}"/>
              </a:ext>
            </a:extLst>
          </p:cNvPr>
          <p:cNvCxnSpPr/>
          <p:nvPr/>
        </p:nvCxnSpPr>
        <p:spPr>
          <a:xfrm>
            <a:off x="5195887" y="3657600"/>
            <a:ext cx="1062037" cy="3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78FE3F-8B8D-47D8-9AC8-C610EE1DB553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61975" y="3148013"/>
            <a:ext cx="4095750" cy="1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89A137-FFA9-4A24-946C-B4A000D03550}"/>
              </a:ext>
            </a:extLst>
          </p:cNvPr>
          <p:cNvCxnSpPr/>
          <p:nvPr/>
        </p:nvCxnSpPr>
        <p:spPr>
          <a:xfrm flipH="1">
            <a:off x="542925" y="3409950"/>
            <a:ext cx="411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CF99204-84E5-4274-99D4-7CD440B091B6}"/>
              </a:ext>
            </a:extLst>
          </p:cNvPr>
          <p:cNvSpPr/>
          <p:nvPr/>
        </p:nvSpPr>
        <p:spPr>
          <a:xfrm>
            <a:off x="7858124" y="2124075"/>
            <a:ext cx="4095750" cy="33909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FB6940-85A1-407E-81BA-7FFA075255A5}"/>
              </a:ext>
            </a:extLst>
          </p:cNvPr>
          <p:cNvSpPr txBox="1"/>
          <p:nvPr/>
        </p:nvSpPr>
        <p:spPr>
          <a:xfrm>
            <a:off x="8896349" y="5524500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EA- Secondary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8C6D565F-8A4B-48E9-BB2B-88758F65ED8B}"/>
              </a:ext>
            </a:extLst>
          </p:cNvPr>
          <p:cNvSpPr/>
          <p:nvPr/>
        </p:nvSpPr>
        <p:spPr>
          <a:xfrm>
            <a:off x="9363074" y="2647950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8DDA7506-B721-4A56-BC13-91D1900C478F}"/>
              </a:ext>
            </a:extLst>
          </p:cNvPr>
          <p:cNvSpPr/>
          <p:nvPr/>
        </p:nvSpPr>
        <p:spPr>
          <a:xfrm>
            <a:off x="8286749" y="4057650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5EF31B3D-FB1E-4A20-8767-967293C72B87}"/>
              </a:ext>
            </a:extLst>
          </p:cNvPr>
          <p:cNvSpPr/>
          <p:nvPr/>
        </p:nvSpPr>
        <p:spPr>
          <a:xfrm>
            <a:off x="10425111" y="4019550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47930C-41F7-46B2-85F6-89C6659263E8}"/>
              </a:ext>
            </a:extLst>
          </p:cNvPr>
          <p:cNvCxnSpPr>
            <a:cxnSpLocks/>
            <a:stCxn id="17" idx="3"/>
          </p:cNvCxnSpPr>
          <p:nvPr/>
        </p:nvCxnSpPr>
        <p:spPr>
          <a:xfrm flipH="1">
            <a:off x="8824911" y="3648075"/>
            <a:ext cx="1076326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B91E04-BE10-451B-A93E-B281A14C3D96}"/>
              </a:ext>
            </a:extLst>
          </p:cNvPr>
          <p:cNvCxnSpPr/>
          <p:nvPr/>
        </p:nvCxnSpPr>
        <p:spPr>
          <a:xfrm>
            <a:off x="9901236" y="3657600"/>
            <a:ext cx="1062037" cy="3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F7EF33-A11D-434B-AB9C-A40592C8F80C}"/>
              </a:ext>
            </a:extLst>
          </p:cNvPr>
          <p:cNvCxnSpPr>
            <a:stCxn id="6" idx="4"/>
            <a:endCxn id="17" idx="2"/>
          </p:cNvCxnSpPr>
          <p:nvPr/>
        </p:nvCxnSpPr>
        <p:spPr>
          <a:xfrm>
            <a:off x="5734050" y="3148013"/>
            <a:ext cx="3629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DBC80D-0529-419D-A4C5-097515EFCFDB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9901236" y="1343025"/>
            <a:ext cx="1" cy="130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780AA4C-5D6F-4A58-B130-5534E34E0D66}"/>
              </a:ext>
            </a:extLst>
          </p:cNvPr>
          <p:cNvSpPr/>
          <p:nvPr/>
        </p:nvSpPr>
        <p:spPr>
          <a:xfrm>
            <a:off x="9363074" y="742950"/>
            <a:ext cx="1362076" cy="590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  <a:p>
            <a:pPr algn="ctr"/>
            <a:r>
              <a:rPr lang="en-IN" dirty="0"/>
              <a:t>(EA)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F7DA2D-75CD-4477-8EE0-E0735CC8196E}"/>
              </a:ext>
            </a:extLst>
          </p:cNvPr>
          <p:cNvCxnSpPr>
            <a:stCxn id="12" idx="3"/>
            <a:endCxn id="6" idx="1"/>
          </p:cNvCxnSpPr>
          <p:nvPr/>
        </p:nvCxnSpPr>
        <p:spPr>
          <a:xfrm flipH="1">
            <a:off x="5195888" y="1247016"/>
            <a:ext cx="4366657" cy="140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85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0628FD-2877-461D-81F4-C89ACDCD7898}"/>
              </a:ext>
            </a:extLst>
          </p:cNvPr>
          <p:cNvSpPr/>
          <p:nvPr/>
        </p:nvSpPr>
        <p:spPr>
          <a:xfrm>
            <a:off x="2914649" y="1971683"/>
            <a:ext cx="4505325" cy="38195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2C1CD6-5CE9-4D65-869E-D6D33387C79D}"/>
              </a:ext>
            </a:extLst>
          </p:cNvPr>
          <p:cNvSpPr txBox="1"/>
          <p:nvPr/>
        </p:nvSpPr>
        <p:spPr>
          <a:xfrm>
            <a:off x="3952875" y="5800725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CFDB1F-8556-4245-A025-8395CAB85AE9}"/>
              </a:ext>
            </a:extLst>
          </p:cNvPr>
          <p:cNvSpPr txBox="1"/>
          <p:nvPr/>
        </p:nvSpPr>
        <p:spPr>
          <a:xfrm>
            <a:off x="3581400" y="47625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RA-GZRS/ GZRS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B1C1E5-0BC7-4F6B-9FA5-0927C8E10211}"/>
              </a:ext>
            </a:extLst>
          </p:cNvPr>
          <p:cNvSpPr/>
          <p:nvPr/>
        </p:nvSpPr>
        <p:spPr>
          <a:xfrm>
            <a:off x="4267200" y="2095500"/>
            <a:ext cx="1790700" cy="156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Zone 1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CE19BD-3C78-482D-80F3-C086DB49FB0F}"/>
              </a:ext>
            </a:extLst>
          </p:cNvPr>
          <p:cNvSpPr/>
          <p:nvPr/>
        </p:nvSpPr>
        <p:spPr>
          <a:xfrm>
            <a:off x="3152775" y="4048788"/>
            <a:ext cx="1790700" cy="156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Zone 2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FF4669-3D84-42B5-A50F-8FBDCDAFD0BD}"/>
              </a:ext>
            </a:extLst>
          </p:cNvPr>
          <p:cNvSpPr/>
          <p:nvPr/>
        </p:nvSpPr>
        <p:spPr>
          <a:xfrm>
            <a:off x="5286374" y="4048788"/>
            <a:ext cx="1790700" cy="156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Zone 3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4D3B3EFD-A706-43BB-B1C6-2D5364060617}"/>
              </a:ext>
            </a:extLst>
          </p:cNvPr>
          <p:cNvSpPr/>
          <p:nvPr/>
        </p:nvSpPr>
        <p:spPr>
          <a:xfrm>
            <a:off x="4591050" y="2357769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7250E0D2-D25C-46AD-8977-CA9B966D5EBE}"/>
              </a:ext>
            </a:extLst>
          </p:cNvPr>
          <p:cNvSpPr/>
          <p:nvPr/>
        </p:nvSpPr>
        <p:spPr>
          <a:xfrm>
            <a:off x="3507581" y="4331659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EA8DB841-3CC0-4C9E-B986-EF66685B1362}"/>
              </a:ext>
            </a:extLst>
          </p:cNvPr>
          <p:cNvSpPr/>
          <p:nvPr/>
        </p:nvSpPr>
        <p:spPr>
          <a:xfrm>
            <a:off x="5650705" y="4371644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9752D0-52EA-420A-B2AD-8AF97E9043DE}"/>
              </a:ext>
            </a:extLst>
          </p:cNvPr>
          <p:cNvCxnSpPr>
            <a:cxnSpLocks/>
            <a:stCxn id="17" idx="3"/>
          </p:cNvCxnSpPr>
          <p:nvPr/>
        </p:nvCxnSpPr>
        <p:spPr>
          <a:xfrm flipH="1">
            <a:off x="3890962" y="3357894"/>
            <a:ext cx="1238251" cy="96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97AAB8-7EE3-41CE-BAB3-E240DBE2FA38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5129213" y="3357894"/>
            <a:ext cx="1059655" cy="101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E068E6-0357-4D56-9D0E-729F12C36843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495300" y="2857832"/>
            <a:ext cx="4095750" cy="1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4F07D6-04A9-4DE0-BEB6-1CB817ED5FDA}"/>
              </a:ext>
            </a:extLst>
          </p:cNvPr>
          <p:cNvCxnSpPr>
            <a:cxnSpLocks/>
          </p:cNvCxnSpPr>
          <p:nvPr/>
        </p:nvCxnSpPr>
        <p:spPr>
          <a:xfrm flipH="1">
            <a:off x="538163" y="3076907"/>
            <a:ext cx="4052887" cy="6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2E40884-5C5D-4CF1-A948-2553606CC3A4}"/>
              </a:ext>
            </a:extLst>
          </p:cNvPr>
          <p:cNvSpPr/>
          <p:nvPr/>
        </p:nvSpPr>
        <p:spPr>
          <a:xfrm>
            <a:off x="7658100" y="1971683"/>
            <a:ext cx="4505325" cy="38195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0EBF97-F1D3-474F-827A-700D397F9D05}"/>
              </a:ext>
            </a:extLst>
          </p:cNvPr>
          <p:cNvSpPr txBox="1"/>
          <p:nvPr/>
        </p:nvSpPr>
        <p:spPr>
          <a:xfrm>
            <a:off x="8696326" y="5800725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5CA9FD-D693-4D52-BC20-36BE9447E5E9}"/>
              </a:ext>
            </a:extLst>
          </p:cNvPr>
          <p:cNvSpPr/>
          <p:nvPr/>
        </p:nvSpPr>
        <p:spPr>
          <a:xfrm>
            <a:off x="9010651" y="2095500"/>
            <a:ext cx="1790700" cy="156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Zone 1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FD121E-D09A-4BBB-85A2-E2C6200EE5D5}"/>
              </a:ext>
            </a:extLst>
          </p:cNvPr>
          <p:cNvSpPr/>
          <p:nvPr/>
        </p:nvSpPr>
        <p:spPr>
          <a:xfrm>
            <a:off x="7896226" y="4048788"/>
            <a:ext cx="1790700" cy="156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Zone 2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97CE3E-D3E1-4123-902B-68D808C22F84}"/>
              </a:ext>
            </a:extLst>
          </p:cNvPr>
          <p:cNvSpPr/>
          <p:nvPr/>
        </p:nvSpPr>
        <p:spPr>
          <a:xfrm>
            <a:off x="10029825" y="4048788"/>
            <a:ext cx="1790700" cy="156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Zone 3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4EC52488-B937-49EB-B2AC-E4A18B4D604D}"/>
              </a:ext>
            </a:extLst>
          </p:cNvPr>
          <p:cNvSpPr/>
          <p:nvPr/>
        </p:nvSpPr>
        <p:spPr>
          <a:xfrm>
            <a:off x="9334501" y="2357769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</a:t>
            </a: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03D0949C-516B-4E1A-B149-264F80D4663B}"/>
              </a:ext>
            </a:extLst>
          </p:cNvPr>
          <p:cNvSpPr/>
          <p:nvPr/>
        </p:nvSpPr>
        <p:spPr>
          <a:xfrm>
            <a:off x="8251032" y="4331659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sp>
        <p:nvSpPr>
          <p:cNvPr id="35" name="Cylinder 34">
            <a:extLst>
              <a:ext uri="{FF2B5EF4-FFF2-40B4-BE49-F238E27FC236}">
                <a16:creationId xmlns:a16="http://schemas.microsoft.com/office/drawing/2014/main" id="{56382434-32AD-4B56-8D21-7F9018CFA490}"/>
              </a:ext>
            </a:extLst>
          </p:cNvPr>
          <p:cNvSpPr/>
          <p:nvPr/>
        </p:nvSpPr>
        <p:spPr>
          <a:xfrm>
            <a:off x="10394156" y="4371644"/>
            <a:ext cx="1076325" cy="10001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9BBED1-B603-4021-9E39-C610D8B20749}"/>
              </a:ext>
            </a:extLst>
          </p:cNvPr>
          <p:cNvCxnSpPr>
            <a:cxnSpLocks/>
            <a:stCxn id="33" idx="3"/>
          </p:cNvCxnSpPr>
          <p:nvPr/>
        </p:nvCxnSpPr>
        <p:spPr>
          <a:xfrm flipH="1">
            <a:off x="8634413" y="3357894"/>
            <a:ext cx="1238251" cy="96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BFDE45-ADA7-4F0B-B9CF-28AB72D7BF43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9872664" y="3357894"/>
            <a:ext cx="1059655" cy="101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D17083-2B79-41BA-8D75-ADA19791871E}"/>
              </a:ext>
            </a:extLst>
          </p:cNvPr>
          <p:cNvCxnSpPr/>
          <p:nvPr/>
        </p:nvCxnSpPr>
        <p:spPr>
          <a:xfrm flipV="1">
            <a:off x="5667375" y="2657475"/>
            <a:ext cx="3667126" cy="8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9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B92979-75D3-4418-8753-FFED013EC5C3}"/>
              </a:ext>
            </a:extLst>
          </p:cNvPr>
          <p:cNvSpPr/>
          <p:nvPr/>
        </p:nvSpPr>
        <p:spPr>
          <a:xfrm>
            <a:off x="2276475" y="1066800"/>
            <a:ext cx="9153525" cy="52101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35BB3-0DF9-4AFD-BD32-2856BF163005}"/>
              </a:ext>
            </a:extLst>
          </p:cNvPr>
          <p:cNvSpPr txBox="1"/>
          <p:nvPr/>
        </p:nvSpPr>
        <p:spPr>
          <a:xfrm>
            <a:off x="5019675" y="6372225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East US : </a:t>
            </a:r>
            <a:r>
              <a:rPr lang="en-IN" dirty="0" err="1"/>
              <a:t>MyVNET</a:t>
            </a:r>
            <a:r>
              <a:rPr lang="en-IN" dirty="0"/>
              <a:t> : 10.0.0.0/16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0F5244-E8CD-4C53-88A8-3BFAA82B5207}"/>
              </a:ext>
            </a:extLst>
          </p:cNvPr>
          <p:cNvSpPr/>
          <p:nvPr/>
        </p:nvSpPr>
        <p:spPr>
          <a:xfrm>
            <a:off x="3467100" y="1724025"/>
            <a:ext cx="2828925" cy="414337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278E21-B607-4DF6-964E-B219DD8B0520}"/>
              </a:ext>
            </a:extLst>
          </p:cNvPr>
          <p:cNvSpPr/>
          <p:nvPr/>
        </p:nvSpPr>
        <p:spPr>
          <a:xfrm>
            <a:off x="7791450" y="1724025"/>
            <a:ext cx="2828925" cy="414337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BE68AA-86D3-480C-A5EF-0AF948BD020D}"/>
              </a:ext>
            </a:extLst>
          </p:cNvPr>
          <p:cNvSpPr txBox="1"/>
          <p:nvPr/>
        </p:nvSpPr>
        <p:spPr>
          <a:xfrm>
            <a:off x="3467100" y="1209675"/>
            <a:ext cx="304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Frontend : 10.0.0.0/24 (251)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F7248-C8C2-479C-8637-A4A130FE2DBA}"/>
              </a:ext>
            </a:extLst>
          </p:cNvPr>
          <p:cNvSpPr txBox="1"/>
          <p:nvPr/>
        </p:nvSpPr>
        <p:spPr>
          <a:xfrm>
            <a:off x="8039098" y="1209675"/>
            <a:ext cx="315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Backend : 10.0.1.0/24 (251)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D2F603-7B54-4173-96AA-0F4F23F4DA0C}"/>
              </a:ext>
            </a:extLst>
          </p:cNvPr>
          <p:cNvSpPr/>
          <p:nvPr/>
        </p:nvSpPr>
        <p:spPr>
          <a:xfrm>
            <a:off x="4162425" y="2352675"/>
            <a:ext cx="1276350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IIS VM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F47B59-4931-4C90-8C09-48B8E49A0F56}"/>
              </a:ext>
            </a:extLst>
          </p:cNvPr>
          <p:cNvSpPr/>
          <p:nvPr/>
        </p:nvSpPr>
        <p:spPr>
          <a:xfrm>
            <a:off x="8567737" y="3305174"/>
            <a:ext cx="1276350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 VM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7BC063-4FF1-4A5E-8249-B8D7CEE96CEA}"/>
              </a:ext>
            </a:extLst>
          </p:cNvPr>
          <p:cNvSpPr txBox="1"/>
          <p:nvPr/>
        </p:nvSpPr>
        <p:spPr>
          <a:xfrm>
            <a:off x="3781425" y="1781413"/>
            <a:ext cx="211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Pvt IP: 10.0.0.4</a:t>
            </a:r>
          </a:p>
          <a:p>
            <a:r>
              <a:rPr lang="en-IN" dirty="0"/>
              <a:t>Pub IP:65.45.70.76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F9CFEAC-636D-490B-B32B-3D70149B2B17}"/>
              </a:ext>
            </a:extLst>
          </p:cNvPr>
          <p:cNvSpPr/>
          <p:nvPr/>
        </p:nvSpPr>
        <p:spPr>
          <a:xfrm>
            <a:off x="71437" y="3419474"/>
            <a:ext cx="1181100" cy="581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0EF70F-E671-4D82-854C-0484A3FAEF03}"/>
              </a:ext>
            </a:extLst>
          </p:cNvPr>
          <p:cNvSpPr/>
          <p:nvPr/>
        </p:nvSpPr>
        <p:spPr>
          <a:xfrm>
            <a:off x="3067050" y="1943100"/>
            <a:ext cx="314325" cy="3714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</a:t>
            </a:r>
          </a:p>
          <a:p>
            <a:pPr algn="ctr"/>
            <a:r>
              <a:rPr lang="en-IN" dirty="0"/>
              <a:t>S</a:t>
            </a:r>
          </a:p>
          <a:p>
            <a:pPr algn="ctr"/>
            <a:r>
              <a:rPr lang="en-IN" dirty="0"/>
              <a:t>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D370B3-322C-442D-AC08-D52B4220D145}"/>
              </a:ext>
            </a:extLst>
          </p:cNvPr>
          <p:cNvCxnSpPr>
            <a:endCxn id="11" idx="1"/>
          </p:cNvCxnSpPr>
          <p:nvPr/>
        </p:nvCxnSpPr>
        <p:spPr>
          <a:xfrm>
            <a:off x="5438775" y="2838450"/>
            <a:ext cx="3128962" cy="95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E28B3FB-4614-4E2A-98D4-D5DEBA5DA74E}"/>
              </a:ext>
            </a:extLst>
          </p:cNvPr>
          <p:cNvSpPr/>
          <p:nvPr/>
        </p:nvSpPr>
        <p:spPr>
          <a:xfrm>
            <a:off x="4171950" y="4252912"/>
            <a:ext cx="1276350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IIS VM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D840CB-C38B-471D-BEE9-0C21EE206104}"/>
              </a:ext>
            </a:extLst>
          </p:cNvPr>
          <p:cNvSpPr txBox="1"/>
          <p:nvPr/>
        </p:nvSpPr>
        <p:spPr>
          <a:xfrm>
            <a:off x="3819525" y="3609261"/>
            <a:ext cx="211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Pvt IP: 10.0.0.5</a:t>
            </a:r>
          </a:p>
          <a:p>
            <a:r>
              <a:rPr lang="en-IN" dirty="0"/>
              <a:t>Pub IP:45.74.101.61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7BD26A1D-8BDD-45B3-B636-DB571120AD7A}"/>
              </a:ext>
            </a:extLst>
          </p:cNvPr>
          <p:cNvSpPr/>
          <p:nvPr/>
        </p:nvSpPr>
        <p:spPr>
          <a:xfrm>
            <a:off x="2190750" y="3253919"/>
            <a:ext cx="819150" cy="91327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LB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E0C00D-C6E2-42DE-AA46-E23D67928C63}"/>
              </a:ext>
            </a:extLst>
          </p:cNvPr>
          <p:cNvCxnSpPr>
            <a:stCxn id="15" idx="6"/>
            <a:endCxn id="24" idx="1"/>
          </p:cNvCxnSpPr>
          <p:nvPr/>
        </p:nvCxnSpPr>
        <p:spPr>
          <a:xfrm>
            <a:off x="1252537" y="3709987"/>
            <a:ext cx="938213" cy="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0175726-6329-4023-AA71-DD8B1F82FD18}"/>
              </a:ext>
            </a:extLst>
          </p:cNvPr>
          <p:cNvCxnSpPr>
            <a:endCxn id="10" idx="1"/>
          </p:cNvCxnSpPr>
          <p:nvPr/>
        </p:nvCxnSpPr>
        <p:spPr>
          <a:xfrm flipV="1">
            <a:off x="3043237" y="2843213"/>
            <a:ext cx="1119188" cy="86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3B3047-6AAF-46AC-953E-053A09C260E0}"/>
              </a:ext>
            </a:extLst>
          </p:cNvPr>
          <p:cNvCxnSpPr>
            <a:stCxn id="24" idx="3"/>
            <a:endCxn id="22" idx="1"/>
          </p:cNvCxnSpPr>
          <p:nvPr/>
        </p:nvCxnSpPr>
        <p:spPr>
          <a:xfrm>
            <a:off x="3009900" y="3710555"/>
            <a:ext cx="1162050" cy="1032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7C031F9-6151-412D-B481-D779CA41A513}"/>
              </a:ext>
            </a:extLst>
          </p:cNvPr>
          <p:cNvSpPr/>
          <p:nvPr/>
        </p:nvSpPr>
        <p:spPr>
          <a:xfrm>
            <a:off x="1180468" y="3885531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65.34.120.21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AE20588-D22F-4E30-838D-11525878F1A0}"/>
              </a:ext>
            </a:extLst>
          </p:cNvPr>
          <p:cNvCxnSpPr>
            <a:stCxn id="22" idx="3"/>
            <a:endCxn id="11" idx="1"/>
          </p:cNvCxnSpPr>
          <p:nvPr/>
        </p:nvCxnSpPr>
        <p:spPr>
          <a:xfrm flipV="1">
            <a:off x="5448300" y="3795712"/>
            <a:ext cx="3119437" cy="947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ylinder 38">
            <a:extLst>
              <a:ext uri="{FF2B5EF4-FFF2-40B4-BE49-F238E27FC236}">
                <a16:creationId xmlns:a16="http://schemas.microsoft.com/office/drawing/2014/main" id="{DF472779-ED14-4ACB-8954-3AAE7B698135}"/>
              </a:ext>
            </a:extLst>
          </p:cNvPr>
          <p:cNvSpPr/>
          <p:nvPr/>
        </p:nvSpPr>
        <p:spPr>
          <a:xfrm>
            <a:off x="5976305" y="1856363"/>
            <a:ext cx="724532" cy="67990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OS Disk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8F0FE61-1627-4086-80DD-5ECF9F5939A7}"/>
              </a:ext>
            </a:extLst>
          </p:cNvPr>
          <p:cNvCxnSpPr>
            <a:stCxn id="10" idx="3"/>
            <a:endCxn id="39" idx="2"/>
          </p:cNvCxnSpPr>
          <p:nvPr/>
        </p:nvCxnSpPr>
        <p:spPr>
          <a:xfrm flipV="1">
            <a:off x="5438775" y="2196316"/>
            <a:ext cx="537530" cy="646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ylinder 42">
            <a:extLst>
              <a:ext uri="{FF2B5EF4-FFF2-40B4-BE49-F238E27FC236}">
                <a16:creationId xmlns:a16="http://schemas.microsoft.com/office/drawing/2014/main" id="{33C68FDE-42F2-43AA-9277-2954462E6500}"/>
              </a:ext>
            </a:extLst>
          </p:cNvPr>
          <p:cNvSpPr/>
          <p:nvPr/>
        </p:nvSpPr>
        <p:spPr>
          <a:xfrm>
            <a:off x="5976305" y="5257116"/>
            <a:ext cx="724532" cy="67990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OS Disk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D13115-1A0E-4972-A666-5776906A9A89}"/>
              </a:ext>
            </a:extLst>
          </p:cNvPr>
          <p:cNvCxnSpPr/>
          <p:nvPr/>
        </p:nvCxnSpPr>
        <p:spPr>
          <a:xfrm>
            <a:off x="5448300" y="4743449"/>
            <a:ext cx="485775" cy="831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A6FFE9D-0780-41CC-821A-92F3BFE3200B}"/>
              </a:ext>
            </a:extLst>
          </p:cNvPr>
          <p:cNvCxnSpPr>
            <a:endCxn id="10" idx="1"/>
          </p:cNvCxnSpPr>
          <p:nvPr/>
        </p:nvCxnSpPr>
        <p:spPr>
          <a:xfrm>
            <a:off x="1414462" y="2630866"/>
            <a:ext cx="2747963" cy="212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02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F73B65-6810-48D9-85DC-20B2E5FE1BA6}"/>
              </a:ext>
            </a:extLst>
          </p:cNvPr>
          <p:cNvSpPr/>
          <p:nvPr/>
        </p:nvSpPr>
        <p:spPr>
          <a:xfrm>
            <a:off x="2019300" y="1095375"/>
            <a:ext cx="173355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FE0595-F6FB-40FB-A85A-DF25FAF170CF}"/>
              </a:ext>
            </a:extLst>
          </p:cNvPr>
          <p:cNvSpPr/>
          <p:nvPr/>
        </p:nvSpPr>
        <p:spPr>
          <a:xfrm>
            <a:off x="4471987" y="1095375"/>
            <a:ext cx="173355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A864D8-AC7A-4CBF-A456-6D7CA7C0CCFE}"/>
              </a:ext>
            </a:extLst>
          </p:cNvPr>
          <p:cNvSpPr/>
          <p:nvPr/>
        </p:nvSpPr>
        <p:spPr>
          <a:xfrm>
            <a:off x="6924675" y="1162050"/>
            <a:ext cx="173355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4534C-F7A8-4D80-8A33-13B94CD29D11}"/>
              </a:ext>
            </a:extLst>
          </p:cNvPr>
          <p:cNvSpPr txBox="1"/>
          <p:nvPr/>
        </p:nvSpPr>
        <p:spPr>
          <a:xfrm>
            <a:off x="2457450" y="561975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FD0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7A6B5-01CE-48DA-B9EC-E6F0F31F5078}"/>
              </a:ext>
            </a:extLst>
          </p:cNvPr>
          <p:cNvSpPr txBox="1"/>
          <p:nvPr/>
        </p:nvSpPr>
        <p:spPr>
          <a:xfrm>
            <a:off x="4938712" y="561975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FD1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6D07A0-8CF6-45B8-89AB-54CDB14C0CEA}"/>
              </a:ext>
            </a:extLst>
          </p:cNvPr>
          <p:cNvSpPr txBox="1"/>
          <p:nvPr/>
        </p:nvSpPr>
        <p:spPr>
          <a:xfrm>
            <a:off x="7543800" y="66675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FD2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891BB2-AF9D-4DCF-A1DD-2B7A7121E165}"/>
              </a:ext>
            </a:extLst>
          </p:cNvPr>
          <p:cNvSpPr/>
          <p:nvPr/>
        </p:nvSpPr>
        <p:spPr>
          <a:xfrm>
            <a:off x="1490663" y="2961204"/>
            <a:ext cx="7553325" cy="115835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663768-CBDF-4A02-A1B5-171E9B445F44}"/>
              </a:ext>
            </a:extLst>
          </p:cNvPr>
          <p:cNvSpPr/>
          <p:nvPr/>
        </p:nvSpPr>
        <p:spPr>
          <a:xfrm>
            <a:off x="1490663" y="4557713"/>
            <a:ext cx="7553325" cy="11382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65490FB-81CE-426E-9517-6EF3B4D86A9D}"/>
              </a:ext>
            </a:extLst>
          </p:cNvPr>
          <p:cNvSpPr/>
          <p:nvPr/>
        </p:nvSpPr>
        <p:spPr>
          <a:xfrm>
            <a:off x="4857750" y="3245644"/>
            <a:ext cx="962025" cy="7334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VM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6AAC5A-158B-4C57-9AFD-C6226173AB6B}"/>
              </a:ext>
            </a:extLst>
          </p:cNvPr>
          <p:cNvSpPr/>
          <p:nvPr/>
        </p:nvSpPr>
        <p:spPr>
          <a:xfrm>
            <a:off x="1481136" y="1528762"/>
            <a:ext cx="7553325" cy="11382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5E199BC-F658-4354-A8F7-5763487242A6}"/>
              </a:ext>
            </a:extLst>
          </p:cNvPr>
          <p:cNvSpPr/>
          <p:nvPr/>
        </p:nvSpPr>
        <p:spPr>
          <a:xfrm>
            <a:off x="7462837" y="4760118"/>
            <a:ext cx="962025" cy="7334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VM 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5863233-816A-44CF-8391-B2DB514AB65A}"/>
              </a:ext>
            </a:extLst>
          </p:cNvPr>
          <p:cNvSpPr/>
          <p:nvPr/>
        </p:nvSpPr>
        <p:spPr>
          <a:xfrm>
            <a:off x="2295525" y="1731168"/>
            <a:ext cx="962025" cy="7334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VM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828DC8-ED30-47AC-A160-9DD12AC5279E}"/>
              </a:ext>
            </a:extLst>
          </p:cNvPr>
          <p:cNvSpPr txBox="1"/>
          <p:nvPr/>
        </p:nvSpPr>
        <p:spPr>
          <a:xfrm>
            <a:off x="681036" y="1913214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UD0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49F1C7-61E6-4D78-A7B3-F5051F01FF30}"/>
              </a:ext>
            </a:extLst>
          </p:cNvPr>
          <p:cNvSpPr txBox="1"/>
          <p:nvPr/>
        </p:nvSpPr>
        <p:spPr>
          <a:xfrm>
            <a:off x="626269" y="3285886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UD1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007254-5342-4278-B103-259CB615CB8E}"/>
              </a:ext>
            </a:extLst>
          </p:cNvPr>
          <p:cNvSpPr txBox="1"/>
          <p:nvPr/>
        </p:nvSpPr>
        <p:spPr>
          <a:xfrm>
            <a:off x="690563" y="4905135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UD3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8FBB03-5E65-4760-9256-3525F6B48C9B}"/>
              </a:ext>
            </a:extLst>
          </p:cNvPr>
          <p:cNvSpPr txBox="1"/>
          <p:nvPr/>
        </p:nvSpPr>
        <p:spPr>
          <a:xfrm>
            <a:off x="4181475" y="140491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Availability Set</a:t>
            </a:r>
          </a:p>
        </p:txBody>
      </p:sp>
    </p:spTree>
    <p:extLst>
      <p:ext uri="{BB962C8B-B14F-4D97-AF65-F5344CB8AC3E}">
        <p14:creationId xmlns:p14="http://schemas.microsoft.com/office/powerpoint/2010/main" val="2457042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C1A146-EDC8-4398-84E3-98015535594E}"/>
              </a:ext>
            </a:extLst>
          </p:cNvPr>
          <p:cNvSpPr/>
          <p:nvPr/>
        </p:nvSpPr>
        <p:spPr>
          <a:xfrm>
            <a:off x="1885950" y="971550"/>
            <a:ext cx="9096375" cy="556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AB8670-F1AB-436A-B402-EE3ACE620841}"/>
              </a:ext>
            </a:extLst>
          </p:cNvPr>
          <p:cNvSpPr/>
          <p:nvPr/>
        </p:nvSpPr>
        <p:spPr>
          <a:xfrm>
            <a:off x="5038725" y="1181100"/>
            <a:ext cx="2505075" cy="1952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F590EF-D0E9-47D8-83A6-6378359F5500}"/>
              </a:ext>
            </a:extLst>
          </p:cNvPr>
          <p:cNvSpPr/>
          <p:nvPr/>
        </p:nvSpPr>
        <p:spPr>
          <a:xfrm>
            <a:off x="2257425" y="4076700"/>
            <a:ext cx="2505075" cy="1952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7CE520-553B-4C6F-AF9E-A781CE59785A}"/>
              </a:ext>
            </a:extLst>
          </p:cNvPr>
          <p:cNvSpPr/>
          <p:nvPr/>
        </p:nvSpPr>
        <p:spPr>
          <a:xfrm>
            <a:off x="7991475" y="4152900"/>
            <a:ext cx="2505075" cy="1952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77D48E-EF46-4F7A-80DD-F5DECEAA0243}"/>
              </a:ext>
            </a:extLst>
          </p:cNvPr>
          <p:cNvCxnSpPr>
            <a:stCxn id="5" idx="1"/>
            <a:endCxn id="6" idx="0"/>
          </p:cNvCxnSpPr>
          <p:nvPr/>
        </p:nvCxnSpPr>
        <p:spPr>
          <a:xfrm flipH="1">
            <a:off x="3509963" y="2157413"/>
            <a:ext cx="1528762" cy="19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935628-8688-43DF-B26B-0B379CB5174D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7543800" y="2157413"/>
            <a:ext cx="1700213" cy="1995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98A931-7135-4446-A1C6-AD594850997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762500" y="5053013"/>
            <a:ext cx="3228975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ED61C36-FF8E-44E0-B15A-BB80052215D4}"/>
              </a:ext>
            </a:extLst>
          </p:cNvPr>
          <p:cNvSpPr/>
          <p:nvPr/>
        </p:nvSpPr>
        <p:spPr>
          <a:xfrm>
            <a:off x="5934075" y="1652588"/>
            <a:ext cx="923925" cy="9667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VM1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113A9D-5F64-4236-B072-A8A07ED09EB0}"/>
              </a:ext>
            </a:extLst>
          </p:cNvPr>
          <p:cNvSpPr/>
          <p:nvPr/>
        </p:nvSpPr>
        <p:spPr>
          <a:xfrm>
            <a:off x="3062288" y="4569618"/>
            <a:ext cx="923925" cy="9667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VM2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883FD4-1246-42A9-B840-A5BA3E77CEC9}"/>
              </a:ext>
            </a:extLst>
          </p:cNvPr>
          <p:cNvSpPr/>
          <p:nvPr/>
        </p:nvSpPr>
        <p:spPr>
          <a:xfrm>
            <a:off x="8782050" y="4645819"/>
            <a:ext cx="923925" cy="9667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VM3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3AD493-BA5A-4CC5-82FE-6E36C177200A}"/>
              </a:ext>
            </a:extLst>
          </p:cNvPr>
          <p:cNvSpPr txBox="1"/>
          <p:nvPr/>
        </p:nvSpPr>
        <p:spPr>
          <a:xfrm>
            <a:off x="4629150" y="257175"/>
            <a:ext cx="311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Availability Zone </a:t>
            </a:r>
          </a:p>
        </p:txBody>
      </p:sp>
    </p:spTree>
    <p:extLst>
      <p:ext uri="{BB962C8B-B14F-4D97-AF65-F5344CB8AC3E}">
        <p14:creationId xmlns:p14="http://schemas.microsoft.com/office/powerpoint/2010/main" val="2654485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12C7B8-170A-41A2-B185-BA5CFFB278E4}"/>
              </a:ext>
            </a:extLst>
          </p:cNvPr>
          <p:cNvSpPr/>
          <p:nvPr/>
        </p:nvSpPr>
        <p:spPr>
          <a:xfrm>
            <a:off x="1933575" y="2452687"/>
            <a:ext cx="2505075" cy="1952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E6EDA5-6D11-4764-BF04-C67F3FC57D84}"/>
              </a:ext>
            </a:extLst>
          </p:cNvPr>
          <p:cNvSpPr/>
          <p:nvPr/>
        </p:nvSpPr>
        <p:spPr>
          <a:xfrm>
            <a:off x="2181225" y="3429000"/>
            <a:ext cx="714375" cy="6381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VM1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FE857A-A9C7-4F5C-A1B5-F53D8EA5AF9E}"/>
              </a:ext>
            </a:extLst>
          </p:cNvPr>
          <p:cNvSpPr/>
          <p:nvPr/>
        </p:nvSpPr>
        <p:spPr>
          <a:xfrm>
            <a:off x="3309937" y="3429000"/>
            <a:ext cx="714375" cy="6381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978ED8-085D-4F2B-A6E7-7676851ACBC2}"/>
              </a:ext>
            </a:extLst>
          </p:cNvPr>
          <p:cNvSpPr/>
          <p:nvPr/>
        </p:nvSpPr>
        <p:spPr>
          <a:xfrm>
            <a:off x="7334250" y="2452687"/>
            <a:ext cx="2505075" cy="1952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East US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CD5393-6E96-4631-83B3-F3D9115CE6CF}"/>
              </a:ext>
            </a:extLst>
          </p:cNvPr>
          <p:cNvSpPr/>
          <p:nvPr/>
        </p:nvSpPr>
        <p:spPr>
          <a:xfrm>
            <a:off x="7581900" y="3429000"/>
            <a:ext cx="714375" cy="6381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VM1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B2AA97-0A64-459C-9135-8185F4CA067B}"/>
              </a:ext>
            </a:extLst>
          </p:cNvPr>
          <p:cNvSpPr/>
          <p:nvPr/>
        </p:nvSpPr>
        <p:spPr>
          <a:xfrm>
            <a:off x="8710612" y="3429000"/>
            <a:ext cx="714375" cy="6381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AC8DB3-7636-4984-A86B-24B17BEE03BA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4438650" y="3429000"/>
            <a:ext cx="2895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893965-662B-4721-8A5C-0F9856492A81}"/>
              </a:ext>
            </a:extLst>
          </p:cNvPr>
          <p:cNvCxnSpPr>
            <a:endCxn id="4" idx="0"/>
          </p:cNvCxnSpPr>
          <p:nvPr/>
        </p:nvCxnSpPr>
        <p:spPr>
          <a:xfrm flipH="1">
            <a:off x="3186113" y="723900"/>
            <a:ext cx="23812" cy="1728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AEF728-452C-4645-A90B-5B9A76CA04A2}"/>
              </a:ext>
            </a:extLst>
          </p:cNvPr>
          <p:cNvCxnSpPr>
            <a:endCxn id="9" idx="0"/>
          </p:cNvCxnSpPr>
          <p:nvPr/>
        </p:nvCxnSpPr>
        <p:spPr>
          <a:xfrm>
            <a:off x="3857625" y="723900"/>
            <a:ext cx="4729163" cy="1728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5788FD-26C7-4E36-AB31-577A0A552718}"/>
              </a:ext>
            </a:extLst>
          </p:cNvPr>
          <p:cNvCxnSpPr/>
          <p:nvPr/>
        </p:nvCxnSpPr>
        <p:spPr>
          <a:xfrm>
            <a:off x="1628775" y="2190750"/>
            <a:ext cx="3086100" cy="26479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AC4739-A5E8-4DB7-B7BB-E4EA9C5A5161}"/>
              </a:ext>
            </a:extLst>
          </p:cNvPr>
          <p:cNvCxnSpPr>
            <a:cxnSpLocks/>
          </p:cNvCxnSpPr>
          <p:nvPr/>
        </p:nvCxnSpPr>
        <p:spPr>
          <a:xfrm flipH="1">
            <a:off x="1476375" y="2105025"/>
            <a:ext cx="2990849" cy="27336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360B31A-B74D-414A-BB69-7BF47435E8FB}"/>
              </a:ext>
            </a:extLst>
          </p:cNvPr>
          <p:cNvSpPr txBox="1"/>
          <p:nvPr/>
        </p:nvSpPr>
        <p:spPr>
          <a:xfrm>
            <a:off x="5129212" y="2847975"/>
            <a:ext cx="1681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Azure Site Recovery</a:t>
            </a:r>
          </a:p>
        </p:txBody>
      </p:sp>
    </p:spTree>
    <p:extLst>
      <p:ext uri="{BB962C8B-B14F-4D97-AF65-F5344CB8AC3E}">
        <p14:creationId xmlns:p14="http://schemas.microsoft.com/office/powerpoint/2010/main" val="711265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180</Words>
  <Application>Microsoft Office PowerPoint</Application>
  <PresentationFormat>Widescreen</PresentationFormat>
  <Paragraphs>132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API Gateway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Sathyadas</dc:creator>
  <cp:lastModifiedBy>Sonu Sathyadas</cp:lastModifiedBy>
  <cp:revision>15</cp:revision>
  <dcterms:created xsi:type="dcterms:W3CDTF">2020-05-27T07:02:36Z</dcterms:created>
  <dcterms:modified xsi:type="dcterms:W3CDTF">2020-05-29T11:45:50Z</dcterms:modified>
</cp:coreProperties>
</file>