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07-Jul-20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07-Jul-20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07-Jul-20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07-Jul-20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07-Jul-20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1ea1706-d8be-4561-a34e-d35316ee992a&amp;serviceInstanceID=2c6e65a0-cb75-4f2c-a8c5-29c966098e8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2306647" y="1537977"/>
            <a:ext cx="7540738" cy="3424107"/>
          </a:xfrm>
        </p:spPr>
        <p:txBody>
          <a:bodyPr>
            <a:normAutofit/>
          </a:bodyPr>
          <a:lstStyle/>
          <a:p>
            <a:pPr marL="0" indent="0">
              <a:buNone/>
            </a:pPr>
            <a:r>
              <a:rPr lang="en-IN" sz="4000" dirty="0" smtClean="0"/>
              <a:t>Name: </a:t>
            </a:r>
            <a:r>
              <a:rPr lang="en-IN" sz="4000" dirty="0" err="1" smtClean="0"/>
              <a:t>vadla</a:t>
            </a:r>
            <a:r>
              <a:rPr lang="en-IN" sz="4000" dirty="0" smtClean="0"/>
              <a:t> </a:t>
            </a:r>
            <a:r>
              <a:rPr lang="en-IN" sz="4000" dirty="0" err="1" smtClean="0"/>
              <a:t>krishnamurthy</a:t>
            </a:r>
            <a:endParaRPr lang="en-IN" sz="4000" dirty="0"/>
          </a:p>
        </p:txBody>
      </p:sp>
      <p:sp>
        <p:nvSpPr>
          <p:cNvPr id="6" name="TextBox 5">
            <a:extLst>
              <a:ext uri="{FF2B5EF4-FFF2-40B4-BE49-F238E27FC236}">
                <a16:creationId xmlns:a16="http://schemas.microsoft.com/office/drawing/2014/main" xmlns="" id="{B2EF1098-C031-4D5D-BD5A-7C4CDD65C6DC}"/>
              </a:ext>
            </a:extLst>
          </p:cNvPr>
          <p:cNvSpPr txBox="1"/>
          <p:nvPr/>
        </p:nvSpPr>
        <p:spPr>
          <a:xfrm>
            <a:off x="2367285" y="2529679"/>
            <a:ext cx="5117911" cy="830997"/>
          </a:xfrm>
          <a:prstGeom prst="rect">
            <a:avLst/>
          </a:prstGeom>
          <a:noFill/>
        </p:spPr>
        <p:txBody>
          <a:bodyPr wrap="square" rtlCol="0">
            <a:spAutoFit/>
          </a:bodyPr>
          <a:lstStyle/>
          <a:p>
            <a:r>
              <a:rPr lang="en-IN" sz="4800" dirty="0"/>
              <a:t>PROJECT </a:t>
            </a:r>
            <a:r>
              <a:rPr lang="en-IN" sz="4800" dirty="0" smtClean="0"/>
              <a:t>NAME:</a:t>
            </a:r>
            <a:endParaRPr lang="en-IN" sz="4800" dirty="0"/>
          </a:p>
        </p:txBody>
      </p:sp>
      <p:sp>
        <p:nvSpPr>
          <p:cNvPr id="2" name="TextBox 1">
            <a:extLst>
              <a:ext uri="{FF2B5EF4-FFF2-40B4-BE49-F238E27FC236}">
                <a16:creationId xmlns:a16="http://schemas.microsoft.com/office/drawing/2014/main" xmlns="" id="{61088B72-02FC-4415-94B4-107B829A000B}"/>
              </a:ext>
            </a:extLst>
          </p:cNvPr>
          <p:cNvSpPr txBox="1"/>
          <p:nvPr/>
        </p:nvSpPr>
        <p:spPr>
          <a:xfrm>
            <a:off x="6075103" y="3559969"/>
            <a:ext cx="6269298" cy="707886"/>
          </a:xfrm>
          <a:prstGeom prst="rect">
            <a:avLst/>
          </a:prstGeom>
          <a:noFill/>
        </p:spPr>
        <p:txBody>
          <a:bodyPr wrap="square" rtlCol="0">
            <a:spAutoFit/>
          </a:bodyPr>
          <a:lstStyle/>
          <a:p>
            <a:r>
              <a:rPr lang="en-IN" sz="4000" dirty="0" smtClean="0"/>
              <a:t>COVID-19 </a:t>
            </a:r>
            <a:endParaRPr lang="en-IN" sz="4000" dirty="0"/>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505" y="829917"/>
            <a:ext cx="3543300" cy="528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2" name="Rectangle 1"/>
          <p:cNvSpPr/>
          <p:nvPr/>
        </p:nvSpPr>
        <p:spPr>
          <a:xfrm>
            <a:off x="1383322" y="2690336"/>
            <a:ext cx="9659815" cy="923330"/>
          </a:xfrm>
          <a:prstGeom prst="rect">
            <a:avLst/>
          </a:prstGeom>
        </p:spPr>
        <p:txBody>
          <a:bodyPr wrap="square">
            <a:spAutoFit/>
          </a:bodyPr>
          <a:lstStyle/>
          <a:p>
            <a:r>
              <a:rPr lang="en-US" u="sng" dirty="0">
                <a:hlinkClick r:id="rId2"/>
              </a:rPr>
              <a:t>https://web-chat.global.assistant.watson.cloud.ibm.com/preview.html?region=eu-gb&amp;integrationID=b1ea1706-d8be-4561-a34e-d35316ee992a&amp;serviceInstanceID=2c6e65a0-cb75-4f2c-a8c5-29c966098e81</a:t>
            </a:r>
            <a:endParaRPr lang="en-US"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74</TotalTime>
  <Words>181</Words>
  <Application>Microsoft Office PowerPoint</Application>
  <PresentationFormat>Custom</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13</cp:revision>
  <dcterms:created xsi:type="dcterms:W3CDTF">2020-07-06T08:29:38Z</dcterms:created>
  <dcterms:modified xsi:type="dcterms:W3CDTF">2020-07-07T16:22:37Z</dcterms:modified>
</cp:coreProperties>
</file>