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08-Jul-20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08-Jul-20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08-Jul-20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08-Jul-20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08-Jul-20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08-Jul-20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cloud.ibm.com/preview.html?region=eu-gb&amp;integrationID=b1ea1706-d8be-4561-a34e-d35316ee992a&amp;serviceInstanceID=2c6e65a0-cb75-4f2c-a8c5-29c966098e81"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5822C-E7C8-40AC-B8C6-31E150E296E1}"/>
              </a:ext>
            </a:extLst>
          </p:cNvPr>
          <p:cNvSpPr>
            <a:spLocks noGrp="1"/>
          </p:cNvSpPr>
          <p:nvPr>
            <p:ph type="ctrTitle"/>
          </p:nvPr>
        </p:nvSpPr>
        <p:spPr>
          <a:xfrm>
            <a:off x="1751012" y="346230"/>
            <a:ext cx="8689976" cy="790320"/>
          </a:xfrm>
        </p:spPr>
        <p:txBody>
          <a:bodyPr>
            <a:normAutofit/>
          </a:bodyPr>
          <a:lstStyle/>
          <a:p>
            <a:r>
              <a:rPr lang="en-US" u="sng" dirty="0" smtClean="0">
                <a:solidFill>
                  <a:schemeClr val="accent3">
                    <a:lumMod val="75000"/>
                  </a:schemeClr>
                </a:solidFill>
              </a:rPr>
              <a:t>COVID-19</a:t>
            </a:r>
            <a:endParaRPr lang="en-IN" u="sng" dirty="0">
              <a:solidFill>
                <a:schemeClr val="accent3">
                  <a:lumMod val="75000"/>
                </a:schemeClr>
              </a:solidFill>
            </a:endParaRPr>
          </a:p>
        </p:txBody>
      </p:sp>
      <p:sp>
        <p:nvSpPr>
          <p:cNvPr id="3" name="Subtitle 2">
            <a:extLst>
              <a:ext uri="{FF2B5EF4-FFF2-40B4-BE49-F238E27FC236}">
                <a16:creationId xmlns:a16="http://schemas.microsoft.com/office/drawing/2014/main" xmlns=""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xmlns=""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xmlns=""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6425705-6533-4638-A55B-DCEC01A48FE3}"/>
              </a:ext>
            </a:extLst>
          </p:cNvPr>
          <p:cNvSpPr>
            <a:spLocks noGrp="1"/>
          </p:cNvSpPr>
          <p:nvPr>
            <p:ph sz="quarter" idx="13"/>
          </p:nvPr>
        </p:nvSpPr>
        <p:spPr>
          <a:xfrm>
            <a:off x="3288913" y="1950110"/>
            <a:ext cx="6541826" cy="3424107"/>
          </a:xfrm>
        </p:spPr>
        <p:txBody>
          <a:bodyPr>
            <a:normAutofit/>
          </a:bodyPr>
          <a:lstStyle/>
          <a:p>
            <a:pPr marL="0" indent="0">
              <a:buNone/>
            </a:pPr>
            <a:r>
              <a:rPr lang="en-IN" sz="4000" dirty="0"/>
              <a:t>Team </a:t>
            </a:r>
            <a:r>
              <a:rPr lang="en-IN" sz="4000" dirty="0" smtClean="0"/>
              <a:t>members</a:t>
            </a:r>
          </a:p>
          <a:p>
            <a:pPr marL="0" indent="0">
              <a:buNone/>
            </a:pPr>
            <a:r>
              <a:rPr lang="en-IN" sz="3600" dirty="0" err="1" smtClean="0"/>
              <a:t>V.kRISHNAMURTHY</a:t>
            </a:r>
            <a:endParaRPr lang="en-IN" sz="3600" dirty="0" smtClean="0"/>
          </a:p>
          <a:p>
            <a:pPr marL="0" indent="0">
              <a:buNone/>
            </a:pPr>
            <a:endParaRPr lang="en-IN" sz="4000" dirty="0"/>
          </a:p>
          <a:p>
            <a:pPr marL="0" indent="0">
              <a:buNone/>
            </a:pPr>
            <a:endParaRPr lang="en-IN" sz="4000" dirty="0"/>
          </a:p>
        </p:txBody>
      </p:sp>
      <p:sp>
        <p:nvSpPr>
          <p:cNvPr id="4" name="TextBox 3">
            <a:extLst>
              <a:ext uri="{FF2B5EF4-FFF2-40B4-BE49-F238E27FC236}">
                <a16:creationId xmlns:a16="http://schemas.microsoft.com/office/drawing/2014/main" xmlns="" id="{D0EF6DC6-5800-408C-81E2-39B625F1E01A}"/>
              </a:ext>
            </a:extLst>
          </p:cNvPr>
          <p:cNvSpPr txBox="1"/>
          <p:nvPr/>
        </p:nvSpPr>
        <p:spPr>
          <a:xfrm>
            <a:off x="1560745" y="703613"/>
            <a:ext cx="7607403" cy="830997"/>
          </a:xfrm>
          <a:prstGeom prst="rect">
            <a:avLst/>
          </a:prstGeom>
          <a:noFill/>
        </p:spPr>
        <p:txBody>
          <a:bodyPr wrap="square" rtlCol="0">
            <a:spAutoFit/>
          </a:bodyPr>
          <a:lstStyle/>
          <a:p>
            <a:r>
              <a:rPr lang="en-IN" sz="4800" dirty="0" smtClean="0"/>
              <a:t>SOFTWARE CHASERS</a:t>
            </a:r>
            <a:r>
              <a:rPr lang="en-IN" sz="4800" dirty="0" smtClean="0"/>
              <a:t> </a:t>
            </a:r>
            <a:r>
              <a:rPr lang="en-IN" sz="4800" dirty="0"/>
              <a:t>TEAM</a:t>
            </a:r>
          </a:p>
        </p:txBody>
      </p:sp>
      <p:sp>
        <p:nvSpPr>
          <p:cNvPr id="6" name="TextBox 5">
            <a:extLst>
              <a:ext uri="{FF2B5EF4-FFF2-40B4-BE49-F238E27FC236}">
                <a16:creationId xmlns:a16="http://schemas.microsoft.com/office/drawing/2014/main" xmlns="" id="{B2EF1098-C031-4D5D-BD5A-7C4CDD65C6DC}"/>
              </a:ext>
            </a:extLst>
          </p:cNvPr>
          <p:cNvSpPr txBox="1"/>
          <p:nvPr/>
        </p:nvSpPr>
        <p:spPr>
          <a:xfrm>
            <a:off x="1677976" y="3820516"/>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a16="http://schemas.microsoft.com/office/drawing/2014/main" xmlns="" id="{61088B72-02FC-4415-94B4-107B829A000B}"/>
              </a:ext>
            </a:extLst>
          </p:cNvPr>
          <p:cNvSpPr txBox="1"/>
          <p:nvPr/>
        </p:nvSpPr>
        <p:spPr>
          <a:xfrm>
            <a:off x="4445595" y="4827359"/>
            <a:ext cx="5963478" cy="707886"/>
          </a:xfrm>
          <a:prstGeom prst="rect">
            <a:avLst/>
          </a:prstGeom>
          <a:noFill/>
        </p:spPr>
        <p:txBody>
          <a:bodyPr wrap="square" rtlCol="0">
            <a:spAutoFit/>
          </a:bodyPr>
          <a:lstStyle/>
          <a:p>
            <a:r>
              <a:rPr lang="en-IN" sz="4000" dirty="0"/>
              <a:t>COVID-19 </a:t>
            </a:r>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a16="http://schemas.microsoft.com/office/drawing/2014/main" xmlns=""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xmlns=""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4350" y="612775"/>
            <a:ext cx="3541713" cy="529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AB18B31-24DC-4BFF-8457-3918DF6A7AB5}"/>
              </a:ext>
            </a:extLst>
          </p:cNvPr>
          <p:cNvSpPr>
            <a:spLocks noGrp="1"/>
          </p:cNvSpPr>
          <p:nvPr>
            <p:ph type="title"/>
          </p:nvPr>
        </p:nvSpPr>
        <p:spPr/>
        <p:txBody>
          <a:bodyPr/>
          <a:lstStyle/>
          <a:p>
            <a:r>
              <a:rPr lang="en-IN" dirty="0"/>
              <a:t>SOURCE CODE</a:t>
            </a:r>
          </a:p>
        </p:txBody>
      </p:sp>
      <p:sp>
        <p:nvSpPr>
          <p:cNvPr id="2" name="Rectangle 1"/>
          <p:cNvSpPr/>
          <p:nvPr/>
        </p:nvSpPr>
        <p:spPr>
          <a:xfrm>
            <a:off x="1629509" y="2690336"/>
            <a:ext cx="9694984" cy="923330"/>
          </a:xfrm>
          <a:prstGeom prst="rect">
            <a:avLst/>
          </a:prstGeom>
        </p:spPr>
        <p:txBody>
          <a:bodyPr wrap="square">
            <a:spAutoFit/>
          </a:bodyPr>
          <a:lstStyle/>
          <a:p>
            <a:r>
              <a:rPr lang="en-US" u="sng" dirty="0">
                <a:hlinkClick r:id="rId2"/>
              </a:rPr>
              <a:t>https://web-chat.global.assistant.watson.cloud.ibm.com/preview.html?region=eu-gb&amp;integrationID=b1ea1706-d8be-4561-a34e-d35316ee992a&amp;serviceInstanceID=2c6e65a0-cb75-4f2c-a8c5-29c966098e81</a:t>
            </a:r>
            <a:endParaRPr lang="en-US" dirty="0"/>
          </a:p>
        </p:txBody>
      </p:sp>
    </p:spTree>
    <p:extLst>
      <p:ext uri="{BB962C8B-B14F-4D97-AF65-F5344CB8AC3E}">
        <p14:creationId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73</TotalTime>
  <Words>180</Words>
  <Application>Microsoft Office PowerPoint</Application>
  <PresentationFormat>Custom</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Droplet</vt:lpstr>
      <vt:lpstr>COVID-19</vt:lpstr>
      <vt:lpstr>PowerPoint Presentation</vt:lpstr>
      <vt:lpstr>CHATBOT ARCHITECTURE</vt:lpstr>
      <vt:lpstr>CHARTBOT ASSISTANT AWareness</vt:lpstr>
      <vt:lpstr>PowerPoint Presentation</vt:lpstr>
      <vt:lpstr>PowerPoint Presentation</vt:lpstr>
      <vt:lpstr>SOURCE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Windows User</cp:lastModifiedBy>
  <cp:revision>12</cp:revision>
  <dcterms:created xsi:type="dcterms:W3CDTF">2020-07-06T08:29:38Z</dcterms:created>
  <dcterms:modified xsi:type="dcterms:W3CDTF">2020-07-08T09:56:34Z</dcterms:modified>
</cp:coreProperties>
</file>