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586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26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426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426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26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426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426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42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26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42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26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426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26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A0184A4-4666-470B-9532-A1BCBEBDAA83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ADDEA04-A5C2-4392-85A7-AD393275BB50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5860" spc="-1" strike="noStrike">
                <a:solidFill>
                  <a:srgbClr val="ffffff"/>
                </a:solidFill>
                <a:latin typeface="Arial"/>
              </a:rPr>
              <a:t>Society 5.0 Hacakthon</a:t>
            </a:r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Code for Society 5.0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Objective</a:t>
            </a:r>
            <a:r>
              <a:rPr b="0" lang="en-IN" sz="4400" spc="-1" strike="noStrike">
                <a:latin typeface="Arial"/>
              </a:rPr>
              <a:t>	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9000"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Objective of the Hackthon was to create a Virtual Assistant that would allow an user to change his/her Bank ATM Pin.</a:t>
            </a:r>
            <a:endParaRPr b="0" lang="en-IN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Any popular AI/ML platform like Tensor Flow or Google Dialog Flow could be used for the same.</a:t>
            </a:r>
            <a:endParaRPr b="0" lang="en-IN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Proper verification of the user should be done prior to changing on ATM Pin.</a:t>
            </a:r>
            <a:endParaRPr b="0" lang="en-IN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Techstack used for this purpose  is Google Dialog Flow since this framework allows us to quickly create a POC.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Current Status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What is completed: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A chat bot that allows  the user to specify the action </a:t>
            </a:r>
            <a:r>
              <a:rPr b="0" lang="en-IN" sz="2800" spc="-1" strike="noStrike">
                <a:latin typeface="Arial"/>
              </a:rPr>
              <a:t>to the taken, in this case: Reset ATM Pin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Verification question </a:t>
            </a:r>
            <a:r>
              <a:rPr b="0" lang="en-IN" sz="2800" spc="-1" strike="noStrike">
                <a:latin typeface="Arial"/>
              </a:rPr>
              <a:t>asked to establish the </a:t>
            </a:r>
            <a:r>
              <a:rPr b="0" lang="en-IN" sz="2800" spc="-1" strike="noStrike">
                <a:latin typeface="Arial"/>
              </a:rPr>
              <a:t>authenticity of the user 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ATM Card Number, </a:t>
            </a:r>
            <a:endParaRPr b="0" lang="en-IN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Mobile Number</a:t>
            </a:r>
            <a:endParaRPr b="0" lang="en-IN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Mother’s name</a:t>
            </a:r>
            <a:endParaRPr b="0" lang="en-IN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Social Media Account ID</a:t>
            </a:r>
            <a:endParaRPr b="0" lang="en-IN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Post successful verification, the user is allowed to enter </a:t>
            </a:r>
            <a:r>
              <a:rPr b="0" lang="en-IN" sz="2400" spc="-1" strike="noStrike">
                <a:latin typeface="Arial"/>
              </a:rPr>
              <a:t>a new four digit pin.</a:t>
            </a:r>
            <a:endParaRPr b="0" lang="en-IN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Current Status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Further Enhancements to make the application more robust: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Backend integration with database so that the new pin can be stored.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Integration with Google Assistant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376000" y="316800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5860" spc="-1" strike="noStrike">
                <a:solidFill>
                  <a:srgbClr val="ffffff"/>
                </a:solidFill>
                <a:latin typeface="Arial"/>
              </a:rPr>
              <a:t>Thank You</a:t>
            </a:r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LibreOffice/6.3.4.2$Linux_X86_64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2020-02-16T14:46:13Z</dcterms:created>
  <dc:creator/>
  <dc:description/>
  <dc:language>en-IN</dc:language>
  <cp:lastModifiedBy/>
  <dcterms:modified xsi:type="dcterms:W3CDTF">2020-02-16T15:12:33Z</dcterms:modified>
  <cp:revision>4</cp:revision>
  <dc:subject/>
  <dc:title>Blueprint Plans</dc:title>
</cp:coreProperties>
</file>