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 </a:t>
            </a:r>
            <a:r>
              <a:rPr b="1" dirty="0" sz="2000" lang="en-US">
                <a:latin typeface="Arial"/>
                <a:cs typeface="Arial"/>
              </a:rPr>
              <a:t>K</a:t>
            </a:r>
            <a:r>
              <a:rPr b="1" dirty="0" sz="2000" lang="en-US">
                <a:latin typeface="Arial"/>
                <a:cs typeface="Arial"/>
              </a:rPr>
              <a:t>r</a:t>
            </a:r>
            <a:r>
              <a:rPr b="1" dirty="0" sz="2000" lang="en-US">
                <a:latin typeface="Arial"/>
                <a:cs typeface="Arial"/>
              </a:rPr>
              <a:t>i</a:t>
            </a:r>
            <a:r>
              <a:rPr b="1" dirty="0" sz="2000" lang="en-US">
                <a:latin typeface="Arial"/>
                <a:cs typeface="Arial"/>
              </a:rPr>
              <a:t>s</a:t>
            </a:r>
            <a:r>
              <a:rPr b="1" dirty="0" sz="2000" lang="en-US">
                <a:latin typeface="Arial"/>
                <a:cs typeface="Arial"/>
              </a:rPr>
              <a:t>h</a:t>
            </a:r>
            <a:r>
              <a:rPr b="1" dirty="0" sz="2000" lang="en-US">
                <a:latin typeface="Arial"/>
                <a:cs typeface="Arial"/>
              </a:rPr>
              <a:t>n</a:t>
            </a:r>
            <a:r>
              <a:rPr b="1" dirty="0" sz="2000" lang="en-US">
                <a:latin typeface="Arial"/>
                <a:cs typeface="Arial"/>
              </a:rPr>
              <a:t>a</a:t>
            </a:r>
            <a:r>
              <a:rPr b="1" dirty="0" sz="2000" lang="en-US">
                <a:latin typeface="Arial"/>
                <a:cs typeface="Arial"/>
              </a:rPr>
              <a:t>n</a:t>
            </a:r>
            <a:r>
              <a:rPr b="1" dirty="0" sz="2000" lang="en-US">
                <a:latin typeface="Arial"/>
                <a:cs typeface="Arial"/>
              </a:rPr>
              <a:t> </a:t>
            </a:r>
            <a:r>
              <a:rPr b="1" dirty="0" sz="2000" lang="en-US">
                <a:latin typeface="Arial"/>
                <a:cs typeface="Arial"/>
              </a:rPr>
              <a:t>G</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2021-05-24T20:50:10Z</dcterms:created>
  <dcterms:modified xsi:type="dcterms:W3CDTF">2024-04-17T09:30:33Z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a93b06d58024427688b845f1402fbbc2</vt:lpwstr>
  </property>
</Properties>
</file>