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16140622" r:id="rId6"/>
    <p:sldId id="262" r:id="rId7"/>
    <p:sldId id="263" r:id="rId8"/>
    <p:sldId id="265" r:id="rId9"/>
    <p:sldId id="266" r:id="rId10"/>
    <p:sldId id="267" r:id="rId11"/>
    <p:sldId id="16140632"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PROJECT TITLE - 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552667" y="3732552"/>
            <a:ext cx="7964768"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smtClean="0">
                <a:solidFill>
                  <a:schemeClr val="accent1">
                    <a:lumMod val="75000"/>
                  </a:schemeClr>
                </a:solidFill>
                <a:latin typeface="Arial" panose="020B0604020202020204"/>
                <a:cs typeface="Arial" panose="020B0604020202020204"/>
              </a:rPr>
              <a:t>S.KRISHNAN</a:t>
            </a:r>
          </a:p>
          <a:p>
            <a:r>
              <a:rPr lang="en-US" sz="2000" b="1" dirty="0" smtClean="0">
                <a:solidFill>
                  <a:schemeClr val="accent1">
                    <a:lumMod val="75000"/>
                  </a:schemeClr>
                </a:solidFill>
                <a:latin typeface="Arial" panose="020B0604020202020204"/>
                <a:cs typeface="Arial" panose="020B0604020202020204"/>
              </a:rPr>
              <a:t>J </a:t>
            </a:r>
            <a:r>
              <a:rPr lang="en-US" sz="2000" b="1" dirty="0">
                <a:solidFill>
                  <a:schemeClr val="accent1">
                    <a:lumMod val="75000"/>
                  </a:schemeClr>
                </a:solidFill>
                <a:latin typeface="Arial" panose="020B0604020202020204"/>
                <a:cs typeface="Arial" panose="020B0604020202020204"/>
              </a:rPr>
              <a:t>K </a:t>
            </a:r>
            <a:r>
              <a:rPr lang="en-US" sz="2000" b="1" dirty="0" err="1">
                <a:solidFill>
                  <a:schemeClr val="accent1">
                    <a:lumMod val="75000"/>
                  </a:schemeClr>
                </a:solidFill>
                <a:latin typeface="Arial" panose="020B0604020202020204"/>
                <a:cs typeface="Arial" panose="020B0604020202020204"/>
              </a:rPr>
              <a:t>K</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Munirajah</a:t>
            </a:r>
            <a:r>
              <a:rPr lang="en-US" sz="2000" b="1" dirty="0">
                <a:solidFill>
                  <a:schemeClr val="accent1">
                    <a:lumMod val="75000"/>
                  </a:schemeClr>
                </a:solidFill>
                <a:latin typeface="Arial" panose="020B0604020202020204"/>
                <a:cs typeface="Arial" panose="020B0604020202020204"/>
              </a:rPr>
              <a:t> College of </a:t>
            </a:r>
            <a:r>
              <a:rPr lang="en-US" sz="2000" b="1" dirty="0" smtClean="0">
                <a:solidFill>
                  <a:schemeClr val="accent1">
                    <a:lumMod val="75000"/>
                  </a:schemeClr>
                </a:solidFill>
                <a:latin typeface="Arial" panose="020B0604020202020204"/>
                <a:cs typeface="Arial" panose="020B0604020202020204"/>
              </a:rPr>
              <a:t>Technology</a:t>
            </a:r>
          </a:p>
          <a:p>
            <a:r>
              <a:rPr lang="en-US" sz="2000" b="1" dirty="0" smtClean="0">
                <a:solidFill>
                  <a:schemeClr val="accent1">
                    <a:lumMod val="75000"/>
                  </a:schemeClr>
                </a:solidFill>
                <a:latin typeface="Arial" panose="020B0604020202020204"/>
                <a:cs typeface="Arial" panose="020B0604020202020204"/>
              </a:rPr>
              <a:t>B </a:t>
            </a:r>
            <a:r>
              <a:rPr lang="en-US" sz="2000" b="1" dirty="0">
                <a:solidFill>
                  <a:schemeClr val="accent1">
                    <a:lumMod val="75000"/>
                  </a:schemeClr>
                </a:solidFill>
                <a:latin typeface="Arial" panose="020B0604020202020204"/>
                <a:cs typeface="Arial" panose="020B0604020202020204"/>
              </a:rPr>
              <a:t>TECH IT </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III-YEAR </a:t>
            </a:r>
          </a:p>
          <a:p>
            <a:r>
              <a:rPr lang="en-US" sz="2000" b="1" smtClean="0">
                <a:solidFill>
                  <a:schemeClr val="accent1">
                    <a:lumMod val="75000"/>
                  </a:schemeClr>
                </a:solidFill>
                <a:latin typeface="Arial" panose="020B0604020202020204"/>
                <a:cs typeface="Arial" panose="020B0604020202020204"/>
              </a:rPr>
              <a:t>731221205015</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smtClean="0">
                <a:solidFill>
                  <a:schemeClr val="accent1"/>
                </a:solidFill>
                <a:latin typeface="Arial" panose="020B0604020202020204"/>
                <a:ea typeface="+mj-lt"/>
                <a:cs typeface="Arial" panose="020B0604020202020204"/>
              </a:rPr>
              <a:t>Result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062" y="1211809"/>
            <a:ext cx="9673519" cy="543559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a:ea typeface="+mj-lt"/>
                <a:cs typeface="Arial" panose="020B0604020202020204"/>
                <a:sym typeface="+mn-ea"/>
              </a:rPr>
              <a:t>Result</a:t>
            </a:r>
            <a:endParaRPr lang="en-US" dirty="0"/>
          </a:p>
        </p:txBody>
      </p:sp>
      <p:sp>
        <p:nvSpPr>
          <p:cNvPr id="3" name="Content Placeholder 2"/>
          <p:cNvSpPr>
            <a:spLocks noGrp="1"/>
          </p:cNvSpPr>
          <p:nvPr>
            <p:ph idx="1"/>
          </p:nvPr>
        </p:nvSpPr>
        <p:spPr/>
        <p:txBody>
          <a:bodyPr>
            <a:normAutofit fontScale="90000" lnSpcReduction="10000"/>
          </a:bodyPr>
          <a:lstStyle/>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r>
              <a:rPr lang="en-IN" dirty="0">
                <a:solidFill>
                  <a:srgbClr val="0F0F0F"/>
                </a:solidFill>
                <a:ea typeface="+mn-lt"/>
                <a:cs typeface="+mn-lt"/>
                <a:sym typeface="+mn-ea"/>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017" y="1175737"/>
            <a:ext cx="6960859" cy="38909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786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KEYLOGGER IN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919384161830</cp:lastModifiedBy>
  <cp:revision>30</cp:revision>
  <dcterms:created xsi:type="dcterms:W3CDTF">2021-05-26T16:50:00Z</dcterms:created>
  <dcterms:modified xsi:type="dcterms:W3CDTF">2024-04-03T05:36:38Z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A102248158A4485AAEB509ADBAEBD75D_12</vt:lpwstr>
  </property>
  <property fmtid="{D5CDD505-2E9C-101B-9397-08002B2CF9AE}" pid="4" name="KSOProductBuildVer">
    <vt:lpwstr>1033-12.2.0.13489</vt:lpwstr>
  </property>
</Properties>
</file>