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5139-F088-FA38-A81C-F114E026A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BC852-3AA7-2BF3-CB20-4C66967D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D743-0BC4-387C-AA3C-63DC2C41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F551-1941-E8A2-F045-85D2C687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F177-BE1A-7D1D-4436-175B6E3B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1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79B52-ACD7-9C9A-FDA0-8F57BD78B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404EA-DD7A-8F92-4480-35EC6BAE8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F2EF-426D-6C28-B60E-347BEE75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4F0D-F129-59D5-AC2B-268CE67F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C278-3C8F-78F7-18D7-8FBBED8E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7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95D1D-188F-02D5-D031-2B844F0F4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C660-1C91-85BB-B995-B204E3CEB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B00EE-CDC2-9CF6-EC88-D6A4D05C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0009-D478-C1E2-8C91-E27EB5B1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1A1A-6483-02C9-B1EF-321F5437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2012-6AD0-A1EC-22C4-ED33921F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9E10C-3459-EDC1-B1F7-73849A14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2B63-1538-3465-3D90-675E1CCA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21FA-4ED2-9594-1AC4-E4D339829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2261-0F3A-95E8-0C5C-122F0F3E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21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8D35-65EF-8D00-5D15-E832E13C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269EC-C7E9-EE4A-18A1-C4AC39A58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1D137-9F7B-47BE-0253-6520954F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5483F-2F94-F89E-688A-5BE3048D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AA46-A91A-F1F8-49D2-E0312590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4DC3-D33D-BDAE-EC94-8E5DB262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083F0-AB90-6AD1-ECE0-261F09207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8CA76-FC78-86FF-59E2-71990FA4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C772B-461A-0424-FAC4-8FBBF32C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394FE-741E-1B60-964F-97F14C86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521AE-5217-5850-A091-B76EB7D1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03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7497-2665-59F4-494B-E6FD4D99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08D3-38A5-3623-E1A8-5D828236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CD70-42B7-B67D-4CFA-635F0BB0C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B853A-1FB2-F433-F80B-6715BD960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AF531-3B6E-CF7B-EDF4-CE5F0584C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ABE0A-8EA8-672F-C72D-755D5C00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F37DF-41B9-6F24-E7DB-173306E0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D2555-1A93-1D09-C66B-4D64BB6A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B65B-AA05-81B4-273C-102AF534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64C34-5109-D4AD-014D-2BE5CA9B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49945-3831-37F1-73B5-1442B1EB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F8A6-1DD9-2D23-4008-C38C907E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2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1ED61-6B57-1C80-33D9-8D4650BB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8B76A-E965-8326-CC55-0E8DD22E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61773-49CD-01EA-7D87-F113BA4D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7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C06-B33F-DB7C-95FF-128873F2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AB5E-F1A0-A4AD-D564-61D387ECB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4CD04-8C48-073E-BC8C-9BB1F7307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CE940-07AA-3DDD-B9C7-83BC6DAD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97A81-CBE8-0325-1CCD-FDD0BECB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037DC-F02C-F009-F9C7-05F42C83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5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2521-3E35-33E4-AF2A-9EAA8162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2569B-2810-7657-5FB9-8B8E54F8E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E07D4-3D15-4ACA-69F8-E7E40B698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AD36-1424-EFC2-B731-E8C0FC1A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B3E35-2684-374A-F7B1-404C3B6B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EDFA4-4D27-6CEB-4795-FE9F9742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6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0B26D-EA11-A10C-2EDE-50249233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8B49-6582-AE5E-75FC-9B1CA851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3D8B-915A-2445-67A0-B13E0869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6DE99-D06C-4499-870B-BBDFC8B93CF0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C0F0C-D62A-2E94-B716-0FD4DCC7D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8E0F-B31B-F2D1-2251-4D016C03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35A5D-0D49-491E-A321-906250E52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1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9B0B-CFF5-8449-D4DD-DF91EC21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C00C-29CB-8D7A-E0C0-08F49FD0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4"/>
            <a:ext cx="10515600" cy="4782993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sz="16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Objective</a:t>
            </a:r>
            <a:r>
              <a:rPr lang="en-US" sz="1600" dirty="0"/>
              <a:t>:</a:t>
            </a:r>
          </a:p>
          <a:p>
            <a:pPr marL="0" indent="0" algn="just">
              <a:buNone/>
            </a:pPr>
            <a:br>
              <a:rPr lang="en-US" sz="1600" dirty="0"/>
            </a:br>
            <a:r>
              <a:rPr lang="en-US" sz="1600" dirty="0"/>
              <a:t>	To verify that the AI/ML models accurately predict the suitable crop based on environmental inputs           	without sensor integration.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Testing Methods</a:t>
            </a:r>
            <a:r>
              <a:rPr lang="en-US" sz="16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Accuracy Score Calculation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Confusion Matrix Analysis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Classification Report (Precision, Recall, F1 Score)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Test Dataset</a:t>
            </a:r>
            <a:r>
              <a:rPr lang="en-US" sz="16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20% of the original dataset used as unseen test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Key Checkpoints</a:t>
            </a:r>
            <a:r>
              <a:rPr lang="en-US" sz="1600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Model correctly predicts crop labels.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Model gives above 85% accuracy across different crops.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Model behavior under normal and boundary input values (e.g., extreme pH or rainfall).</a:t>
            </a:r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275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2B561-71A2-8ECB-F526-4EF0CEBFF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Test Case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CC37BC-89F1-F482-670B-174A6A190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37102"/>
              </p:ext>
            </p:extLst>
          </p:nvPr>
        </p:nvGraphicFramePr>
        <p:xfrm>
          <a:off x="838200" y="1956744"/>
          <a:ext cx="10515601" cy="4296570"/>
        </p:xfrm>
        <a:graphic>
          <a:graphicData uri="http://schemas.openxmlformats.org/drawingml/2006/table">
            <a:tbl>
              <a:tblPr/>
              <a:tblGrid>
                <a:gridCol w="1687255">
                  <a:extLst>
                    <a:ext uri="{9D8B030D-6E8A-4147-A177-3AD203B41FA5}">
                      <a16:colId xmlns:a16="http://schemas.microsoft.com/office/drawing/2014/main" val="2992994252"/>
                    </a:ext>
                  </a:extLst>
                </a:gridCol>
                <a:gridCol w="1695549">
                  <a:extLst>
                    <a:ext uri="{9D8B030D-6E8A-4147-A177-3AD203B41FA5}">
                      <a16:colId xmlns:a16="http://schemas.microsoft.com/office/drawing/2014/main" val="832585451"/>
                    </a:ext>
                  </a:extLst>
                </a:gridCol>
                <a:gridCol w="1767924">
                  <a:extLst>
                    <a:ext uri="{9D8B030D-6E8A-4147-A177-3AD203B41FA5}">
                      <a16:colId xmlns:a16="http://schemas.microsoft.com/office/drawing/2014/main" val="659558140"/>
                    </a:ext>
                  </a:extLst>
                </a:gridCol>
                <a:gridCol w="1990363">
                  <a:extLst>
                    <a:ext uri="{9D8B030D-6E8A-4147-A177-3AD203B41FA5}">
                      <a16:colId xmlns:a16="http://schemas.microsoft.com/office/drawing/2014/main" val="537660244"/>
                    </a:ext>
                  </a:extLst>
                </a:gridCol>
                <a:gridCol w="1687255">
                  <a:extLst>
                    <a:ext uri="{9D8B030D-6E8A-4147-A177-3AD203B41FA5}">
                      <a16:colId xmlns:a16="http://schemas.microsoft.com/office/drawing/2014/main" val="2549082684"/>
                    </a:ext>
                  </a:extLst>
                </a:gridCol>
                <a:gridCol w="1687255">
                  <a:extLst>
                    <a:ext uri="{9D8B030D-6E8A-4147-A177-3AD203B41FA5}">
                      <a16:colId xmlns:a16="http://schemas.microsoft.com/office/drawing/2014/main" val="1985125105"/>
                    </a:ext>
                  </a:extLst>
                </a:gridCol>
              </a:tblGrid>
              <a:tr h="388700">
                <a:tc>
                  <a:txBody>
                    <a:bodyPr/>
                    <a:lstStyle/>
                    <a:p>
                      <a:r>
                        <a:rPr lang="en-IN" sz="1700"/>
                        <a:t>Test Case ID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Description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Input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Expected Output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Actual Result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Status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242970"/>
                  </a:ext>
                </a:extLst>
              </a:tr>
              <a:tr h="1173057">
                <a:tc>
                  <a:txBody>
                    <a:bodyPr/>
                    <a:lstStyle/>
                    <a:p>
                      <a:r>
                        <a:rPr lang="en-IN" sz="1700"/>
                        <a:t>TC_01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Model Predicts Correct Crop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N, P, K, Temperature, Humidity, pH, Rainfall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Correct Crop name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(Filled After Test)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Pass/Fail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62232"/>
                  </a:ext>
                </a:extLst>
              </a:tr>
              <a:tr h="650152">
                <a:tc>
                  <a:txBody>
                    <a:bodyPr/>
                    <a:lstStyle/>
                    <a:p>
                      <a:r>
                        <a:rPr lang="en-IN" sz="1700"/>
                        <a:t>TC_02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Model handles missing values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Missing input in Temperature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Proper Error Handling/Warning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(Filled After Test)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Pass/Fail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520055"/>
                  </a:ext>
                </a:extLst>
              </a:tr>
              <a:tr h="1173057">
                <a:tc>
                  <a:txBody>
                    <a:bodyPr/>
                    <a:lstStyle/>
                    <a:p>
                      <a:r>
                        <a:rPr lang="en-IN" sz="1700"/>
                        <a:t>TC_03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Model performance under low rainfall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Very low rainfall values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Suitable dry crops suggested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(Filled After Test)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Pass/Fail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186812"/>
                  </a:ext>
                </a:extLst>
              </a:tr>
              <a:tr h="911604">
                <a:tc>
                  <a:txBody>
                    <a:bodyPr/>
                    <a:lstStyle/>
                    <a:p>
                      <a:r>
                        <a:rPr lang="en-IN" sz="1700"/>
                        <a:t>TC_04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Model generalization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Random unseen combinations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Logical crop recommendation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(Filled After Test)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Pass/Fail</a:t>
                      </a:r>
                    </a:p>
                  </a:txBody>
                  <a:tcPr marL="88031" marR="88031" marT="44015" marB="440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77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6445-C9AB-98D7-7CA3-B6F79B8E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7A70A8-4FF5-C4B5-FCB2-8D2C4DC375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9"/>
            <a:ext cx="901721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 Pandas, NumPy, Scikit-learn, Seaborn, Matplotlib,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 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dataset.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features (standardization).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dataset into Training and Testing sets.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Decision Tree, Random Forest, and SVM models.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models on Test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best performing model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for future use.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Observed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achieved highest accuracy (~99% observed during sample runs).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and Decision Tree also performed well but slightly lesser.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3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2D0994-11C0-20E7-AAC8-37F8BF76B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811" y="0"/>
            <a:ext cx="879062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E35B0-86F8-F776-7EBE-B97A33053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23" y="0"/>
            <a:ext cx="4474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8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61CA-98CA-055B-C9D5-4F283757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A2B4-1AE5-CEDE-B3E8-C8D4CB611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project successfully demonstrates the power of machine learning in the agricultural domain by predicting the most suitable crop based on soil and environmental parameters. By leveraging a Random Forest classifier and a user-friendly Flask web interface, the system provides valuable insights to farmers and agriculturists, helping them make data-driven decisions. The model has shown high accuracy and reliability, and the application’s scalable design allows for future enhancements like real-time weather data, multi-crop suggestions, and geolocation-based filtering. Overall, the project is a step forward in merging AI with sustainable agriculture.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97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1F3-05C4-2BF4-DD26-A6C92BB2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2C4B8C-2B5C-58C4-A426-6450DCD150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143518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Recommendation based on soil nutrients and weather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among multiple classifiers (Decision Tree, Random Forest, SVM).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without physical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more environmental features like sunlight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expected yield in kilograms along with crop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a mobile/web app interface for farmer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retraining mechanism as new data becomes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region-specific customization for better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3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486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Unicode MS</vt:lpstr>
      <vt:lpstr>Calibri</vt:lpstr>
      <vt:lpstr>Office Theme</vt:lpstr>
      <vt:lpstr>Testing</vt:lpstr>
      <vt:lpstr>Test Case</vt:lpstr>
      <vt:lpstr>Execution</vt:lpstr>
      <vt:lpstr>PowerPoint Presentation</vt:lpstr>
      <vt:lpstr>Conclusion</vt:lpstr>
      <vt:lpstr>Feature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R</dc:creator>
  <cp:lastModifiedBy>vignesh R</cp:lastModifiedBy>
  <cp:revision>1</cp:revision>
  <dcterms:created xsi:type="dcterms:W3CDTF">2025-04-27T04:23:47Z</dcterms:created>
  <dcterms:modified xsi:type="dcterms:W3CDTF">2025-04-27T04:37:10Z</dcterms:modified>
</cp:coreProperties>
</file>