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FE3F5-EE15-478C-B45A-06C3B5C64B5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F55A1-DB32-4250-859B-EC6D8EC2F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85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F55A1-DB32-4250-859B-EC6D8EC2FF1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3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A17A-0348-4C7F-A0D8-EE2B91625188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7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75E-16B7-422A-8977-70635A2C8334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4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E3B3-7451-4618-95DE-F9AF8ADF06E9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580F-AA71-4A58-B7EA-1021E2963983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4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0F7-E251-4A29-8131-87507850C792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9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9826-656B-4B54-BB44-9DBD52E6B850}" type="datetime1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3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CB31-8D64-4586-894C-E1EAC9013A59}" type="datetime1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D88D-F990-4A98-8505-B923A9004C9A}" type="datetime1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9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595B-87BE-4647-9F46-28E91C445A83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8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2AFC-97D5-429D-B6F4-74F37A056DC3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B910-90E6-4F5E-8DFE-52493BD9413E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4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8weeksqlchalleng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71" y="475673"/>
            <a:ext cx="4786024" cy="1214582"/>
          </a:xfrm>
        </p:spPr>
        <p:txBody>
          <a:bodyPr>
            <a:normAutofit/>
          </a:bodyPr>
          <a:lstStyle/>
          <a:p>
            <a:r>
              <a:rPr lang="en-IN" sz="4000" dirty="0">
                <a:hlinkClick r:id="rId3"/>
              </a:rPr>
              <a:t>8 Week SQL Challenge</a:t>
            </a: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30" y="0"/>
            <a:ext cx="6356350" cy="63563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57400"/>
            <a:ext cx="4156364" cy="3811588"/>
          </a:xfrm>
        </p:spPr>
        <p:txBody>
          <a:bodyPr>
            <a:normAutofit/>
          </a:bodyPr>
          <a:lstStyle/>
          <a:p>
            <a:r>
              <a:rPr lang="en-US" sz="4800" b="1" dirty="0"/>
              <a:t>Case Study #6 - Clique Bait</a:t>
            </a:r>
          </a:p>
          <a:p>
            <a:endParaRPr lang="en-IN" sz="4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EFCC-F168-441E-9722-855E5BF756CC}" type="datetime1">
              <a:rPr lang="en-IN" smtClean="0"/>
              <a:t>12-04-2024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2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What is the percentage of visits which view the checkout page but do not have a purchase event?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400" y="1690688"/>
            <a:ext cx="9415200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6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What are the top 3 pages by number of views?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275" y="1690688"/>
            <a:ext cx="6732469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92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What is the number of views and cart adds for each product category?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02" y="1690688"/>
            <a:ext cx="8349660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6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Product Funnel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4473"/>
            <a:ext cx="10515600" cy="5321878"/>
          </a:xfrm>
        </p:spPr>
        <p:txBody>
          <a:bodyPr>
            <a:normAutofit fontScale="850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400" dirty="0"/>
              <a:t>Using a single SQL query - create a new output table which has the following details:</a:t>
            </a:r>
            <a:endParaRPr lang="en-US" sz="3100" dirty="0"/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How many times was each product viewed?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How many times was each product added to cart?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How many times was each product added to a cart but not purchased (abandoned)?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How many times was each product purchased?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400" dirty="0"/>
              <a:t>Additionally, create another table which further aggregates the data for the above points but this time for each product category instead of individual products.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400" dirty="0"/>
              <a:t>Use your 2 new output tables - answer the following questions: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Which product had the most views, cart adds and purchases?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Which product was most likely to be abandoned?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Which product had the highest view to purchase percentage?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What is the average conversion rate from view to cart add?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What is the average conversion rate from cart add to purchase?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9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SOLUTION 1</a:t>
            </a:r>
            <a:br>
              <a:rPr lang="en-US" u="sng" dirty="0" smtClean="0"/>
            </a:br>
            <a:endParaRPr lang="en-IN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2134"/>
            <a:ext cx="5296114" cy="521421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14" y="3909359"/>
            <a:ext cx="6028496" cy="244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0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2</a:t>
            </a:r>
            <a:br>
              <a:rPr lang="en-US" b="1" u="sng" dirty="0" smtClean="0"/>
            </a:br>
            <a:endParaRPr lang="en-IN" b="1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9897" y="1317625"/>
            <a:ext cx="4955371" cy="485933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5268" y="4777327"/>
            <a:ext cx="5908533" cy="139963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0F7-E251-4A29-8131-87507850C792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4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891"/>
            <a:ext cx="10515600" cy="1533236"/>
          </a:xfrm>
        </p:spPr>
        <p:txBody>
          <a:bodyPr>
            <a:noAutofit/>
          </a:bodyPr>
          <a:lstStyle/>
          <a:p>
            <a:r>
              <a:rPr lang="en-US" sz="3600" dirty="0"/>
              <a:t>1. Which product had the most views, cart adds and purchases</a:t>
            </a:r>
            <a:r>
              <a:rPr lang="en-US" sz="3600" dirty="0" smtClean="0"/>
              <a:t>?</a:t>
            </a:r>
            <a:br>
              <a:rPr lang="en-US" sz="3600" dirty="0" smtClean="0"/>
            </a:br>
            <a:r>
              <a:rPr lang="en-US" sz="3600" dirty="0" smtClean="0"/>
              <a:t>2</a:t>
            </a:r>
            <a:r>
              <a:rPr lang="en-US" sz="3600" dirty="0"/>
              <a:t>. Which product was most likely to be abandoned?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35563"/>
            <a:ext cx="10515600" cy="3341399"/>
          </a:xfrm>
        </p:spPr>
        <p:txBody>
          <a:bodyPr>
            <a:noAutofit/>
          </a:bodyPr>
          <a:lstStyle/>
          <a:p>
            <a:r>
              <a:rPr lang="en-US" sz="3600" dirty="0" smtClean="0"/>
              <a:t>Most viewed Product is Oyster</a:t>
            </a:r>
          </a:p>
          <a:p>
            <a:r>
              <a:rPr lang="en-US" sz="3600" dirty="0" smtClean="0"/>
              <a:t>Product with most number of cart adds is Lobster</a:t>
            </a:r>
          </a:p>
          <a:p>
            <a:r>
              <a:rPr lang="en-US" sz="3600" dirty="0" smtClean="0"/>
              <a:t>Product which was purchased the most is Lobster</a:t>
            </a:r>
          </a:p>
          <a:p>
            <a:r>
              <a:rPr lang="en-US" sz="3600" dirty="0" smtClean="0"/>
              <a:t>Product which is Most likely to be abandoned is Russian Caviar</a:t>
            </a:r>
            <a:endParaRPr lang="en-IN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0F7-E251-4A29-8131-87507850C792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8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Which product had the highest view to purchase percentage?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Lobster has the highest view to purchase percentage with a value of 48.74%</a:t>
            </a:r>
            <a:endParaRPr lang="en-IN" sz="4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7327" y="1690688"/>
            <a:ext cx="5544658" cy="44862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0F7-E251-4A29-8131-87507850C792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4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What is the average conversion rate from view to cart add?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600" y="2152506"/>
            <a:ext cx="10363200" cy="328146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0F7-E251-4A29-8131-87507850C792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7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What is the average conversion rate from cart add to purchase?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6218"/>
            <a:ext cx="10515600" cy="30127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3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Introduction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Clique Bait is not like your regular online seafood store - the founder and CEO Danny, was also a part of a digital data analytics team and wanted to expand his knowledge into the seafood industry!</a:t>
            </a:r>
          </a:p>
          <a:p>
            <a:endParaRPr lang="en-US" dirty="0" smtClean="0"/>
          </a:p>
          <a:p>
            <a:r>
              <a:rPr lang="en-US" dirty="0" smtClean="0"/>
              <a:t>In this case study - you are required to support Danny’s vision and </a:t>
            </a:r>
            <a:r>
              <a:rPr lang="en-US" dirty="0" err="1" smtClean="0"/>
              <a:t>analyse</a:t>
            </a:r>
            <a:r>
              <a:rPr lang="en-US" dirty="0" smtClean="0"/>
              <a:t> his dataset and come up with creative solutions to calculate funnel fallout rates for the Clique Bait online store.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</a:t>
            </a:r>
            <a:r>
              <a:rPr lang="en-IN" b="1" dirty="0" smtClean="0"/>
              <a:t>. </a:t>
            </a:r>
            <a:r>
              <a:rPr lang="en-IN" b="1" dirty="0"/>
              <a:t>Campaigns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85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Generate a table that has 1 single row for every unique </a:t>
            </a:r>
            <a:r>
              <a:rPr lang="en-US" dirty="0" err="1"/>
              <a:t>visit_id</a:t>
            </a:r>
            <a:r>
              <a:rPr lang="en-US" dirty="0"/>
              <a:t> record and has the following columns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user_id</a:t>
            </a:r>
            <a:endParaRPr lang="en-US" dirty="0"/>
          </a:p>
          <a:p>
            <a:r>
              <a:rPr lang="en-US" dirty="0" err="1"/>
              <a:t>visit_id</a:t>
            </a:r>
            <a:endParaRPr lang="en-US" dirty="0"/>
          </a:p>
          <a:p>
            <a:r>
              <a:rPr lang="en-US" dirty="0" err="1"/>
              <a:t>visit_start_time</a:t>
            </a:r>
            <a:r>
              <a:rPr lang="en-US" dirty="0"/>
              <a:t>: the earliest </a:t>
            </a:r>
            <a:r>
              <a:rPr lang="en-US" dirty="0" err="1"/>
              <a:t>event_time</a:t>
            </a:r>
            <a:r>
              <a:rPr lang="en-US" dirty="0"/>
              <a:t> for each visit</a:t>
            </a:r>
          </a:p>
          <a:p>
            <a:r>
              <a:rPr lang="en-US" dirty="0" err="1"/>
              <a:t>page_views</a:t>
            </a:r>
            <a:r>
              <a:rPr lang="en-US" dirty="0"/>
              <a:t>: count of page views for each visit</a:t>
            </a:r>
          </a:p>
          <a:p>
            <a:r>
              <a:rPr lang="en-US" dirty="0" err="1"/>
              <a:t>cart_adds</a:t>
            </a:r>
            <a:r>
              <a:rPr lang="en-US" dirty="0"/>
              <a:t>: count of product cart add events for each visit</a:t>
            </a:r>
          </a:p>
          <a:p>
            <a:r>
              <a:rPr lang="en-US" dirty="0"/>
              <a:t>purchase: 1/0 flag if a purchase event exists for each visit</a:t>
            </a:r>
          </a:p>
          <a:p>
            <a:r>
              <a:rPr lang="en-US" dirty="0" err="1"/>
              <a:t>campaign_name</a:t>
            </a:r>
            <a:r>
              <a:rPr lang="en-US" dirty="0"/>
              <a:t>: map the visit to a campaign if the </a:t>
            </a:r>
            <a:r>
              <a:rPr lang="en-US" dirty="0" err="1"/>
              <a:t>visit_start_time</a:t>
            </a:r>
            <a:r>
              <a:rPr lang="en-US" dirty="0"/>
              <a:t> falls between the </a:t>
            </a:r>
            <a:r>
              <a:rPr lang="en-US" dirty="0" err="1"/>
              <a:t>start_date</a:t>
            </a:r>
            <a:r>
              <a:rPr lang="en-US" dirty="0"/>
              <a:t> and </a:t>
            </a:r>
            <a:r>
              <a:rPr lang="en-US" dirty="0" err="1"/>
              <a:t>end_date</a:t>
            </a:r>
            <a:endParaRPr lang="en-US" dirty="0"/>
          </a:p>
          <a:p>
            <a:r>
              <a:rPr lang="en-US" dirty="0"/>
              <a:t>impression: count of ad impressions for each visit</a:t>
            </a:r>
          </a:p>
          <a:p>
            <a:r>
              <a:rPr lang="en-US" dirty="0"/>
              <a:t>click: count of ad clicks for each visit</a:t>
            </a:r>
          </a:p>
          <a:p>
            <a:r>
              <a:rPr lang="en-US" dirty="0"/>
              <a:t>(Optional column) </a:t>
            </a:r>
            <a:r>
              <a:rPr lang="en-US" dirty="0" err="1"/>
              <a:t>cart_products</a:t>
            </a:r>
            <a:r>
              <a:rPr lang="en-US" dirty="0"/>
              <a:t>: a comma separated text value with products added to the cart sorted by the order they were added to the cart (hint: use the </a:t>
            </a:r>
            <a:r>
              <a:rPr lang="en-US" dirty="0" err="1"/>
              <a:t>sequence_number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0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Campaign Analysis Solution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223" y="1825625"/>
            <a:ext cx="9961554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Campaign Analysis Solution Output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4" y="2430370"/>
            <a:ext cx="10515600" cy="25691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6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Case Study Questions</a:t>
            </a:r>
            <a:br>
              <a:rPr lang="en-US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4994708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sz="3600" dirty="0" smtClean="0"/>
              <a:t>Enterprise </a:t>
            </a:r>
            <a:r>
              <a:rPr lang="en-US" sz="3600" dirty="0"/>
              <a:t>Relationship </a:t>
            </a:r>
            <a:r>
              <a:rPr lang="en-US" sz="3600" dirty="0" smtClean="0"/>
              <a:t>Diagram</a:t>
            </a:r>
            <a:endParaRPr lang="en-US" dirty="0" smtClean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76" y="1690688"/>
            <a:ext cx="824504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Digital Analysis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714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users are there?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cookies does each user have on average?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unique number of visits by all users per month?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number of events for each event type?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percentage of visits which have a purchase event?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percentage of visits which view the checkout page but do not have a purchase event?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top 3 pages by number of views?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number of views and cart adds for each product category?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top 3 products by purchases?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3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How many users are there?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735" y="1690688"/>
            <a:ext cx="10074529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0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How many cookies does each user have on average?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464" y="1690688"/>
            <a:ext cx="7615072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1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is the unique number of visits by all users per month?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029" y="1690688"/>
            <a:ext cx="5845997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1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What is the number of events for each event type?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134" y="1690688"/>
            <a:ext cx="9041732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1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What is the percentage of visits which have a purchase event?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940"/>
            <a:ext cx="10515600" cy="42708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82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869</Words>
  <Application>Microsoft Office PowerPoint</Application>
  <PresentationFormat>Widescreen</PresentationFormat>
  <Paragraphs>131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8 Week SQL Challenge </vt:lpstr>
      <vt:lpstr>Introduction </vt:lpstr>
      <vt:lpstr>Case Study Questions </vt:lpstr>
      <vt:lpstr>2. Digital Analysis </vt:lpstr>
      <vt:lpstr>1. How many users are there?</vt:lpstr>
      <vt:lpstr>2. How many cookies does each user have on average?</vt:lpstr>
      <vt:lpstr>3. What is the unique number of visits by all users per month?</vt:lpstr>
      <vt:lpstr>4. What is the number of events for each event type?</vt:lpstr>
      <vt:lpstr>5. What is the percentage of visits which have a purchase event?</vt:lpstr>
      <vt:lpstr>6. What is the percentage of visits which view the checkout page but do not have a purchase event?</vt:lpstr>
      <vt:lpstr>7. What are the top 3 pages by number of views?</vt:lpstr>
      <vt:lpstr>8. What is the number of views and cart adds for each product category?</vt:lpstr>
      <vt:lpstr>3. Product Funnel Analysis </vt:lpstr>
      <vt:lpstr>SOLUTION 1 </vt:lpstr>
      <vt:lpstr>SOLUTION 2 </vt:lpstr>
      <vt:lpstr>1. Which product had the most views, cart adds and purchases? 2. Which product was most likely to be abandoned?</vt:lpstr>
      <vt:lpstr>3. Which product had the highest view to purchase percentage?</vt:lpstr>
      <vt:lpstr>4. What is the average conversion rate from view to cart add?</vt:lpstr>
      <vt:lpstr>5. What is the average conversion rate from cart add to purchase?</vt:lpstr>
      <vt:lpstr>4. Campaigns Analysis </vt:lpstr>
      <vt:lpstr>Campaign Analysis Solution</vt:lpstr>
      <vt:lpstr>Campaign Analysis Solution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 SQL Challenge </dc:title>
  <dc:creator>kiran</dc:creator>
  <cp:lastModifiedBy>kiran</cp:lastModifiedBy>
  <cp:revision>14</cp:revision>
  <dcterms:created xsi:type="dcterms:W3CDTF">2024-04-11T17:42:16Z</dcterms:created>
  <dcterms:modified xsi:type="dcterms:W3CDTF">2024-04-11T23:40:25Z</dcterms:modified>
</cp:coreProperties>
</file>