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1B73-9B02-435B-B7C6-C16FF71224D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DFBDD-ED9D-4FC3-9F0C-4DA68A80D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DFBDD-ED9D-4FC3-9F0C-4DA68A80DB2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0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CA54-8022-461F-A64F-EA9E223DB4F8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B4B5-2316-4E4B-8C2E-A0E1108EBF36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26F-2C04-424E-872D-28644AEBE55B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FB1F-03DE-4659-BDE5-F1EE94B450B1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09B-6972-415C-900B-CC3005966336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C722-F910-4723-9415-10D17BC620A9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1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13A-0CF3-4557-B507-56B744B03ABA}" type="datetime1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3ED3-21CA-48DA-8178-6DE060E63AD6}" type="datetime1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8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5815-EC3C-4C70-9E52-79C7C62C8C27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8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89C6-5433-49A8-9CC0-9311F1828E31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0E8A-879C-4559-9413-478BDB9B6560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B454-2957-40E6-8DE2-810A4A5A8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48" y="457200"/>
            <a:ext cx="4855440" cy="1600200"/>
          </a:xfrm>
        </p:spPr>
        <p:txBody>
          <a:bodyPr>
            <a:norm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0"/>
            <a:ext cx="6356350" cy="63563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910" y="2057400"/>
            <a:ext cx="4033116" cy="3811588"/>
          </a:xfrm>
        </p:spPr>
        <p:txBody>
          <a:bodyPr>
            <a:normAutofit/>
          </a:bodyPr>
          <a:lstStyle/>
          <a:p>
            <a:r>
              <a:rPr lang="en-US" sz="4800" b="1" dirty="0"/>
              <a:t>Case Study #7 - Balanced Tree Clothing Co.</a:t>
            </a:r>
          </a:p>
          <a:p>
            <a:endParaRPr lang="en-IN" sz="4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2DFB-143C-4C35-822A-488AC6B4F9AC}" type="datetime1">
              <a:rPr lang="en-IN" smtClean="0"/>
              <a:t>12-04-2024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2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What is the average discount value per transaction?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364" y="1690688"/>
            <a:ext cx="729842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8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is the percentage split of all transactions for members vs non-members?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691" y="1690688"/>
            <a:ext cx="5781186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What is the average revenue for member transactions and non-member transactions?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51" y="1690688"/>
            <a:ext cx="5987741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0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15530"/>
          </a:xfrm>
        </p:spPr>
        <p:txBody>
          <a:bodyPr/>
          <a:lstStyle/>
          <a:p>
            <a:r>
              <a:rPr lang="en-IN" u="sng" dirty="0" smtClean="0"/>
              <a:t>C. Product Analysis</a:t>
            </a:r>
            <a:endParaRPr lang="en-IN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0181"/>
            <a:ext cx="8562830" cy="387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What are the top 3 products by total revenue before discount?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9718" y="1717545"/>
            <a:ext cx="9312564" cy="463922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C722-F910-4723-9415-10D17BC620A9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9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is the total quantity, revenue and discount for each segment?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59" y="1690688"/>
            <a:ext cx="8302432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is the top selling product for each segment?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560" y="1690688"/>
            <a:ext cx="6970674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9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What is the total quantity, revenue and discount for each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26" y="1690688"/>
            <a:ext cx="9550748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6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is the top selling product for each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57" y="1690688"/>
            <a:ext cx="8080643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3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What is the percentage split of revenue by product for each segment?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056" y="1690688"/>
            <a:ext cx="5301887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2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What is the percentage split of revenue by segment for each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21" y="1690688"/>
            <a:ext cx="6934359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Balanced Tree Clothing Company prides themselves on providing an </a:t>
            </a:r>
            <a:r>
              <a:rPr lang="en-US" sz="3600" dirty="0" err="1"/>
              <a:t>optimised</a:t>
            </a:r>
            <a:r>
              <a:rPr lang="en-US" sz="3600" dirty="0"/>
              <a:t> range of clothing and lifestyle wear for the modern adventurer!</a:t>
            </a:r>
          </a:p>
          <a:p>
            <a:pPr fontAlgn="base"/>
            <a:r>
              <a:rPr lang="en-US" sz="3600" dirty="0"/>
              <a:t>Danny, the CEO of this trendy fashion company has asked you to assist the team’s merchandising teams </a:t>
            </a:r>
            <a:r>
              <a:rPr lang="en-US" sz="3600" dirty="0" err="1"/>
              <a:t>analyse</a:t>
            </a:r>
            <a:r>
              <a:rPr lang="en-US" sz="3600" dirty="0"/>
              <a:t> their sales performance and generate a basic financial report to share with the wider business.</a:t>
            </a:r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1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What is the percentage split of total revenue by category?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5" y="1690688"/>
            <a:ext cx="8136913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6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What is the total transaction “penetration” for each product?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6" y="1690689"/>
            <a:ext cx="6568098" cy="44237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4" y="1863946"/>
            <a:ext cx="357237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10. What is the most common combination of at least 1 quantity of any 3 products in a 1 single transaction?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44" y="1339274"/>
            <a:ext cx="6121961" cy="34149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22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76" y="4928137"/>
            <a:ext cx="766869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Case Study Questions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386532"/>
          </a:xfrm>
        </p:spPr>
        <p:txBody>
          <a:bodyPr>
            <a:normAutofit fontScale="62500" lnSpcReduction="20000"/>
          </a:bodyPr>
          <a:lstStyle/>
          <a:p>
            <a:pPr marL="514350" indent="-514350" fontAlgn="base">
              <a:buFont typeface="+mj-lt"/>
              <a:buAutoNum type="alphaUcPeriod"/>
            </a:pPr>
            <a:r>
              <a:rPr lang="en-US" b="1" dirty="0"/>
              <a:t>High Level Sales Analysis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was the total quantity sold for all products?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total generated revenue for all products before discounts?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was the total discount amount for all products?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b="1" dirty="0"/>
              <a:t>Transaction Analysis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How many unique transactions were there?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average unique products purchased in each transaction?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are the 25th, 50th and 75th percentile values for the revenue per transaction?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average discount value per transaction?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percentage split of all transactions for members vs non-members?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average revenue for member transactions and non-member transactions?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b="1" dirty="0"/>
              <a:t>Product Analysis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are the top 3 products by total revenue before discount?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total quantity, revenue and discount for each segment?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top selling product for each segment?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total quantity, revenue and discount for each category?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top selling product for each category?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percentage split of revenue by product for each segment?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percentage split of revenue by segment for each category?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percentage split of total revenue by category?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total transaction “penetration” for each product? (hint: penetration = number of transactions where at least 1 quantity of a product was purchased divided by total number of transactions)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What is the most common combination of at least 1 quantity of any 3 products in a 1 single transaction?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5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8018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A. High Level Sales Analysis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5308"/>
            <a:ext cx="10365509" cy="489382"/>
          </a:xfrm>
        </p:spPr>
        <p:txBody>
          <a:bodyPr/>
          <a:lstStyle/>
          <a:p>
            <a:r>
              <a:rPr lang="en-US" dirty="0" smtClean="0"/>
              <a:t>1. What was the total quantity sold for all products?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C722-F910-4723-9415-10D17BC620A9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4</a:t>
            </a:fld>
            <a:endParaRPr lang="en-IN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9277" y="1634690"/>
            <a:ext cx="5699086" cy="46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is the total generated revenue for all products before discounts?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897" y="1690688"/>
            <a:ext cx="5934206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was the total discount amount for all products?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097" y="1690688"/>
            <a:ext cx="5771805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8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0184"/>
          </a:xfrm>
        </p:spPr>
        <p:txBody>
          <a:bodyPr/>
          <a:lstStyle/>
          <a:p>
            <a:r>
              <a:rPr lang="en-IN" b="1" u="sng" dirty="0" smtClean="0"/>
              <a:t>B. Transaction Analysis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7010"/>
            <a:ext cx="6964939" cy="452437"/>
          </a:xfrm>
        </p:spPr>
        <p:txBody>
          <a:bodyPr/>
          <a:lstStyle/>
          <a:p>
            <a:r>
              <a:rPr lang="en-US" dirty="0" smtClean="0"/>
              <a:t>1. How many unique transactions were there?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40217" y="2294572"/>
            <a:ext cx="5370383" cy="406177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C722-F910-4723-9415-10D17BC620A9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1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is the average unique products purchased in each transaction?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259" y="1690688"/>
            <a:ext cx="6176763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5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What are the 25th, 50th and 75th percentile values for the revenue per transaction?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144" y="1690688"/>
            <a:ext cx="8083765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19F2-6BB1-400B-9235-223190E8AF67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Case Study#7 -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B454-2957-40E6-8DE2-810A4A5A8F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4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770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8 Week SQL Challenge </vt:lpstr>
      <vt:lpstr>Introduction </vt:lpstr>
      <vt:lpstr>Case Study Questions </vt:lpstr>
      <vt:lpstr>A. High Level Sales Analysis</vt:lpstr>
      <vt:lpstr>2. What is the total generated revenue for all products before discounts?</vt:lpstr>
      <vt:lpstr>3. What was the total discount amount for all products?</vt:lpstr>
      <vt:lpstr>B. Transaction Analysis</vt:lpstr>
      <vt:lpstr>2. What is the average unique products purchased in each transaction?</vt:lpstr>
      <vt:lpstr>3. What are the 25th, 50th and 75th percentile values for the revenue per transaction?</vt:lpstr>
      <vt:lpstr>4. What is the average discount value per transaction?</vt:lpstr>
      <vt:lpstr>5. What is the percentage split of all transactions for members vs non-members?</vt:lpstr>
      <vt:lpstr>6. What is the average revenue for member transactions and non-member transactions?</vt:lpstr>
      <vt:lpstr>C. Product Analysis</vt:lpstr>
      <vt:lpstr>2. What is the total quantity, revenue and discount for each segment?</vt:lpstr>
      <vt:lpstr>3. What is the top selling product for each segment?</vt:lpstr>
      <vt:lpstr>4. What is the total quantity, revenue and discount for each category?</vt:lpstr>
      <vt:lpstr>5. What is the top selling product for each category?</vt:lpstr>
      <vt:lpstr>6. What is the percentage split of revenue by product for each segment?</vt:lpstr>
      <vt:lpstr>7. What is the percentage split of revenue by segment for each category?</vt:lpstr>
      <vt:lpstr>8. What is the percentage split of total revenue by category?</vt:lpstr>
      <vt:lpstr>9. What is the total transaction “penetration” for each product? </vt:lpstr>
      <vt:lpstr>10. What is the most common combination of at least 1 quantity of any 3 products in a 1 single transaction?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12</cp:revision>
  <dcterms:created xsi:type="dcterms:W3CDTF">2024-04-12T00:18:17Z</dcterms:created>
  <dcterms:modified xsi:type="dcterms:W3CDTF">2024-04-12T02:35:35Z</dcterms:modified>
</cp:coreProperties>
</file>