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7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6A9EB-3595-490F-8EA7-7B50DCAC6C9D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C4C56-16A5-4CAA-A8CE-569A16C72C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17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C4C56-16A5-4CAA-A8CE-569A16C72C8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708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AC72-B78B-46DA-8088-F2F06230C291}" type="datetime1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27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DEA9-5318-41A9-89D5-1A6C85C6BFEC}" type="datetime1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42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63F9-A070-49F3-BB01-2CB470DCDC16}" type="datetime1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75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8EA-7E22-4CDB-94D9-7710B174F581}" type="datetime1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1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37EB-ACC7-496C-B71C-218183FA0B33}" type="datetime1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99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CBE2-D463-4631-9039-2E439CF90496}" type="datetime1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46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6BDB-2745-4D6B-A0E9-F23F858F7721}" type="datetime1">
              <a:rPr lang="en-IN" smtClean="0"/>
              <a:t>09-04-2024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40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43C1-0698-4CA1-8302-4E17A1B142CF}" type="datetime1">
              <a:rPr lang="en-IN" smtClean="0"/>
              <a:t>09-04-2024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93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2D36-CBE2-4803-9DD0-8E81E01AD65E}" type="datetime1">
              <a:rPr lang="en-IN" smtClean="0"/>
              <a:t>09-04-2024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91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E194-9C60-4129-B12C-F0FD100F084F}" type="datetime1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9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CF72-C9FB-4014-88C4-8055B0E0AF20}" type="datetime1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65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39E4D-C632-4245-9DDA-D62C66339B9A}" type="datetime1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37C3A-1CBC-4D85-A96D-0551C3714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83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8weeksqlchalleng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25" y="539966"/>
            <a:ext cx="4795261" cy="1600200"/>
          </a:xfrm>
        </p:spPr>
        <p:txBody>
          <a:bodyPr>
            <a:noAutofit/>
          </a:bodyPr>
          <a:lstStyle/>
          <a:p>
            <a:r>
              <a:rPr lang="en-IN" sz="4000" dirty="0">
                <a:hlinkClick r:id="rId3"/>
              </a:rPr>
              <a:t>8 Week SQL Challenge</a:t>
            </a:r>
            <a:r>
              <a:rPr lang="en-IN" sz="4000" dirty="0"/>
              <a:t/>
            </a:r>
            <a:br>
              <a:rPr lang="en-IN" sz="4000" dirty="0"/>
            </a:br>
            <a:endParaRPr lang="en-IN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6" y="0"/>
            <a:ext cx="6288378" cy="628837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925" y="2140166"/>
            <a:ext cx="4795261" cy="3811588"/>
          </a:xfrm>
        </p:spPr>
        <p:txBody>
          <a:bodyPr/>
          <a:lstStyle/>
          <a:p>
            <a:r>
              <a:rPr lang="en-US" sz="5400" b="1" dirty="0"/>
              <a:t>Case Study #4 - Data Bank</a:t>
            </a:r>
          </a:p>
          <a:p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0000-6E62-4CC6-826E-F4A3F07FD82D}" type="datetime1">
              <a:rPr lang="en-IN" smtClean="0"/>
              <a:t>09-04-2024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Case Study#4- Data Bank - Krishnan S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612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B. Customer Transactions</a:t>
            </a:r>
            <a:br>
              <a:rPr lang="en-IN" b="1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4773036"/>
          </a:xfrm>
        </p:spPr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200" dirty="0"/>
              <a:t>What is the unique count and total amount for each transaction type?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/>
              <a:t>What is the average total historical deposit counts and amounts for all customers?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/>
              <a:t>For each month - how many Data Bank customers make more than 1 deposit and either 1 purchase or 1 withdrawal in a single month?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/>
              <a:t>What is the closing balance for each customer at the end of the month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8EA-7E22-4CDB-94D9-7710B174F581}" type="datetime1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06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What is the unique count and total amount for each transaction type?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8EA-7E22-4CDB-94D9-7710B174F581}" type="datetime1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11</a:t>
            </a:fld>
            <a:endParaRPr lang="en-IN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428" y="1690688"/>
            <a:ext cx="6043143" cy="4665662"/>
          </a:xfrm>
        </p:spPr>
      </p:pic>
    </p:spTree>
    <p:extLst>
      <p:ext uri="{BB962C8B-B14F-4D97-AF65-F5344CB8AC3E}">
        <p14:creationId xmlns:p14="http://schemas.microsoft.com/office/powerpoint/2010/main" val="3828814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What is the average total historical deposit counts and amounts for all customers?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62" y="1690688"/>
            <a:ext cx="5683275" cy="466566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8EA-7E22-4CDB-94D9-7710B174F581}" type="datetime1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357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3. For each month - how many Data Bank customers make more than 1 deposit and either 1 purchase or 1 withdrawal in a single month?</a:t>
            </a:r>
            <a:endParaRPr lang="en-IN" sz="32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9626"/>
            <a:ext cx="8343562" cy="3915785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4158876"/>
            <a:ext cx="2743738" cy="2197473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CBE2-D463-4631-9039-2E439CF90496}" type="datetime1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942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4. What is the closing balance for each customer at the end of the month?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5290"/>
            <a:ext cx="5668393" cy="3321545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593" y="1825625"/>
            <a:ext cx="4512813" cy="4351338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CBE2-D463-4631-9039-2E439CF90496}" type="datetime1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71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Introduction</a:t>
            </a:r>
            <a:br>
              <a:rPr lang="en-IN" b="1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1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US" sz="3700" dirty="0"/>
              <a:t>There is a new innovation in the financial industry called Neo-Banks: new aged digital only banks without physical branches.</a:t>
            </a:r>
          </a:p>
          <a:p>
            <a:pPr fontAlgn="base"/>
            <a:r>
              <a:rPr lang="en-US" sz="3700" dirty="0"/>
              <a:t>Danny thought that there should be some sort of intersection between these new age banks, cryptocurrency and the data world…so he decides to launch a new initiative - Data Bank!</a:t>
            </a:r>
          </a:p>
          <a:p>
            <a:pPr fontAlgn="base"/>
            <a:r>
              <a:rPr lang="en-US" sz="3700" dirty="0"/>
              <a:t>Data Bank runs just like any other digital bank - but it isn’t only for banking activities, they also have the world’s most secure distributed data storage platform!</a:t>
            </a:r>
          </a:p>
          <a:p>
            <a:pPr fontAlgn="base"/>
            <a:r>
              <a:rPr lang="en-US" sz="3700" dirty="0"/>
              <a:t>Customers are allocated cloud data storage limits which are directly linked to how much money they have in their accounts. There are a few interesting caveats that go with this business model, and this is where the Data Bank team need your help!</a:t>
            </a:r>
          </a:p>
          <a:p>
            <a:pPr fontAlgn="base"/>
            <a:r>
              <a:rPr lang="en-US" sz="3700" dirty="0"/>
              <a:t>The management team at Data Bank want to increase their total customer base - but also need some help tracking just how much data storage their customers will need.</a:t>
            </a:r>
          </a:p>
          <a:p>
            <a:pPr fontAlgn="base"/>
            <a:r>
              <a:rPr lang="en-US" sz="3700" dirty="0"/>
              <a:t>This case study is all about calculating metrics, growth and helping the business </a:t>
            </a:r>
            <a:r>
              <a:rPr lang="en-US" sz="3700" dirty="0" smtClean="0"/>
              <a:t>analyze </a:t>
            </a:r>
            <a:r>
              <a:rPr lang="en-US" sz="3700" dirty="0"/>
              <a:t>their data in a smart way to better forecast and plan for their future developments!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8EA-7E22-4CDB-94D9-7710B174F581}" type="datetime1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17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Entity Relationship Diagram</a:t>
            </a:r>
            <a:br>
              <a:rPr lang="en-IN" b="1" u="sng" dirty="0"/>
            </a:br>
            <a:endParaRPr lang="en-IN" u="sn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03" y="1690688"/>
            <a:ext cx="10431297" cy="374328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8EA-7E22-4CDB-94D9-7710B174F581}" type="datetime1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78948"/>
          </a:xfrm>
        </p:spPr>
        <p:txBody>
          <a:bodyPr>
            <a:normAutofit fontScale="90000"/>
          </a:bodyPr>
          <a:lstStyle/>
          <a:p>
            <a:r>
              <a:rPr lang="en-IN" sz="4900" b="1" u="sng" dirty="0"/>
              <a:t>A. Customer Nodes Exploration</a:t>
            </a:r>
            <a:r>
              <a:rPr lang="en-IN" b="1" u="sng" dirty="0"/>
              <a:t/>
            </a:r>
            <a:br>
              <a:rPr lang="en-IN" b="1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272"/>
            <a:ext cx="10515600" cy="5017077"/>
          </a:xfrm>
        </p:spPr>
        <p:txBody>
          <a:bodyPr/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600" dirty="0"/>
              <a:t>How many unique nodes are there on the Data Bank system?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600" dirty="0"/>
              <a:t>What is the number of nodes per region?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600" dirty="0"/>
              <a:t>How many customers are allocated to each region?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600" dirty="0"/>
              <a:t>How many days on average are customers reallocated to a different node?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600" dirty="0"/>
              <a:t>What is the median, 80th and 95th percentile for this same reallocation days metric for each region?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8EA-7E22-4CDB-94D9-7710B174F581}" type="datetime1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72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How many unique nodes are there on the Data Bank system?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65073" cy="4351338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There are 5 Unique nodes present in Data Bank System</a:t>
            </a:r>
            <a:endParaRPr lang="en-IN" sz="5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CBE2-D463-4631-9039-2E439CF90496}" type="datetime1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5</a:t>
            </a:fld>
            <a:endParaRPr lang="en-IN"/>
          </a:p>
        </p:txBody>
      </p:sp>
      <p:pic>
        <p:nvPicPr>
          <p:cNvPr id="8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059" y="2673233"/>
            <a:ext cx="5964741" cy="2700572"/>
          </a:xfrm>
        </p:spPr>
      </p:pic>
    </p:spTree>
    <p:extLst>
      <p:ext uri="{BB962C8B-B14F-4D97-AF65-F5344CB8AC3E}">
        <p14:creationId xmlns:p14="http://schemas.microsoft.com/office/powerpoint/2010/main" val="122945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What is the number of nodes per region?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8EA-7E22-4CDB-94D9-7710B174F581}" type="datetime1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6</a:t>
            </a:fld>
            <a:endParaRPr lang="en-IN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043" y="1690688"/>
            <a:ext cx="6077913" cy="4665662"/>
          </a:xfrm>
        </p:spPr>
      </p:pic>
    </p:spTree>
    <p:extLst>
      <p:ext uri="{BB962C8B-B14F-4D97-AF65-F5344CB8AC3E}">
        <p14:creationId xmlns:p14="http://schemas.microsoft.com/office/powerpoint/2010/main" val="279788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How many customers are allocated to each region?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558" y="1690688"/>
            <a:ext cx="6220883" cy="466566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8EA-7E22-4CDB-94D9-7710B174F581}" type="datetime1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62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How many days on average are customers reallocated to a different node?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63473" cy="435133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On an Average each customer spent 24 days to reallocate to a different node.</a:t>
            </a:r>
            <a:endParaRPr lang="en-IN" sz="4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CBE2-D463-4631-9039-2E439CF90496}" type="datetime1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8</a:t>
            </a:fld>
            <a:endParaRPr lang="en-IN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673" y="2387311"/>
            <a:ext cx="6123709" cy="3076062"/>
          </a:xfrm>
        </p:spPr>
      </p:pic>
    </p:spTree>
    <p:extLst>
      <p:ext uri="{BB962C8B-B14F-4D97-AF65-F5344CB8AC3E}">
        <p14:creationId xmlns:p14="http://schemas.microsoft.com/office/powerpoint/2010/main" val="137568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5. What is the median, 80th and 95th percentile for this same reallocation days metric for each region?</a:t>
            </a:r>
            <a:endParaRPr lang="en-IN" sz="3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639" y="1724258"/>
            <a:ext cx="5989962" cy="2985473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140" y="4712320"/>
            <a:ext cx="6186959" cy="164403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CBE2-D463-4631-9039-2E439CF90496}" type="datetime1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Study#4- Data Bank - 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7C3A-1CBC-4D85-A96D-0551C3714D4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49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645</Words>
  <Application>Microsoft Office PowerPoint</Application>
  <PresentationFormat>Widescreen</PresentationFormat>
  <Paragraphs>75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8 Week SQL Challenge </vt:lpstr>
      <vt:lpstr>Introduction </vt:lpstr>
      <vt:lpstr>Entity Relationship Diagram </vt:lpstr>
      <vt:lpstr>A. Customer Nodes Exploration </vt:lpstr>
      <vt:lpstr>1. How many unique nodes are there on the Data Bank system?</vt:lpstr>
      <vt:lpstr>2. What is the number of nodes per region?</vt:lpstr>
      <vt:lpstr>3. How many customers are allocated to each region?</vt:lpstr>
      <vt:lpstr>4. How many days on average are customers reallocated to a different node?</vt:lpstr>
      <vt:lpstr>5. What is the median, 80th and 95th percentile for this same reallocation days metric for each region?</vt:lpstr>
      <vt:lpstr>B. Customer Transactions </vt:lpstr>
      <vt:lpstr>1. What is the unique count and total amount for each transaction type?</vt:lpstr>
      <vt:lpstr>2. What is the average total historical deposit counts and amounts for all customers?</vt:lpstr>
      <vt:lpstr>3. For each month - how many Data Bank customers make more than 1 deposit and either 1 purchase or 1 withdrawal in a single month?</vt:lpstr>
      <vt:lpstr> 4. What is the closing balance for each customer at the end of the month?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 Week SQL Challenge </dc:title>
  <dc:creator>kiran</dc:creator>
  <cp:lastModifiedBy>kiran</cp:lastModifiedBy>
  <cp:revision>14</cp:revision>
  <dcterms:created xsi:type="dcterms:W3CDTF">2024-04-09T15:23:45Z</dcterms:created>
  <dcterms:modified xsi:type="dcterms:W3CDTF">2024-04-09T20:39:41Z</dcterms:modified>
</cp:coreProperties>
</file>