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646CC-DF5C-4355-8143-DD60C2916ED3}" type="datetime1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7798C-5CC3-4281-8C5E-93C546DF7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374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B34D4-7CC7-4425-A2DC-B357AAE5733B}" type="datetime1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AA38F-DEB6-4ACE-A4F4-03BAED53BA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052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68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5269-398C-44C3-BDB2-D892793AA0CC}" type="datetime1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17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A10D-6C03-451B-9776-C4978260948F}" type="datetime1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18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FC47-445C-42A3-964C-789FB0C3864E}" type="datetime1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45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1C62-BFCC-48B9-BBF4-01035DE702EF}" type="datetime1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876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6F45-DF9F-434A-A11A-C6F78E3AB987}" type="datetime1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12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27E7-4452-4796-8E02-1140B663549E}" type="datetime1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82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F0A7-FD70-4C15-B6F0-3E970A2EB79F}" type="datetime1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7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725B3-F429-4C0B-BF43-65288765EAAB}" type="datetime1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92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C91D-A961-409B-8F34-8AFC50BFD393}" type="datetime1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60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7292-C1F6-4132-BB2D-7AA5AAF5BB89}" type="datetime1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76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8510-B60A-4459-8A5C-621C32CCEF7A}" type="datetime1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74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C61E6-CE95-4DF1-B525-1ABCA63952A7}" type="datetime1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C4FAA-76B1-4134-800D-7A1771833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38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sz="6700" b="1" u="sng" dirty="0">
                <a:solidFill>
                  <a:schemeClr val="accent1">
                    <a:lumMod val="75000"/>
                  </a:schemeClr>
                </a:solidFill>
              </a:rPr>
              <a:t>8 Week SQL Challenge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b="1" dirty="0"/>
              <a:t>Case Study #1 - Danny's Diner</a:t>
            </a:r>
          </a:p>
          <a:p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6E18-56BF-4DF1-8CCB-54D6F61BFD8F}" type="datetime1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38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 smtClean="0"/>
              <a:t>ANSWER 6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199" y="1027906"/>
            <a:ext cx="10515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6. Which item was purchased first by the customer after they became a member?</a:t>
            </a:r>
            <a:endParaRPr lang="en-IN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787" y="1423831"/>
            <a:ext cx="7455316" cy="497852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D600-6C88-4474-A5EF-59503A652642}" type="datetime1">
              <a:rPr lang="en-IN" smtClean="0"/>
              <a:t>05-04-2024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159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 smtClean="0"/>
              <a:t>ANSWER 7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94952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7. Which item was purchased just before the customer became a member?</a:t>
            </a:r>
            <a:endParaRPr lang="en-IN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271" y="1440567"/>
            <a:ext cx="7211885" cy="5011113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FD76-D9BF-4A4C-816C-E52A56132230}" type="datetime1">
              <a:rPr lang="en-IN" smtClean="0"/>
              <a:t>05-04-2024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659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/>
              <a:t>ANSWER 8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endParaRPr lang="en-IN" sz="40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027906"/>
            <a:ext cx="10430691" cy="10969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400" dirty="0" smtClean="0"/>
              <a:t>8. What is the total items and amount spent for each member before they became a member?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66" y="1810418"/>
            <a:ext cx="9849467" cy="4426202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BE2F-7D47-455D-9A5C-4F1D779BD92B}" type="datetime1">
              <a:rPr lang="en-IN" smtClean="0"/>
              <a:t>05-04-2024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959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 smtClean="0"/>
              <a:t>ANSWER 9</a:t>
            </a:r>
            <a:r>
              <a:rPr lang="en-US" u="sng" dirty="0" smtClean="0"/>
              <a:t/>
            </a:r>
            <a:br>
              <a:rPr lang="en-US" u="sng" dirty="0" smtClean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96" y="949529"/>
            <a:ext cx="11074675" cy="473716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9.  If each $1 spent equates to 10 points and sushi has a 2x points multiplier how many points would each customer have?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79" y="1863633"/>
            <a:ext cx="10311108" cy="4250998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CA46-B6B5-4905-8947-0ED23BCC9D18}" type="datetime1">
              <a:rPr lang="en-IN" smtClean="0"/>
              <a:t>05-04-2024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136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ANSWER 10</a:t>
            </a:r>
            <a:br>
              <a:rPr lang="en-US" sz="4000" b="1" dirty="0" smtClean="0"/>
            </a:b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27906"/>
            <a:ext cx="10515601" cy="1227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10. In the first week after a customer joins the program (including their join date) they </a:t>
            </a:r>
            <a:r>
              <a:rPr lang="en-US" sz="2400" dirty="0" smtClean="0"/>
              <a:t>earn 2x </a:t>
            </a:r>
            <a:r>
              <a:rPr lang="en-US" sz="2400" dirty="0" smtClean="0"/>
              <a:t>points on all items, not just sushi how many points do customer A and B have at the end of January?</a:t>
            </a:r>
            <a:endParaRPr lang="en-IN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949529"/>
            <a:ext cx="26626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87" y="2024892"/>
            <a:ext cx="9827623" cy="4331458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597E-A61F-4FBF-A490-753EEEA145D4}" type="datetime1">
              <a:rPr lang="en-IN" smtClean="0"/>
              <a:t>05-04-2024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204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/>
              <a:t>BONUS QUESTIONS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669" y="1051910"/>
            <a:ext cx="5423264" cy="526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Join All The Things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2" y="1578825"/>
            <a:ext cx="6973387" cy="47023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530" y="1578825"/>
            <a:ext cx="4919255" cy="3694676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401B-6626-4C8B-9870-8EC179DE7D04}" type="datetime1">
              <a:rPr lang="en-IN" smtClean="0"/>
              <a:t>05-04-2024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84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/>
              <a:t>BONUS QUESTIONS</a:t>
            </a:r>
            <a:br>
              <a:rPr lang="en-US" sz="4000" b="1" u="sng" dirty="0" smtClean="0"/>
            </a:br>
            <a:endParaRPr lang="en-IN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7331"/>
            <a:ext cx="10578737" cy="16522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Rank All The Things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96" y="1398965"/>
            <a:ext cx="6762666" cy="49573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862" y="1398965"/>
            <a:ext cx="5158509" cy="4163382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91D-E444-43FB-BAA3-D6E0747DA26C}" type="datetime1">
              <a:rPr lang="en-IN" smtClean="0"/>
              <a:t>05-04-2024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29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Problem </a:t>
            </a:r>
            <a:r>
              <a:rPr lang="en-IN" b="1" u="sng" dirty="0" smtClean="0"/>
              <a:t>Statement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Danny wants to use the data to answer a few simple questions about his customers, especially about their visiting patterns, how much money they’ve spent and also which menu items are their </a:t>
            </a:r>
            <a:r>
              <a:rPr lang="en-US" sz="2000" dirty="0" err="1" smtClean="0"/>
              <a:t>favourite</a:t>
            </a:r>
            <a:r>
              <a:rPr lang="en-US" sz="2000" dirty="0" smtClean="0"/>
              <a:t>. Having this deeper connection with his customers will help him deliver a better and more </a:t>
            </a:r>
            <a:r>
              <a:rPr lang="en-US" sz="2000" dirty="0" err="1" smtClean="0"/>
              <a:t>personalised</a:t>
            </a:r>
            <a:r>
              <a:rPr lang="en-US" sz="2000" dirty="0" smtClean="0"/>
              <a:t> experience for his loyal customers.</a:t>
            </a:r>
          </a:p>
          <a:p>
            <a:r>
              <a:rPr lang="en-US" sz="2000" dirty="0" smtClean="0"/>
              <a:t>He plans on using these insights to help him decide whether he should expand the existing customer loyalty program - additionally he needs help to generate some basic datasets so his team can easily inspect the data without needing to use SQL.</a:t>
            </a:r>
          </a:p>
          <a:p>
            <a:r>
              <a:rPr lang="en-US" sz="2000" dirty="0" smtClean="0"/>
              <a:t>Danny has provided you with a sample of his overall customer data due to privacy issues - but he hopes that these examples are enough for you to write fully functioning SQL queries to help him answer his questions!</a:t>
            </a:r>
          </a:p>
          <a:p>
            <a:r>
              <a:rPr lang="en-US" sz="2000" dirty="0" smtClean="0"/>
              <a:t>Danny has shared with you 3 key datasets for this case study: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sales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menu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members</a:t>
            </a:r>
            <a:endParaRPr lang="en-IN" sz="20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24D5-DAED-4839-BC66-4C7BA758BED0}" type="datetime1">
              <a:rPr lang="en-IN" smtClean="0"/>
              <a:t>05-04-2024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48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Entity Relationship </a:t>
            </a:r>
            <a:r>
              <a:rPr lang="en-IN" b="1" u="sng" dirty="0" smtClean="0"/>
              <a:t>Diagram</a:t>
            </a:r>
            <a:endParaRPr lang="en-IN" u="sn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44" y="1497980"/>
            <a:ext cx="9422799" cy="5360019"/>
          </a:xfr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4254-8FC7-4BAC-B7B6-4E91E57EBE56}" type="datetime1">
              <a:rPr lang="en-IN" smtClean="0"/>
              <a:t>05-04-2024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930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Case Study </a:t>
            </a:r>
            <a:r>
              <a:rPr lang="en-IN" b="1" u="sng" dirty="0" smtClean="0"/>
              <a:t>Questions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What is the total amount each customer spent at the restaurant?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How many days has each customer visited the restaurant?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What was the first item from the menu purchased by each customer?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What is the most purchased item on the menu and how many times was it purchased by all customers?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Which item was the most popular for each customer?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Which item was purchased first by the customer after they became a member?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Which item was purchased just before the customer became a member?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What is the total items and amount spent for each member before they became a member?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If each $1 spent equates to 10 points and sushi has a 2x points multiplier - how many points would each customer have?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In the first week after a customer joins the program (including their join date) they earn 2x points on all items, not just sushi - how many points do customer A and B have at the end of January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CD63-8673-4A3B-8AD3-F338D1234A29}" type="datetime1">
              <a:rPr lang="en-IN" smtClean="0"/>
              <a:t>05-04-2024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21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 smtClean="0"/>
              <a:t>ANSWER</a:t>
            </a:r>
            <a:r>
              <a:rPr lang="en-US" b="1" u="sng" dirty="0" smtClean="0"/>
              <a:t> 1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IN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149531"/>
            <a:ext cx="10515600" cy="10885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1. What is the total amount each customer spent at the restaurant?</a:t>
            </a:r>
            <a:endParaRPr lang="en-IN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313" y="1523990"/>
            <a:ext cx="6125373" cy="483236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473E-4CA4-464F-BBB5-3A97B8B845DC}" type="datetime1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39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3870"/>
            <a:ext cx="10515600" cy="1325563"/>
          </a:xfrm>
        </p:spPr>
        <p:txBody>
          <a:bodyPr/>
          <a:lstStyle/>
          <a:p>
            <a:r>
              <a:rPr lang="en-US" sz="4000" b="1" u="sng" dirty="0" smtClean="0"/>
              <a:t>ANSWER</a:t>
            </a:r>
            <a:r>
              <a:rPr lang="en-US" b="1" u="sng" dirty="0" smtClean="0"/>
              <a:t> 2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IN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050562"/>
            <a:ext cx="10515600" cy="8043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2. How many days has each customer visited the restaurant?</a:t>
            </a:r>
            <a:endParaRPr lang="en-IN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929" y="1629433"/>
            <a:ext cx="9096142" cy="4719116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2420-C37A-4639-A621-094358CADF7B}" type="datetime1">
              <a:rPr lang="en-IN" smtClean="0"/>
              <a:t>05-04-2024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22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en-US" sz="4000" b="1" u="sng" dirty="0" smtClean="0"/>
              <a:t>ANSWER</a:t>
            </a:r>
            <a:r>
              <a:rPr lang="en-US" b="1" u="sng" dirty="0" smtClean="0"/>
              <a:t> 3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IN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1198608"/>
            <a:ext cx="10515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3. What was the first item from the menu purchased by each customer?</a:t>
            </a:r>
            <a:endParaRPr lang="en-IN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88" y="1596986"/>
            <a:ext cx="7907223" cy="475936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6C50E-3039-4A53-81A4-CA1E60BD9A56}" type="datetime1">
              <a:rPr lang="en-IN" smtClean="0"/>
              <a:t>05-04-2024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440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 smtClean="0"/>
              <a:t>ANSWER</a:t>
            </a:r>
            <a:r>
              <a:rPr lang="en-US" b="1" u="sng" dirty="0" smtClean="0"/>
              <a:t> 4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IN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55723" y="1050857"/>
            <a:ext cx="104980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4. What is the most purchased item on the menu and how many times was it purchased by all customers?</a:t>
            </a:r>
            <a:endParaRPr lang="en-IN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711" y="1801019"/>
            <a:ext cx="7588578" cy="4576678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197C-67D6-46C2-9C08-72103A7829C3}" type="datetime1">
              <a:rPr lang="en-IN" smtClean="0"/>
              <a:t>05-04-2024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76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en-US" sz="4000" b="1" u="sng" dirty="0" smtClean="0"/>
              <a:t>ANSWER 5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IN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027905"/>
            <a:ext cx="10515600" cy="1396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5. Which item was the most popular for each customer?</a:t>
            </a:r>
            <a:endParaRPr lang="en-IN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88" y="1521157"/>
            <a:ext cx="6932024" cy="4900768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E9B9E-292F-4791-8CDD-A55FA4E126F6}" type="datetime1">
              <a:rPr lang="en-IN" smtClean="0"/>
              <a:t>05-04-2024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Krishnan S</a:t>
            </a:r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632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639</Words>
  <Application>Microsoft Office PowerPoint</Application>
  <PresentationFormat>Widescreen</PresentationFormat>
  <Paragraphs>94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 8 Week SQL Challenge </vt:lpstr>
      <vt:lpstr>Problem Statement</vt:lpstr>
      <vt:lpstr>Entity Relationship Diagram</vt:lpstr>
      <vt:lpstr>Case Study Questions</vt:lpstr>
      <vt:lpstr>ANSWER 1 </vt:lpstr>
      <vt:lpstr>ANSWER 2 </vt:lpstr>
      <vt:lpstr>ANSWER 3 </vt:lpstr>
      <vt:lpstr>ANSWER 4 </vt:lpstr>
      <vt:lpstr>ANSWER 5 </vt:lpstr>
      <vt:lpstr>ANSWER 6 </vt:lpstr>
      <vt:lpstr>ANSWER 7 </vt:lpstr>
      <vt:lpstr>ANSWER 8 </vt:lpstr>
      <vt:lpstr>ANSWER 9 </vt:lpstr>
      <vt:lpstr>ANSWER 10 </vt:lpstr>
      <vt:lpstr>BONUS QUESTIONS </vt:lpstr>
      <vt:lpstr>BONUS QUESTIONS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 Week SQL Challenge</dc:title>
  <dc:creator>kiran</dc:creator>
  <cp:lastModifiedBy>kiran</cp:lastModifiedBy>
  <cp:revision>26</cp:revision>
  <cp:lastPrinted>2024-04-05T11:50:59Z</cp:lastPrinted>
  <dcterms:created xsi:type="dcterms:W3CDTF">2024-04-03T06:50:44Z</dcterms:created>
  <dcterms:modified xsi:type="dcterms:W3CDTF">2024-04-05T13:15:57Z</dcterms:modified>
</cp:coreProperties>
</file>