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646CC-DF5C-4355-8143-DD60C2916ED3}" type="datetime1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7798C-5CC3-4281-8C5E-93C546DF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74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B34D4-7CC7-4425-A2DC-B357AAE5733B}" type="datetime1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AA38F-DEB6-4ACE-A4F4-03BAED53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52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5269-398C-44C3-BDB2-D892793AA0CC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10D-6C03-451B-9776-C4978260948F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FC47-445C-42A3-964C-789FB0C3864E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C62-BFCC-48B9-BBF4-01035DE702EF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7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F45-DF9F-434A-A11A-C6F78E3AB987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27E7-4452-4796-8E02-1140B663549E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F0A7-FD70-4C15-B6F0-3E970A2EB79F}" type="datetime1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25B3-F429-4C0B-BF43-65288765EAAB}" type="datetime1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91D-A961-409B-8F34-8AFC50BFD393}" type="datetime1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0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292-C1F6-4132-BB2D-7AA5AAF5BB89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8510-B60A-4459-8A5C-621C32CCEF7A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61E6-CE95-4DF1-B525-1ABCA63952A7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6700" b="1" u="sng" dirty="0">
                <a:solidFill>
                  <a:schemeClr val="accent1">
                    <a:lumMod val="75000"/>
                  </a:schemeClr>
                </a:solidFill>
              </a:rPr>
              <a:t>8 Week SQL Challenge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/>
              <a:t>Case Study #1 - Danny's Diner</a:t>
            </a:r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E18-56BF-4DF1-8CCB-54D6F61BFD8F}" type="datetime1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ANSWER 5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27905"/>
            <a:ext cx="10515600" cy="1396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5. Which item was the most popular for each customer?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88" y="1521157"/>
            <a:ext cx="6932024" cy="490076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9B9E-292F-4791-8CDD-A55FA4E126F6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3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 6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027906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6. Which item was purchased first by the customer after they became a member?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87" y="1423831"/>
            <a:ext cx="7455316" cy="497852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D600-6C88-4474-A5EF-59503A652642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5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 7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495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7. Which item was purchased just before the customer became a member?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71" y="1440567"/>
            <a:ext cx="7211885" cy="501111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FD76-D9BF-4A4C-816C-E52A56132230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5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ANSWER 8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27906"/>
            <a:ext cx="10430691" cy="1096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8. What is the total items and amount spent for each member before they became a member?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6" y="1810418"/>
            <a:ext cx="9849467" cy="4426202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BE2F-7D47-455D-9A5C-4F1D779BD92B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5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 9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96" y="949529"/>
            <a:ext cx="11074675" cy="4737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 If each $1 spent equates to 10 points and sushi has a 2x points multiplier how many points would each customer have?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9" y="1863633"/>
            <a:ext cx="10311108" cy="425099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CA46-B6B5-4905-8947-0ED23BCC9D18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3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ANSWER 10</a:t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7906"/>
            <a:ext cx="10515601" cy="1227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10. In the first week after a customer joins the program (including their join date) they earn 2x points on all items, not just sushi how many points do customer A and B have at the end of January?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7" y="2024892"/>
            <a:ext cx="9827623" cy="433145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597E-A61F-4FBF-A490-753EEEA145D4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0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BONUS QUESTIONS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69" y="1051910"/>
            <a:ext cx="5423264" cy="52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Join All The Things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1578825"/>
            <a:ext cx="6973387" cy="4702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0" y="1578825"/>
            <a:ext cx="4919255" cy="369467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401B-6626-4C8B-9870-8EC179DE7D04}" type="datetime1">
              <a:rPr lang="en-IN" smtClean="0"/>
              <a:t>10-04-2024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BONUS QUESTIONS</a:t>
            </a:r>
            <a:br>
              <a:rPr lang="en-US" sz="4000" b="1" u="sng" dirty="0" smtClean="0"/>
            </a:b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331"/>
            <a:ext cx="10578737" cy="1652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Rank All The Things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" y="1398965"/>
            <a:ext cx="6762666" cy="4957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62" y="1398965"/>
            <a:ext cx="5158509" cy="4163382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91D-E444-43FB-BAA3-D6E0747DA26C}" type="datetime1">
              <a:rPr lang="en-IN" smtClean="0"/>
              <a:t>10-04-2024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4" y="457200"/>
            <a:ext cx="4511040" cy="1600200"/>
          </a:xfrm>
        </p:spPr>
        <p:txBody>
          <a:bodyPr>
            <a:noAutofit/>
          </a:bodyPr>
          <a:lstStyle/>
          <a:p>
            <a:r>
              <a:rPr lang="en-IN" sz="3600" dirty="0"/>
              <a:t/>
            </a:r>
            <a:br>
              <a:rPr lang="en-IN" sz="3600" dirty="0"/>
            </a:br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</a:rPr>
              <a:t>8 Week SQL Challenge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64" y="0"/>
            <a:ext cx="6311536" cy="63115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224" y="2057400"/>
            <a:ext cx="4511040" cy="3811588"/>
          </a:xfrm>
        </p:spPr>
        <p:txBody>
          <a:bodyPr>
            <a:normAutofit/>
          </a:bodyPr>
          <a:lstStyle/>
          <a:p>
            <a:r>
              <a:rPr lang="en-US" sz="5400" b="1" dirty="0"/>
              <a:t>Case Study #1 - Danny's Diner</a:t>
            </a:r>
          </a:p>
          <a:p>
            <a:endParaRPr lang="en-IN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292-C1F6-4132-BB2D-7AA5AAF5BB89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0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Problem </a:t>
            </a:r>
            <a:r>
              <a:rPr lang="en-IN" b="1" u="sng" dirty="0" smtClean="0"/>
              <a:t>Statement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Danny wants to use the data to answer a few simple questions about his customers, especially about their visiting patterns, how much money they’ve spent and also which menu items are their </a:t>
            </a:r>
            <a:r>
              <a:rPr lang="en-US" sz="2000" dirty="0" err="1" smtClean="0"/>
              <a:t>favourite</a:t>
            </a:r>
            <a:r>
              <a:rPr lang="en-US" sz="2000" dirty="0" smtClean="0"/>
              <a:t>. Having this deeper connection with his customers will help him deliver a better and more </a:t>
            </a:r>
            <a:r>
              <a:rPr lang="en-US" sz="2000" dirty="0" err="1" smtClean="0"/>
              <a:t>personalised</a:t>
            </a:r>
            <a:r>
              <a:rPr lang="en-US" sz="2000" dirty="0" smtClean="0"/>
              <a:t> experience for his loyal customers.</a:t>
            </a:r>
          </a:p>
          <a:p>
            <a:r>
              <a:rPr lang="en-US" sz="2000" dirty="0" smtClean="0"/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</a:p>
          <a:p>
            <a:r>
              <a:rPr lang="en-US" sz="2000" dirty="0" smtClean="0"/>
              <a:t>Danny has provided you with a sample of his overall customer data due to privacy issues - but he hopes that these examples are enough for you to write fully functioning SQL queries to help him answer his questions!</a:t>
            </a:r>
          </a:p>
          <a:p>
            <a:r>
              <a:rPr lang="en-US" sz="2000" dirty="0" smtClean="0"/>
              <a:t>Danny has shared with you 3 key datasets for this case study: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members</a:t>
            </a:r>
            <a:endParaRPr lang="en-IN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24D5-DAED-4839-BC66-4C7BA758BED0}" type="datetime1">
              <a:rPr lang="en-IN" smtClean="0"/>
              <a:t>10-04-2024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Entity Relationship </a:t>
            </a:r>
            <a:r>
              <a:rPr lang="en-IN" b="1" u="sng" dirty="0" smtClean="0"/>
              <a:t>Diagram</a:t>
            </a:r>
            <a:endParaRPr lang="en-IN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4" y="1497980"/>
            <a:ext cx="9422799" cy="5360019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254-8FC7-4BAC-B7B6-4E91E57EBE56}" type="datetime1">
              <a:rPr lang="en-IN" smtClean="0"/>
              <a:t>10-04-2024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3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Case Study </a:t>
            </a:r>
            <a:r>
              <a:rPr lang="en-IN" b="1" u="sng" dirty="0" smtClean="0"/>
              <a:t>Questions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total amount each customer spent at the restaurant?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many days has each customer visited the restaurant?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was the first item from the menu purchased by each customer?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most purchased item on the menu and how many times was it purchased by all customers?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the most popular for each customer?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purchased first by the customer after they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purchased just before the customer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total items and amount spent for each member before they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each $1 spent equates to 10 points and sushi has a 2x points multiplier - how many points would each customer have?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In the first week after a customer joins the program (including their join date) they earn 2x points on all items, not just sushi - how many points do customer A and B have at the end of January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CD63-8673-4A3B-8AD3-F338D1234A29}" type="datetime1">
              <a:rPr lang="en-IN" smtClean="0"/>
              <a:t>10-04-2024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1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1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1088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What is the total amount each customer spent at the restaurant?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3" y="1523990"/>
            <a:ext cx="6125373" cy="483236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73E-4CA4-464F-BBB5-3A97B8B845DC}" type="datetime1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9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870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2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50562"/>
            <a:ext cx="10515600" cy="804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 How many days has each customer visited the restaurant?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29" y="1629433"/>
            <a:ext cx="9096142" cy="471911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2420-C37A-4639-A621-094358CADF7B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2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3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98608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What was the first item from the menu purchased by each customer?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88" y="1596986"/>
            <a:ext cx="7907223" cy="47593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C50E-3039-4A53-81A4-CA1E60BD9A56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4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4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5723" y="1050857"/>
            <a:ext cx="10498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 What is the most purchased item on the menu and how many times was it purchased by all customers?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11" y="1801019"/>
            <a:ext cx="7588578" cy="457667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197C-67D6-46C2-9C08-72103A7829C3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650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8 Week SQL Challenge </vt:lpstr>
      <vt:lpstr> 8 Week SQL Challenge </vt:lpstr>
      <vt:lpstr>Problem Statement</vt:lpstr>
      <vt:lpstr>Entity Relationship Diagram</vt:lpstr>
      <vt:lpstr>Case Study Questions</vt:lpstr>
      <vt:lpstr>ANSWER 1 </vt:lpstr>
      <vt:lpstr>ANSWER 2 </vt:lpstr>
      <vt:lpstr>ANSWER 3 </vt:lpstr>
      <vt:lpstr>ANSWER 4 </vt:lpstr>
      <vt:lpstr>ANSWER 5 </vt:lpstr>
      <vt:lpstr>ANSWER 6 </vt:lpstr>
      <vt:lpstr>ANSWER 7 </vt:lpstr>
      <vt:lpstr>ANSWER 8 </vt:lpstr>
      <vt:lpstr>ANSWER 9 </vt:lpstr>
      <vt:lpstr>ANSWER 10 </vt:lpstr>
      <vt:lpstr>BONUS QUESTIONS </vt:lpstr>
      <vt:lpstr>BONUS 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</dc:title>
  <dc:creator>kiran</dc:creator>
  <cp:lastModifiedBy>kiran</cp:lastModifiedBy>
  <cp:revision>27</cp:revision>
  <cp:lastPrinted>2024-04-05T11:50:59Z</cp:lastPrinted>
  <dcterms:created xsi:type="dcterms:W3CDTF">2024-04-03T06:50:44Z</dcterms:created>
  <dcterms:modified xsi:type="dcterms:W3CDTF">2024-04-09T20:45:11Z</dcterms:modified>
</cp:coreProperties>
</file>