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259" r:id="rId4"/>
    <p:sldId id="260" r:id="rId5"/>
    <p:sldId id="27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06A9EB-3595-490F-8EA7-7B50DCAC6C9D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C4C56-16A5-4CAA-A8CE-569A16C72C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177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C4C56-16A5-4CAA-A8CE-569A16C72C8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708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BAC72-B78B-46DA-8088-F2F06230C291}" type="datetime1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Case Study#4- Data Bank - Krishnan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7C3A-1CBC-4D85-A96D-0551C3714D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276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DEA9-5318-41A9-89D5-1A6C85C6BFEC}" type="datetime1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Case Study#4- Data Bank - Krishnan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7C3A-1CBC-4D85-A96D-0551C3714D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424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063F9-A070-49F3-BB01-2CB470DCDC16}" type="datetime1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Case Study#4- Data Bank - Krishnan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7C3A-1CBC-4D85-A96D-0551C3714D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751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D08EA-7E22-4CDB-94D9-7710B174F581}" type="datetime1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Case Study#4- Data Bank - Krishnan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7C3A-1CBC-4D85-A96D-0551C3714D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12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37EB-ACC7-496C-B71C-218183FA0B33}" type="datetime1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Case Study#4- Data Bank - Krishnan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7C3A-1CBC-4D85-A96D-0551C3714D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995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DCBE2-D463-4631-9039-2E439CF90496}" type="datetime1">
              <a:rPr lang="en-IN" smtClean="0"/>
              <a:t>25-04-2024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Case Study#4- Data Bank - Krishnan 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7C3A-1CBC-4D85-A96D-0551C3714D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462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6BDB-2745-4D6B-A0E9-F23F858F7721}" type="datetime1">
              <a:rPr lang="en-IN" smtClean="0"/>
              <a:t>25-04-2024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Case Study#4- Data Bank - Krishnan S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7C3A-1CBC-4D85-A96D-0551C3714D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2408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43C1-0698-4CA1-8302-4E17A1B142CF}" type="datetime1">
              <a:rPr lang="en-IN" smtClean="0"/>
              <a:t>25-04-2024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Case Study#4- Data Bank - Krishnan S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7C3A-1CBC-4D85-A96D-0551C3714D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930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E2D36-CBE2-4803-9DD0-8E81E01AD65E}" type="datetime1">
              <a:rPr lang="en-IN" smtClean="0"/>
              <a:t>25-04-2024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Case Study#4- Data Bank - Krishnan S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7C3A-1CBC-4D85-A96D-0551C3714D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912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0E194-9C60-4129-B12C-F0FD100F084F}" type="datetime1">
              <a:rPr lang="en-IN" smtClean="0"/>
              <a:t>25-04-2024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Case Study#4- Data Bank - Krishnan 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7C3A-1CBC-4D85-A96D-0551C3714D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95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8CF72-C9FB-4014-88C4-8055B0E0AF20}" type="datetime1">
              <a:rPr lang="en-IN" smtClean="0"/>
              <a:t>25-04-2024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Case Study#4- Data Bank - Krishnan 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7C3A-1CBC-4D85-A96D-0551C3714D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652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39E4D-C632-4245-9DDA-D62C66339B9A}" type="datetime1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Case Study#4- Data Bank - Krishnan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37C3A-1CBC-4D85-A96D-0551C3714D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838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8weeksqlchallenge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0" y="539966"/>
            <a:ext cx="4795261" cy="1600200"/>
          </a:xfrm>
        </p:spPr>
        <p:txBody>
          <a:bodyPr>
            <a:noAutofit/>
          </a:bodyPr>
          <a:lstStyle/>
          <a:p>
            <a:r>
              <a:rPr lang="en-IN" sz="4000" dirty="0">
                <a:hlinkClick r:id="rId3"/>
              </a:rPr>
              <a:t>8 Week SQL Challenge</a:t>
            </a:r>
            <a:r>
              <a:rPr lang="en-IN" sz="4000" dirty="0"/>
              <a:t/>
            </a:r>
            <a:br>
              <a:rPr lang="en-IN" sz="4000" dirty="0"/>
            </a:br>
            <a:endParaRPr lang="en-IN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6" y="0"/>
            <a:ext cx="6288378" cy="6288378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7925" y="2140166"/>
            <a:ext cx="4795261" cy="3811588"/>
          </a:xfrm>
        </p:spPr>
        <p:txBody>
          <a:bodyPr/>
          <a:lstStyle/>
          <a:p>
            <a:r>
              <a:rPr lang="en-US" sz="5400" b="1" dirty="0"/>
              <a:t>Case Study #4 </a:t>
            </a:r>
            <a:r>
              <a:rPr lang="en-US" sz="5400" b="1" dirty="0" smtClean="0"/>
              <a:t> </a:t>
            </a:r>
            <a:r>
              <a:rPr lang="en-US" sz="5400" b="1" dirty="0"/>
              <a:t>Data Bank</a:t>
            </a:r>
          </a:p>
          <a:p>
            <a:endParaRPr lang="en-IN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0000-6E62-4CC6-826E-F4A3F07FD82D}" type="datetime1">
              <a:rPr lang="en-IN" smtClean="0"/>
              <a:t>25-04-2024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Case Study#4- Data Bank - Krishnan S</a:t>
            </a:r>
            <a:endParaRPr lang="en-IN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7C3A-1CBC-4D85-A96D-0551C3714D4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612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B. Customer Transactions</a:t>
            </a:r>
            <a:br>
              <a:rPr lang="en-IN" b="1" u="sng" dirty="0"/>
            </a:b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3927"/>
            <a:ext cx="10515600" cy="4773036"/>
          </a:xfrm>
        </p:spPr>
        <p:txBody>
          <a:bodyPr>
            <a:normAutofit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en-US" sz="3200" dirty="0"/>
              <a:t>What is the unique count and total amount for each transaction type?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/>
              <a:t>What is the average total historical deposit counts and amounts for all customers?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/>
              <a:t>For each month - how many Data Bank customers make more than 1 deposit and either 1 purchase or 1 withdrawal in a single month?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/>
              <a:t>What is the closing balance for each customer at the end of the month</a:t>
            </a:r>
            <a:r>
              <a:rPr lang="en-US" sz="3200" dirty="0" smtClean="0"/>
              <a:t>?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D08EA-7E22-4CDB-94D9-7710B174F581}" type="datetime1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Case Study#4- Data Bank - Krishnan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7C3A-1CBC-4D85-A96D-0551C3714D4F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064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What is the unique count and total amount for each transaction type?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D08EA-7E22-4CDB-94D9-7710B174F581}" type="datetime1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Case Study#4- Data Bank - Krishnan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7C3A-1CBC-4D85-A96D-0551C3714D4F}" type="slidenum">
              <a:rPr lang="en-IN" smtClean="0"/>
              <a:t>11</a:t>
            </a:fld>
            <a:endParaRPr lang="en-IN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428" y="1690688"/>
            <a:ext cx="6043143" cy="4665662"/>
          </a:xfrm>
        </p:spPr>
      </p:pic>
    </p:spTree>
    <p:extLst>
      <p:ext uri="{BB962C8B-B14F-4D97-AF65-F5344CB8AC3E}">
        <p14:creationId xmlns:p14="http://schemas.microsoft.com/office/powerpoint/2010/main" val="3828814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What is the average total historical deposit counts and amounts for all customers?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362" y="1690688"/>
            <a:ext cx="5683275" cy="466566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D08EA-7E22-4CDB-94D9-7710B174F581}" type="datetime1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Case Study#4- Data Bank - Krishnan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7C3A-1CBC-4D85-A96D-0551C3714D4F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357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3. For each month - how many Data Bank customers make more than 1 deposit and either 1 purchase or 1 withdrawal in a single month?</a:t>
            </a:r>
            <a:endParaRPr lang="en-IN" sz="32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19626"/>
            <a:ext cx="8343562" cy="3915785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062" y="3537938"/>
            <a:ext cx="2743738" cy="2197473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DCBE2-D463-4631-9039-2E439CF90496}" type="datetime1">
              <a:rPr lang="en-IN" smtClean="0"/>
              <a:t>25-04-2024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Case Study#4- Data Bank - Krishnan 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7C3A-1CBC-4D85-A96D-0551C3714D4F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0942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4. What is the closing balance for each customer at the end of the month?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07" y="2132163"/>
            <a:ext cx="6078985" cy="3562142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593" y="1825625"/>
            <a:ext cx="4512813" cy="4351338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DCBE2-D463-4631-9039-2E439CF90496}" type="datetime1">
              <a:rPr lang="en-IN" smtClean="0"/>
              <a:t>25-04-2024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Case Study#4- Data Bank - Krishnan 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7C3A-1CBC-4D85-A96D-0551C3714D4F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714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8583"/>
          </a:xfrm>
        </p:spPr>
        <p:txBody>
          <a:bodyPr>
            <a:noAutofit/>
          </a:bodyPr>
          <a:lstStyle/>
          <a:p>
            <a:pPr fontAlgn="base"/>
            <a:r>
              <a:rPr lang="en-IN" b="1" dirty="0"/>
              <a:t>C. Data Allocation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3708"/>
            <a:ext cx="10515600" cy="5458692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dirty="0"/>
              <a:t>To test out a few different hypotheses - the Data Bank team wants to run an experiment where different groups of customers would be allocated data using 3 different options:</a:t>
            </a:r>
          </a:p>
          <a:p>
            <a:pPr lvl="1" fontAlgn="base"/>
            <a:r>
              <a:rPr lang="en-US" dirty="0"/>
              <a:t>Option 1: data is allocated based off the amount of money at the end of the previous month</a:t>
            </a:r>
          </a:p>
          <a:p>
            <a:pPr lvl="1" fontAlgn="base"/>
            <a:r>
              <a:rPr lang="en-US" dirty="0"/>
              <a:t>Option 2: data is allocated on the average amount of money kept in the account in the previous 30 days</a:t>
            </a:r>
          </a:p>
          <a:p>
            <a:pPr lvl="1" fontAlgn="base"/>
            <a:r>
              <a:rPr lang="en-US" dirty="0"/>
              <a:t>Option 3: data is updated real-time</a:t>
            </a:r>
          </a:p>
          <a:p>
            <a:pPr fontAlgn="base"/>
            <a:r>
              <a:rPr lang="en-US" dirty="0"/>
              <a:t>For this multi-part challenge question - you have been requested to generate the following data elements to help the Data Bank team estimate how much data will need to be provisioned for each option:</a:t>
            </a:r>
          </a:p>
          <a:p>
            <a:pPr lvl="1" fontAlgn="base"/>
            <a:r>
              <a:rPr lang="en-US" dirty="0"/>
              <a:t>running customer balance column that includes the impact each transaction</a:t>
            </a:r>
          </a:p>
          <a:p>
            <a:pPr lvl="1" fontAlgn="base"/>
            <a:r>
              <a:rPr lang="en-US" dirty="0"/>
              <a:t>customer balance at the end of each month</a:t>
            </a:r>
          </a:p>
          <a:p>
            <a:pPr lvl="1" fontAlgn="base"/>
            <a:r>
              <a:rPr lang="en-US" dirty="0"/>
              <a:t>minimum, average and maximum values of the running balance for each customer</a:t>
            </a:r>
          </a:p>
          <a:p>
            <a:pPr fontAlgn="base"/>
            <a:r>
              <a:rPr lang="en-US" dirty="0"/>
              <a:t>Using all of the data available - how much data would have been required for each option on a monthly basis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D08EA-7E22-4CDB-94D9-7710B174F581}" type="datetime1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Case Study#4- Data Bank - Krishnan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7C3A-1CBC-4D85-A96D-0551C3714D4F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9743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/>
            </a:pPr>
            <a:r>
              <a:rPr lang="en-US" dirty="0" smtClean="0"/>
              <a:t>Running </a:t>
            </a:r>
            <a:r>
              <a:rPr lang="en-US" dirty="0"/>
              <a:t>customer balance column that includes the impact each transaction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2564039"/>
            <a:ext cx="5252049" cy="2145033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DCBE2-D463-4631-9039-2E439CF90496}" type="datetime1">
              <a:rPr lang="en-IN" smtClean="0"/>
              <a:t>25-04-2024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Case Study#4- Data Bank - Krishnan 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7C3A-1CBC-4D85-A96D-0551C3714D4F}" type="slidenum">
              <a:rPr lang="en-IN" smtClean="0"/>
              <a:t>16</a:t>
            </a:fld>
            <a:endParaRPr lang="en-IN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320942"/>
            <a:ext cx="5181600" cy="304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091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2"/>
            </a:pPr>
            <a:r>
              <a:rPr lang="en-US" dirty="0" smtClean="0"/>
              <a:t>Customer </a:t>
            </a:r>
            <a:r>
              <a:rPr lang="en-US" dirty="0"/>
              <a:t>balance at the end of each month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199" y="1825624"/>
            <a:ext cx="5933798" cy="4176863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71997" y="2281791"/>
            <a:ext cx="4581804" cy="3957012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DCBE2-D463-4631-9039-2E439CF90496}" type="datetime1">
              <a:rPr lang="en-IN" smtClean="0"/>
              <a:t>25-04-2024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Case Study#4- Data Bank - Krishnan 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7C3A-1CBC-4D85-A96D-0551C3714D4F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622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857250" indent="-857250">
              <a:buFont typeface="+mj-lt"/>
              <a:buAutoNum type="romanUcPeriod" startAt="3"/>
            </a:pPr>
            <a:r>
              <a:rPr lang="en-US" dirty="0"/>
              <a:t>M</a:t>
            </a:r>
            <a:r>
              <a:rPr lang="en-US" dirty="0" smtClean="0"/>
              <a:t>inimum</a:t>
            </a:r>
            <a:r>
              <a:rPr lang="en-US" dirty="0"/>
              <a:t>, average and maximum values of the running balance for each </a:t>
            </a:r>
            <a:r>
              <a:rPr lang="en-US" dirty="0" smtClean="0"/>
              <a:t>customer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18425" y="2215468"/>
            <a:ext cx="5829266" cy="3616102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47691" y="2724688"/>
            <a:ext cx="5181600" cy="3153628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DCBE2-D463-4631-9039-2E439CF90496}" type="datetime1">
              <a:rPr lang="en-IN" smtClean="0"/>
              <a:t>25-04-2024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Case Study#4- Data Bank - Krishnan 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7C3A-1CBC-4D85-A96D-0551C3714D4F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3226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09292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Option 1: Data is allocated based off the amount of money at the end of the previous </a:t>
            </a:r>
            <a:r>
              <a:rPr lang="en-US" b="1" dirty="0" smtClean="0"/>
              <a:t>month</a:t>
            </a:r>
            <a:endParaRPr lang="en-I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838200" y="1458048"/>
            <a:ext cx="10018063" cy="581746"/>
          </a:xfrm>
        </p:spPr>
        <p:txBody>
          <a:bodyPr/>
          <a:lstStyle/>
          <a:p>
            <a:r>
              <a:rPr lang="en-US" b="0" dirty="0"/>
              <a:t>How much data would have been required on a monthly basis?</a:t>
            </a:r>
            <a:endParaRPr lang="en-IN" b="0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8200" y="2039794"/>
            <a:ext cx="6514185" cy="4316556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DCBE2-D463-4631-9039-2E439CF90496}" type="datetime1">
              <a:rPr lang="en-IN" smtClean="0"/>
              <a:t>25-04-2024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Case Study#4- Data Bank - Krishnan 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7C3A-1CBC-4D85-A96D-0551C3714D4F}" type="slidenum">
              <a:rPr lang="en-IN" smtClean="0"/>
              <a:t>19</a:t>
            </a:fld>
            <a:endParaRPr lang="en-IN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352385" y="4198072"/>
            <a:ext cx="3918661" cy="215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379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14291"/>
          </a:xfrm>
        </p:spPr>
        <p:txBody>
          <a:bodyPr>
            <a:noAutofit/>
          </a:bodyPr>
          <a:lstStyle/>
          <a:p>
            <a:r>
              <a:rPr lang="en-IN" b="1" u="sng" dirty="0"/>
              <a:t>Introduction</a:t>
            </a:r>
            <a:br>
              <a:rPr lang="en-IN" b="1" u="sng" dirty="0"/>
            </a:b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3927"/>
            <a:ext cx="10515600" cy="4721514"/>
          </a:xfrm>
        </p:spPr>
        <p:txBody>
          <a:bodyPr>
            <a:normAutofit fontScale="47500" lnSpcReduction="20000"/>
          </a:bodyPr>
          <a:lstStyle/>
          <a:p>
            <a:pPr fontAlgn="base"/>
            <a:r>
              <a:rPr lang="en-US" sz="4800" dirty="0"/>
              <a:t>There is a new innovation in the financial industry called Neo-Banks: new aged digital only banks without physical branches.</a:t>
            </a:r>
          </a:p>
          <a:p>
            <a:pPr fontAlgn="base"/>
            <a:r>
              <a:rPr lang="en-US" sz="4800" dirty="0"/>
              <a:t>Danny thought that there should be some sort of intersection between these new age banks, cryptocurrency and the data world…so he decides to launch a new initiative - Data Bank!</a:t>
            </a:r>
          </a:p>
          <a:p>
            <a:pPr fontAlgn="base"/>
            <a:r>
              <a:rPr lang="en-US" sz="4800" dirty="0"/>
              <a:t>Data Bank runs just like any other digital bank - but it isn’t only for banking activities, they also have the world’s most secure distributed data storage platform!</a:t>
            </a:r>
          </a:p>
          <a:p>
            <a:pPr fontAlgn="base"/>
            <a:r>
              <a:rPr lang="en-US" sz="4800" dirty="0"/>
              <a:t>Customers are allocated cloud data storage limits which are directly linked to how much money they have in their accounts. There are a few interesting caveats that go with this business model, and this is where the Data Bank team need your help!</a:t>
            </a:r>
          </a:p>
          <a:p>
            <a:pPr fontAlgn="base"/>
            <a:r>
              <a:rPr lang="en-US" sz="4800" dirty="0"/>
              <a:t>The management team at Data Bank want to increase their total customer base - but also need some help tracking just how much data storage their customers will need.</a:t>
            </a:r>
          </a:p>
          <a:p>
            <a:pPr fontAlgn="base"/>
            <a:r>
              <a:rPr lang="en-US" sz="4800" dirty="0"/>
              <a:t>This case study is all about calculating metrics, growth and helping the business </a:t>
            </a:r>
            <a:r>
              <a:rPr lang="en-US" sz="4800" dirty="0" smtClean="0"/>
              <a:t>analyze </a:t>
            </a:r>
            <a:r>
              <a:rPr lang="en-US" sz="4800" dirty="0"/>
              <a:t>their data in a smart way to better forecast and plan for their future developments!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D08EA-7E22-4CDB-94D9-7710B174F581}" type="datetime1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Case Study#4- Data Bank - Krishnan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7C3A-1CBC-4D85-A96D-0551C3714D4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173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Entity Relationship Diagram</a:t>
            </a:r>
            <a:br>
              <a:rPr lang="en-IN" b="1" u="sng" dirty="0"/>
            </a:br>
            <a:endParaRPr lang="en-IN" u="sng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503" y="1690688"/>
            <a:ext cx="10431297" cy="3743289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D08EA-7E22-4CDB-94D9-7710B174F581}" type="datetime1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Case Study#4- Data Bank - Krishnan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7C3A-1CBC-4D85-A96D-0551C3714D4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03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78948"/>
          </a:xfrm>
        </p:spPr>
        <p:txBody>
          <a:bodyPr>
            <a:normAutofit fontScale="90000"/>
          </a:bodyPr>
          <a:lstStyle/>
          <a:p>
            <a:r>
              <a:rPr lang="en-IN" sz="4900" b="1" u="sng" dirty="0"/>
              <a:t>A. Customer Nodes Exploration</a:t>
            </a:r>
            <a:r>
              <a:rPr lang="en-IN" b="1" u="sng" dirty="0"/>
              <a:t/>
            </a:r>
            <a:br>
              <a:rPr lang="en-IN" b="1" u="sng" dirty="0"/>
            </a:b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9272"/>
            <a:ext cx="10515600" cy="5017077"/>
          </a:xfrm>
        </p:spPr>
        <p:txBody>
          <a:bodyPr/>
          <a:lstStyle/>
          <a:p>
            <a:pPr marL="514350" indent="-514350" fontAlgn="base">
              <a:buFont typeface="+mj-lt"/>
              <a:buAutoNum type="arabicPeriod"/>
            </a:pPr>
            <a:r>
              <a:rPr lang="en-US" sz="3600" dirty="0"/>
              <a:t>How many unique nodes are there on the Data Bank system?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3600" dirty="0"/>
              <a:t>What is the number of nodes per region?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3600" dirty="0"/>
              <a:t>How many customers are allocated to each region?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3600" dirty="0"/>
              <a:t>How many days on average are customers reallocated to a different node?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3600" dirty="0"/>
              <a:t>What is the median, 80th and 95th percentile for this same reallocation days metric for each region?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D08EA-7E22-4CDB-94D9-7710B174F581}" type="datetime1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Case Study#4- Data Bank - Krishnan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7C3A-1CBC-4D85-A96D-0551C3714D4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728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How many unique nodes are there on the Data Bank system?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565073" cy="4351338"/>
          </a:xfrm>
        </p:spPr>
        <p:txBody>
          <a:bodyPr>
            <a:normAutofit/>
          </a:bodyPr>
          <a:lstStyle/>
          <a:p>
            <a:r>
              <a:rPr lang="en-US" sz="5400" dirty="0" smtClean="0"/>
              <a:t>There are 5 Unique nodes present in Data Bank System</a:t>
            </a:r>
            <a:endParaRPr lang="en-IN" sz="5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DCBE2-D463-4631-9039-2E439CF90496}" type="datetime1">
              <a:rPr lang="en-IN" smtClean="0"/>
              <a:t>25-04-2024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Case Study#4- Data Bank - Krishnan 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7C3A-1CBC-4D85-A96D-0551C3714D4F}" type="slidenum">
              <a:rPr lang="en-IN" smtClean="0"/>
              <a:t>5</a:t>
            </a:fld>
            <a:endParaRPr lang="en-IN"/>
          </a:p>
        </p:txBody>
      </p:sp>
      <p:pic>
        <p:nvPicPr>
          <p:cNvPr id="8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059" y="2673233"/>
            <a:ext cx="5964741" cy="2700572"/>
          </a:xfrm>
        </p:spPr>
      </p:pic>
    </p:spTree>
    <p:extLst>
      <p:ext uri="{BB962C8B-B14F-4D97-AF65-F5344CB8AC3E}">
        <p14:creationId xmlns:p14="http://schemas.microsoft.com/office/powerpoint/2010/main" val="1229457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What is the number of nodes per region?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D08EA-7E22-4CDB-94D9-7710B174F581}" type="datetime1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Case Study#4- Data Bank - Krishnan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7C3A-1CBC-4D85-A96D-0551C3714D4F}" type="slidenum">
              <a:rPr lang="en-IN" smtClean="0"/>
              <a:t>6</a:t>
            </a:fld>
            <a:endParaRPr lang="en-IN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043" y="1690688"/>
            <a:ext cx="6077913" cy="4665662"/>
          </a:xfrm>
        </p:spPr>
      </p:pic>
    </p:spTree>
    <p:extLst>
      <p:ext uri="{BB962C8B-B14F-4D97-AF65-F5344CB8AC3E}">
        <p14:creationId xmlns:p14="http://schemas.microsoft.com/office/powerpoint/2010/main" val="2797884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How many customers are allocated to each region?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558" y="1690688"/>
            <a:ext cx="6220883" cy="466566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D08EA-7E22-4CDB-94D9-7710B174F581}" type="datetime1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Case Study#4- Data Bank - Krishnan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7C3A-1CBC-4D85-A96D-0551C3714D4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5621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How many days on average are customers reallocated to a different node?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463473" cy="4351338"/>
          </a:xfrm>
        </p:spPr>
        <p:txBody>
          <a:bodyPr>
            <a:normAutofit/>
          </a:bodyPr>
          <a:lstStyle/>
          <a:p>
            <a:r>
              <a:rPr lang="en-US" sz="4800" dirty="0" smtClean="0"/>
              <a:t>On an Average each customer spent 24 days to reallocate to a different node.</a:t>
            </a:r>
            <a:endParaRPr lang="en-IN" sz="4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DCBE2-D463-4631-9039-2E439CF90496}" type="datetime1">
              <a:rPr lang="en-IN" smtClean="0"/>
              <a:t>25-04-2024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Case Study#4- Data Bank - Krishnan 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7C3A-1CBC-4D85-A96D-0551C3714D4F}" type="slidenum">
              <a:rPr lang="en-IN" smtClean="0"/>
              <a:t>8</a:t>
            </a:fld>
            <a:endParaRPr lang="en-IN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673" y="2387311"/>
            <a:ext cx="6123709" cy="3076062"/>
          </a:xfrm>
        </p:spPr>
      </p:pic>
    </p:spTree>
    <p:extLst>
      <p:ext uri="{BB962C8B-B14F-4D97-AF65-F5344CB8AC3E}">
        <p14:creationId xmlns:p14="http://schemas.microsoft.com/office/powerpoint/2010/main" val="1375689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5. What is the median, 80th and 95th percentile for this same reallocation days metric for each region?</a:t>
            </a:r>
            <a:endParaRPr lang="en-IN" sz="36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639" y="1724258"/>
            <a:ext cx="5989962" cy="2985473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140" y="4712320"/>
            <a:ext cx="6186959" cy="1644030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DCBE2-D463-4631-9039-2E439CF90496}" type="datetime1">
              <a:rPr lang="en-IN" smtClean="0"/>
              <a:t>25-04-2024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Case Study#4- Data Bank - Krishnan 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7C3A-1CBC-4D85-A96D-0551C3714D4F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499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922</Words>
  <Application>Microsoft Office PowerPoint</Application>
  <PresentationFormat>Widescreen</PresentationFormat>
  <Paragraphs>105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8 Week SQL Challenge </vt:lpstr>
      <vt:lpstr>Introduction </vt:lpstr>
      <vt:lpstr>Entity Relationship Diagram </vt:lpstr>
      <vt:lpstr>A. Customer Nodes Exploration </vt:lpstr>
      <vt:lpstr>1. How many unique nodes are there on the Data Bank system?</vt:lpstr>
      <vt:lpstr>2. What is the number of nodes per region?</vt:lpstr>
      <vt:lpstr>3. How many customers are allocated to each region?</vt:lpstr>
      <vt:lpstr>4. How many days on average are customers reallocated to a different node?</vt:lpstr>
      <vt:lpstr>5. What is the median, 80th and 95th percentile for this same reallocation days metric for each region?</vt:lpstr>
      <vt:lpstr>B. Customer Transactions </vt:lpstr>
      <vt:lpstr>1. What is the unique count and total amount for each transaction type?</vt:lpstr>
      <vt:lpstr>2. What is the average total historical deposit counts and amounts for all customers?</vt:lpstr>
      <vt:lpstr>3. For each month - how many Data Bank customers make more than 1 deposit and either 1 purchase or 1 withdrawal in a single month?</vt:lpstr>
      <vt:lpstr> 4. What is the closing balance for each customer at the end of the month?</vt:lpstr>
      <vt:lpstr>C. Data Allocation Challenge</vt:lpstr>
      <vt:lpstr>Running customer balance column that includes the impact each transaction</vt:lpstr>
      <vt:lpstr>Customer balance at the end of each month</vt:lpstr>
      <vt:lpstr>Minimum, average and maximum values of the running balance for each customer</vt:lpstr>
      <vt:lpstr>Option 1: Data is allocated based off the amount of money at the end of the previous month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 Week SQL Challenge </dc:title>
  <dc:creator>kiran</dc:creator>
  <cp:lastModifiedBy>kiran</cp:lastModifiedBy>
  <cp:revision>21</cp:revision>
  <dcterms:created xsi:type="dcterms:W3CDTF">2024-04-09T15:23:45Z</dcterms:created>
  <dcterms:modified xsi:type="dcterms:W3CDTF">2024-04-24T21:22:17Z</dcterms:modified>
</cp:coreProperties>
</file>