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7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0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A585-0718-49B1-B69D-AB49C857748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4FAA-76B1-4134-800D-7A177183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8 Week SQL Challenge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Case Study #1 - Danny's Diner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3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ANSWER 6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480" y="1050857"/>
            <a:ext cx="113886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6. Which item was purchased first by the customer after they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00" y="1505732"/>
            <a:ext cx="8015000" cy="53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ANSWER 7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3102" y="1027906"/>
            <a:ext cx="115802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7. Which item was purchased just before the customer became a member?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8" y="1457984"/>
            <a:ext cx="7631083" cy="53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ANSWER 8</a:t>
            </a:r>
            <a:br>
              <a:rPr lang="en-US" sz="4000" b="1" dirty="0" smtClean="0"/>
            </a:br>
            <a:endParaRPr lang="en-IN" sz="4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353" y="1181189"/>
            <a:ext cx="11397344" cy="521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8. What is the total items and amount spent for each member before they became a member?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7" y="1922347"/>
            <a:ext cx="10902065" cy="48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ANSWER 9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8" y="949529"/>
            <a:ext cx="11467012" cy="4737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 If each $1 spent equates to 10 points and sushi has a 2x points multiplier how many points would each customer have?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7" y="1852421"/>
            <a:ext cx="11074674" cy="45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ANSWER 10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76" y="949529"/>
            <a:ext cx="11545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10. In the first week after a customer joins the program (including their join date) they earn         2x points on all items, not just sushi how many points do customer A and B have at the end of January?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949529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9" y="2029606"/>
            <a:ext cx="11255081" cy="46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0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BONUS QUESTIONS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19" y="1163773"/>
            <a:ext cx="11484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Join All The Things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940526"/>
            <a:ext cx="4064726" cy="9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" y="1615912"/>
            <a:ext cx="5698808" cy="4889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83" y="1515290"/>
            <a:ext cx="6418217" cy="5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BONUS QUESTIONS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0" y="1128939"/>
            <a:ext cx="113363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Rank All The Things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940526"/>
            <a:ext cx="4064726" cy="9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930"/>
            <a:ext cx="6242022" cy="5250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22" y="1278871"/>
            <a:ext cx="5932561" cy="54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</a:t>
            </a:r>
            <a:r>
              <a:rPr lang="en-IN" b="1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Danny wants to use the data to answer a few simple questions about his customers, especially about their visiting patterns, how much money they’ve spent and also which menu items are their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. Having this deeper connection with his customers will help him deliver a better and more </a:t>
            </a:r>
            <a:r>
              <a:rPr lang="en-US" sz="2000" dirty="0" err="1" smtClean="0"/>
              <a:t>personalised</a:t>
            </a:r>
            <a:r>
              <a:rPr lang="en-US" sz="2000" dirty="0" smtClean="0"/>
              <a:t> experience for his loyal customers.</a:t>
            </a:r>
          </a:p>
          <a:p>
            <a:r>
              <a:rPr lang="en-US" sz="2000" dirty="0" smtClean="0"/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r>
              <a:rPr lang="en-US" sz="2000" dirty="0" smtClean="0"/>
              <a:t>Danny has provided you with a sample of his overall customer data due to privacy issues - but he hopes that these examples are enough for you to write fully functioning SQL queries to help him answer his questions!</a:t>
            </a:r>
          </a:p>
          <a:p>
            <a:r>
              <a:rPr lang="en-US" sz="2000" dirty="0" smtClean="0"/>
              <a:t>Danny has shared with you 3 key datasets for this case study:</a:t>
            </a:r>
          </a:p>
          <a:p>
            <a:pPr algn="just"/>
            <a:r>
              <a:rPr lang="en-US" sz="2000" dirty="0" smtClean="0"/>
              <a:t>sales</a:t>
            </a:r>
          </a:p>
          <a:p>
            <a:r>
              <a:rPr lang="en-US" sz="2000" dirty="0" smtClean="0"/>
              <a:t>menu</a:t>
            </a:r>
          </a:p>
          <a:p>
            <a:r>
              <a:rPr lang="en-US" sz="2000" dirty="0" smtClean="0"/>
              <a:t>members</a:t>
            </a: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375954"/>
            <a:ext cx="4595949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8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Entity Relationship </a:t>
            </a:r>
            <a:r>
              <a:rPr lang="en-IN" b="1" dirty="0" smtClean="0"/>
              <a:t>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497981"/>
            <a:ext cx="9231086" cy="5250966"/>
          </a:xfrm>
        </p:spPr>
      </p:pic>
      <p:cxnSp>
        <p:nvCxnSpPr>
          <p:cNvPr id="5" name="Straight Connector 4"/>
          <p:cNvCxnSpPr/>
          <p:nvPr/>
        </p:nvCxnSpPr>
        <p:spPr>
          <a:xfrm>
            <a:off x="838200" y="1323703"/>
            <a:ext cx="6468291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Case Study </a:t>
            </a:r>
            <a:r>
              <a:rPr lang="en-IN" b="1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amount each customer spent at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many days has each customer visited the restaurant?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was the first item from the menu purchased by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most purchased item on the menu and how many times was it purchased by all customers?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the most popular for each customer?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first by the customer after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Which item was purchased just before the customer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What is the total items and amount spent for each member before they became a member?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each $1 spent equates to 10 points and sushi has a 2x points multiplier - how many points would each customer have?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 the first week after a customer joins the program (including their join date) they earn 2x points on all items, not just sushi - how many points do customer A and B have at the end of January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06286"/>
            <a:ext cx="5083629" cy="17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ANSWER</a:t>
            </a:r>
            <a:r>
              <a:rPr lang="en-US" b="1" dirty="0" smtClean="0"/>
              <a:t> 1</a:t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66502" y="984068"/>
            <a:ext cx="2575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4746" y="1149531"/>
            <a:ext cx="11362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What is the total amount each customer spent at the restaurant?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8" y="1603012"/>
            <a:ext cx="6659843" cy="52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870"/>
            <a:ext cx="10515600" cy="1325563"/>
          </a:xfrm>
        </p:spPr>
        <p:txBody>
          <a:bodyPr/>
          <a:lstStyle/>
          <a:p>
            <a:r>
              <a:rPr lang="en-US" sz="4000" b="1" dirty="0" smtClean="0"/>
              <a:t>ANSWER</a:t>
            </a:r>
            <a:r>
              <a:rPr lang="en-US" b="1" dirty="0" smtClean="0"/>
              <a:t> 2</a:t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966652"/>
            <a:ext cx="26278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0187" y="1050562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How many days has each customer visited the restaurant?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8" y="1559764"/>
            <a:ext cx="10650663" cy="51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dirty="0" smtClean="0"/>
              <a:t>ANSWER</a:t>
            </a:r>
            <a:r>
              <a:rPr lang="en-US" b="1" dirty="0" smtClean="0"/>
              <a:t> 3</a:t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019197"/>
            <a:ext cx="2653937" cy="8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7607" y="1198608"/>
            <a:ext cx="11318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3. What was the first item from the menu purchased by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83" y="1626981"/>
            <a:ext cx="8690833" cy="52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4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ANSWER</a:t>
            </a:r>
            <a:r>
              <a:rPr lang="en-US" b="1" dirty="0" smtClean="0"/>
              <a:t> 4</a:t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5723" y="940525"/>
            <a:ext cx="2575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063" y="1050857"/>
            <a:ext cx="115018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4. What is the most purchased item on the menu and how many times was it purchased by all customers?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801019"/>
            <a:ext cx="8140629" cy="49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6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sz="4000" b="1" dirty="0" smtClean="0"/>
              <a:t>ANSWER 5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027906"/>
            <a:ext cx="26626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8566" y="1155065"/>
            <a:ext cx="112405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5. Which item was the most popular for each customer?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96" y="1538573"/>
            <a:ext cx="7524207" cy="53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575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8 Week SQL Challenge </vt:lpstr>
      <vt:lpstr>Problem Statement</vt:lpstr>
      <vt:lpstr>Entity Relationship Diagram</vt:lpstr>
      <vt:lpstr>Case Study Questions</vt:lpstr>
      <vt:lpstr>ANSWER 1 </vt:lpstr>
      <vt:lpstr>ANSWER 2 </vt:lpstr>
      <vt:lpstr>ANSWER 3 </vt:lpstr>
      <vt:lpstr>ANSWER 4 </vt:lpstr>
      <vt:lpstr>ANSWER 5 </vt:lpstr>
      <vt:lpstr>ANSWER 6 </vt:lpstr>
      <vt:lpstr>ANSWER 7 </vt:lpstr>
      <vt:lpstr>ANSWER 8 </vt:lpstr>
      <vt:lpstr>ANSWER 9 </vt:lpstr>
      <vt:lpstr>ANSWER 10 </vt:lpstr>
      <vt:lpstr>BONUS QUESTIONS </vt:lpstr>
      <vt:lpstr>BONUS 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</dc:title>
  <dc:creator>kiran</dc:creator>
  <cp:lastModifiedBy>kiran</cp:lastModifiedBy>
  <cp:revision>17</cp:revision>
  <cp:lastPrinted>2024-04-03T14:13:34Z</cp:lastPrinted>
  <dcterms:created xsi:type="dcterms:W3CDTF">2024-04-03T06:50:44Z</dcterms:created>
  <dcterms:modified xsi:type="dcterms:W3CDTF">2024-04-03T14:49:04Z</dcterms:modified>
</cp:coreProperties>
</file>