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4" r:id="rId17"/>
    <p:sldId id="275" r:id="rId18"/>
    <p:sldId id="276" r:id="rId19"/>
    <p:sldId id="269" r:id="rId20"/>
    <p:sldId id="270" r:id="rId21"/>
    <p:sldId id="273" r:id="rId22"/>
    <p:sldId id="271"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Review-2</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Expected Outcomes</a:t>
            </a:r>
            <a:endParaRPr lang="en-IN" sz="2800" b="0" strike="noStrike" spc="-1">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5" y="1589087"/>
            <a:ext cx="4678680" cy="2924175"/>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678680" cy="2924175"/>
          </a:xfrm>
          <a:prstGeom prst="rect">
            <a:avLst/>
          </a:prstGeom>
        </p:spPr>
      </p:pic>
    </p:spTree>
    <p:extLst>
      <p:ext uri="{BB962C8B-B14F-4D97-AF65-F5344CB8AC3E}">
        <p14:creationId xmlns:p14="http://schemas.microsoft.com/office/powerpoint/2010/main" val="121417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b="0" strike="noStrike" spc="-1" dirty="0">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lnSpc>
                <a:spcPct val="150000"/>
              </a:lnSpc>
            </a:pPr>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lang="en-IN"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1233</TotalTime>
  <Words>2178</Words>
  <Application>Microsoft Office PowerPoint</Application>
  <PresentationFormat>Widescreen</PresentationFormat>
  <Paragraphs>272</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Expected Outcomes</vt:lpstr>
      <vt:lpstr>Expected Outcomes </vt:lpstr>
      <vt:lpstr>Expected Outcomes </vt:lpstr>
      <vt:lpstr>Expected 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Krishnan s</cp:lastModifiedBy>
  <cp:revision>516</cp:revision>
  <dcterms:created xsi:type="dcterms:W3CDTF">2023-03-16T03:26:27Z</dcterms:created>
  <dcterms:modified xsi:type="dcterms:W3CDTF">2024-01-08T12:40:00Z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