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271272"/>
            <a:ext cx="1632585" cy="425450"/>
          </a:xfrm>
          <a:custGeom>
            <a:avLst/>
            <a:gdLst/>
            <a:ahLst/>
            <a:cxnLst/>
            <a:rect l="l" t="t" r="r" b="b"/>
            <a:pathLst>
              <a:path w="1632585" h="425450">
                <a:moveTo>
                  <a:pt x="1632204" y="0"/>
                </a:moveTo>
                <a:lnTo>
                  <a:pt x="776566" y="0"/>
                </a:lnTo>
                <a:lnTo>
                  <a:pt x="373684" y="402589"/>
                </a:lnTo>
                <a:lnTo>
                  <a:pt x="0" y="402589"/>
                </a:lnTo>
                <a:lnTo>
                  <a:pt x="0" y="425195"/>
                </a:lnTo>
                <a:lnTo>
                  <a:pt x="380466" y="425195"/>
                </a:lnTo>
                <a:lnTo>
                  <a:pt x="385013" y="422910"/>
                </a:lnTo>
                <a:lnTo>
                  <a:pt x="785647" y="21462"/>
                </a:lnTo>
                <a:lnTo>
                  <a:pt x="1632204" y="21462"/>
                </a:lnTo>
                <a:lnTo>
                  <a:pt x="1632204" y="0"/>
                </a:lnTo>
                <a:close/>
              </a:path>
            </a:pathLst>
          </a:custGeom>
          <a:solidFill>
            <a:srgbClr val="F5DE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271272"/>
            <a:ext cx="1632585" cy="425450"/>
          </a:xfrm>
          <a:custGeom>
            <a:avLst/>
            <a:gdLst/>
            <a:ahLst/>
            <a:cxnLst/>
            <a:rect l="l" t="t" r="r" b="b"/>
            <a:pathLst>
              <a:path w="1632585" h="425450">
                <a:moveTo>
                  <a:pt x="0" y="425195"/>
                </a:moveTo>
                <a:lnTo>
                  <a:pt x="380466" y="425195"/>
                </a:lnTo>
                <a:lnTo>
                  <a:pt x="382739" y="424052"/>
                </a:lnTo>
                <a:lnTo>
                  <a:pt x="385013" y="422910"/>
                </a:lnTo>
                <a:lnTo>
                  <a:pt x="386130" y="421766"/>
                </a:lnTo>
                <a:lnTo>
                  <a:pt x="387248" y="420624"/>
                </a:lnTo>
                <a:lnTo>
                  <a:pt x="785647" y="21462"/>
                </a:lnTo>
                <a:lnTo>
                  <a:pt x="1632204" y="21462"/>
                </a:lnTo>
                <a:lnTo>
                  <a:pt x="1632204" y="0"/>
                </a:lnTo>
                <a:lnTo>
                  <a:pt x="776566" y="0"/>
                </a:lnTo>
                <a:lnTo>
                  <a:pt x="375920" y="400303"/>
                </a:lnTo>
                <a:lnTo>
                  <a:pt x="373684" y="402589"/>
                </a:lnTo>
                <a:lnTo>
                  <a:pt x="0" y="402589"/>
                </a:lnTo>
              </a:path>
            </a:pathLst>
          </a:custGeom>
          <a:ln w="9525">
            <a:solidFill>
              <a:srgbClr val="F5DE3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8834" y="224218"/>
            <a:ext cx="129670" cy="128357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0" y="522731"/>
            <a:ext cx="1591310" cy="426720"/>
          </a:xfrm>
          <a:custGeom>
            <a:avLst/>
            <a:gdLst/>
            <a:ahLst/>
            <a:cxnLst/>
            <a:rect l="l" t="t" r="r" b="b"/>
            <a:pathLst>
              <a:path w="1591310" h="426719">
                <a:moveTo>
                  <a:pt x="1591056" y="0"/>
                </a:moveTo>
                <a:lnTo>
                  <a:pt x="735418" y="0"/>
                </a:lnTo>
                <a:lnTo>
                  <a:pt x="332536" y="403987"/>
                </a:lnTo>
                <a:lnTo>
                  <a:pt x="0" y="403987"/>
                </a:lnTo>
                <a:lnTo>
                  <a:pt x="0" y="426719"/>
                </a:lnTo>
                <a:lnTo>
                  <a:pt x="339318" y="426719"/>
                </a:lnTo>
                <a:lnTo>
                  <a:pt x="343865" y="424433"/>
                </a:lnTo>
                <a:lnTo>
                  <a:pt x="744499" y="21589"/>
                </a:lnTo>
                <a:lnTo>
                  <a:pt x="1591056" y="21589"/>
                </a:lnTo>
                <a:lnTo>
                  <a:pt x="15910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0" y="522731"/>
            <a:ext cx="1591310" cy="426720"/>
          </a:xfrm>
          <a:custGeom>
            <a:avLst/>
            <a:gdLst/>
            <a:ahLst/>
            <a:cxnLst/>
            <a:rect l="l" t="t" r="r" b="b"/>
            <a:pathLst>
              <a:path w="1591310" h="426719">
                <a:moveTo>
                  <a:pt x="0" y="426719"/>
                </a:moveTo>
                <a:lnTo>
                  <a:pt x="339318" y="426719"/>
                </a:lnTo>
                <a:lnTo>
                  <a:pt x="341591" y="425576"/>
                </a:lnTo>
                <a:lnTo>
                  <a:pt x="343865" y="424433"/>
                </a:lnTo>
                <a:lnTo>
                  <a:pt x="344982" y="423290"/>
                </a:lnTo>
                <a:lnTo>
                  <a:pt x="346100" y="422147"/>
                </a:lnTo>
                <a:lnTo>
                  <a:pt x="744499" y="21589"/>
                </a:lnTo>
                <a:lnTo>
                  <a:pt x="1591056" y="21589"/>
                </a:lnTo>
                <a:lnTo>
                  <a:pt x="1591056" y="0"/>
                </a:lnTo>
                <a:lnTo>
                  <a:pt x="735418" y="0"/>
                </a:lnTo>
                <a:lnTo>
                  <a:pt x="334772" y="401700"/>
                </a:lnTo>
                <a:lnTo>
                  <a:pt x="332536" y="403987"/>
                </a:lnTo>
                <a:lnTo>
                  <a:pt x="0" y="403987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69398" y="466534"/>
            <a:ext cx="129670" cy="12967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0" y="774191"/>
            <a:ext cx="1591310" cy="425450"/>
          </a:xfrm>
          <a:custGeom>
            <a:avLst/>
            <a:gdLst/>
            <a:ahLst/>
            <a:cxnLst/>
            <a:rect l="l" t="t" r="r" b="b"/>
            <a:pathLst>
              <a:path w="1591310" h="425450">
                <a:moveTo>
                  <a:pt x="1591056" y="0"/>
                </a:moveTo>
                <a:lnTo>
                  <a:pt x="735418" y="0"/>
                </a:lnTo>
                <a:lnTo>
                  <a:pt x="332536" y="402590"/>
                </a:lnTo>
                <a:lnTo>
                  <a:pt x="0" y="402590"/>
                </a:lnTo>
                <a:lnTo>
                  <a:pt x="0" y="425196"/>
                </a:lnTo>
                <a:lnTo>
                  <a:pt x="339318" y="425196"/>
                </a:lnTo>
                <a:lnTo>
                  <a:pt x="343865" y="422910"/>
                </a:lnTo>
                <a:lnTo>
                  <a:pt x="744499" y="21462"/>
                </a:lnTo>
                <a:lnTo>
                  <a:pt x="1591056" y="21462"/>
                </a:lnTo>
                <a:lnTo>
                  <a:pt x="15910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774191"/>
            <a:ext cx="1591310" cy="425450"/>
          </a:xfrm>
          <a:custGeom>
            <a:avLst/>
            <a:gdLst/>
            <a:ahLst/>
            <a:cxnLst/>
            <a:rect l="l" t="t" r="r" b="b"/>
            <a:pathLst>
              <a:path w="1591310" h="425450">
                <a:moveTo>
                  <a:pt x="0" y="425196"/>
                </a:moveTo>
                <a:lnTo>
                  <a:pt x="339318" y="425196"/>
                </a:lnTo>
                <a:lnTo>
                  <a:pt x="341591" y="424053"/>
                </a:lnTo>
                <a:lnTo>
                  <a:pt x="343865" y="422910"/>
                </a:lnTo>
                <a:lnTo>
                  <a:pt x="344982" y="421767"/>
                </a:lnTo>
                <a:lnTo>
                  <a:pt x="346100" y="420624"/>
                </a:lnTo>
                <a:lnTo>
                  <a:pt x="744499" y="21462"/>
                </a:lnTo>
                <a:lnTo>
                  <a:pt x="1591056" y="21462"/>
                </a:lnTo>
                <a:lnTo>
                  <a:pt x="1591056" y="0"/>
                </a:lnTo>
                <a:lnTo>
                  <a:pt x="735418" y="0"/>
                </a:lnTo>
                <a:lnTo>
                  <a:pt x="334772" y="400304"/>
                </a:lnTo>
                <a:lnTo>
                  <a:pt x="332536" y="402590"/>
                </a:lnTo>
                <a:lnTo>
                  <a:pt x="0" y="40259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5" name="bg 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69398" y="716470"/>
            <a:ext cx="129670" cy="129670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1681928" y="0"/>
            <a:ext cx="822960" cy="430530"/>
          </a:xfrm>
          <a:custGeom>
            <a:avLst/>
            <a:gdLst/>
            <a:ahLst/>
            <a:cxnLst/>
            <a:rect l="l" t="t" r="r" b="b"/>
            <a:pathLst>
              <a:path w="822960" h="430530">
                <a:moveTo>
                  <a:pt x="822892" y="430529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7" name="bg 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86231" y="384129"/>
            <a:ext cx="127746" cy="129194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7511795" y="271272"/>
            <a:ext cx="1632585" cy="425450"/>
          </a:xfrm>
          <a:custGeom>
            <a:avLst/>
            <a:gdLst/>
            <a:ahLst/>
            <a:cxnLst/>
            <a:rect l="l" t="t" r="r" b="b"/>
            <a:pathLst>
              <a:path w="1632584" h="425450">
                <a:moveTo>
                  <a:pt x="855599" y="0"/>
                </a:moveTo>
                <a:lnTo>
                  <a:pt x="0" y="0"/>
                </a:lnTo>
                <a:lnTo>
                  <a:pt x="0" y="21462"/>
                </a:lnTo>
                <a:lnTo>
                  <a:pt x="846581" y="21462"/>
                </a:lnTo>
                <a:lnTo>
                  <a:pt x="1246124" y="421766"/>
                </a:lnTo>
                <a:lnTo>
                  <a:pt x="1247139" y="422910"/>
                </a:lnTo>
                <a:lnTo>
                  <a:pt x="1251711" y="425195"/>
                </a:lnTo>
                <a:lnTo>
                  <a:pt x="1632203" y="425195"/>
                </a:lnTo>
                <a:lnTo>
                  <a:pt x="1632203" y="402589"/>
                </a:lnTo>
                <a:lnTo>
                  <a:pt x="1258570" y="402589"/>
                </a:lnTo>
                <a:lnTo>
                  <a:pt x="855599" y="0"/>
                </a:lnTo>
                <a:close/>
              </a:path>
            </a:pathLst>
          </a:custGeom>
          <a:solidFill>
            <a:srgbClr val="0052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7511795" y="271272"/>
            <a:ext cx="1632585" cy="425450"/>
          </a:xfrm>
          <a:custGeom>
            <a:avLst/>
            <a:gdLst/>
            <a:ahLst/>
            <a:cxnLst/>
            <a:rect l="l" t="t" r="r" b="b"/>
            <a:pathLst>
              <a:path w="1632584" h="425450">
                <a:moveTo>
                  <a:pt x="1632203" y="425195"/>
                </a:moveTo>
                <a:lnTo>
                  <a:pt x="1251711" y="425195"/>
                </a:lnTo>
                <a:lnTo>
                  <a:pt x="1249426" y="424052"/>
                </a:lnTo>
                <a:lnTo>
                  <a:pt x="1247139" y="422910"/>
                </a:lnTo>
                <a:lnTo>
                  <a:pt x="1246124" y="421766"/>
                </a:lnTo>
                <a:lnTo>
                  <a:pt x="1244980" y="420624"/>
                </a:lnTo>
                <a:lnTo>
                  <a:pt x="846581" y="21462"/>
                </a:lnTo>
                <a:lnTo>
                  <a:pt x="0" y="21462"/>
                </a:lnTo>
                <a:lnTo>
                  <a:pt x="0" y="0"/>
                </a:lnTo>
                <a:lnTo>
                  <a:pt x="855599" y="0"/>
                </a:lnTo>
                <a:lnTo>
                  <a:pt x="1256283" y="400303"/>
                </a:lnTo>
                <a:lnTo>
                  <a:pt x="1258570" y="402589"/>
                </a:lnTo>
                <a:lnTo>
                  <a:pt x="1632203" y="402589"/>
                </a:lnTo>
              </a:path>
            </a:pathLst>
          </a:custGeom>
          <a:ln w="9525">
            <a:solidFill>
              <a:srgbClr val="0052B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0" name="bg 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87018" y="224218"/>
            <a:ext cx="129670" cy="128357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7552943" y="522731"/>
            <a:ext cx="1591310" cy="426720"/>
          </a:xfrm>
          <a:custGeom>
            <a:avLst/>
            <a:gdLst/>
            <a:ahLst/>
            <a:cxnLst/>
            <a:rect l="l" t="t" r="r" b="b"/>
            <a:pathLst>
              <a:path w="1591309" h="426719">
                <a:moveTo>
                  <a:pt x="855599" y="0"/>
                </a:moveTo>
                <a:lnTo>
                  <a:pt x="0" y="0"/>
                </a:lnTo>
                <a:lnTo>
                  <a:pt x="0" y="21589"/>
                </a:lnTo>
                <a:lnTo>
                  <a:pt x="846581" y="21589"/>
                </a:lnTo>
                <a:lnTo>
                  <a:pt x="1246124" y="423290"/>
                </a:lnTo>
                <a:lnTo>
                  <a:pt x="1247139" y="424433"/>
                </a:lnTo>
                <a:lnTo>
                  <a:pt x="1251711" y="426719"/>
                </a:lnTo>
                <a:lnTo>
                  <a:pt x="1591055" y="426719"/>
                </a:lnTo>
                <a:lnTo>
                  <a:pt x="1591055" y="403987"/>
                </a:lnTo>
                <a:lnTo>
                  <a:pt x="1258570" y="403987"/>
                </a:lnTo>
                <a:lnTo>
                  <a:pt x="8555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7552943" y="522731"/>
            <a:ext cx="1591310" cy="426720"/>
          </a:xfrm>
          <a:custGeom>
            <a:avLst/>
            <a:gdLst/>
            <a:ahLst/>
            <a:cxnLst/>
            <a:rect l="l" t="t" r="r" b="b"/>
            <a:pathLst>
              <a:path w="1591309" h="426719">
                <a:moveTo>
                  <a:pt x="1591055" y="426719"/>
                </a:moveTo>
                <a:lnTo>
                  <a:pt x="1251711" y="426719"/>
                </a:lnTo>
                <a:lnTo>
                  <a:pt x="1249426" y="425576"/>
                </a:lnTo>
                <a:lnTo>
                  <a:pt x="1247139" y="424433"/>
                </a:lnTo>
                <a:lnTo>
                  <a:pt x="1246124" y="423290"/>
                </a:lnTo>
                <a:lnTo>
                  <a:pt x="1244980" y="422147"/>
                </a:lnTo>
                <a:lnTo>
                  <a:pt x="846581" y="21589"/>
                </a:lnTo>
                <a:lnTo>
                  <a:pt x="0" y="21589"/>
                </a:lnTo>
                <a:lnTo>
                  <a:pt x="0" y="0"/>
                </a:lnTo>
                <a:lnTo>
                  <a:pt x="855599" y="0"/>
                </a:lnTo>
                <a:lnTo>
                  <a:pt x="1256283" y="401700"/>
                </a:lnTo>
                <a:lnTo>
                  <a:pt x="1258570" y="403987"/>
                </a:lnTo>
                <a:lnTo>
                  <a:pt x="1591055" y="403987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3" name="bg object 3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46454" y="466534"/>
            <a:ext cx="129670" cy="129670"/>
          </a:xfrm>
          <a:prstGeom prst="rect">
            <a:avLst/>
          </a:prstGeom>
        </p:spPr>
      </p:pic>
      <p:sp>
        <p:nvSpPr>
          <p:cNvPr id="34" name="bg object 34"/>
          <p:cNvSpPr/>
          <p:nvPr/>
        </p:nvSpPr>
        <p:spPr>
          <a:xfrm>
            <a:off x="7552943" y="774191"/>
            <a:ext cx="1591310" cy="425450"/>
          </a:xfrm>
          <a:custGeom>
            <a:avLst/>
            <a:gdLst/>
            <a:ahLst/>
            <a:cxnLst/>
            <a:rect l="l" t="t" r="r" b="b"/>
            <a:pathLst>
              <a:path w="1591309" h="425450">
                <a:moveTo>
                  <a:pt x="855599" y="0"/>
                </a:moveTo>
                <a:lnTo>
                  <a:pt x="0" y="0"/>
                </a:lnTo>
                <a:lnTo>
                  <a:pt x="0" y="21462"/>
                </a:lnTo>
                <a:lnTo>
                  <a:pt x="846581" y="21462"/>
                </a:lnTo>
                <a:lnTo>
                  <a:pt x="1246124" y="421767"/>
                </a:lnTo>
                <a:lnTo>
                  <a:pt x="1247139" y="422910"/>
                </a:lnTo>
                <a:lnTo>
                  <a:pt x="1251711" y="425196"/>
                </a:lnTo>
                <a:lnTo>
                  <a:pt x="1591055" y="425196"/>
                </a:lnTo>
                <a:lnTo>
                  <a:pt x="1591055" y="402590"/>
                </a:lnTo>
                <a:lnTo>
                  <a:pt x="1258570" y="402590"/>
                </a:lnTo>
                <a:lnTo>
                  <a:pt x="8555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7552943" y="774191"/>
            <a:ext cx="1591310" cy="425450"/>
          </a:xfrm>
          <a:custGeom>
            <a:avLst/>
            <a:gdLst/>
            <a:ahLst/>
            <a:cxnLst/>
            <a:rect l="l" t="t" r="r" b="b"/>
            <a:pathLst>
              <a:path w="1591309" h="425450">
                <a:moveTo>
                  <a:pt x="1591055" y="425196"/>
                </a:moveTo>
                <a:lnTo>
                  <a:pt x="1251711" y="425196"/>
                </a:lnTo>
                <a:lnTo>
                  <a:pt x="1249426" y="424053"/>
                </a:lnTo>
                <a:lnTo>
                  <a:pt x="1247139" y="422910"/>
                </a:lnTo>
                <a:lnTo>
                  <a:pt x="1246124" y="421767"/>
                </a:lnTo>
                <a:lnTo>
                  <a:pt x="1244980" y="420624"/>
                </a:lnTo>
                <a:lnTo>
                  <a:pt x="846581" y="21462"/>
                </a:lnTo>
                <a:lnTo>
                  <a:pt x="0" y="21462"/>
                </a:lnTo>
                <a:lnTo>
                  <a:pt x="0" y="0"/>
                </a:lnTo>
                <a:lnTo>
                  <a:pt x="855599" y="0"/>
                </a:lnTo>
                <a:lnTo>
                  <a:pt x="1256283" y="400304"/>
                </a:lnTo>
                <a:lnTo>
                  <a:pt x="1258570" y="402590"/>
                </a:lnTo>
                <a:lnTo>
                  <a:pt x="1591055" y="40259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6" name="bg object 3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46454" y="716470"/>
            <a:ext cx="129670" cy="129670"/>
          </a:xfrm>
          <a:prstGeom prst="rect">
            <a:avLst/>
          </a:prstGeom>
        </p:spPr>
      </p:pic>
      <p:sp>
        <p:nvSpPr>
          <p:cNvPr id="37" name="bg object 37"/>
          <p:cNvSpPr/>
          <p:nvPr/>
        </p:nvSpPr>
        <p:spPr>
          <a:xfrm>
            <a:off x="6639178" y="0"/>
            <a:ext cx="822960" cy="430530"/>
          </a:xfrm>
          <a:custGeom>
            <a:avLst/>
            <a:gdLst/>
            <a:ahLst/>
            <a:cxnLst/>
            <a:rect l="l" t="t" r="r" b="b"/>
            <a:pathLst>
              <a:path w="822959" h="430530">
                <a:moveTo>
                  <a:pt x="0" y="430529"/>
                </a:moveTo>
                <a:lnTo>
                  <a:pt x="822872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8" name="bg object 3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30022" y="384129"/>
            <a:ext cx="127698" cy="12919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583563" y="1390903"/>
            <a:ext cx="1932304" cy="2586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33089" y="543255"/>
            <a:ext cx="1877821" cy="437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2360" y="1560957"/>
            <a:ext cx="7739278" cy="2373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20" Type="http://schemas.openxmlformats.org/officeDocument/2006/relationships/image" Target="../media/image28.png"/><Relationship Id="rId21" Type="http://schemas.openxmlformats.org/officeDocument/2006/relationships/image" Target="../media/image29.png"/><Relationship Id="rId22" Type="http://schemas.openxmlformats.org/officeDocument/2006/relationships/image" Target="../media/image30.png"/><Relationship Id="rId23" Type="http://schemas.openxmlformats.org/officeDocument/2006/relationships/image" Target="../media/image31.png"/><Relationship Id="rId24" Type="http://schemas.openxmlformats.org/officeDocument/2006/relationships/image" Target="../media/image32.png"/><Relationship Id="rId25" Type="http://schemas.openxmlformats.org/officeDocument/2006/relationships/image" Target="../media/image3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6" Type="http://schemas.openxmlformats.org/officeDocument/2006/relationships/image" Target="../media/image130.png"/><Relationship Id="rId7" Type="http://schemas.openxmlformats.org/officeDocument/2006/relationships/image" Target="../media/image131.png"/><Relationship Id="rId8" Type="http://schemas.openxmlformats.org/officeDocument/2006/relationships/image" Target="../media/image132.png"/><Relationship Id="rId9" Type="http://schemas.openxmlformats.org/officeDocument/2006/relationships/image" Target="../media/image133.png"/><Relationship Id="rId10" Type="http://schemas.openxmlformats.org/officeDocument/2006/relationships/image" Target="../media/image134.png"/><Relationship Id="rId11" Type="http://schemas.openxmlformats.org/officeDocument/2006/relationships/image" Target="../media/image135.png"/><Relationship Id="rId12" Type="http://schemas.openxmlformats.org/officeDocument/2006/relationships/image" Target="../media/image136.png"/><Relationship Id="rId13" Type="http://schemas.openxmlformats.org/officeDocument/2006/relationships/image" Target="../media/image137.png"/><Relationship Id="rId14" Type="http://schemas.openxmlformats.org/officeDocument/2006/relationships/image" Target="../media/image4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Relationship Id="rId12" Type="http://schemas.openxmlformats.org/officeDocument/2006/relationships/image" Target="../media/image44.png"/><Relationship Id="rId13" Type="http://schemas.openxmlformats.org/officeDocument/2006/relationships/image" Target="../media/image45.png"/><Relationship Id="rId14" Type="http://schemas.openxmlformats.org/officeDocument/2006/relationships/image" Target="../media/image4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8.png"/><Relationship Id="rId14" Type="http://schemas.openxmlformats.org/officeDocument/2006/relationships/image" Target="../media/image59.png"/><Relationship Id="rId15" Type="http://schemas.openxmlformats.org/officeDocument/2006/relationships/image" Target="../media/image60.png"/><Relationship Id="rId16" Type="http://schemas.openxmlformats.org/officeDocument/2006/relationships/image" Target="../media/image61.png"/><Relationship Id="rId17" Type="http://schemas.openxmlformats.org/officeDocument/2006/relationships/image" Target="../media/image6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Relationship Id="rId14" Type="http://schemas.openxmlformats.org/officeDocument/2006/relationships/image" Target="../media/image4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12.png"/><Relationship Id="rId10" Type="http://schemas.openxmlformats.org/officeDocument/2006/relationships/image" Target="../media/image82.png"/><Relationship Id="rId11" Type="http://schemas.openxmlformats.org/officeDocument/2006/relationships/image" Target="../media/image83.png"/><Relationship Id="rId12" Type="http://schemas.openxmlformats.org/officeDocument/2006/relationships/image" Target="../media/image84.png"/><Relationship Id="rId13" Type="http://schemas.openxmlformats.org/officeDocument/2006/relationships/image" Target="../media/image4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Relationship Id="rId10" Type="http://schemas.openxmlformats.org/officeDocument/2006/relationships/image" Target="../media/image93.png"/><Relationship Id="rId11" Type="http://schemas.openxmlformats.org/officeDocument/2006/relationships/image" Target="../media/image94.png"/><Relationship Id="rId12" Type="http://schemas.openxmlformats.org/officeDocument/2006/relationships/image" Target="../media/image95.png"/><Relationship Id="rId13" Type="http://schemas.openxmlformats.org/officeDocument/2006/relationships/image" Target="../media/image96.png"/><Relationship Id="rId14" Type="http://schemas.openxmlformats.org/officeDocument/2006/relationships/image" Target="../media/image97.png"/><Relationship Id="rId15" Type="http://schemas.openxmlformats.org/officeDocument/2006/relationships/image" Target="../media/image98.png"/><Relationship Id="rId16" Type="http://schemas.openxmlformats.org/officeDocument/2006/relationships/image" Target="../media/image99.png"/><Relationship Id="rId17" Type="http://schemas.openxmlformats.org/officeDocument/2006/relationships/image" Target="../media/image100.png"/><Relationship Id="rId18" Type="http://schemas.openxmlformats.org/officeDocument/2006/relationships/image" Target="../media/image101.png"/><Relationship Id="rId19" Type="http://schemas.openxmlformats.org/officeDocument/2006/relationships/image" Target="../media/image102.jpg"/><Relationship Id="rId20" Type="http://schemas.openxmlformats.org/officeDocument/2006/relationships/image" Target="../media/image4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4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image" Target="../media/image118.png"/><Relationship Id="rId9" Type="http://schemas.openxmlformats.org/officeDocument/2006/relationships/image" Target="../media/image119.png"/><Relationship Id="rId10" Type="http://schemas.openxmlformats.org/officeDocument/2006/relationships/image" Target="../media/image120.png"/><Relationship Id="rId11" Type="http://schemas.openxmlformats.org/officeDocument/2006/relationships/image" Target="../media/image121.png"/><Relationship Id="rId12" Type="http://schemas.openxmlformats.org/officeDocument/2006/relationships/image" Target="../media/image122.png"/><Relationship Id="rId13" Type="http://schemas.openxmlformats.org/officeDocument/2006/relationships/image" Target="../media/image123.png"/><Relationship Id="rId14" Type="http://schemas.openxmlformats.org/officeDocument/2006/relationships/image" Target="../media/image4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4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0623" y="2766060"/>
            <a:ext cx="289560" cy="26034"/>
          </a:xfrm>
          <a:custGeom>
            <a:avLst/>
            <a:gdLst/>
            <a:ahLst/>
            <a:cxnLst/>
            <a:rect l="l" t="t" r="r" b="b"/>
            <a:pathLst>
              <a:path w="289559" h="26035">
                <a:moveTo>
                  <a:pt x="285242" y="0"/>
                </a:moveTo>
                <a:lnTo>
                  <a:pt x="4356" y="0"/>
                </a:lnTo>
                <a:lnTo>
                  <a:pt x="0" y="6476"/>
                </a:lnTo>
                <a:lnTo>
                  <a:pt x="0" y="12953"/>
                </a:lnTo>
                <a:lnTo>
                  <a:pt x="0" y="19431"/>
                </a:lnTo>
                <a:lnTo>
                  <a:pt x="4356" y="25907"/>
                </a:lnTo>
                <a:lnTo>
                  <a:pt x="285242" y="25907"/>
                </a:lnTo>
                <a:lnTo>
                  <a:pt x="289560" y="19431"/>
                </a:lnTo>
                <a:lnTo>
                  <a:pt x="289560" y="6476"/>
                </a:lnTo>
                <a:lnTo>
                  <a:pt x="285242" y="0"/>
                </a:lnTo>
                <a:close/>
              </a:path>
            </a:pathLst>
          </a:custGeom>
          <a:solidFill>
            <a:srgbClr val="F5DE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4190" y="2971800"/>
            <a:ext cx="196850" cy="26034"/>
          </a:xfrm>
          <a:custGeom>
            <a:avLst/>
            <a:gdLst/>
            <a:ahLst/>
            <a:cxnLst/>
            <a:rect l="l" t="t" r="r" b="b"/>
            <a:pathLst>
              <a:path w="196850" h="26035">
                <a:moveTo>
                  <a:pt x="192214" y="0"/>
                </a:moveTo>
                <a:lnTo>
                  <a:pt x="4305" y="0"/>
                </a:lnTo>
                <a:lnTo>
                  <a:pt x="0" y="6476"/>
                </a:lnTo>
                <a:lnTo>
                  <a:pt x="0" y="12954"/>
                </a:lnTo>
                <a:lnTo>
                  <a:pt x="0" y="19431"/>
                </a:lnTo>
                <a:lnTo>
                  <a:pt x="4305" y="25907"/>
                </a:lnTo>
                <a:lnTo>
                  <a:pt x="192214" y="25907"/>
                </a:lnTo>
                <a:lnTo>
                  <a:pt x="196519" y="19431"/>
                </a:lnTo>
                <a:lnTo>
                  <a:pt x="196519" y="6476"/>
                </a:lnTo>
                <a:lnTo>
                  <a:pt x="192214" y="0"/>
                </a:lnTo>
                <a:close/>
              </a:path>
            </a:pathLst>
          </a:custGeom>
          <a:solidFill>
            <a:srgbClr val="F5DE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4190" y="2558795"/>
            <a:ext cx="196850" cy="26034"/>
          </a:xfrm>
          <a:custGeom>
            <a:avLst/>
            <a:gdLst/>
            <a:ahLst/>
            <a:cxnLst/>
            <a:rect l="l" t="t" r="r" b="b"/>
            <a:pathLst>
              <a:path w="196850" h="26035">
                <a:moveTo>
                  <a:pt x="190449" y="0"/>
                </a:moveTo>
                <a:lnTo>
                  <a:pt x="4305" y="0"/>
                </a:lnTo>
                <a:lnTo>
                  <a:pt x="0" y="6223"/>
                </a:lnTo>
                <a:lnTo>
                  <a:pt x="0" y="12446"/>
                </a:lnTo>
                <a:lnTo>
                  <a:pt x="0" y="18668"/>
                </a:lnTo>
                <a:lnTo>
                  <a:pt x="4305" y="24892"/>
                </a:lnTo>
                <a:lnTo>
                  <a:pt x="183375" y="24892"/>
                </a:lnTo>
                <a:lnTo>
                  <a:pt x="190449" y="25908"/>
                </a:lnTo>
                <a:lnTo>
                  <a:pt x="196557" y="19939"/>
                </a:lnTo>
                <a:lnTo>
                  <a:pt x="196557" y="5968"/>
                </a:lnTo>
                <a:lnTo>
                  <a:pt x="190449" y="0"/>
                </a:lnTo>
                <a:close/>
              </a:path>
            </a:pathLst>
          </a:custGeom>
          <a:solidFill>
            <a:srgbClr val="F5DE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4151" y="2145792"/>
            <a:ext cx="196850" cy="26034"/>
          </a:xfrm>
          <a:custGeom>
            <a:avLst/>
            <a:gdLst/>
            <a:ahLst/>
            <a:cxnLst/>
            <a:rect l="l" t="t" r="r" b="b"/>
            <a:pathLst>
              <a:path w="196850" h="26035">
                <a:moveTo>
                  <a:pt x="192239" y="0"/>
                </a:moveTo>
                <a:lnTo>
                  <a:pt x="5105" y="0"/>
                </a:lnTo>
                <a:lnTo>
                  <a:pt x="0" y="5206"/>
                </a:lnTo>
                <a:lnTo>
                  <a:pt x="0" y="12445"/>
                </a:lnTo>
                <a:lnTo>
                  <a:pt x="0" y="19684"/>
                </a:lnTo>
                <a:lnTo>
                  <a:pt x="5105" y="25907"/>
                </a:lnTo>
                <a:lnTo>
                  <a:pt x="192239" y="25907"/>
                </a:lnTo>
                <a:lnTo>
                  <a:pt x="196557" y="19431"/>
                </a:lnTo>
                <a:lnTo>
                  <a:pt x="196557" y="6476"/>
                </a:lnTo>
                <a:lnTo>
                  <a:pt x="192239" y="0"/>
                </a:lnTo>
                <a:close/>
              </a:path>
            </a:pathLst>
          </a:custGeom>
          <a:solidFill>
            <a:srgbClr val="F5DE3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6501574" y="4543983"/>
            <a:ext cx="1483995" cy="614045"/>
            <a:chOff x="6501574" y="4543983"/>
            <a:chExt cx="1483995" cy="614045"/>
          </a:xfrm>
        </p:grpSpPr>
        <p:sp>
          <p:nvSpPr>
            <p:cNvPr id="7" name="object 7"/>
            <p:cNvSpPr/>
            <p:nvPr/>
          </p:nvSpPr>
          <p:spPr>
            <a:xfrm>
              <a:off x="6619493" y="4604791"/>
              <a:ext cx="1351915" cy="539115"/>
            </a:xfrm>
            <a:custGeom>
              <a:avLst/>
              <a:gdLst/>
              <a:ahLst/>
              <a:cxnLst/>
              <a:rect l="l" t="t" r="r" b="b"/>
              <a:pathLst>
                <a:path w="1351915" h="539114">
                  <a:moveTo>
                    <a:pt x="1351787" y="538707"/>
                  </a:moveTo>
                  <a:lnTo>
                    <a:pt x="1351787" y="0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1574" y="4543983"/>
              <a:ext cx="128357" cy="12891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744914" y="4178500"/>
            <a:ext cx="2099945" cy="979805"/>
            <a:chOff x="2744914" y="4178500"/>
            <a:chExt cx="2099945" cy="979805"/>
          </a:xfrm>
        </p:grpSpPr>
        <p:sp>
          <p:nvSpPr>
            <p:cNvPr id="10" name="object 10"/>
            <p:cNvSpPr/>
            <p:nvPr/>
          </p:nvSpPr>
          <p:spPr>
            <a:xfrm>
              <a:off x="2855213" y="4607839"/>
              <a:ext cx="1272540" cy="535940"/>
            </a:xfrm>
            <a:custGeom>
              <a:avLst/>
              <a:gdLst/>
              <a:ahLst/>
              <a:cxnLst/>
              <a:rect l="l" t="t" r="r" b="b"/>
              <a:pathLst>
                <a:path w="1272539" h="535939">
                  <a:moveTo>
                    <a:pt x="0" y="0"/>
                  </a:moveTo>
                  <a:lnTo>
                    <a:pt x="1272539" y="0"/>
                  </a:lnTo>
                  <a:lnTo>
                    <a:pt x="1272539" y="53566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4914" y="4539462"/>
              <a:ext cx="128277" cy="12759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748277" y="4293869"/>
              <a:ext cx="1082040" cy="849630"/>
            </a:xfrm>
            <a:custGeom>
              <a:avLst/>
              <a:gdLst/>
              <a:ahLst/>
              <a:cxnLst/>
              <a:rect l="l" t="t" r="r" b="b"/>
              <a:pathLst>
                <a:path w="1082039" h="849629">
                  <a:moveTo>
                    <a:pt x="0" y="0"/>
                  </a:moveTo>
                  <a:lnTo>
                    <a:pt x="0" y="674331"/>
                  </a:lnTo>
                  <a:lnTo>
                    <a:pt x="1082039" y="674331"/>
                  </a:lnTo>
                  <a:lnTo>
                    <a:pt x="1082039" y="849629"/>
                  </a:lnTo>
                </a:path>
              </a:pathLst>
            </a:custGeom>
            <a:ln w="28575">
              <a:solidFill>
                <a:srgbClr val="F5DE3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6746" y="4178500"/>
              <a:ext cx="128277" cy="129631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4300918" y="4178500"/>
            <a:ext cx="1651635" cy="979805"/>
            <a:chOff x="4300918" y="4178500"/>
            <a:chExt cx="1651635" cy="979805"/>
          </a:xfrm>
        </p:grpSpPr>
        <p:sp>
          <p:nvSpPr>
            <p:cNvPr id="15" name="object 15"/>
            <p:cNvSpPr/>
            <p:nvPr/>
          </p:nvSpPr>
          <p:spPr>
            <a:xfrm>
              <a:off x="5017769" y="4607839"/>
              <a:ext cx="817244" cy="535940"/>
            </a:xfrm>
            <a:custGeom>
              <a:avLst/>
              <a:gdLst/>
              <a:ahLst/>
              <a:cxnLst/>
              <a:rect l="l" t="t" r="r" b="b"/>
              <a:pathLst>
                <a:path w="817245" h="535939">
                  <a:moveTo>
                    <a:pt x="816863" y="0"/>
                  </a:moveTo>
                  <a:lnTo>
                    <a:pt x="0" y="0"/>
                  </a:lnTo>
                  <a:lnTo>
                    <a:pt x="0" y="53566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24275" y="4539462"/>
              <a:ext cx="128277" cy="12759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315205" y="4293869"/>
              <a:ext cx="1082040" cy="849630"/>
            </a:xfrm>
            <a:custGeom>
              <a:avLst/>
              <a:gdLst/>
              <a:ahLst/>
              <a:cxnLst/>
              <a:rect l="l" t="t" r="r" b="b"/>
              <a:pathLst>
                <a:path w="1082039" h="849629">
                  <a:moveTo>
                    <a:pt x="1082040" y="0"/>
                  </a:moveTo>
                  <a:lnTo>
                    <a:pt x="1082040" y="674331"/>
                  </a:lnTo>
                  <a:lnTo>
                    <a:pt x="0" y="674331"/>
                  </a:lnTo>
                  <a:lnTo>
                    <a:pt x="0" y="849629"/>
                  </a:lnTo>
                </a:path>
              </a:pathLst>
            </a:custGeom>
            <a:ln w="28575">
              <a:solidFill>
                <a:srgbClr val="F5DE3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0499" y="4178500"/>
              <a:ext cx="128277" cy="129631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7140130" y="3928241"/>
            <a:ext cx="504190" cy="1229995"/>
            <a:chOff x="7140130" y="3928241"/>
            <a:chExt cx="504190" cy="1229995"/>
          </a:xfrm>
        </p:grpSpPr>
        <p:sp>
          <p:nvSpPr>
            <p:cNvPr id="20" name="object 20"/>
            <p:cNvSpPr/>
            <p:nvPr/>
          </p:nvSpPr>
          <p:spPr>
            <a:xfrm>
              <a:off x="7201662" y="4043933"/>
              <a:ext cx="428625" cy="1099820"/>
            </a:xfrm>
            <a:custGeom>
              <a:avLst/>
              <a:gdLst/>
              <a:ahLst/>
              <a:cxnLst/>
              <a:rect l="l" t="t" r="r" b="b"/>
              <a:pathLst>
                <a:path w="428625" h="1099820">
                  <a:moveTo>
                    <a:pt x="0" y="0"/>
                  </a:moveTo>
                  <a:lnTo>
                    <a:pt x="0" y="370090"/>
                  </a:lnTo>
                  <a:lnTo>
                    <a:pt x="428244" y="370090"/>
                  </a:lnTo>
                  <a:lnTo>
                    <a:pt x="428244" y="1099565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40130" y="3928241"/>
              <a:ext cx="129539" cy="12998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6599110" y="0"/>
            <a:ext cx="1974850" cy="1346835"/>
            <a:chOff x="6599110" y="0"/>
            <a:chExt cx="1974850" cy="1346835"/>
          </a:xfrm>
        </p:grpSpPr>
        <p:sp>
          <p:nvSpPr>
            <p:cNvPr id="23" name="object 23"/>
            <p:cNvSpPr/>
            <p:nvPr/>
          </p:nvSpPr>
          <p:spPr>
            <a:xfrm>
              <a:off x="6710933" y="6857"/>
              <a:ext cx="1099185" cy="1005840"/>
            </a:xfrm>
            <a:custGeom>
              <a:avLst/>
              <a:gdLst/>
              <a:ahLst/>
              <a:cxnLst/>
              <a:rect l="l" t="t" r="r" b="b"/>
              <a:pathLst>
                <a:path w="1099184" h="1005840">
                  <a:moveTo>
                    <a:pt x="0" y="1005839"/>
                  </a:moveTo>
                  <a:lnTo>
                    <a:pt x="1098804" y="1005839"/>
                  </a:lnTo>
                  <a:lnTo>
                    <a:pt x="1098804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99110" y="953452"/>
              <a:ext cx="129539" cy="12759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475981" y="0"/>
              <a:ext cx="1083945" cy="1217295"/>
            </a:xfrm>
            <a:custGeom>
              <a:avLst/>
              <a:gdLst/>
              <a:ahLst/>
              <a:cxnLst/>
              <a:rect l="l" t="t" r="r" b="b"/>
              <a:pathLst>
                <a:path w="1083945" h="1217295">
                  <a:moveTo>
                    <a:pt x="0" y="1216914"/>
                  </a:moveTo>
                  <a:lnTo>
                    <a:pt x="0" y="542544"/>
                  </a:lnTo>
                  <a:lnTo>
                    <a:pt x="1083564" y="542544"/>
                  </a:lnTo>
                  <a:lnTo>
                    <a:pt x="1083564" y="0"/>
                  </a:lnTo>
                </a:path>
              </a:pathLst>
            </a:custGeom>
            <a:ln w="28575">
              <a:solidFill>
                <a:srgbClr val="F5DE3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15974" y="1202626"/>
              <a:ext cx="128277" cy="12967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3107626" y="0"/>
            <a:ext cx="511809" cy="1042669"/>
            <a:chOff x="3107626" y="0"/>
            <a:chExt cx="511809" cy="1042669"/>
          </a:xfrm>
        </p:grpSpPr>
        <p:sp>
          <p:nvSpPr>
            <p:cNvPr id="28" name="object 28"/>
            <p:cNvSpPr/>
            <p:nvPr/>
          </p:nvSpPr>
          <p:spPr>
            <a:xfrm>
              <a:off x="3121914" y="0"/>
              <a:ext cx="426720" cy="912494"/>
            </a:xfrm>
            <a:custGeom>
              <a:avLst/>
              <a:gdLst/>
              <a:ahLst/>
              <a:cxnLst/>
              <a:rect l="l" t="t" r="r" b="b"/>
              <a:pathLst>
                <a:path w="426720" h="912494">
                  <a:moveTo>
                    <a:pt x="426720" y="912113"/>
                  </a:moveTo>
                  <a:lnTo>
                    <a:pt x="426720" y="542036"/>
                  </a:lnTo>
                  <a:lnTo>
                    <a:pt x="0" y="542036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89638" y="899350"/>
              <a:ext cx="129670" cy="128652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1274254" y="0"/>
            <a:ext cx="1661160" cy="984250"/>
            <a:chOff x="1274254" y="0"/>
            <a:chExt cx="1661160" cy="984250"/>
          </a:xfrm>
        </p:grpSpPr>
        <p:sp>
          <p:nvSpPr>
            <p:cNvPr id="31" name="object 31"/>
            <p:cNvSpPr/>
            <p:nvPr/>
          </p:nvSpPr>
          <p:spPr>
            <a:xfrm>
              <a:off x="1991105" y="0"/>
              <a:ext cx="828040" cy="540385"/>
            </a:xfrm>
            <a:custGeom>
              <a:avLst/>
              <a:gdLst/>
              <a:ahLst/>
              <a:cxnLst/>
              <a:rect l="l" t="t" r="r" b="b"/>
              <a:pathLst>
                <a:path w="828039" h="540385">
                  <a:moveTo>
                    <a:pt x="827532" y="540258"/>
                  </a:moveTo>
                  <a:lnTo>
                    <a:pt x="0" y="540258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05362" y="479488"/>
              <a:ext cx="129670" cy="12890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288541" y="0"/>
              <a:ext cx="1082040" cy="854710"/>
            </a:xfrm>
            <a:custGeom>
              <a:avLst/>
              <a:gdLst/>
              <a:ahLst/>
              <a:cxnLst/>
              <a:rect l="l" t="t" r="r" b="b"/>
              <a:pathLst>
                <a:path w="1082039" h="854710">
                  <a:moveTo>
                    <a:pt x="1082040" y="854201"/>
                  </a:moveTo>
                  <a:lnTo>
                    <a:pt x="1082040" y="179070"/>
                  </a:lnTo>
                  <a:lnTo>
                    <a:pt x="0" y="179070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11586" y="839914"/>
              <a:ext cx="129670" cy="129670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-14287" y="476440"/>
            <a:ext cx="1163320" cy="601345"/>
            <a:chOff x="-14287" y="476440"/>
            <a:chExt cx="1163320" cy="601345"/>
          </a:xfrm>
        </p:grpSpPr>
        <p:sp>
          <p:nvSpPr>
            <p:cNvPr id="36" name="object 36"/>
            <p:cNvSpPr/>
            <p:nvPr/>
          </p:nvSpPr>
          <p:spPr>
            <a:xfrm>
              <a:off x="0" y="537209"/>
              <a:ext cx="1031240" cy="525780"/>
            </a:xfrm>
            <a:custGeom>
              <a:avLst/>
              <a:gdLst/>
              <a:ahLst/>
              <a:cxnLst/>
              <a:rect l="l" t="t" r="r" b="b"/>
              <a:pathLst>
                <a:path w="1031240" h="525780">
                  <a:moveTo>
                    <a:pt x="0" y="525779"/>
                  </a:moveTo>
                  <a:lnTo>
                    <a:pt x="385216" y="525779"/>
                  </a:lnTo>
                  <a:lnTo>
                    <a:pt x="385216" y="0"/>
                  </a:lnTo>
                  <a:lnTo>
                    <a:pt x="1030960" y="0"/>
                  </a:lnTo>
                </a:path>
              </a:pathLst>
            </a:custGeom>
            <a:ln w="28575">
              <a:solidFill>
                <a:srgbClr val="F5DE3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19246" y="476440"/>
              <a:ext cx="129659" cy="128908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3982402" y="0"/>
            <a:ext cx="502920" cy="1042669"/>
            <a:chOff x="3982402" y="0"/>
            <a:chExt cx="502920" cy="1042669"/>
          </a:xfrm>
        </p:grpSpPr>
        <p:sp>
          <p:nvSpPr>
            <p:cNvPr id="39" name="object 39"/>
            <p:cNvSpPr/>
            <p:nvPr/>
          </p:nvSpPr>
          <p:spPr>
            <a:xfrm>
              <a:off x="4042410" y="0"/>
              <a:ext cx="428625" cy="912494"/>
            </a:xfrm>
            <a:custGeom>
              <a:avLst/>
              <a:gdLst/>
              <a:ahLst/>
              <a:cxnLst/>
              <a:rect l="l" t="t" r="r" b="b"/>
              <a:pathLst>
                <a:path w="428625" h="912494">
                  <a:moveTo>
                    <a:pt x="0" y="912113"/>
                  </a:moveTo>
                  <a:lnTo>
                    <a:pt x="0" y="542036"/>
                  </a:lnTo>
                  <a:lnTo>
                    <a:pt x="428243" y="542036"/>
                  </a:lnTo>
                  <a:lnTo>
                    <a:pt x="428243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82402" y="899350"/>
              <a:ext cx="128224" cy="128652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4666678" y="0"/>
            <a:ext cx="1651635" cy="984250"/>
            <a:chOff x="4666678" y="0"/>
            <a:chExt cx="1651635" cy="984250"/>
          </a:xfrm>
        </p:grpSpPr>
        <p:sp>
          <p:nvSpPr>
            <p:cNvPr id="42" name="object 42"/>
            <p:cNvSpPr/>
            <p:nvPr/>
          </p:nvSpPr>
          <p:spPr>
            <a:xfrm>
              <a:off x="4783073" y="0"/>
              <a:ext cx="818515" cy="540385"/>
            </a:xfrm>
            <a:custGeom>
              <a:avLst/>
              <a:gdLst/>
              <a:ahLst/>
              <a:cxnLst/>
              <a:rect l="l" t="t" r="r" b="b"/>
              <a:pathLst>
                <a:path w="818514" h="540385">
                  <a:moveTo>
                    <a:pt x="0" y="540258"/>
                  </a:moveTo>
                  <a:lnTo>
                    <a:pt x="818388" y="540258"/>
                  </a:lnTo>
                  <a:lnTo>
                    <a:pt x="818388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66678" y="479488"/>
              <a:ext cx="128277" cy="12890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220461" y="0"/>
              <a:ext cx="1083945" cy="854710"/>
            </a:xfrm>
            <a:custGeom>
              <a:avLst/>
              <a:gdLst/>
              <a:ahLst/>
              <a:cxnLst/>
              <a:rect l="l" t="t" r="r" b="b"/>
              <a:pathLst>
                <a:path w="1083945" h="854710">
                  <a:moveTo>
                    <a:pt x="0" y="854201"/>
                  </a:moveTo>
                  <a:lnTo>
                    <a:pt x="0" y="179070"/>
                  </a:lnTo>
                  <a:lnTo>
                    <a:pt x="1083564" y="179070"/>
                  </a:lnTo>
                  <a:lnTo>
                    <a:pt x="1083564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60454" y="839914"/>
              <a:ext cx="128277" cy="129670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8113966" y="4051007"/>
            <a:ext cx="224154" cy="1097280"/>
            <a:chOff x="8113966" y="4051007"/>
            <a:chExt cx="224154" cy="1097280"/>
          </a:xfrm>
        </p:grpSpPr>
        <p:sp>
          <p:nvSpPr>
            <p:cNvPr id="47" name="object 47"/>
            <p:cNvSpPr/>
            <p:nvPr/>
          </p:nvSpPr>
          <p:spPr>
            <a:xfrm>
              <a:off x="8171688" y="4157509"/>
              <a:ext cx="161290" cy="986155"/>
            </a:xfrm>
            <a:custGeom>
              <a:avLst/>
              <a:gdLst/>
              <a:ahLst/>
              <a:cxnLst/>
              <a:rect l="l" t="t" r="r" b="b"/>
              <a:pathLst>
                <a:path w="161290" h="986154">
                  <a:moveTo>
                    <a:pt x="21462" y="0"/>
                  </a:moveTo>
                  <a:lnTo>
                    <a:pt x="0" y="0"/>
                  </a:lnTo>
                  <a:lnTo>
                    <a:pt x="0" y="855599"/>
                  </a:lnTo>
                  <a:lnTo>
                    <a:pt x="130278" y="985989"/>
                  </a:lnTo>
                  <a:lnTo>
                    <a:pt x="161200" y="985989"/>
                  </a:lnTo>
                  <a:lnTo>
                    <a:pt x="21462" y="846518"/>
                  </a:lnTo>
                  <a:lnTo>
                    <a:pt x="214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8171688" y="4157509"/>
              <a:ext cx="161290" cy="986155"/>
            </a:xfrm>
            <a:custGeom>
              <a:avLst/>
              <a:gdLst/>
              <a:ahLst/>
              <a:cxnLst/>
              <a:rect l="l" t="t" r="r" b="b"/>
              <a:pathLst>
                <a:path w="161290" h="986154">
                  <a:moveTo>
                    <a:pt x="161200" y="985989"/>
                  </a:moveTo>
                  <a:lnTo>
                    <a:pt x="21462" y="846518"/>
                  </a:lnTo>
                  <a:lnTo>
                    <a:pt x="21462" y="0"/>
                  </a:lnTo>
                  <a:lnTo>
                    <a:pt x="0" y="0"/>
                  </a:lnTo>
                  <a:lnTo>
                    <a:pt x="0" y="855599"/>
                  </a:lnTo>
                  <a:lnTo>
                    <a:pt x="130278" y="985989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13966" y="4051007"/>
              <a:ext cx="129670" cy="129634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8365426" y="4051007"/>
            <a:ext cx="222885" cy="1097280"/>
            <a:chOff x="8365426" y="4051007"/>
            <a:chExt cx="222885" cy="1097280"/>
          </a:xfrm>
        </p:grpSpPr>
        <p:sp>
          <p:nvSpPr>
            <p:cNvPr id="51" name="object 51"/>
            <p:cNvSpPr/>
            <p:nvPr/>
          </p:nvSpPr>
          <p:spPr>
            <a:xfrm>
              <a:off x="8421624" y="4157509"/>
              <a:ext cx="161925" cy="986155"/>
            </a:xfrm>
            <a:custGeom>
              <a:avLst/>
              <a:gdLst/>
              <a:ahLst/>
              <a:cxnLst/>
              <a:rect l="l" t="t" r="r" b="b"/>
              <a:pathLst>
                <a:path w="161925" h="986154">
                  <a:moveTo>
                    <a:pt x="21590" y="0"/>
                  </a:moveTo>
                  <a:lnTo>
                    <a:pt x="0" y="0"/>
                  </a:lnTo>
                  <a:lnTo>
                    <a:pt x="0" y="855599"/>
                  </a:lnTo>
                  <a:lnTo>
                    <a:pt x="130733" y="985989"/>
                  </a:lnTo>
                  <a:lnTo>
                    <a:pt x="161816" y="985989"/>
                  </a:lnTo>
                  <a:lnTo>
                    <a:pt x="21590" y="846518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8421624" y="4157509"/>
              <a:ext cx="161925" cy="986155"/>
            </a:xfrm>
            <a:custGeom>
              <a:avLst/>
              <a:gdLst/>
              <a:ahLst/>
              <a:cxnLst/>
              <a:rect l="l" t="t" r="r" b="b"/>
              <a:pathLst>
                <a:path w="161925" h="986154">
                  <a:moveTo>
                    <a:pt x="161816" y="985989"/>
                  </a:moveTo>
                  <a:lnTo>
                    <a:pt x="21590" y="846518"/>
                  </a:lnTo>
                  <a:lnTo>
                    <a:pt x="21590" y="0"/>
                  </a:lnTo>
                  <a:lnTo>
                    <a:pt x="0" y="0"/>
                  </a:lnTo>
                  <a:lnTo>
                    <a:pt x="0" y="855599"/>
                  </a:lnTo>
                  <a:lnTo>
                    <a:pt x="130733" y="985989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365426" y="4051007"/>
              <a:ext cx="129670" cy="129634"/>
            </a:xfrm>
            <a:prstGeom prst="rect">
              <a:avLst/>
            </a:prstGeom>
          </p:spPr>
        </p:pic>
      </p:grp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406438" y="1527759"/>
            <a:ext cx="475869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5400" spc="-320">
                <a:uFill>
                  <a:solidFill>
                    <a:srgbClr val="F5DE34"/>
                  </a:solidFill>
                </a:uFill>
              </a:rPr>
              <a:t> </a:t>
            </a:r>
            <a:r>
              <a:rPr dirty="0" u="heavy" sz="5400" spc="-640">
                <a:uFill>
                  <a:solidFill>
                    <a:srgbClr val="F5DE34"/>
                  </a:solidFill>
                </a:uFill>
              </a:rPr>
              <a:t> </a:t>
            </a:r>
            <a:r>
              <a:rPr dirty="0" sz="5400" spc="-180"/>
              <a:t>L</a:t>
            </a:r>
            <a:r>
              <a:rPr dirty="0" sz="5400" spc="-200"/>
              <a:t>ow</a:t>
            </a:r>
            <a:r>
              <a:rPr dirty="0" sz="5400" spc="-320"/>
              <a:t> </a:t>
            </a:r>
            <a:r>
              <a:rPr dirty="0" sz="5400" spc="-185"/>
              <a:t>Battery</a:t>
            </a:r>
            <a:endParaRPr sz="5400"/>
          </a:p>
        </p:txBody>
      </p:sp>
      <p:sp>
        <p:nvSpPr>
          <p:cNvPr id="55" name="object 55"/>
          <p:cNvSpPr txBox="1"/>
          <p:nvPr/>
        </p:nvSpPr>
        <p:spPr>
          <a:xfrm>
            <a:off x="754176" y="2350973"/>
            <a:ext cx="627761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50" b="1">
                <a:solidFill>
                  <a:srgbClr val="FFFFFF"/>
                </a:solidFill>
                <a:latin typeface="Verdana"/>
                <a:cs typeface="Verdana"/>
              </a:rPr>
              <a:t>Voltage</a:t>
            </a:r>
            <a:r>
              <a:rPr dirty="0" sz="5400" spc="-32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400" spc="-116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5400" spc="-160" b="1">
                <a:solidFill>
                  <a:srgbClr val="FFFFFF"/>
                </a:solidFill>
                <a:latin typeface="Verdana"/>
                <a:cs typeface="Verdana"/>
              </a:rPr>
              <a:t>ndicator</a:t>
            </a:r>
            <a:endParaRPr sz="5400">
              <a:latin typeface="Verdana"/>
              <a:cs typeface="Verdana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-4762" y="4043388"/>
            <a:ext cx="2010410" cy="980440"/>
            <a:chOff x="-4762" y="4043388"/>
            <a:chExt cx="2010410" cy="980440"/>
          </a:xfrm>
        </p:grpSpPr>
        <p:sp>
          <p:nvSpPr>
            <p:cNvPr id="57" name="object 57"/>
            <p:cNvSpPr/>
            <p:nvPr/>
          </p:nvSpPr>
          <p:spPr>
            <a:xfrm>
              <a:off x="0" y="4090454"/>
              <a:ext cx="1877695" cy="425450"/>
            </a:xfrm>
            <a:custGeom>
              <a:avLst/>
              <a:gdLst/>
              <a:ahLst/>
              <a:cxnLst/>
              <a:rect l="l" t="t" r="r" b="b"/>
              <a:pathLst>
                <a:path w="1877695" h="425450">
                  <a:moveTo>
                    <a:pt x="1877568" y="0"/>
                  </a:moveTo>
                  <a:lnTo>
                    <a:pt x="1021930" y="0"/>
                  </a:lnTo>
                  <a:lnTo>
                    <a:pt x="619048" y="402539"/>
                  </a:lnTo>
                  <a:lnTo>
                    <a:pt x="0" y="402539"/>
                  </a:lnTo>
                  <a:lnTo>
                    <a:pt x="0" y="425157"/>
                  </a:lnTo>
                  <a:lnTo>
                    <a:pt x="625830" y="425157"/>
                  </a:lnTo>
                  <a:lnTo>
                    <a:pt x="630377" y="422884"/>
                  </a:lnTo>
                  <a:lnTo>
                    <a:pt x="1031011" y="21463"/>
                  </a:lnTo>
                  <a:lnTo>
                    <a:pt x="1877568" y="21463"/>
                  </a:lnTo>
                  <a:lnTo>
                    <a:pt x="1877568" y="0"/>
                  </a:lnTo>
                  <a:close/>
                </a:path>
              </a:pathLst>
            </a:custGeom>
            <a:solidFill>
              <a:srgbClr val="0052B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75722" y="4043388"/>
              <a:ext cx="129670" cy="129631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0" y="4343438"/>
              <a:ext cx="1836420" cy="425450"/>
            </a:xfrm>
            <a:custGeom>
              <a:avLst/>
              <a:gdLst/>
              <a:ahLst/>
              <a:cxnLst/>
              <a:rect l="l" t="t" r="r" b="b"/>
              <a:pathLst>
                <a:path w="1836420" h="425450">
                  <a:moveTo>
                    <a:pt x="1836420" y="0"/>
                  </a:moveTo>
                  <a:lnTo>
                    <a:pt x="980782" y="0"/>
                  </a:lnTo>
                  <a:lnTo>
                    <a:pt x="577900" y="402539"/>
                  </a:lnTo>
                  <a:lnTo>
                    <a:pt x="0" y="402539"/>
                  </a:lnTo>
                  <a:lnTo>
                    <a:pt x="0" y="425157"/>
                  </a:lnTo>
                  <a:lnTo>
                    <a:pt x="584682" y="425157"/>
                  </a:lnTo>
                  <a:lnTo>
                    <a:pt x="589229" y="422884"/>
                  </a:lnTo>
                  <a:lnTo>
                    <a:pt x="989863" y="21463"/>
                  </a:lnTo>
                  <a:lnTo>
                    <a:pt x="1836420" y="21463"/>
                  </a:lnTo>
                  <a:lnTo>
                    <a:pt x="18364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0" y="4343438"/>
              <a:ext cx="1836420" cy="425450"/>
            </a:xfrm>
            <a:custGeom>
              <a:avLst/>
              <a:gdLst/>
              <a:ahLst/>
              <a:cxnLst/>
              <a:rect l="l" t="t" r="r" b="b"/>
              <a:pathLst>
                <a:path w="1836420" h="425450">
                  <a:moveTo>
                    <a:pt x="0" y="425157"/>
                  </a:moveTo>
                  <a:lnTo>
                    <a:pt x="584682" y="425157"/>
                  </a:lnTo>
                  <a:lnTo>
                    <a:pt x="586955" y="424002"/>
                  </a:lnTo>
                  <a:lnTo>
                    <a:pt x="589229" y="422884"/>
                  </a:lnTo>
                  <a:lnTo>
                    <a:pt x="590346" y="421767"/>
                  </a:lnTo>
                  <a:lnTo>
                    <a:pt x="591464" y="420624"/>
                  </a:lnTo>
                  <a:lnTo>
                    <a:pt x="989863" y="21463"/>
                  </a:lnTo>
                  <a:lnTo>
                    <a:pt x="1836420" y="21463"/>
                  </a:lnTo>
                  <a:lnTo>
                    <a:pt x="1836420" y="0"/>
                  </a:lnTo>
                  <a:lnTo>
                    <a:pt x="980782" y="0"/>
                  </a:lnTo>
                  <a:lnTo>
                    <a:pt x="580136" y="400265"/>
                  </a:lnTo>
                  <a:lnTo>
                    <a:pt x="577900" y="402539"/>
                  </a:lnTo>
                  <a:lnTo>
                    <a:pt x="0" y="402539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14762" y="4285704"/>
              <a:ext cx="129670" cy="12963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0" y="4593374"/>
              <a:ext cx="1836420" cy="425450"/>
            </a:xfrm>
            <a:custGeom>
              <a:avLst/>
              <a:gdLst/>
              <a:ahLst/>
              <a:cxnLst/>
              <a:rect l="l" t="t" r="r" b="b"/>
              <a:pathLst>
                <a:path w="1836420" h="425450">
                  <a:moveTo>
                    <a:pt x="1836420" y="0"/>
                  </a:moveTo>
                  <a:lnTo>
                    <a:pt x="980782" y="0"/>
                  </a:lnTo>
                  <a:lnTo>
                    <a:pt x="577900" y="402539"/>
                  </a:lnTo>
                  <a:lnTo>
                    <a:pt x="0" y="402539"/>
                  </a:lnTo>
                  <a:lnTo>
                    <a:pt x="0" y="425157"/>
                  </a:lnTo>
                  <a:lnTo>
                    <a:pt x="584682" y="425157"/>
                  </a:lnTo>
                  <a:lnTo>
                    <a:pt x="589229" y="422884"/>
                  </a:lnTo>
                  <a:lnTo>
                    <a:pt x="989863" y="21463"/>
                  </a:lnTo>
                  <a:lnTo>
                    <a:pt x="1836420" y="21463"/>
                  </a:lnTo>
                  <a:lnTo>
                    <a:pt x="18364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0" y="4593374"/>
              <a:ext cx="1836420" cy="425450"/>
            </a:xfrm>
            <a:custGeom>
              <a:avLst/>
              <a:gdLst/>
              <a:ahLst/>
              <a:cxnLst/>
              <a:rect l="l" t="t" r="r" b="b"/>
              <a:pathLst>
                <a:path w="1836420" h="425450">
                  <a:moveTo>
                    <a:pt x="0" y="425157"/>
                  </a:moveTo>
                  <a:lnTo>
                    <a:pt x="584682" y="425157"/>
                  </a:lnTo>
                  <a:lnTo>
                    <a:pt x="586955" y="424004"/>
                  </a:lnTo>
                  <a:lnTo>
                    <a:pt x="589229" y="422884"/>
                  </a:lnTo>
                  <a:lnTo>
                    <a:pt x="590346" y="421767"/>
                  </a:lnTo>
                  <a:lnTo>
                    <a:pt x="591464" y="420624"/>
                  </a:lnTo>
                  <a:lnTo>
                    <a:pt x="989863" y="21463"/>
                  </a:lnTo>
                  <a:lnTo>
                    <a:pt x="1836420" y="21463"/>
                  </a:lnTo>
                  <a:lnTo>
                    <a:pt x="1836420" y="0"/>
                  </a:lnTo>
                  <a:lnTo>
                    <a:pt x="980782" y="0"/>
                  </a:lnTo>
                  <a:lnTo>
                    <a:pt x="580136" y="400265"/>
                  </a:lnTo>
                  <a:lnTo>
                    <a:pt x="577900" y="402539"/>
                  </a:lnTo>
                  <a:lnTo>
                    <a:pt x="0" y="402539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14762" y="4537164"/>
              <a:ext cx="129670" cy="128333"/>
            </a:xfrm>
            <a:prstGeom prst="rect">
              <a:avLst/>
            </a:prstGeom>
          </p:spPr>
        </p:pic>
      </p:grpSp>
      <p:grpSp>
        <p:nvGrpSpPr>
          <p:cNvPr id="65" name="object 65"/>
          <p:cNvGrpSpPr/>
          <p:nvPr/>
        </p:nvGrpSpPr>
        <p:grpSpPr>
          <a:xfrm>
            <a:off x="1702581" y="0"/>
            <a:ext cx="1308735" cy="1202690"/>
            <a:chOff x="1702581" y="0"/>
            <a:chExt cx="1308735" cy="1202690"/>
          </a:xfrm>
        </p:grpSpPr>
        <p:sp>
          <p:nvSpPr>
            <p:cNvPr id="66" name="object 66"/>
            <p:cNvSpPr/>
            <p:nvPr/>
          </p:nvSpPr>
          <p:spPr>
            <a:xfrm>
              <a:off x="1716868" y="0"/>
              <a:ext cx="1188720" cy="1095375"/>
            </a:xfrm>
            <a:custGeom>
              <a:avLst/>
              <a:gdLst/>
              <a:ahLst/>
              <a:cxnLst/>
              <a:rect l="l" t="t" r="r" b="b"/>
              <a:pathLst>
                <a:path w="1188720" h="1095375">
                  <a:moveTo>
                    <a:pt x="1188637" y="1094994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52B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881562" y="1059370"/>
              <a:ext cx="129670" cy="128708"/>
            </a:xfrm>
            <a:prstGeom prst="rect">
              <a:avLst/>
            </a:prstGeom>
          </p:spPr>
        </p:pic>
      </p:grpSp>
      <p:grpSp>
        <p:nvGrpSpPr>
          <p:cNvPr id="68" name="object 68"/>
          <p:cNvGrpSpPr/>
          <p:nvPr/>
        </p:nvGrpSpPr>
        <p:grpSpPr>
          <a:xfrm>
            <a:off x="4590478" y="0"/>
            <a:ext cx="1307465" cy="1202690"/>
            <a:chOff x="4590478" y="0"/>
            <a:chExt cx="1307465" cy="1202690"/>
          </a:xfrm>
        </p:grpSpPr>
        <p:sp>
          <p:nvSpPr>
            <p:cNvPr id="69" name="object 69"/>
            <p:cNvSpPr/>
            <p:nvPr/>
          </p:nvSpPr>
          <p:spPr>
            <a:xfrm>
              <a:off x="4690109" y="0"/>
              <a:ext cx="1193800" cy="1095375"/>
            </a:xfrm>
            <a:custGeom>
              <a:avLst/>
              <a:gdLst/>
              <a:ahLst/>
              <a:cxnLst/>
              <a:rect l="l" t="t" r="r" b="b"/>
              <a:pathLst>
                <a:path w="1193800" h="1095375">
                  <a:moveTo>
                    <a:pt x="0" y="1094994"/>
                  </a:moveTo>
                  <a:lnTo>
                    <a:pt x="1193190" y="0"/>
                  </a:lnTo>
                </a:path>
              </a:pathLst>
            </a:custGeom>
            <a:ln w="28575">
              <a:solidFill>
                <a:srgbClr val="0052B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590478" y="1059370"/>
              <a:ext cx="128277" cy="128708"/>
            </a:xfrm>
            <a:prstGeom prst="rect">
              <a:avLst/>
            </a:prstGeom>
          </p:spPr>
        </p:pic>
      </p:grpSp>
      <p:grpSp>
        <p:nvGrpSpPr>
          <p:cNvPr id="71" name="object 71"/>
          <p:cNvGrpSpPr/>
          <p:nvPr/>
        </p:nvGrpSpPr>
        <p:grpSpPr>
          <a:xfrm>
            <a:off x="6853428" y="0"/>
            <a:ext cx="2305050" cy="3663315"/>
            <a:chOff x="6853428" y="0"/>
            <a:chExt cx="2305050" cy="3663315"/>
          </a:xfrm>
        </p:grpSpPr>
        <p:sp>
          <p:nvSpPr>
            <p:cNvPr id="72" name="object 72"/>
            <p:cNvSpPr/>
            <p:nvPr/>
          </p:nvSpPr>
          <p:spPr>
            <a:xfrm>
              <a:off x="7032498" y="1303782"/>
              <a:ext cx="1043940" cy="1416050"/>
            </a:xfrm>
            <a:custGeom>
              <a:avLst/>
              <a:gdLst/>
              <a:ahLst/>
              <a:cxnLst/>
              <a:rect l="l" t="t" r="r" b="b"/>
              <a:pathLst>
                <a:path w="1043940" h="1416050">
                  <a:moveTo>
                    <a:pt x="0" y="1365249"/>
                  </a:moveTo>
                  <a:lnTo>
                    <a:pt x="492125" y="1415795"/>
                  </a:lnTo>
                  <a:lnTo>
                    <a:pt x="690499" y="1217421"/>
                  </a:lnTo>
                  <a:lnTo>
                    <a:pt x="655701" y="882395"/>
                  </a:lnTo>
                  <a:lnTo>
                    <a:pt x="1043940" y="1270761"/>
                  </a:lnTo>
                  <a:lnTo>
                    <a:pt x="911732" y="0"/>
                  </a:lnTo>
                </a:path>
                <a:path w="1043940" h="1416050">
                  <a:moveTo>
                    <a:pt x="652779" y="879601"/>
                  </a:moveTo>
                  <a:lnTo>
                    <a:pt x="816609" y="928369"/>
                  </a:lnTo>
                  <a:lnTo>
                    <a:pt x="815150" y="884311"/>
                  </a:lnTo>
                  <a:lnTo>
                    <a:pt x="802580" y="842152"/>
                  </a:lnTo>
                  <a:lnTo>
                    <a:pt x="780609" y="803470"/>
                  </a:lnTo>
                  <a:lnTo>
                    <a:pt x="750951" y="769842"/>
                  </a:lnTo>
                  <a:lnTo>
                    <a:pt x="715315" y="742845"/>
                  </a:lnTo>
                  <a:lnTo>
                    <a:pt x="675413" y="724058"/>
                  </a:lnTo>
                  <a:lnTo>
                    <a:pt x="632958" y="715058"/>
                  </a:lnTo>
                  <a:lnTo>
                    <a:pt x="589660" y="717422"/>
                  </a:lnTo>
                  <a:lnTo>
                    <a:pt x="550759" y="731667"/>
                  </a:lnTo>
                  <a:lnTo>
                    <a:pt x="500656" y="786451"/>
                  </a:lnTo>
                  <a:lnTo>
                    <a:pt x="489242" y="862911"/>
                  </a:lnTo>
                  <a:lnTo>
                    <a:pt x="498703" y="904249"/>
                  </a:lnTo>
                  <a:lnTo>
                    <a:pt x="518626" y="944984"/>
                  </a:lnTo>
                  <a:lnTo>
                    <a:pt x="549275" y="983106"/>
                  </a:lnTo>
                  <a:lnTo>
                    <a:pt x="578611" y="1007744"/>
                  </a:lnTo>
                  <a:lnTo>
                    <a:pt x="652779" y="879601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7495667" y="2489885"/>
              <a:ext cx="258445" cy="257810"/>
            </a:xfrm>
            <a:custGeom>
              <a:avLst/>
              <a:gdLst/>
              <a:ahLst/>
              <a:cxnLst/>
              <a:rect l="l" t="t" r="r" b="b"/>
              <a:pathLst>
                <a:path w="258445" h="257810">
                  <a:moveTo>
                    <a:pt x="59512" y="234302"/>
                  </a:moveTo>
                  <a:lnTo>
                    <a:pt x="57861" y="224409"/>
                  </a:lnTo>
                  <a:lnTo>
                    <a:pt x="52832" y="214452"/>
                  </a:lnTo>
                  <a:lnTo>
                    <a:pt x="41846" y="203847"/>
                  </a:lnTo>
                  <a:lnTo>
                    <a:pt x="29121" y="198793"/>
                  </a:lnTo>
                  <a:lnTo>
                    <a:pt x="16662" y="199186"/>
                  </a:lnTo>
                  <a:lnTo>
                    <a:pt x="6477" y="204927"/>
                  </a:lnTo>
                  <a:lnTo>
                    <a:pt x="3048" y="208356"/>
                  </a:lnTo>
                  <a:lnTo>
                    <a:pt x="635" y="213055"/>
                  </a:lnTo>
                  <a:lnTo>
                    <a:pt x="0" y="219024"/>
                  </a:lnTo>
                  <a:lnTo>
                    <a:pt x="3581" y="236855"/>
                  </a:lnTo>
                  <a:lnTo>
                    <a:pt x="15494" y="250672"/>
                  </a:lnTo>
                  <a:lnTo>
                    <a:pt x="31673" y="257556"/>
                  </a:lnTo>
                  <a:lnTo>
                    <a:pt x="48133" y="254584"/>
                  </a:lnTo>
                  <a:lnTo>
                    <a:pt x="51562" y="252298"/>
                  </a:lnTo>
                  <a:lnTo>
                    <a:pt x="52959" y="250901"/>
                  </a:lnTo>
                  <a:lnTo>
                    <a:pt x="57848" y="243395"/>
                  </a:lnTo>
                  <a:lnTo>
                    <a:pt x="59512" y="234302"/>
                  </a:lnTo>
                  <a:close/>
                </a:path>
                <a:path w="258445" h="257810">
                  <a:moveTo>
                    <a:pt x="258394" y="35293"/>
                  </a:moveTo>
                  <a:lnTo>
                    <a:pt x="256743" y="25400"/>
                  </a:lnTo>
                  <a:lnTo>
                    <a:pt x="251714" y="15443"/>
                  </a:lnTo>
                  <a:lnTo>
                    <a:pt x="240690" y="4940"/>
                  </a:lnTo>
                  <a:lnTo>
                    <a:pt x="227876" y="0"/>
                  </a:lnTo>
                  <a:lnTo>
                    <a:pt x="215328" y="469"/>
                  </a:lnTo>
                  <a:lnTo>
                    <a:pt x="205105" y="6172"/>
                  </a:lnTo>
                  <a:lnTo>
                    <a:pt x="201803" y="9601"/>
                  </a:lnTo>
                  <a:lnTo>
                    <a:pt x="199517" y="14300"/>
                  </a:lnTo>
                  <a:lnTo>
                    <a:pt x="198882" y="20142"/>
                  </a:lnTo>
                  <a:lnTo>
                    <a:pt x="202247" y="38188"/>
                  </a:lnTo>
                  <a:lnTo>
                    <a:pt x="214172" y="51955"/>
                  </a:lnTo>
                  <a:lnTo>
                    <a:pt x="230492" y="58686"/>
                  </a:lnTo>
                  <a:lnTo>
                    <a:pt x="247015" y="55575"/>
                  </a:lnTo>
                  <a:lnTo>
                    <a:pt x="258394" y="35293"/>
                  </a:lnTo>
                  <a:close/>
                </a:path>
              </a:pathLst>
            </a:custGeom>
            <a:solidFill>
              <a:srgbClr val="040D4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4" name="object 7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041449" y="2538872"/>
              <a:ext cx="69262" cy="68429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7001200" y="1497611"/>
              <a:ext cx="2143125" cy="2151380"/>
            </a:xfrm>
            <a:custGeom>
              <a:avLst/>
              <a:gdLst/>
              <a:ahLst/>
              <a:cxnLst/>
              <a:rect l="l" t="t" r="r" b="b"/>
              <a:pathLst>
                <a:path w="2143125" h="2151379">
                  <a:moveTo>
                    <a:pt x="964366" y="5814"/>
                  </a:moveTo>
                  <a:lnTo>
                    <a:pt x="1010853" y="11630"/>
                  </a:lnTo>
                  <a:lnTo>
                    <a:pt x="1057037" y="19342"/>
                  </a:lnTo>
                  <a:lnTo>
                    <a:pt x="1102876" y="28907"/>
                  </a:lnTo>
                  <a:lnTo>
                    <a:pt x="1148324" y="40280"/>
                  </a:lnTo>
                  <a:lnTo>
                    <a:pt x="1193338" y="53417"/>
                  </a:lnTo>
                  <a:lnTo>
                    <a:pt x="1237873" y="68274"/>
                  </a:lnTo>
                  <a:lnTo>
                    <a:pt x="1281885" y="84806"/>
                  </a:lnTo>
                  <a:lnTo>
                    <a:pt x="1325330" y="102970"/>
                  </a:lnTo>
                  <a:lnTo>
                    <a:pt x="1368164" y="122721"/>
                  </a:lnTo>
                  <a:lnTo>
                    <a:pt x="1410343" y="144014"/>
                  </a:lnTo>
                  <a:lnTo>
                    <a:pt x="1451821" y="166806"/>
                  </a:lnTo>
                  <a:lnTo>
                    <a:pt x="1492555" y="191052"/>
                  </a:lnTo>
                  <a:lnTo>
                    <a:pt x="1532501" y="216709"/>
                  </a:lnTo>
                  <a:lnTo>
                    <a:pt x="1571615" y="243731"/>
                  </a:lnTo>
                  <a:lnTo>
                    <a:pt x="1609852" y="272075"/>
                  </a:lnTo>
                  <a:lnTo>
                    <a:pt x="1647168" y="301697"/>
                  </a:lnTo>
                  <a:lnTo>
                    <a:pt x="1683519" y="332552"/>
                  </a:lnTo>
                  <a:lnTo>
                    <a:pt x="1718860" y="364595"/>
                  </a:lnTo>
                  <a:lnTo>
                    <a:pt x="1753147" y="397784"/>
                  </a:lnTo>
                  <a:lnTo>
                    <a:pt x="1786337" y="432073"/>
                  </a:lnTo>
                  <a:lnTo>
                    <a:pt x="1818385" y="467418"/>
                  </a:lnTo>
                  <a:lnTo>
                    <a:pt x="1849246" y="503775"/>
                  </a:lnTo>
                  <a:lnTo>
                    <a:pt x="1878877" y="541100"/>
                  </a:lnTo>
                  <a:lnTo>
                    <a:pt x="1907233" y="579349"/>
                  </a:lnTo>
                  <a:lnTo>
                    <a:pt x="1934270" y="618477"/>
                  </a:lnTo>
                  <a:lnTo>
                    <a:pt x="1959943" y="658440"/>
                  </a:lnTo>
                  <a:lnTo>
                    <a:pt x="1984210" y="699195"/>
                  </a:lnTo>
                  <a:lnTo>
                    <a:pt x="2007024" y="740695"/>
                  </a:lnTo>
                  <a:lnTo>
                    <a:pt x="2028343" y="782899"/>
                  </a:lnTo>
                  <a:lnTo>
                    <a:pt x="2048121" y="825760"/>
                  </a:lnTo>
                  <a:lnTo>
                    <a:pt x="2066315" y="869236"/>
                  </a:lnTo>
                  <a:lnTo>
                    <a:pt x="2082880" y="913281"/>
                  </a:lnTo>
                  <a:lnTo>
                    <a:pt x="2097772" y="957852"/>
                  </a:lnTo>
                  <a:lnTo>
                    <a:pt x="2110948" y="1002904"/>
                  </a:lnTo>
                  <a:lnTo>
                    <a:pt x="2122362" y="1048393"/>
                  </a:lnTo>
                  <a:lnTo>
                    <a:pt x="2131970" y="1094275"/>
                  </a:lnTo>
                  <a:lnTo>
                    <a:pt x="2139729" y="1140506"/>
                  </a:lnTo>
                  <a:lnTo>
                    <a:pt x="2142799" y="1164871"/>
                  </a:lnTo>
                </a:path>
                <a:path w="2143125" h="2151379">
                  <a:moveTo>
                    <a:pt x="2142799" y="1428367"/>
                  </a:moveTo>
                  <a:lnTo>
                    <a:pt x="2135402" y="1475062"/>
                  </a:lnTo>
                  <a:lnTo>
                    <a:pt x="2126002" y="1519589"/>
                  </a:lnTo>
                  <a:lnTo>
                    <a:pt x="2114523" y="1563000"/>
                  </a:lnTo>
                  <a:lnTo>
                    <a:pt x="2101013" y="1605249"/>
                  </a:lnTo>
                  <a:lnTo>
                    <a:pt x="2085516" y="1646291"/>
                  </a:lnTo>
                  <a:lnTo>
                    <a:pt x="2068079" y="1686079"/>
                  </a:lnTo>
                  <a:lnTo>
                    <a:pt x="2048749" y="1724567"/>
                  </a:lnTo>
                  <a:lnTo>
                    <a:pt x="2027570" y="1761710"/>
                  </a:lnTo>
                  <a:lnTo>
                    <a:pt x="2004589" y="1797462"/>
                  </a:lnTo>
                  <a:lnTo>
                    <a:pt x="1979852" y="1831776"/>
                  </a:lnTo>
                  <a:lnTo>
                    <a:pt x="1953404" y="1864608"/>
                  </a:lnTo>
                  <a:lnTo>
                    <a:pt x="1925293" y="1895910"/>
                  </a:lnTo>
                  <a:lnTo>
                    <a:pt x="1895563" y="1925637"/>
                  </a:lnTo>
                  <a:lnTo>
                    <a:pt x="1864261" y="1953743"/>
                  </a:lnTo>
                  <a:lnTo>
                    <a:pt x="1831433" y="1980182"/>
                  </a:lnTo>
                  <a:lnTo>
                    <a:pt x="1797125" y="2004908"/>
                  </a:lnTo>
                  <a:lnTo>
                    <a:pt x="1761382" y="2027875"/>
                  </a:lnTo>
                  <a:lnTo>
                    <a:pt x="1724251" y="2049038"/>
                  </a:lnTo>
                  <a:lnTo>
                    <a:pt x="1685777" y="2068350"/>
                  </a:lnTo>
                  <a:lnTo>
                    <a:pt x="1646008" y="2085766"/>
                  </a:lnTo>
                  <a:lnTo>
                    <a:pt x="1604987" y="2101239"/>
                  </a:lnTo>
                  <a:lnTo>
                    <a:pt x="1562763" y="2114724"/>
                  </a:lnTo>
                  <a:lnTo>
                    <a:pt x="1519380" y="2126175"/>
                  </a:lnTo>
                  <a:lnTo>
                    <a:pt x="1474884" y="2135545"/>
                  </a:lnTo>
                  <a:lnTo>
                    <a:pt x="1429322" y="2142789"/>
                  </a:lnTo>
                  <a:lnTo>
                    <a:pt x="1382740" y="2147861"/>
                  </a:lnTo>
                  <a:lnTo>
                    <a:pt x="1335183" y="2150715"/>
                  </a:lnTo>
                  <a:lnTo>
                    <a:pt x="1286697" y="2151305"/>
                  </a:lnTo>
                  <a:lnTo>
                    <a:pt x="1237329" y="2149586"/>
                  </a:lnTo>
                  <a:lnTo>
                    <a:pt x="1187124" y="2145510"/>
                  </a:lnTo>
                  <a:lnTo>
                    <a:pt x="1140550" y="2139684"/>
                  </a:lnTo>
                  <a:lnTo>
                    <a:pt x="1094283" y="2131963"/>
                  </a:lnTo>
                  <a:lnTo>
                    <a:pt x="1048366" y="2122389"/>
                  </a:lnTo>
                  <a:lnTo>
                    <a:pt x="1002844" y="2111008"/>
                  </a:lnTo>
                  <a:lnTo>
                    <a:pt x="957761" y="2097864"/>
                  </a:lnTo>
                  <a:lnTo>
                    <a:pt x="913162" y="2083000"/>
                  </a:lnTo>
                  <a:lnTo>
                    <a:pt x="869090" y="2066461"/>
                  </a:lnTo>
                  <a:lnTo>
                    <a:pt x="825590" y="2048292"/>
                  </a:lnTo>
                  <a:lnTo>
                    <a:pt x="782707" y="2028536"/>
                  </a:lnTo>
                  <a:lnTo>
                    <a:pt x="740483" y="2007239"/>
                  </a:lnTo>
                  <a:lnTo>
                    <a:pt x="698964" y="1984443"/>
                  </a:lnTo>
                  <a:lnTo>
                    <a:pt x="658194" y="1960193"/>
                  </a:lnTo>
                  <a:lnTo>
                    <a:pt x="618217" y="1934535"/>
                  </a:lnTo>
                  <a:lnTo>
                    <a:pt x="579078" y="1907511"/>
                  </a:lnTo>
                  <a:lnTo>
                    <a:pt x="540820" y="1879166"/>
                  </a:lnTo>
                  <a:lnTo>
                    <a:pt x="503487" y="1849544"/>
                  </a:lnTo>
                  <a:lnTo>
                    <a:pt x="467124" y="1818690"/>
                  </a:lnTo>
                  <a:lnTo>
                    <a:pt x="431776" y="1786647"/>
                  </a:lnTo>
                  <a:lnTo>
                    <a:pt x="397486" y="1753461"/>
                  </a:lnTo>
                  <a:lnTo>
                    <a:pt x="364299" y="1719175"/>
                  </a:lnTo>
                  <a:lnTo>
                    <a:pt x="332258" y="1683833"/>
                  </a:lnTo>
                  <a:lnTo>
                    <a:pt x="301409" y="1647481"/>
                  </a:lnTo>
                  <a:lnTo>
                    <a:pt x="271795" y="1610161"/>
                  </a:lnTo>
                  <a:lnTo>
                    <a:pt x="243460" y="1571918"/>
                  </a:lnTo>
                  <a:lnTo>
                    <a:pt x="216449" y="1532797"/>
                  </a:lnTo>
                  <a:lnTo>
                    <a:pt x="190806" y="1492842"/>
                  </a:lnTo>
                  <a:lnTo>
                    <a:pt x="166576" y="1452097"/>
                  </a:lnTo>
                  <a:lnTo>
                    <a:pt x="143802" y="1410606"/>
                  </a:lnTo>
                  <a:lnTo>
                    <a:pt x="122528" y="1368413"/>
                  </a:lnTo>
                  <a:lnTo>
                    <a:pt x="102800" y="1325563"/>
                  </a:lnTo>
                  <a:lnTo>
                    <a:pt x="84661" y="1282100"/>
                  </a:lnTo>
                  <a:lnTo>
                    <a:pt x="68155" y="1238068"/>
                  </a:lnTo>
                  <a:lnTo>
                    <a:pt x="53326" y="1193512"/>
                  </a:lnTo>
                  <a:lnTo>
                    <a:pt x="40220" y="1148475"/>
                  </a:lnTo>
                  <a:lnTo>
                    <a:pt x="28880" y="1103002"/>
                  </a:lnTo>
                  <a:lnTo>
                    <a:pt x="19350" y="1057138"/>
                  </a:lnTo>
                  <a:lnTo>
                    <a:pt x="11674" y="1010926"/>
                  </a:lnTo>
                  <a:lnTo>
                    <a:pt x="5897" y="964410"/>
                  </a:lnTo>
                  <a:lnTo>
                    <a:pt x="1769" y="914142"/>
                  </a:lnTo>
                  <a:lnTo>
                    <a:pt x="0" y="864714"/>
                  </a:lnTo>
                  <a:lnTo>
                    <a:pt x="543" y="816172"/>
                  </a:lnTo>
                  <a:lnTo>
                    <a:pt x="3354" y="768563"/>
                  </a:lnTo>
                  <a:lnTo>
                    <a:pt x="8385" y="721932"/>
                  </a:lnTo>
                  <a:lnTo>
                    <a:pt x="15592" y="676325"/>
                  </a:lnTo>
                  <a:lnTo>
                    <a:pt x="24928" y="631788"/>
                  </a:lnTo>
                  <a:lnTo>
                    <a:pt x="36347" y="588367"/>
                  </a:lnTo>
                  <a:lnTo>
                    <a:pt x="49804" y="546108"/>
                  </a:lnTo>
                  <a:lnTo>
                    <a:pt x="65253" y="505057"/>
                  </a:lnTo>
                  <a:lnTo>
                    <a:pt x="82647" y="465260"/>
                  </a:lnTo>
                  <a:lnTo>
                    <a:pt x="101940" y="426763"/>
                  </a:lnTo>
                  <a:lnTo>
                    <a:pt x="123087" y="389612"/>
                  </a:lnTo>
                  <a:lnTo>
                    <a:pt x="146042" y="353853"/>
                  </a:lnTo>
                  <a:lnTo>
                    <a:pt x="170759" y="319531"/>
                  </a:lnTo>
                  <a:lnTo>
                    <a:pt x="197192" y="286694"/>
                  </a:lnTo>
                  <a:lnTo>
                    <a:pt x="225295" y="255386"/>
                  </a:lnTo>
                  <a:lnTo>
                    <a:pt x="255022" y="225653"/>
                  </a:lnTo>
                  <a:lnTo>
                    <a:pt x="286327" y="197542"/>
                  </a:lnTo>
                  <a:lnTo>
                    <a:pt x="319165" y="171099"/>
                  </a:lnTo>
                  <a:lnTo>
                    <a:pt x="353488" y="146370"/>
                  </a:lnTo>
                  <a:lnTo>
                    <a:pt x="389252" y="123399"/>
                  </a:lnTo>
                  <a:lnTo>
                    <a:pt x="426411" y="102235"/>
                  </a:lnTo>
                  <a:lnTo>
                    <a:pt x="464918" y="82921"/>
                  </a:lnTo>
                  <a:lnTo>
                    <a:pt x="504728" y="65506"/>
                  </a:lnTo>
                  <a:lnTo>
                    <a:pt x="545794" y="50033"/>
                  </a:lnTo>
                  <a:lnTo>
                    <a:pt x="588071" y="36550"/>
                  </a:lnTo>
                  <a:lnTo>
                    <a:pt x="631514" y="25102"/>
                  </a:lnTo>
                  <a:lnTo>
                    <a:pt x="676075" y="15735"/>
                  </a:lnTo>
                  <a:lnTo>
                    <a:pt x="721709" y="8495"/>
                  </a:lnTo>
                  <a:lnTo>
                    <a:pt x="768370" y="3429"/>
                  </a:lnTo>
                  <a:lnTo>
                    <a:pt x="816012" y="582"/>
                  </a:lnTo>
                  <a:lnTo>
                    <a:pt x="864589" y="0"/>
                  </a:lnTo>
                  <a:lnTo>
                    <a:pt x="914056" y="1728"/>
                  </a:lnTo>
                  <a:lnTo>
                    <a:pt x="964366" y="5814"/>
                  </a:lnTo>
                </a:path>
                <a:path w="2143125" h="2151379">
                  <a:moveTo>
                    <a:pt x="997259" y="327251"/>
                  </a:moveTo>
                  <a:lnTo>
                    <a:pt x="1042984" y="333366"/>
                  </a:lnTo>
                  <a:lnTo>
                    <a:pt x="1088266" y="342084"/>
                  </a:lnTo>
                  <a:lnTo>
                    <a:pt x="1133019" y="353320"/>
                  </a:lnTo>
                  <a:lnTo>
                    <a:pt x="1177156" y="366988"/>
                  </a:lnTo>
                  <a:lnTo>
                    <a:pt x="1220591" y="383000"/>
                  </a:lnTo>
                  <a:lnTo>
                    <a:pt x="1263237" y="401270"/>
                  </a:lnTo>
                  <a:lnTo>
                    <a:pt x="1305008" y="421712"/>
                  </a:lnTo>
                  <a:lnTo>
                    <a:pt x="1345817" y="444240"/>
                  </a:lnTo>
                  <a:lnTo>
                    <a:pt x="1385578" y="468767"/>
                  </a:lnTo>
                  <a:lnTo>
                    <a:pt x="1424205" y="495206"/>
                  </a:lnTo>
                  <a:lnTo>
                    <a:pt x="1461611" y="523471"/>
                  </a:lnTo>
                  <a:lnTo>
                    <a:pt x="1497710" y="553475"/>
                  </a:lnTo>
                  <a:lnTo>
                    <a:pt x="1532415" y="585133"/>
                  </a:lnTo>
                  <a:lnTo>
                    <a:pt x="1565639" y="618358"/>
                  </a:lnTo>
                  <a:lnTo>
                    <a:pt x="1597297" y="653063"/>
                  </a:lnTo>
                  <a:lnTo>
                    <a:pt x="1627302" y="689161"/>
                  </a:lnTo>
                  <a:lnTo>
                    <a:pt x="1655567" y="726567"/>
                  </a:lnTo>
                  <a:lnTo>
                    <a:pt x="1682006" y="765194"/>
                  </a:lnTo>
                  <a:lnTo>
                    <a:pt x="1706532" y="804955"/>
                  </a:lnTo>
                  <a:lnTo>
                    <a:pt x="1729060" y="845765"/>
                  </a:lnTo>
                  <a:lnTo>
                    <a:pt x="1749502" y="887536"/>
                  </a:lnTo>
                  <a:lnTo>
                    <a:pt x="1767773" y="930182"/>
                  </a:lnTo>
                  <a:lnTo>
                    <a:pt x="1783785" y="973616"/>
                  </a:lnTo>
                  <a:lnTo>
                    <a:pt x="1797452" y="1017753"/>
                  </a:lnTo>
                  <a:lnTo>
                    <a:pt x="1808688" y="1062506"/>
                  </a:lnTo>
                  <a:lnTo>
                    <a:pt x="1817407" y="1107788"/>
                  </a:lnTo>
                  <a:lnTo>
                    <a:pt x="1823521" y="1153513"/>
                  </a:lnTo>
                  <a:lnTo>
                    <a:pt x="1827041" y="1202561"/>
                  </a:lnTo>
                  <a:lnTo>
                    <a:pt x="1827355" y="1250433"/>
                  </a:lnTo>
                  <a:lnTo>
                    <a:pt x="1824553" y="1297041"/>
                  </a:lnTo>
                  <a:lnTo>
                    <a:pt x="1818723" y="1342296"/>
                  </a:lnTo>
                  <a:lnTo>
                    <a:pt x="1809953" y="1386111"/>
                  </a:lnTo>
                  <a:lnTo>
                    <a:pt x="1798331" y="1428397"/>
                  </a:lnTo>
                  <a:lnTo>
                    <a:pt x="1783945" y="1469066"/>
                  </a:lnTo>
                  <a:lnTo>
                    <a:pt x="1766885" y="1508029"/>
                  </a:lnTo>
                  <a:lnTo>
                    <a:pt x="1747237" y="1545199"/>
                  </a:lnTo>
                  <a:lnTo>
                    <a:pt x="1725091" y="1580487"/>
                  </a:lnTo>
                  <a:lnTo>
                    <a:pt x="1700535" y="1613805"/>
                  </a:lnTo>
                  <a:lnTo>
                    <a:pt x="1673656" y="1645064"/>
                  </a:lnTo>
                  <a:lnTo>
                    <a:pt x="1644544" y="1674176"/>
                  </a:lnTo>
                  <a:lnTo>
                    <a:pt x="1613286" y="1701053"/>
                  </a:lnTo>
                  <a:lnTo>
                    <a:pt x="1579971" y="1725607"/>
                  </a:lnTo>
                  <a:lnTo>
                    <a:pt x="1544687" y="1747750"/>
                  </a:lnTo>
                  <a:lnTo>
                    <a:pt x="1507522" y="1767392"/>
                  </a:lnTo>
                  <a:lnTo>
                    <a:pt x="1468564" y="1784447"/>
                  </a:lnTo>
                  <a:lnTo>
                    <a:pt x="1427903" y="1798825"/>
                  </a:lnTo>
                  <a:lnTo>
                    <a:pt x="1385625" y="1810438"/>
                  </a:lnTo>
                  <a:lnTo>
                    <a:pt x="1341820" y="1819199"/>
                  </a:lnTo>
                  <a:lnTo>
                    <a:pt x="1296576" y="1825018"/>
                  </a:lnTo>
                  <a:lnTo>
                    <a:pt x="1249980" y="1827808"/>
                  </a:lnTo>
                  <a:lnTo>
                    <a:pt x="1202121" y="1827480"/>
                  </a:lnTo>
                  <a:lnTo>
                    <a:pt x="1153088" y="1823946"/>
                  </a:lnTo>
                  <a:lnTo>
                    <a:pt x="1107350" y="1817832"/>
                  </a:lnTo>
                  <a:lnTo>
                    <a:pt x="1062057" y="1809115"/>
                  </a:lnTo>
                  <a:lnTo>
                    <a:pt x="1017295" y="1797881"/>
                  </a:lnTo>
                  <a:lnTo>
                    <a:pt x="973151" y="1784217"/>
                  </a:lnTo>
                  <a:lnTo>
                    <a:pt x="929710" y="1768209"/>
                  </a:lnTo>
                  <a:lnTo>
                    <a:pt x="887060" y="1749943"/>
                  </a:lnTo>
                  <a:lnTo>
                    <a:pt x="845286" y="1729506"/>
                  </a:lnTo>
                  <a:lnTo>
                    <a:pt x="804475" y="1706984"/>
                  </a:lnTo>
                  <a:lnTo>
                    <a:pt x="764713" y="1682463"/>
                  </a:lnTo>
                  <a:lnTo>
                    <a:pt x="726087" y="1656031"/>
                  </a:lnTo>
                  <a:lnTo>
                    <a:pt x="688682" y="1627772"/>
                  </a:lnTo>
                  <a:lnTo>
                    <a:pt x="652586" y="1597775"/>
                  </a:lnTo>
                  <a:lnTo>
                    <a:pt x="617884" y="1566124"/>
                  </a:lnTo>
                  <a:lnTo>
                    <a:pt x="584663" y="1532906"/>
                  </a:lnTo>
                  <a:lnTo>
                    <a:pt x="553009" y="1498208"/>
                  </a:lnTo>
                  <a:lnTo>
                    <a:pt x="523009" y="1462117"/>
                  </a:lnTo>
                  <a:lnTo>
                    <a:pt x="494748" y="1424718"/>
                  </a:lnTo>
                  <a:lnTo>
                    <a:pt x="468314" y="1386097"/>
                  </a:lnTo>
                  <a:lnTo>
                    <a:pt x="443792" y="1346342"/>
                  </a:lnTo>
                  <a:lnTo>
                    <a:pt x="421269" y="1305538"/>
                  </a:lnTo>
                  <a:lnTo>
                    <a:pt x="400831" y="1263772"/>
                  </a:lnTo>
                  <a:lnTo>
                    <a:pt x="382565" y="1221131"/>
                  </a:lnTo>
                  <a:lnTo>
                    <a:pt x="366556" y="1177700"/>
                  </a:lnTo>
                  <a:lnTo>
                    <a:pt x="352891" y="1133566"/>
                  </a:lnTo>
                  <a:lnTo>
                    <a:pt x="341658" y="1088816"/>
                  </a:lnTo>
                  <a:lnTo>
                    <a:pt x="332940" y="1043535"/>
                  </a:lnTo>
                  <a:lnTo>
                    <a:pt x="326826" y="997811"/>
                  </a:lnTo>
                  <a:lnTo>
                    <a:pt x="323292" y="948763"/>
                  </a:lnTo>
                  <a:lnTo>
                    <a:pt x="322964" y="900891"/>
                  </a:lnTo>
                  <a:lnTo>
                    <a:pt x="325754" y="854283"/>
                  </a:lnTo>
                  <a:lnTo>
                    <a:pt x="331574" y="809027"/>
                  </a:lnTo>
                  <a:lnTo>
                    <a:pt x="340334" y="765212"/>
                  </a:lnTo>
                  <a:lnTo>
                    <a:pt x="351947" y="722925"/>
                  </a:lnTo>
                  <a:lnTo>
                    <a:pt x="366326" y="682255"/>
                  </a:lnTo>
                  <a:lnTo>
                    <a:pt x="383380" y="643290"/>
                  </a:lnTo>
                  <a:lnTo>
                    <a:pt x="403023" y="606119"/>
                  </a:lnTo>
                  <a:lnTo>
                    <a:pt x="425165" y="570829"/>
                  </a:lnTo>
                  <a:lnTo>
                    <a:pt x="449719" y="537509"/>
                  </a:lnTo>
                  <a:lnTo>
                    <a:pt x="476596" y="506246"/>
                  </a:lnTo>
                  <a:lnTo>
                    <a:pt x="505709" y="477130"/>
                  </a:lnTo>
                  <a:lnTo>
                    <a:pt x="536968" y="450248"/>
                  </a:lnTo>
                  <a:lnTo>
                    <a:pt x="570285" y="425689"/>
                  </a:lnTo>
                  <a:lnTo>
                    <a:pt x="605573" y="403541"/>
                  </a:lnTo>
                  <a:lnTo>
                    <a:pt x="642743" y="383892"/>
                  </a:lnTo>
                  <a:lnTo>
                    <a:pt x="681706" y="366830"/>
                  </a:lnTo>
                  <a:lnTo>
                    <a:pt x="722375" y="352443"/>
                  </a:lnTo>
                  <a:lnTo>
                    <a:pt x="764661" y="340821"/>
                  </a:lnTo>
                  <a:lnTo>
                    <a:pt x="808476" y="332050"/>
                  </a:lnTo>
                  <a:lnTo>
                    <a:pt x="853732" y="326219"/>
                  </a:lnTo>
                  <a:lnTo>
                    <a:pt x="900340" y="323417"/>
                  </a:lnTo>
                  <a:lnTo>
                    <a:pt x="948212" y="323732"/>
                  </a:lnTo>
                  <a:lnTo>
                    <a:pt x="997259" y="327251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7139265" y="1636217"/>
              <a:ext cx="1874520" cy="1874520"/>
            </a:xfrm>
            <a:custGeom>
              <a:avLst/>
              <a:gdLst/>
              <a:ahLst/>
              <a:cxnLst/>
              <a:rect l="l" t="t" r="r" b="b"/>
              <a:pathLst>
                <a:path w="1874520" h="1874520">
                  <a:moveTo>
                    <a:pt x="1527595" y="346506"/>
                  </a:moveTo>
                  <a:lnTo>
                    <a:pt x="1564268" y="384716"/>
                  </a:lnTo>
                  <a:lnTo>
                    <a:pt x="1598938" y="423948"/>
                  </a:lnTo>
                  <a:lnTo>
                    <a:pt x="1631596" y="464120"/>
                  </a:lnTo>
                  <a:lnTo>
                    <a:pt x="1662234" y="505147"/>
                  </a:lnTo>
                  <a:lnTo>
                    <a:pt x="1690844" y="546948"/>
                  </a:lnTo>
                  <a:lnTo>
                    <a:pt x="1717416" y="589439"/>
                  </a:lnTo>
                  <a:lnTo>
                    <a:pt x="1741941" y="632537"/>
                  </a:lnTo>
                  <a:lnTo>
                    <a:pt x="1764413" y="676160"/>
                  </a:lnTo>
                  <a:lnTo>
                    <a:pt x="1784820" y="720225"/>
                  </a:lnTo>
                  <a:lnTo>
                    <a:pt x="1803156" y="764647"/>
                  </a:lnTo>
                  <a:lnTo>
                    <a:pt x="1819412" y="809346"/>
                  </a:lnTo>
                  <a:lnTo>
                    <a:pt x="1833578" y="854237"/>
                  </a:lnTo>
                  <a:lnTo>
                    <a:pt x="1845646" y="899238"/>
                  </a:lnTo>
                  <a:lnTo>
                    <a:pt x="1855608" y="944265"/>
                  </a:lnTo>
                  <a:lnTo>
                    <a:pt x="1863455" y="989236"/>
                  </a:lnTo>
                  <a:lnTo>
                    <a:pt x="1869178" y="1034068"/>
                  </a:lnTo>
                  <a:lnTo>
                    <a:pt x="1872768" y="1078678"/>
                  </a:lnTo>
                  <a:lnTo>
                    <a:pt x="1874218" y="1122983"/>
                  </a:lnTo>
                  <a:lnTo>
                    <a:pt x="1873518" y="1166900"/>
                  </a:lnTo>
                  <a:lnTo>
                    <a:pt x="1870660" y="1210345"/>
                  </a:lnTo>
                  <a:lnTo>
                    <a:pt x="1865635" y="1253237"/>
                  </a:lnTo>
                  <a:lnTo>
                    <a:pt x="1858435" y="1295492"/>
                  </a:lnTo>
                  <a:lnTo>
                    <a:pt x="1849051" y="1337027"/>
                  </a:lnTo>
                  <a:lnTo>
                    <a:pt x="1837473" y="1377760"/>
                  </a:lnTo>
                  <a:lnTo>
                    <a:pt x="1823695" y="1417607"/>
                  </a:lnTo>
                  <a:lnTo>
                    <a:pt x="1807706" y="1456485"/>
                  </a:lnTo>
                  <a:lnTo>
                    <a:pt x="1789499" y="1494311"/>
                  </a:lnTo>
                  <a:lnTo>
                    <a:pt x="1769065" y="1531003"/>
                  </a:lnTo>
                  <a:lnTo>
                    <a:pt x="1746395" y="1566477"/>
                  </a:lnTo>
                  <a:lnTo>
                    <a:pt x="1721480" y="1600651"/>
                  </a:lnTo>
                  <a:lnTo>
                    <a:pt x="1694312" y="1633442"/>
                  </a:lnTo>
                  <a:lnTo>
                    <a:pt x="1664882" y="1664766"/>
                  </a:lnTo>
                  <a:lnTo>
                    <a:pt x="1633558" y="1694196"/>
                  </a:lnTo>
                  <a:lnTo>
                    <a:pt x="1600766" y="1721363"/>
                  </a:lnTo>
                  <a:lnTo>
                    <a:pt x="1566591" y="1746278"/>
                  </a:lnTo>
                  <a:lnTo>
                    <a:pt x="1531114" y="1768948"/>
                  </a:lnTo>
                  <a:lnTo>
                    <a:pt x="1494420" y="1789383"/>
                  </a:lnTo>
                  <a:lnTo>
                    <a:pt x="1456590" y="1807590"/>
                  </a:lnTo>
                  <a:lnTo>
                    <a:pt x="1417709" y="1823578"/>
                  </a:lnTo>
                  <a:lnTo>
                    <a:pt x="1377858" y="1837357"/>
                  </a:lnTo>
                  <a:lnTo>
                    <a:pt x="1337122" y="1848934"/>
                  </a:lnTo>
                  <a:lnTo>
                    <a:pt x="1295583" y="1858319"/>
                  </a:lnTo>
                  <a:lnTo>
                    <a:pt x="1253324" y="1865519"/>
                  </a:lnTo>
                  <a:lnTo>
                    <a:pt x="1210428" y="1870544"/>
                  </a:lnTo>
                  <a:lnTo>
                    <a:pt x="1166979" y="1873402"/>
                  </a:lnTo>
                  <a:lnTo>
                    <a:pt x="1123058" y="1874102"/>
                  </a:lnTo>
                  <a:lnTo>
                    <a:pt x="1078750" y="1872652"/>
                  </a:lnTo>
                  <a:lnTo>
                    <a:pt x="1034137" y="1869061"/>
                  </a:lnTo>
                  <a:lnTo>
                    <a:pt x="989302" y="1863338"/>
                  </a:lnTo>
                  <a:lnTo>
                    <a:pt x="944329" y="1855492"/>
                  </a:lnTo>
                  <a:lnTo>
                    <a:pt x="899299" y="1845530"/>
                  </a:lnTo>
                  <a:lnTo>
                    <a:pt x="854297" y="1833461"/>
                  </a:lnTo>
                  <a:lnTo>
                    <a:pt x="809406" y="1819295"/>
                  </a:lnTo>
                  <a:lnTo>
                    <a:pt x="764708" y="1803040"/>
                  </a:lnTo>
                  <a:lnTo>
                    <a:pt x="720286" y="1784704"/>
                  </a:lnTo>
                  <a:lnTo>
                    <a:pt x="676223" y="1764296"/>
                  </a:lnTo>
                  <a:lnTo>
                    <a:pt x="632603" y="1741825"/>
                  </a:lnTo>
                  <a:lnTo>
                    <a:pt x="589508" y="1717299"/>
                  </a:lnTo>
                  <a:lnTo>
                    <a:pt x="547022" y="1690727"/>
                  </a:lnTo>
                  <a:lnTo>
                    <a:pt x="505227" y="1662118"/>
                  </a:lnTo>
                  <a:lnTo>
                    <a:pt x="464207" y="1631480"/>
                  </a:lnTo>
                  <a:lnTo>
                    <a:pt x="424044" y="1598822"/>
                  </a:lnTo>
                  <a:lnTo>
                    <a:pt x="384821" y="1564152"/>
                  </a:lnTo>
                  <a:lnTo>
                    <a:pt x="346622" y="1527479"/>
                  </a:lnTo>
                  <a:lnTo>
                    <a:pt x="309950" y="1489280"/>
                  </a:lnTo>
                  <a:lnTo>
                    <a:pt x="275280" y="1450059"/>
                  </a:lnTo>
                  <a:lnTo>
                    <a:pt x="242621" y="1409898"/>
                  </a:lnTo>
                  <a:lnTo>
                    <a:pt x="211983" y="1368880"/>
                  </a:lnTo>
                  <a:lnTo>
                    <a:pt x="183374" y="1327088"/>
                  </a:lnTo>
                  <a:lnTo>
                    <a:pt x="156802" y="1284605"/>
                  </a:lnTo>
                  <a:lnTo>
                    <a:pt x="132276" y="1241514"/>
                  </a:lnTo>
                  <a:lnTo>
                    <a:pt x="109805" y="1197898"/>
                  </a:lnTo>
                  <a:lnTo>
                    <a:pt x="89397" y="1153840"/>
                  </a:lnTo>
                  <a:lnTo>
                    <a:pt x="71061" y="1109423"/>
                  </a:lnTo>
                  <a:lnTo>
                    <a:pt x="54806" y="1064730"/>
                  </a:lnTo>
                  <a:lnTo>
                    <a:pt x="40640" y="1019844"/>
                  </a:lnTo>
                  <a:lnTo>
                    <a:pt x="28572" y="974848"/>
                  </a:lnTo>
                  <a:lnTo>
                    <a:pt x="18610" y="929824"/>
                  </a:lnTo>
                  <a:lnTo>
                    <a:pt x="10763" y="884857"/>
                  </a:lnTo>
                  <a:lnTo>
                    <a:pt x="5040" y="840028"/>
                  </a:lnTo>
                  <a:lnTo>
                    <a:pt x="1449" y="795421"/>
                  </a:lnTo>
                  <a:lnTo>
                    <a:pt x="0" y="751119"/>
                  </a:lnTo>
                  <a:lnTo>
                    <a:pt x="699" y="707204"/>
                  </a:lnTo>
                  <a:lnTo>
                    <a:pt x="3557" y="663760"/>
                  </a:lnTo>
                  <a:lnTo>
                    <a:pt x="8582" y="620870"/>
                  </a:lnTo>
                  <a:lnTo>
                    <a:pt x="15783" y="578616"/>
                  </a:lnTo>
                  <a:lnTo>
                    <a:pt x="25167" y="537082"/>
                  </a:lnTo>
                  <a:lnTo>
                    <a:pt x="36744" y="496350"/>
                  </a:lnTo>
                  <a:lnTo>
                    <a:pt x="50523" y="456504"/>
                  </a:lnTo>
                  <a:lnTo>
                    <a:pt x="66511" y="417626"/>
                  </a:lnTo>
                  <a:lnTo>
                    <a:pt x="84719" y="379800"/>
                  </a:lnTo>
                  <a:lnTo>
                    <a:pt x="105153" y="343109"/>
                  </a:lnTo>
                  <a:lnTo>
                    <a:pt x="127823" y="307634"/>
                  </a:lnTo>
                  <a:lnTo>
                    <a:pt x="152738" y="273461"/>
                  </a:lnTo>
                  <a:lnTo>
                    <a:pt x="179906" y="240670"/>
                  </a:lnTo>
                  <a:lnTo>
                    <a:pt x="209335" y="209346"/>
                  </a:lnTo>
                  <a:lnTo>
                    <a:pt x="240660" y="179916"/>
                  </a:lnTo>
                  <a:lnTo>
                    <a:pt x="273450" y="152749"/>
                  </a:lnTo>
                  <a:lnTo>
                    <a:pt x="307624" y="127834"/>
                  </a:lnTo>
                  <a:lnTo>
                    <a:pt x="343098" y="105163"/>
                  </a:lnTo>
                  <a:lnTo>
                    <a:pt x="379790" y="84729"/>
                  </a:lnTo>
                  <a:lnTo>
                    <a:pt x="417617" y="66521"/>
                  </a:lnTo>
                  <a:lnTo>
                    <a:pt x="456495" y="50532"/>
                  </a:lnTo>
                  <a:lnTo>
                    <a:pt x="496341" y="36753"/>
                  </a:lnTo>
                  <a:lnTo>
                    <a:pt x="537074" y="25175"/>
                  </a:lnTo>
                  <a:lnTo>
                    <a:pt x="578609" y="15789"/>
                  </a:lnTo>
                  <a:lnTo>
                    <a:pt x="620864" y="8588"/>
                  </a:lnTo>
                  <a:lnTo>
                    <a:pt x="663756" y="3561"/>
                  </a:lnTo>
                  <a:lnTo>
                    <a:pt x="707202" y="701"/>
                  </a:lnTo>
                  <a:lnTo>
                    <a:pt x="751119" y="0"/>
                  </a:lnTo>
                  <a:lnTo>
                    <a:pt x="795423" y="1447"/>
                  </a:lnTo>
                  <a:lnTo>
                    <a:pt x="840033" y="5035"/>
                  </a:lnTo>
                  <a:lnTo>
                    <a:pt x="884865" y="10755"/>
                  </a:lnTo>
                  <a:lnTo>
                    <a:pt x="929836" y="18598"/>
                  </a:lnTo>
                  <a:lnTo>
                    <a:pt x="974864" y="28556"/>
                  </a:lnTo>
                  <a:lnTo>
                    <a:pt x="1019864" y="40620"/>
                  </a:lnTo>
                  <a:lnTo>
                    <a:pt x="1064755" y="54781"/>
                  </a:lnTo>
                  <a:lnTo>
                    <a:pt x="1109454" y="71031"/>
                  </a:lnTo>
                  <a:lnTo>
                    <a:pt x="1153877" y="89361"/>
                  </a:lnTo>
                  <a:lnTo>
                    <a:pt x="1197941" y="109762"/>
                  </a:lnTo>
                  <a:lnTo>
                    <a:pt x="1241564" y="132226"/>
                  </a:lnTo>
                  <a:lnTo>
                    <a:pt x="1284662" y="156745"/>
                  </a:lnTo>
                  <a:lnTo>
                    <a:pt x="1327153" y="183308"/>
                  </a:lnTo>
                  <a:lnTo>
                    <a:pt x="1368954" y="211909"/>
                  </a:lnTo>
                  <a:lnTo>
                    <a:pt x="1409982" y="242537"/>
                  </a:lnTo>
                  <a:lnTo>
                    <a:pt x="1450153" y="275186"/>
                  </a:lnTo>
                  <a:lnTo>
                    <a:pt x="1489385" y="309845"/>
                  </a:lnTo>
                  <a:lnTo>
                    <a:pt x="1527595" y="346506"/>
                  </a:lnTo>
                  <a:close/>
                </a:path>
              </a:pathLst>
            </a:custGeom>
            <a:ln w="28575">
              <a:solidFill>
                <a:srgbClr val="0052B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963662" y="2461688"/>
              <a:ext cx="226060" cy="224268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7915783" y="2412545"/>
              <a:ext cx="320675" cy="320675"/>
            </a:xfrm>
            <a:custGeom>
              <a:avLst/>
              <a:gdLst/>
              <a:ahLst/>
              <a:cxnLst/>
              <a:rect l="l" t="t" r="r" b="b"/>
              <a:pathLst>
                <a:path w="320675" h="320675">
                  <a:moveTo>
                    <a:pt x="175133" y="7312"/>
                  </a:moveTo>
                  <a:lnTo>
                    <a:pt x="217124" y="25482"/>
                  </a:lnTo>
                  <a:lnTo>
                    <a:pt x="253807" y="52303"/>
                  </a:lnTo>
                  <a:lnTo>
                    <a:pt x="283829" y="85861"/>
                  </a:lnTo>
                  <a:lnTo>
                    <a:pt x="305839" y="124246"/>
                  </a:lnTo>
                  <a:lnTo>
                    <a:pt x="318487" y="165544"/>
                  </a:lnTo>
                  <a:lnTo>
                    <a:pt x="320421" y="207845"/>
                  </a:lnTo>
                  <a:lnTo>
                    <a:pt x="307487" y="253921"/>
                  </a:lnTo>
                  <a:lnTo>
                    <a:pt x="280654" y="289214"/>
                  </a:lnTo>
                  <a:lnTo>
                    <a:pt x="242788" y="312022"/>
                  </a:lnTo>
                  <a:lnTo>
                    <a:pt x="196753" y="320645"/>
                  </a:lnTo>
                  <a:lnTo>
                    <a:pt x="145415" y="313382"/>
                  </a:lnTo>
                  <a:lnTo>
                    <a:pt x="103378" y="295255"/>
                  </a:lnTo>
                  <a:lnTo>
                    <a:pt x="66679" y="268447"/>
                  </a:lnTo>
                  <a:lnTo>
                    <a:pt x="36655" y="234880"/>
                  </a:lnTo>
                  <a:lnTo>
                    <a:pt x="14642" y="196476"/>
                  </a:lnTo>
                  <a:lnTo>
                    <a:pt x="1978" y="155158"/>
                  </a:lnTo>
                  <a:lnTo>
                    <a:pt x="0" y="112849"/>
                  </a:lnTo>
                  <a:lnTo>
                    <a:pt x="12934" y="66760"/>
                  </a:lnTo>
                  <a:lnTo>
                    <a:pt x="39774" y="31443"/>
                  </a:lnTo>
                  <a:lnTo>
                    <a:pt x="77659" y="8616"/>
                  </a:lnTo>
                  <a:lnTo>
                    <a:pt x="123732" y="0"/>
                  </a:lnTo>
                  <a:lnTo>
                    <a:pt x="175133" y="7312"/>
                  </a:lnTo>
                  <a:close/>
                </a:path>
              </a:pathLst>
            </a:custGeom>
            <a:ln w="28575">
              <a:solidFill>
                <a:srgbClr val="F5DE3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7643876" y="2138133"/>
              <a:ext cx="461645" cy="467995"/>
            </a:xfrm>
            <a:custGeom>
              <a:avLst/>
              <a:gdLst/>
              <a:ahLst/>
              <a:cxnLst/>
              <a:rect l="l" t="t" r="r" b="b"/>
              <a:pathLst>
                <a:path w="461645" h="467994">
                  <a:moveTo>
                    <a:pt x="59512" y="35458"/>
                  </a:moveTo>
                  <a:lnTo>
                    <a:pt x="57861" y="25590"/>
                  </a:lnTo>
                  <a:lnTo>
                    <a:pt x="52832" y="15659"/>
                  </a:lnTo>
                  <a:lnTo>
                    <a:pt x="41871" y="5054"/>
                  </a:lnTo>
                  <a:lnTo>
                    <a:pt x="29171" y="0"/>
                  </a:lnTo>
                  <a:lnTo>
                    <a:pt x="16713" y="393"/>
                  </a:lnTo>
                  <a:lnTo>
                    <a:pt x="6477" y="6134"/>
                  </a:lnTo>
                  <a:lnTo>
                    <a:pt x="3048" y="9563"/>
                  </a:lnTo>
                  <a:lnTo>
                    <a:pt x="762" y="14262"/>
                  </a:lnTo>
                  <a:lnTo>
                    <a:pt x="0" y="20231"/>
                  </a:lnTo>
                  <a:lnTo>
                    <a:pt x="3644" y="38061"/>
                  </a:lnTo>
                  <a:lnTo>
                    <a:pt x="15532" y="51879"/>
                  </a:lnTo>
                  <a:lnTo>
                    <a:pt x="31699" y="58762"/>
                  </a:lnTo>
                  <a:lnTo>
                    <a:pt x="48133" y="55791"/>
                  </a:lnTo>
                  <a:lnTo>
                    <a:pt x="59512" y="35458"/>
                  </a:lnTo>
                  <a:close/>
                </a:path>
                <a:path w="461645" h="467994">
                  <a:moveTo>
                    <a:pt x="461073" y="448335"/>
                  </a:moveTo>
                  <a:lnTo>
                    <a:pt x="436803" y="410298"/>
                  </a:lnTo>
                  <a:lnTo>
                    <a:pt x="426212" y="408216"/>
                  </a:lnTo>
                  <a:lnTo>
                    <a:pt x="416280" y="409956"/>
                  </a:lnTo>
                  <a:lnTo>
                    <a:pt x="408051" y="415328"/>
                  </a:lnTo>
                  <a:lnTo>
                    <a:pt x="406527" y="416852"/>
                  </a:lnTo>
                  <a:lnTo>
                    <a:pt x="405892" y="417741"/>
                  </a:lnTo>
                  <a:lnTo>
                    <a:pt x="402031" y="427977"/>
                  </a:lnTo>
                  <a:lnTo>
                    <a:pt x="402691" y="439166"/>
                  </a:lnTo>
                  <a:lnTo>
                    <a:pt x="407619" y="450088"/>
                  </a:lnTo>
                  <a:lnTo>
                    <a:pt x="416560" y="459524"/>
                  </a:lnTo>
                  <a:lnTo>
                    <a:pt x="426783" y="465518"/>
                  </a:lnTo>
                  <a:lnTo>
                    <a:pt x="437337" y="467614"/>
                  </a:lnTo>
                  <a:lnTo>
                    <a:pt x="447141" y="466013"/>
                  </a:lnTo>
                  <a:lnTo>
                    <a:pt x="455168" y="460921"/>
                  </a:lnTo>
                  <a:lnTo>
                    <a:pt x="457200" y="458635"/>
                  </a:lnTo>
                  <a:lnTo>
                    <a:pt x="461073" y="448335"/>
                  </a:lnTo>
                  <a:close/>
                </a:path>
              </a:pathLst>
            </a:custGeom>
            <a:solidFill>
              <a:srgbClr val="040D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7810754" y="21844"/>
              <a:ext cx="160655" cy="1541145"/>
            </a:xfrm>
            <a:custGeom>
              <a:avLst/>
              <a:gdLst/>
              <a:ahLst/>
              <a:cxnLst/>
              <a:rect l="l" t="t" r="r" b="b"/>
              <a:pathLst>
                <a:path w="160654" h="1541145">
                  <a:moveTo>
                    <a:pt x="160527" y="1541017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1" name="object 8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853428" y="0"/>
              <a:ext cx="2241804" cy="5806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604" y="2766060"/>
            <a:ext cx="289560" cy="26034"/>
          </a:xfrm>
          <a:custGeom>
            <a:avLst/>
            <a:gdLst/>
            <a:ahLst/>
            <a:cxnLst/>
            <a:rect l="l" t="t" r="r" b="b"/>
            <a:pathLst>
              <a:path w="289559" h="26035">
                <a:moveTo>
                  <a:pt x="285241" y="0"/>
                </a:moveTo>
                <a:lnTo>
                  <a:pt x="4356" y="0"/>
                </a:lnTo>
                <a:lnTo>
                  <a:pt x="0" y="6476"/>
                </a:lnTo>
                <a:lnTo>
                  <a:pt x="0" y="12953"/>
                </a:lnTo>
                <a:lnTo>
                  <a:pt x="0" y="19431"/>
                </a:lnTo>
                <a:lnTo>
                  <a:pt x="4356" y="25907"/>
                </a:lnTo>
                <a:lnTo>
                  <a:pt x="285241" y="25907"/>
                </a:lnTo>
                <a:lnTo>
                  <a:pt x="289560" y="19431"/>
                </a:lnTo>
                <a:lnTo>
                  <a:pt x="289560" y="6476"/>
                </a:lnTo>
                <a:lnTo>
                  <a:pt x="285241" y="0"/>
                </a:lnTo>
                <a:close/>
              </a:path>
            </a:pathLst>
          </a:custGeom>
          <a:solidFill>
            <a:srgbClr val="F5DE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0642" y="2351532"/>
            <a:ext cx="289560" cy="26034"/>
          </a:xfrm>
          <a:custGeom>
            <a:avLst/>
            <a:gdLst/>
            <a:ahLst/>
            <a:cxnLst/>
            <a:rect l="l" t="t" r="r" b="b"/>
            <a:pathLst>
              <a:path w="289559" h="26035">
                <a:moveTo>
                  <a:pt x="285203" y="0"/>
                </a:moveTo>
                <a:lnTo>
                  <a:pt x="6083" y="0"/>
                </a:lnTo>
                <a:lnTo>
                  <a:pt x="0" y="6223"/>
                </a:lnTo>
                <a:lnTo>
                  <a:pt x="0" y="13462"/>
                </a:lnTo>
                <a:lnTo>
                  <a:pt x="0" y="20700"/>
                </a:lnTo>
                <a:lnTo>
                  <a:pt x="6083" y="25907"/>
                </a:lnTo>
                <a:lnTo>
                  <a:pt x="285203" y="25907"/>
                </a:lnTo>
                <a:lnTo>
                  <a:pt x="289521" y="19431"/>
                </a:lnTo>
                <a:lnTo>
                  <a:pt x="289521" y="6476"/>
                </a:lnTo>
                <a:lnTo>
                  <a:pt x="285203" y="0"/>
                </a:lnTo>
                <a:close/>
              </a:path>
            </a:pathLst>
          </a:custGeom>
          <a:solidFill>
            <a:srgbClr val="F5DE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4170" y="2971800"/>
            <a:ext cx="196850" cy="26034"/>
          </a:xfrm>
          <a:custGeom>
            <a:avLst/>
            <a:gdLst/>
            <a:ahLst/>
            <a:cxnLst/>
            <a:rect l="l" t="t" r="r" b="b"/>
            <a:pathLst>
              <a:path w="196850" h="26035">
                <a:moveTo>
                  <a:pt x="192214" y="0"/>
                </a:moveTo>
                <a:lnTo>
                  <a:pt x="4305" y="0"/>
                </a:lnTo>
                <a:lnTo>
                  <a:pt x="0" y="6476"/>
                </a:lnTo>
                <a:lnTo>
                  <a:pt x="0" y="12954"/>
                </a:lnTo>
                <a:lnTo>
                  <a:pt x="0" y="19431"/>
                </a:lnTo>
                <a:lnTo>
                  <a:pt x="4305" y="25907"/>
                </a:lnTo>
                <a:lnTo>
                  <a:pt x="192214" y="25907"/>
                </a:lnTo>
                <a:lnTo>
                  <a:pt x="196519" y="19431"/>
                </a:lnTo>
                <a:lnTo>
                  <a:pt x="196519" y="6476"/>
                </a:lnTo>
                <a:lnTo>
                  <a:pt x="192214" y="0"/>
                </a:lnTo>
                <a:close/>
              </a:path>
            </a:pathLst>
          </a:custGeom>
          <a:solidFill>
            <a:srgbClr val="F5DE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170" y="2558795"/>
            <a:ext cx="196850" cy="26034"/>
          </a:xfrm>
          <a:custGeom>
            <a:avLst/>
            <a:gdLst/>
            <a:ahLst/>
            <a:cxnLst/>
            <a:rect l="l" t="t" r="r" b="b"/>
            <a:pathLst>
              <a:path w="196850" h="26035">
                <a:moveTo>
                  <a:pt x="190449" y="0"/>
                </a:moveTo>
                <a:lnTo>
                  <a:pt x="4305" y="0"/>
                </a:lnTo>
                <a:lnTo>
                  <a:pt x="0" y="6223"/>
                </a:lnTo>
                <a:lnTo>
                  <a:pt x="0" y="12446"/>
                </a:lnTo>
                <a:lnTo>
                  <a:pt x="0" y="18668"/>
                </a:lnTo>
                <a:lnTo>
                  <a:pt x="4305" y="24892"/>
                </a:lnTo>
                <a:lnTo>
                  <a:pt x="183375" y="24892"/>
                </a:lnTo>
                <a:lnTo>
                  <a:pt x="190449" y="25908"/>
                </a:lnTo>
                <a:lnTo>
                  <a:pt x="196557" y="19939"/>
                </a:lnTo>
                <a:lnTo>
                  <a:pt x="196557" y="5968"/>
                </a:lnTo>
                <a:lnTo>
                  <a:pt x="190449" y="0"/>
                </a:lnTo>
                <a:close/>
              </a:path>
            </a:pathLst>
          </a:custGeom>
          <a:solidFill>
            <a:srgbClr val="F5DE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5656" y="2145792"/>
            <a:ext cx="195580" cy="26034"/>
          </a:xfrm>
          <a:custGeom>
            <a:avLst/>
            <a:gdLst/>
            <a:ahLst/>
            <a:cxnLst/>
            <a:rect l="l" t="t" r="r" b="b"/>
            <a:pathLst>
              <a:path w="195579" h="26035">
                <a:moveTo>
                  <a:pt x="190741" y="0"/>
                </a:moveTo>
                <a:lnTo>
                  <a:pt x="5054" y="0"/>
                </a:lnTo>
                <a:lnTo>
                  <a:pt x="0" y="5206"/>
                </a:lnTo>
                <a:lnTo>
                  <a:pt x="0" y="12445"/>
                </a:lnTo>
                <a:lnTo>
                  <a:pt x="0" y="19684"/>
                </a:lnTo>
                <a:lnTo>
                  <a:pt x="5054" y="25907"/>
                </a:lnTo>
                <a:lnTo>
                  <a:pt x="190741" y="25907"/>
                </a:lnTo>
                <a:lnTo>
                  <a:pt x="195033" y="19431"/>
                </a:lnTo>
                <a:lnTo>
                  <a:pt x="195033" y="6476"/>
                </a:lnTo>
                <a:lnTo>
                  <a:pt x="190741" y="0"/>
                </a:lnTo>
                <a:close/>
              </a:path>
            </a:pathLst>
          </a:custGeom>
          <a:solidFill>
            <a:srgbClr val="F5DE3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6501574" y="4543983"/>
            <a:ext cx="1483995" cy="614045"/>
            <a:chOff x="6501574" y="4543983"/>
            <a:chExt cx="1483995" cy="614045"/>
          </a:xfrm>
        </p:grpSpPr>
        <p:sp>
          <p:nvSpPr>
            <p:cNvPr id="8" name="object 8"/>
            <p:cNvSpPr/>
            <p:nvPr/>
          </p:nvSpPr>
          <p:spPr>
            <a:xfrm>
              <a:off x="6619493" y="4604791"/>
              <a:ext cx="1351915" cy="539115"/>
            </a:xfrm>
            <a:custGeom>
              <a:avLst/>
              <a:gdLst/>
              <a:ahLst/>
              <a:cxnLst/>
              <a:rect l="l" t="t" r="r" b="b"/>
              <a:pathLst>
                <a:path w="1351915" h="539114">
                  <a:moveTo>
                    <a:pt x="1351787" y="538707"/>
                  </a:moveTo>
                  <a:lnTo>
                    <a:pt x="1351787" y="0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52B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1574" y="4543983"/>
              <a:ext cx="128357" cy="12891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113966" y="4051007"/>
            <a:ext cx="224154" cy="1097280"/>
            <a:chOff x="8113966" y="4051007"/>
            <a:chExt cx="224154" cy="1097280"/>
          </a:xfrm>
        </p:grpSpPr>
        <p:sp>
          <p:nvSpPr>
            <p:cNvPr id="11" name="object 11"/>
            <p:cNvSpPr/>
            <p:nvPr/>
          </p:nvSpPr>
          <p:spPr>
            <a:xfrm>
              <a:off x="8171688" y="4157509"/>
              <a:ext cx="161290" cy="986155"/>
            </a:xfrm>
            <a:custGeom>
              <a:avLst/>
              <a:gdLst/>
              <a:ahLst/>
              <a:cxnLst/>
              <a:rect l="l" t="t" r="r" b="b"/>
              <a:pathLst>
                <a:path w="161290" h="986154">
                  <a:moveTo>
                    <a:pt x="21462" y="0"/>
                  </a:moveTo>
                  <a:lnTo>
                    <a:pt x="0" y="0"/>
                  </a:lnTo>
                  <a:lnTo>
                    <a:pt x="0" y="855599"/>
                  </a:lnTo>
                  <a:lnTo>
                    <a:pt x="130278" y="985989"/>
                  </a:lnTo>
                  <a:lnTo>
                    <a:pt x="161200" y="985989"/>
                  </a:lnTo>
                  <a:lnTo>
                    <a:pt x="21462" y="846518"/>
                  </a:lnTo>
                  <a:lnTo>
                    <a:pt x="214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171688" y="4157509"/>
              <a:ext cx="161290" cy="986155"/>
            </a:xfrm>
            <a:custGeom>
              <a:avLst/>
              <a:gdLst/>
              <a:ahLst/>
              <a:cxnLst/>
              <a:rect l="l" t="t" r="r" b="b"/>
              <a:pathLst>
                <a:path w="161290" h="986154">
                  <a:moveTo>
                    <a:pt x="161200" y="985989"/>
                  </a:moveTo>
                  <a:lnTo>
                    <a:pt x="21462" y="846518"/>
                  </a:lnTo>
                  <a:lnTo>
                    <a:pt x="21462" y="0"/>
                  </a:lnTo>
                  <a:lnTo>
                    <a:pt x="0" y="0"/>
                  </a:lnTo>
                  <a:lnTo>
                    <a:pt x="0" y="855599"/>
                  </a:lnTo>
                  <a:lnTo>
                    <a:pt x="130278" y="985989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3966" y="4051007"/>
              <a:ext cx="129670" cy="12963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8365426" y="4051007"/>
            <a:ext cx="222885" cy="1097280"/>
            <a:chOff x="8365426" y="4051007"/>
            <a:chExt cx="222885" cy="1097280"/>
          </a:xfrm>
        </p:grpSpPr>
        <p:sp>
          <p:nvSpPr>
            <p:cNvPr id="15" name="object 15"/>
            <p:cNvSpPr/>
            <p:nvPr/>
          </p:nvSpPr>
          <p:spPr>
            <a:xfrm>
              <a:off x="8421624" y="4157509"/>
              <a:ext cx="161925" cy="986155"/>
            </a:xfrm>
            <a:custGeom>
              <a:avLst/>
              <a:gdLst/>
              <a:ahLst/>
              <a:cxnLst/>
              <a:rect l="l" t="t" r="r" b="b"/>
              <a:pathLst>
                <a:path w="161925" h="986154">
                  <a:moveTo>
                    <a:pt x="21590" y="0"/>
                  </a:moveTo>
                  <a:lnTo>
                    <a:pt x="0" y="0"/>
                  </a:lnTo>
                  <a:lnTo>
                    <a:pt x="0" y="855599"/>
                  </a:lnTo>
                  <a:lnTo>
                    <a:pt x="130733" y="985989"/>
                  </a:lnTo>
                  <a:lnTo>
                    <a:pt x="161816" y="985989"/>
                  </a:lnTo>
                  <a:lnTo>
                    <a:pt x="21590" y="846518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421624" y="4157509"/>
              <a:ext cx="161925" cy="986155"/>
            </a:xfrm>
            <a:custGeom>
              <a:avLst/>
              <a:gdLst/>
              <a:ahLst/>
              <a:cxnLst/>
              <a:rect l="l" t="t" r="r" b="b"/>
              <a:pathLst>
                <a:path w="161925" h="986154">
                  <a:moveTo>
                    <a:pt x="161816" y="985989"/>
                  </a:moveTo>
                  <a:lnTo>
                    <a:pt x="21590" y="846518"/>
                  </a:lnTo>
                  <a:lnTo>
                    <a:pt x="21590" y="0"/>
                  </a:lnTo>
                  <a:lnTo>
                    <a:pt x="0" y="0"/>
                  </a:lnTo>
                  <a:lnTo>
                    <a:pt x="0" y="855599"/>
                  </a:lnTo>
                  <a:lnTo>
                    <a:pt x="130733" y="985989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65426" y="4051007"/>
              <a:ext cx="129670" cy="129634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630602" y="3898607"/>
            <a:ext cx="375285" cy="1249680"/>
            <a:chOff x="8630602" y="3898607"/>
            <a:chExt cx="375285" cy="1249680"/>
          </a:xfrm>
        </p:grpSpPr>
        <p:sp>
          <p:nvSpPr>
            <p:cNvPr id="19" name="object 19"/>
            <p:cNvSpPr/>
            <p:nvPr/>
          </p:nvSpPr>
          <p:spPr>
            <a:xfrm>
              <a:off x="8686800" y="4005109"/>
              <a:ext cx="314325" cy="1138555"/>
            </a:xfrm>
            <a:custGeom>
              <a:avLst/>
              <a:gdLst/>
              <a:ahLst/>
              <a:cxnLst/>
              <a:rect l="l" t="t" r="r" b="b"/>
              <a:pathLst>
                <a:path w="314325" h="1138554">
                  <a:moveTo>
                    <a:pt x="21463" y="0"/>
                  </a:moveTo>
                  <a:lnTo>
                    <a:pt x="0" y="0"/>
                  </a:lnTo>
                  <a:lnTo>
                    <a:pt x="0" y="855599"/>
                  </a:lnTo>
                  <a:lnTo>
                    <a:pt x="282552" y="1138389"/>
                  </a:lnTo>
                  <a:lnTo>
                    <a:pt x="313889" y="1138389"/>
                  </a:lnTo>
                  <a:lnTo>
                    <a:pt x="21463" y="846518"/>
                  </a:lnTo>
                  <a:lnTo>
                    <a:pt x="21463" y="0"/>
                  </a:lnTo>
                  <a:close/>
                </a:path>
              </a:pathLst>
            </a:custGeom>
            <a:solidFill>
              <a:srgbClr val="F5DE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686800" y="4005109"/>
              <a:ext cx="314325" cy="1138555"/>
            </a:xfrm>
            <a:custGeom>
              <a:avLst/>
              <a:gdLst/>
              <a:ahLst/>
              <a:cxnLst/>
              <a:rect l="l" t="t" r="r" b="b"/>
              <a:pathLst>
                <a:path w="314325" h="1138554">
                  <a:moveTo>
                    <a:pt x="313889" y="1138389"/>
                  </a:moveTo>
                  <a:lnTo>
                    <a:pt x="21463" y="846518"/>
                  </a:lnTo>
                  <a:lnTo>
                    <a:pt x="21463" y="0"/>
                  </a:lnTo>
                  <a:lnTo>
                    <a:pt x="0" y="0"/>
                  </a:lnTo>
                  <a:lnTo>
                    <a:pt x="0" y="855599"/>
                  </a:lnTo>
                  <a:lnTo>
                    <a:pt x="282552" y="1138389"/>
                  </a:lnTo>
                </a:path>
              </a:pathLst>
            </a:custGeom>
            <a:ln w="9525">
              <a:solidFill>
                <a:srgbClr val="F5DE3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30602" y="3898607"/>
              <a:ext cx="128357" cy="129634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7604950" y="0"/>
            <a:ext cx="1553845" cy="977900"/>
            <a:chOff x="7604950" y="0"/>
            <a:chExt cx="1553845" cy="977900"/>
          </a:xfrm>
        </p:grpSpPr>
        <p:sp>
          <p:nvSpPr>
            <p:cNvPr id="23" name="object 23"/>
            <p:cNvSpPr/>
            <p:nvPr/>
          </p:nvSpPr>
          <p:spPr>
            <a:xfrm>
              <a:off x="7722870" y="0"/>
              <a:ext cx="817244" cy="535940"/>
            </a:xfrm>
            <a:custGeom>
              <a:avLst/>
              <a:gdLst/>
              <a:ahLst/>
              <a:cxnLst/>
              <a:rect l="l" t="t" r="r" b="b"/>
              <a:pathLst>
                <a:path w="817245" h="535940">
                  <a:moveTo>
                    <a:pt x="0" y="535686"/>
                  </a:moveTo>
                  <a:lnTo>
                    <a:pt x="816863" y="535686"/>
                  </a:lnTo>
                  <a:lnTo>
                    <a:pt x="816863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04950" y="474916"/>
              <a:ext cx="129539" cy="12759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160258" y="173736"/>
              <a:ext cx="984250" cy="674370"/>
            </a:xfrm>
            <a:custGeom>
              <a:avLst/>
              <a:gdLst/>
              <a:ahLst/>
              <a:cxnLst/>
              <a:rect l="l" t="t" r="r" b="b"/>
              <a:pathLst>
                <a:path w="984250" h="674369">
                  <a:moveTo>
                    <a:pt x="0" y="674369"/>
                  </a:moveTo>
                  <a:lnTo>
                    <a:pt x="0" y="0"/>
                  </a:lnTo>
                  <a:lnTo>
                    <a:pt x="983742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00250" y="833818"/>
              <a:ext cx="128277" cy="12967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6349174" y="4848783"/>
            <a:ext cx="1483995" cy="309245"/>
            <a:chOff x="6349174" y="4848783"/>
            <a:chExt cx="1483995" cy="309245"/>
          </a:xfrm>
        </p:grpSpPr>
        <p:sp>
          <p:nvSpPr>
            <p:cNvPr id="28" name="object 28"/>
            <p:cNvSpPr/>
            <p:nvPr/>
          </p:nvSpPr>
          <p:spPr>
            <a:xfrm>
              <a:off x="6467093" y="4909591"/>
              <a:ext cx="1351915" cy="234315"/>
            </a:xfrm>
            <a:custGeom>
              <a:avLst/>
              <a:gdLst/>
              <a:ahLst/>
              <a:cxnLst/>
              <a:rect l="l" t="t" r="r" b="b"/>
              <a:pathLst>
                <a:path w="1351915" h="234314">
                  <a:moveTo>
                    <a:pt x="1351787" y="233907"/>
                  </a:moveTo>
                  <a:lnTo>
                    <a:pt x="1351787" y="0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49174" y="4848783"/>
              <a:ext cx="128357" cy="128916"/>
            </a:xfrm>
            <a:prstGeom prst="rect">
              <a:avLst/>
            </a:prstGeom>
          </p:spPr>
        </p:pic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845616" y="2105355"/>
            <a:ext cx="4360545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190">
                <a:latin typeface="Arial"/>
                <a:cs typeface="Arial"/>
              </a:rPr>
              <a:t>T</a:t>
            </a:r>
            <a:r>
              <a:rPr dirty="0" sz="6000" spc="240">
                <a:latin typeface="Arial"/>
                <a:cs typeface="Arial"/>
              </a:rPr>
              <a:t>H</a:t>
            </a:r>
            <a:r>
              <a:rPr dirty="0" sz="6000" spc="-575">
                <a:latin typeface="Arial"/>
                <a:cs typeface="Arial"/>
              </a:rPr>
              <a:t>A</a:t>
            </a:r>
            <a:r>
              <a:rPr dirty="0" sz="6000" spc="-555">
                <a:latin typeface="Arial"/>
                <a:cs typeface="Arial"/>
              </a:rPr>
              <a:t>N</a:t>
            </a:r>
            <a:r>
              <a:rPr dirty="0" sz="6000" spc="45">
                <a:latin typeface="Arial"/>
                <a:cs typeface="Arial"/>
              </a:rPr>
              <a:t>K</a:t>
            </a:r>
            <a:r>
              <a:rPr dirty="0" sz="6000" spc="-495">
                <a:latin typeface="Arial"/>
                <a:cs typeface="Arial"/>
              </a:rPr>
              <a:t> </a:t>
            </a:r>
            <a:r>
              <a:rPr dirty="0" sz="6000" spc="-145">
                <a:latin typeface="Arial"/>
                <a:cs typeface="Arial"/>
              </a:rPr>
              <a:t>Y</a:t>
            </a:r>
            <a:r>
              <a:rPr dirty="0" sz="6000" spc="-155">
                <a:latin typeface="Arial"/>
                <a:cs typeface="Arial"/>
              </a:rPr>
              <a:t>O</a:t>
            </a:r>
            <a:r>
              <a:rPr dirty="0" sz="6000" spc="-125">
                <a:latin typeface="Arial"/>
                <a:cs typeface="Arial"/>
              </a:rPr>
              <a:t>U</a:t>
            </a:r>
            <a:endParaRPr sz="60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269551" y="862200"/>
            <a:ext cx="5888990" cy="4295775"/>
            <a:chOff x="3269551" y="862200"/>
            <a:chExt cx="5888990" cy="4295775"/>
          </a:xfrm>
        </p:grpSpPr>
        <p:sp>
          <p:nvSpPr>
            <p:cNvPr id="32" name="object 32"/>
            <p:cNvSpPr/>
            <p:nvPr/>
          </p:nvSpPr>
          <p:spPr>
            <a:xfrm>
              <a:off x="3659505" y="1126844"/>
              <a:ext cx="2491740" cy="2920365"/>
            </a:xfrm>
            <a:custGeom>
              <a:avLst/>
              <a:gdLst/>
              <a:ahLst/>
              <a:cxnLst/>
              <a:rect l="l" t="t" r="r" b="b"/>
              <a:pathLst>
                <a:path w="2491740" h="2920365">
                  <a:moveTo>
                    <a:pt x="0" y="2491893"/>
                  </a:moveTo>
                  <a:lnTo>
                    <a:pt x="35816" y="2526501"/>
                  </a:lnTo>
                  <a:lnTo>
                    <a:pt x="72675" y="2559758"/>
                  </a:lnTo>
                  <a:lnTo>
                    <a:pt x="110558" y="2591682"/>
                  </a:lnTo>
                  <a:lnTo>
                    <a:pt x="149447" y="2622290"/>
                  </a:lnTo>
                  <a:lnTo>
                    <a:pt x="189324" y="2651600"/>
                  </a:lnTo>
                  <a:lnTo>
                    <a:pt x="230171" y="2679630"/>
                  </a:lnTo>
                  <a:lnTo>
                    <a:pt x="271971" y="2706399"/>
                  </a:lnTo>
                  <a:lnTo>
                    <a:pt x="314706" y="2731923"/>
                  </a:lnTo>
                </a:path>
                <a:path w="2491740" h="2920365">
                  <a:moveTo>
                    <a:pt x="666623" y="2873096"/>
                  </a:moveTo>
                  <a:lnTo>
                    <a:pt x="712388" y="2884150"/>
                  </a:lnTo>
                  <a:lnTo>
                    <a:pt x="758072" y="2893693"/>
                  </a:lnTo>
                  <a:lnTo>
                    <a:pt x="803653" y="2901743"/>
                  </a:lnTo>
                  <a:lnTo>
                    <a:pt x="849106" y="2908320"/>
                  </a:lnTo>
                  <a:lnTo>
                    <a:pt x="894410" y="2913443"/>
                  </a:lnTo>
                  <a:lnTo>
                    <a:pt x="939542" y="2917129"/>
                  </a:lnTo>
                  <a:lnTo>
                    <a:pt x="984478" y="2919399"/>
                  </a:lnTo>
                  <a:lnTo>
                    <a:pt x="1029197" y="2920270"/>
                  </a:lnTo>
                  <a:lnTo>
                    <a:pt x="1073676" y="2919763"/>
                  </a:lnTo>
                  <a:lnTo>
                    <a:pt x="1117891" y="2917894"/>
                  </a:lnTo>
                  <a:lnTo>
                    <a:pt x="1161820" y="2914685"/>
                  </a:lnTo>
                  <a:lnTo>
                    <a:pt x="1205441" y="2910152"/>
                  </a:lnTo>
                  <a:lnTo>
                    <a:pt x="1248730" y="2904315"/>
                  </a:lnTo>
                  <a:lnTo>
                    <a:pt x="1291665" y="2897194"/>
                  </a:lnTo>
                  <a:lnTo>
                    <a:pt x="1334223" y="2888806"/>
                  </a:lnTo>
                  <a:lnTo>
                    <a:pt x="1376381" y="2879171"/>
                  </a:lnTo>
                  <a:lnTo>
                    <a:pt x="1418117" y="2868307"/>
                  </a:lnTo>
                  <a:lnTo>
                    <a:pt x="1459408" y="2856233"/>
                  </a:lnTo>
                  <a:lnTo>
                    <a:pt x="1500231" y="2842969"/>
                  </a:lnTo>
                  <a:lnTo>
                    <a:pt x="1540564" y="2828532"/>
                  </a:lnTo>
                  <a:lnTo>
                    <a:pt x="1580383" y="2812942"/>
                  </a:lnTo>
                  <a:lnTo>
                    <a:pt x="1619666" y="2796218"/>
                  </a:lnTo>
                  <a:lnTo>
                    <a:pt x="1658390" y="2778378"/>
                  </a:lnTo>
                  <a:lnTo>
                    <a:pt x="1696532" y="2759442"/>
                  </a:lnTo>
                  <a:lnTo>
                    <a:pt x="1734071" y="2739427"/>
                  </a:lnTo>
                  <a:lnTo>
                    <a:pt x="1770982" y="2718354"/>
                  </a:lnTo>
                  <a:lnTo>
                    <a:pt x="1807243" y="2696240"/>
                  </a:lnTo>
                  <a:lnTo>
                    <a:pt x="1842832" y="2673105"/>
                  </a:lnTo>
                  <a:lnTo>
                    <a:pt x="1877726" y="2648968"/>
                  </a:lnTo>
                  <a:lnTo>
                    <a:pt x="1911901" y="2623846"/>
                  </a:lnTo>
                  <a:lnTo>
                    <a:pt x="1945336" y="2597760"/>
                  </a:lnTo>
                  <a:lnTo>
                    <a:pt x="1978007" y="2570728"/>
                  </a:lnTo>
                  <a:lnTo>
                    <a:pt x="2009892" y="2542769"/>
                  </a:lnTo>
                  <a:lnTo>
                    <a:pt x="2040968" y="2513901"/>
                  </a:lnTo>
                  <a:lnTo>
                    <a:pt x="2071213" y="2484144"/>
                  </a:lnTo>
                  <a:lnTo>
                    <a:pt x="2100603" y="2453517"/>
                  </a:lnTo>
                  <a:lnTo>
                    <a:pt x="2129116" y="2422037"/>
                  </a:lnTo>
                  <a:lnTo>
                    <a:pt x="2156728" y="2389724"/>
                  </a:lnTo>
                  <a:lnTo>
                    <a:pt x="2183419" y="2356598"/>
                  </a:lnTo>
                  <a:lnTo>
                    <a:pt x="2209163" y="2322676"/>
                  </a:lnTo>
                  <a:lnTo>
                    <a:pt x="2233940" y="2287977"/>
                  </a:lnTo>
                  <a:lnTo>
                    <a:pt x="2257726" y="2252521"/>
                  </a:lnTo>
                  <a:lnTo>
                    <a:pt x="2280498" y="2216326"/>
                  </a:lnTo>
                  <a:lnTo>
                    <a:pt x="2302233" y="2179411"/>
                  </a:lnTo>
                  <a:lnTo>
                    <a:pt x="2322910" y="2141795"/>
                  </a:lnTo>
                  <a:lnTo>
                    <a:pt x="2342505" y="2103497"/>
                  </a:lnTo>
                  <a:lnTo>
                    <a:pt x="2360995" y="2064535"/>
                  </a:lnTo>
                  <a:lnTo>
                    <a:pt x="2378357" y="2024929"/>
                  </a:lnTo>
                  <a:lnTo>
                    <a:pt x="2394570" y="1984697"/>
                  </a:lnTo>
                  <a:lnTo>
                    <a:pt x="2409610" y="1943858"/>
                  </a:lnTo>
                  <a:lnTo>
                    <a:pt x="2423454" y="1902431"/>
                  </a:lnTo>
                  <a:lnTo>
                    <a:pt x="2436081" y="1860435"/>
                  </a:lnTo>
                  <a:lnTo>
                    <a:pt x="2447466" y="1817888"/>
                  </a:lnTo>
                  <a:lnTo>
                    <a:pt x="2457587" y="1774810"/>
                  </a:lnTo>
                  <a:lnTo>
                    <a:pt x="2466422" y="1731218"/>
                  </a:lnTo>
                  <a:lnTo>
                    <a:pt x="2473947" y="1687133"/>
                  </a:lnTo>
                  <a:lnTo>
                    <a:pt x="2480141" y="1642573"/>
                  </a:lnTo>
                  <a:lnTo>
                    <a:pt x="2484979" y="1597557"/>
                  </a:lnTo>
                  <a:lnTo>
                    <a:pt x="2488441" y="1552103"/>
                  </a:lnTo>
                  <a:lnTo>
                    <a:pt x="2490502" y="1506231"/>
                  </a:lnTo>
                  <a:lnTo>
                    <a:pt x="2491140" y="1459959"/>
                  </a:lnTo>
                  <a:lnTo>
                    <a:pt x="2490332" y="1413307"/>
                  </a:lnTo>
                  <a:lnTo>
                    <a:pt x="2488057" y="1366292"/>
                  </a:lnTo>
                  <a:lnTo>
                    <a:pt x="2484258" y="1319287"/>
                  </a:lnTo>
                  <a:lnTo>
                    <a:pt x="2479047" y="1272834"/>
                  </a:lnTo>
                  <a:lnTo>
                    <a:pt x="2472450" y="1226946"/>
                  </a:lnTo>
                  <a:lnTo>
                    <a:pt x="2464491" y="1181641"/>
                  </a:lnTo>
                  <a:lnTo>
                    <a:pt x="2455194" y="1136933"/>
                  </a:lnTo>
                  <a:lnTo>
                    <a:pt x="2444587" y="1092839"/>
                  </a:lnTo>
                  <a:lnTo>
                    <a:pt x="2432692" y="1049375"/>
                  </a:lnTo>
                  <a:lnTo>
                    <a:pt x="2419536" y="1006556"/>
                  </a:lnTo>
                  <a:lnTo>
                    <a:pt x="2405144" y="964398"/>
                  </a:lnTo>
                  <a:lnTo>
                    <a:pt x="2389540" y="922917"/>
                  </a:lnTo>
                  <a:lnTo>
                    <a:pt x="2372750" y="882129"/>
                  </a:lnTo>
                  <a:lnTo>
                    <a:pt x="2354799" y="842049"/>
                  </a:lnTo>
                  <a:lnTo>
                    <a:pt x="2335711" y="802693"/>
                  </a:lnTo>
                  <a:lnTo>
                    <a:pt x="2315512" y="764078"/>
                  </a:lnTo>
                  <a:lnTo>
                    <a:pt x="2294227" y="726218"/>
                  </a:lnTo>
                  <a:lnTo>
                    <a:pt x="2271881" y="689130"/>
                  </a:lnTo>
                  <a:lnTo>
                    <a:pt x="2248500" y="652830"/>
                  </a:lnTo>
                  <a:lnTo>
                    <a:pt x="2224107" y="617333"/>
                  </a:lnTo>
                  <a:lnTo>
                    <a:pt x="2198728" y="582655"/>
                  </a:lnTo>
                  <a:lnTo>
                    <a:pt x="2172389" y="548812"/>
                  </a:lnTo>
                  <a:lnTo>
                    <a:pt x="2145114" y="515820"/>
                  </a:lnTo>
                  <a:lnTo>
                    <a:pt x="2116929" y="483694"/>
                  </a:lnTo>
                  <a:lnTo>
                    <a:pt x="2087858" y="452450"/>
                  </a:lnTo>
                  <a:lnTo>
                    <a:pt x="2057926" y="422105"/>
                  </a:lnTo>
                  <a:lnTo>
                    <a:pt x="2027159" y="392673"/>
                  </a:lnTo>
                  <a:lnTo>
                    <a:pt x="1995582" y="364172"/>
                  </a:lnTo>
                  <a:lnTo>
                    <a:pt x="1963220" y="336615"/>
                  </a:lnTo>
                  <a:lnTo>
                    <a:pt x="1930097" y="310020"/>
                  </a:lnTo>
                  <a:lnTo>
                    <a:pt x="1896239" y="284402"/>
                  </a:lnTo>
                  <a:lnTo>
                    <a:pt x="1861671" y="259777"/>
                  </a:lnTo>
                  <a:lnTo>
                    <a:pt x="1826418" y="236161"/>
                  </a:lnTo>
                  <a:lnTo>
                    <a:pt x="1790506" y="213569"/>
                  </a:lnTo>
                  <a:lnTo>
                    <a:pt x="1753958" y="192018"/>
                  </a:lnTo>
                  <a:lnTo>
                    <a:pt x="1716801" y="171523"/>
                  </a:lnTo>
                  <a:lnTo>
                    <a:pt x="1679059" y="152099"/>
                  </a:lnTo>
                  <a:lnTo>
                    <a:pt x="1640757" y="133764"/>
                  </a:lnTo>
                  <a:lnTo>
                    <a:pt x="1601921" y="116532"/>
                  </a:lnTo>
                  <a:lnTo>
                    <a:pt x="1562575" y="100419"/>
                  </a:lnTo>
                  <a:lnTo>
                    <a:pt x="1522745" y="85441"/>
                  </a:lnTo>
                  <a:lnTo>
                    <a:pt x="1482455" y="71614"/>
                  </a:lnTo>
                  <a:lnTo>
                    <a:pt x="1441731" y="58954"/>
                  </a:lnTo>
                  <a:lnTo>
                    <a:pt x="1400598" y="47477"/>
                  </a:lnTo>
                  <a:lnTo>
                    <a:pt x="1359080" y="37197"/>
                  </a:lnTo>
                  <a:lnTo>
                    <a:pt x="1317204" y="28132"/>
                  </a:lnTo>
                  <a:lnTo>
                    <a:pt x="1274994" y="20297"/>
                  </a:lnTo>
                  <a:lnTo>
                    <a:pt x="1232474" y="13708"/>
                  </a:lnTo>
                  <a:lnTo>
                    <a:pt x="1189671" y="8380"/>
                  </a:lnTo>
                  <a:lnTo>
                    <a:pt x="1146609" y="4329"/>
                  </a:lnTo>
                  <a:lnTo>
                    <a:pt x="1103313" y="1572"/>
                  </a:lnTo>
                  <a:lnTo>
                    <a:pt x="1059808" y="123"/>
                  </a:lnTo>
                  <a:lnTo>
                    <a:pt x="1016120" y="0"/>
                  </a:lnTo>
                  <a:lnTo>
                    <a:pt x="972273" y="1216"/>
                  </a:lnTo>
                  <a:lnTo>
                    <a:pt x="928293" y="3789"/>
                  </a:lnTo>
                  <a:lnTo>
                    <a:pt x="884204" y="7735"/>
                  </a:lnTo>
                  <a:lnTo>
                    <a:pt x="840032" y="13068"/>
                  </a:lnTo>
                  <a:lnTo>
                    <a:pt x="795802" y="19805"/>
                  </a:lnTo>
                  <a:lnTo>
                    <a:pt x="751538" y="27961"/>
                  </a:lnTo>
                  <a:lnTo>
                    <a:pt x="707267" y="37553"/>
                  </a:lnTo>
                  <a:lnTo>
                    <a:pt x="663012" y="48596"/>
                  </a:lnTo>
                  <a:lnTo>
                    <a:pt x="618799" y="61106"/>
                  </a:lnTo>
                  <a:lnTo>
                    <a:pt x="574653" y="75098"/>
                  </a:lnTo>
                  <a:lnTo>
                    <a:pt x="530600" y="90589"/>
                  </a:lnTo>
                  <a:lnTo>
                    <a:pt x="486664" y="107595"/>
                  </a:lnTo>
                </a:path>
                <a:path w="2491740" h="2920365">
                  <a:moveTo>
                    <a:pt x="314706" y="188748"/>
                  </a:moveTo>
                  <a:lnTo>
                    <a:pt x="271971" y="214272"/>
                  </a:lnTo>
                  <a:lnTo>
                    <a:pt x="230171" y="241040"/>
                  </a:lnTo>
                  <a:lnTo>
                    <a:pt x="189324" y="269070"/>
                  </a:lnTo>
                  <a:lnTo>
                    <a:pt x="149447" y="298380"/>
                  </a:lnTo>
                  <a:lnTo>
                    <a:pt x="110558" y="328988"/>
                  </a:lnTo>
                  <a:lnTo>
                    <a:pt x="72675" y="360912"/>
                  </a:lnTo>
                  <a:lnTo>
                    <a:pt x="35816" y="394169"/>
                  </a:lnTo>
                  <a:lnTo>
                    <a:pt x="0" y="428778"/>
                  </a:lnTo>
                </a:path>
              </a:pathLst>
            </a:custGeom>
            <a:ln w="123099">
              <a:solidFill>
                <a:srgbClr val="F5DE3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283839" y="876488"/>
              <a:ext cx="3080385" cy="3382645"/>
            </a:xfrm>
            <a:custGeom>
              <a:avLst/>
              <a:gdLst/>
              <a:ahLst/>
              <a:cxnLst/>
              <a:rect l="l" t="t" r="r" b="b"/>
              <a:pathLst>
                <a:path w="3080385" h="3382645">
                  <a:moveTo>
                    <a:pt x="422910" y="303087"/>
                  </a:moveTo>
                  <a:lnTo>
                    <a:pt x="463323" y="275807"/>
                  </a:lnTo>
                  <a:lnTo>
                    <a:pt x="504317" y="249809"/>
                  </a:lnTo>
                  <a:lnTo>
                    <a:pt x="545865" y="225095"/>
                  </a:lnTo>
                  <a:lnTo>
                    <a:pt x="587938" y="201665"/>
                  </a:lnTo>
                  <a:lnTo>
                    <a:pt x="630508" y="179519"/>
                  </a:lnTo>
                  <a:lnTo>
                    <a:pt x="673548" y="158658"/>
                  </a:lnTo>
                  <a:lnTo>
                    <a:pt x="717029" y="139083"/>
                  </a:lnTo>
                  <a:lnTo>
                    <a:pt x="760925" y="120793"/>
                  </a:lnTo>
                  <a:lnTo>
                    <a:pt x="805207" y="103789"/>
                  </a:lnTo>
                  <a:lnTo>
                    <a:pt x="849847" y="88072"/>
                  </a:lnTo>
                  <a:lnTo>
                    <a:pt x="894818" y="73643"/>
                  </a:lnTo>
                  <a:lnTo>
                    <a:pt x="940092" y="60500"/>
                  </a:lnTo>
                  <a:lnTo>
                    <a:pt x="985641" y="48646"/>
                  </a:lnTo>
                  <a:lnTo>
                    <a:pt x="1031437" y="38081"/>
                  </a:lnTo>
                  <a:lnTo>
                    <a:pt x="1077453" y="28804"/>
                  </a:lnTo>
                  <a:lnTo>
                    <a:pt x="1123660" y="20817"/>
                  </a:lnTo>
                  <a:lnTo>
                    <a:pt x="1170031" y="14120"/>
                  </a:lnTo>
                  <a:lnTo>
                    <a:pt x="1216538" y="8713"/>
                  </a:lnTo>
                  <a:lnTo>
                    <a:pt x="1263153" y="4597"/>
                  </a:lnTo>
                  <a:lnTo>
                    <a:pt x="1309849" y="1773"/>
                  </a:lnTo>
                  <a:lnTo>
                    <a:pt x="1356598" y="240"/>
                  </a:lnTo>
                  <a:lnTo>
                    <a:pt x="1403371" y="0"/>
                  </a:lnTo>
                  <a:lnTo>
                    <a:pt x="1450141" y="1052"/>
                  </a:lnTo>
                  <a:lnTo>
                    <a:pt x="1496881" y="3397"/>
                  </a:lnTo>
                  <a:lnTo>
                    <a:pt x="1543562" y="7036"/>
                  </a:lnTo>
                  <a:lnTo>
                    <a:pt x="1590156" y="11969"/>
                  </a:lnTo>
                  <a:lnTo>
                    <a:pt x="1636637" y="18197"/>
                  </a:lnTo>
                  <a:lnTo>
                    <a:pt x="1682975" y="25719"/>
                  </a:lnTo>
                  <a:lnTo>
                    <a:pt x="1729144" y="34538"/>
                  </a:lnTo>
                  <a:lnTo>
                    <a:pt x="1775115" y="44652"/>
                  </a:lnTo>
                  <a:lnTo>
                    <a:pt x="1820861" y="56062"/>
                  </a:lnTo>
                  <a:lnTo>
                    <a:pt x="1866354" y="68770"/>
                  </a:lnTo>
                  <a:lnTo>
                    <a:pt x="1911565" y="82774"/>
                  </a:lnTo>
                  <a:lnTo>
                    <a:pt x="1956468" y="98077"/>
                  </a:lnTo>
                  <a:lnTo>
                    <a:pt x="2001034" y="114678"/>
                  </a:lnTo>
                  <a:lnTo>
                    <a:pt x="2045236" y="132577"/>
                  </a:lnTo>
                  <a:lnTo>
                    <a:pt x="2089046" y="151776"/>
                  </a:lnTo>
                  <a:lnTo>
                    <a:pt x="2132436" y="172274"/>
                  </a:lnTo>
                  <a:lnTo>
                    <a:pt x="2175378" y="194073"/>
                  </a:lnTo>
                  <a:lnTo>
                    <a:pt x="2217844" y="217172"/>
                  </a:lnTo>
                  <a:lnTo>
                    <a:pt x="2259808" y="241572"/>
                  </a:lnTo>
                  <a:lnTo>
                    <a:pt x="2301240" y="267273"/>
                  </a:lnTo>
                  <a:lnTo>
                    <a:pt x="2341919" y="294159"/>
                  </a:lnTo>
                  <a:lnTo>
                    <a:pt x="2381636" y="322075"/>
                  </a:lnTo>
                  <a:lnTo>
                    <a:pt x="2420378" y="350995"/>
                  </a:lnTo>
                  <a:lnTo>
                    <a:pt x="2458136" y="380895"/>
                  </a:lnTo>
                  <a:lnTo>
                    <a:pt x="2494898" y="411749"/>
                  </a:lnTo>
                  <a:lnTo>
                    <a:pt x="2530652" y="443530"/>
                  </a:lnTo>
                  <a:lnTo>
                    <a:pt x="2565388" y="476214"/>
                  </a:lnTo>
                  <a:lnTo>
                    <a:pt x="2599095" y="509774"/>
                  </a:lnTo>
                  <a:lnTo>
                    <a:pt x="2631761" y="544185"/>
                  </a:lnTo>
                  <a:lnTo>
                    <a:pt x="2663375" y="579421"/>
                  </a:lnTo>
                  <a:lnTo>
                    <a:pt x="2693927" y="615457"/>
                  </a:lnTo>
                  <a:lnTo>
                    <a:pt x="2723405" y="652266"/>
                  </a:lnTo>
                  <a:lnTo>
                    <a:pt x="2751797" y="689824"/>
                  </a:lnTo>
                  <a:lnTo>
                    <a:pt x="2779093" y="728105"/>
                  </a:lnTo>
                  <a:lnTo>
                    <a:pt x="2805283" y="767082"/>
                  </a:lnTo>
                  <a:lnTo>
                    <a:pt x="2830353" y="806731"/>
                  </a:lnTo>
                  <a:lnTo>
                    <a:pt x="2854294" y="847025"/>
                  </a:lnTo>
                  <a:lnTo>
                    <a:pt x="2877095" y="887939"/>
                  </a:lnTo>
                  <a:lnTo>
                    <a:pt x="2898744" y="929448"/>
                  </a:lnTo>
                  <a:lnTo>
                    <a:pt x="2919230" y="971525"/>
                  </a:lnTo>
                  <a:lnTo>
                    <a:pt x="2938541" y="1014145"/>
                  </a:lnTo>
                  <a:lnTo>
                    <a:pt x="2956668" y="1057282"/>
                  </a:lnTo>
                  <a:lnTo>
                    <a:pt x="2973599" y="1100911"/>
                  </a:lnTo>
                  <a:lnTo>
                    <a:pt x="2989322" y="1145006"/>
                  </a:lnTo>
                  <a:lnTo>
                    <a:pt x="3003826" y="1189541"/>
                  </a:lnTo>
                  <a:lnTo>
                    <a:pt x="3017102" y="1234491"/>
                  </a:lnTo>
                  <a:lnTo>
                    <a:pt x="3029136" y="1279829"/>
                  </a:lnTo>
                  <a:lnTo>
                    <a:pt x="3039919" y="1325531"/>
                  </a:lnTo>
                  <a:lnTo>
                    <a:pt x="3049438" y="1371571"/>
                  </a:lnTo>
                  <a:lnTo>
                    <a:pt x="3057684" y="1417923"/>
                  </a:lnTo>
                  <a:lnTo>
                    <a:pt x="3064644" y="1464561"/>
                  </a:lnTo>
                  <a:lnTo>
                    <a:pt x="3070308" y="1511460"/>
                  </a:lnTo>
                  <a:lnTo>
                    <a:pt x="3074665" y="1558594"/>
                  </a:lnTo>
                  <a:lnTo>
                    <a:pt x="3077703" y="1605937"/>
                  </a:lnTo>
                  <a:lnTo>
                    <a:pt x="3079411" y="1653464"/>
                  </a:lnTo>
                  <a:lnTo>
                    <a:pt x="3079779" y="1701149"/>
                  </a:lnTo>
                  <a:lnTo>
                    <a:pt x="3078795" y="1748966"/>
                  </a:lnTo>
                  <a:lnTo>
                    <a:pt x="3076448" y="1796890"/>
                  </a:lnTo>
                  <a:lnTo>
                    <a:pt x="3072726" y="1844895"/>
                  </a:lnTo>
                  <a:lnTo>
                    <a:pt x="3067620" y="1892955"/>
                  </a:lnTo>
                  <a:lnTo>
                    <a:pt x="3061117" y="1941045"/>
                  </a:lnTo>
                  <a:lnTo>
                    <a:pt x="3053207" y="1989139"/>
                  </a:lnTo>
                  <a:lnTo>
                    <a:pt x="3043923" y="2036988"/>
                  </a:lnTo>
                  <a:lnTo>
                    <a:pt x="3033321" y="2084343"/>
                  </a:lnTo>
                  <a:lnTo>
                    <a:pt x="3021420" y="2131186"/>
                  </a:lnTo>
                  <a:lnTo>
                    <a:pt x="3008239" y="2177496"/>
                  </a:lnTo>
                  <a:lnTo>
                    <a:pt x="2993797" y="2223252"/>
                  </a:lnTo>
                  <a:lnTo>
                    <a:pt x="2978115" y="2268435"/>
                  </a:lnTo>
                  <a:lnTo>
                    <a:pt x="2961210" y="2313025"/>
                  </a:lnTo>
                  <a:lnTo>
                    <a:pt x="2943103" y="2357001"/>
                  </a:lnTo>
                  <a:lnTo>
                    <a:pt x="2923813" y="2400343"/>
                  </a:lnTo>
                  <a:lnTo>
                    <a:pt x="2903360" y="2443030"/>
                  </a:lnTo>
                  <a:lnTo>
                    <a:pt x="2881761" y="2485043"/>
                  </a:lnTo>
                  <a:lnTo>
                    <a:pt x="2859038" y="2526362"/>
                  </a:lnTo>
                  <a:lnTo>
                    <a:pt x="2835209" y="2566966"/>
                  </a:lnTo>
                  <a:lnTo>
                    <a:pt x="2810293" y="2606834"/>
                  </a:lnTo>
                  <a:lnTo>
                    <a:pt x="2784310" y="2645948"/>
                  </a:lnTo>
                  <a:lnTo>
                    <a:pt x="2757280" y="2684286"/>
                  </a:lnTo>
                  <a:lnTo>
                    <a:pt x="2729221" y="2721828"/>
                  </a:lnTo>
                  <a:lnTo>
                    <a:pt x="2700153" y="2758555"/>
                  </a:lnTo>
                  <a:lnTo>
                    <a:pt x="2670095" y="2794446"/>
                  </a:lnTo>
                  <a:lnTo>
                    <a:pt x="2639067" y="2829480"/>
                  </a:lnTo>
                  <a:lnTo>
                    <a:pt x="2607087" y="2863638"/>
                  </a:lnTo>
                  <a:lnTo>
                    <a:pt x="2574176" y="2896899"/>
                  </a:lnTo>
                  <a:lnTo>
                    <a:pt x="2540353" y="2929243"/>
                  </a:lnTo>
                  <a:lnTo>
                    <a:pt x="2505636" y="2960650"/>
                  </a:lnTo>
                  <a:lnTo>
                    <a:pt x="2470045" y="2991100"/>
                  </a:lnTo>
                  <a:lnTo>
                    <a:pt x="2433601" y="3020572"/>
                  </a:lnTo>
                  <a:lnTo>
                    <a:pt x="2396321" y="3049047"/>
                  </a:lnTo>
                  <a:lnTo>
                    <a:pt x="2358225" y="3076504"/>
                  </a:lnTo>
                  <a:lnTo>
                    <a:pt x="2319333" y="3102923"/>
                  </a:lnTo>
                  <a:lnTo>
                    <a:pt x="2279664" y="3128283"/>
                  </a:lnTo>
                  <a:lnTo>
                    <a:pt x="2239237" y="3152565"/>
                  </a:lnTo>
                  <a:lnTo>
                    <a:pt x="2198071" y="3175748"/>
                  </a:lnTo>
                  <a:lnTo>
                    <a:pt x="2156187" y="3197812"/>
                  </a:lnTo>
                  <a:lnTo>
                    <a:pt x="2113603" y="3218738"/>
                  </a:lnTo>
                  <a:lnTo>
                    <a:pt x="2070338" y="3238503"/>
                  </a:lnTo>
                  <a:lnTo>
                    <a:pt x="2026413" y="3257090"/>
                  </a:lnTo>
                  <a:lnTo>
                    <a:pt x="1981845" y="3274476"/>
                  </a:lnTo>
                  <a:lnTo>
                    <a:pt x="1936656" y="3290643"/>
                  </a:lnTo>
                  <a:lnTo>
                    <a:pt x="1890863" y="3305569"/>
                  </a:lnTo>
                  <a:lnTo>
                    <a:pt x="1844486" y="3319235"/>
                  </a:lnTo>
                  <a:lnTo>
                    <a:pt x="1797545" y="3331621"/>
                  </a:lnTo>
                  <a:lnTo>
                    <a:pt x="1750060" y="3342705"/>
                  </a:lnTo>
                  <a:lnTo>
                    <a:pt x="1702326" y="3352491"/>
                  </a:lnTo>
                  <a:lnTo>
                    <a:pt x="1654539" y="3360867"/>
                  </a:lnTo>
                  <a:lnTo>
                    <a:pt x="1606723" y="3367843"/>
                  </a:lnTo>
                  <a:lnTo>
                    <a:pt x="1558906" y="3373431"/>
                  </a:lnTo>
                  <a:lnTo>
                    <a:pt x="1511114" y="3377639"/>
                  </a:lnTo>
                  <a:lnTo>
                    <a:pt x="1463373" y="3380479"/>
                  </a:lnTo>
                  <a:lnTo>
                    <a:pt x="1415708" y="3381960"/>
                  </a:lnTo>
                  <a:lnTo>
                    <a:pt x="1368148" y="3382093"/>
                  </a:lnTo>
                  <a:lnTo>
                    <a:pt x="1320716" y="3380888"/>
                  </a:lnTo>
                  <a:lnTo>
                    <a:pt x="1273441" y="3378356"/>
                  </a:lnTo>
                  <a:lnTo>
                    <a:pt x="1226348" y="3374505"/>
                  </a:lnTo>
                  <a:lnTo>
                    <a:pt x="1179463" y="3369348"/>
                  </a:lnTo>
                  <a:lnTo>
                    <a:pt x="1132813" y="3362894"/>
                  </a:lnTo>
                  <a:lnTo>
                    <a:pt x="1086423" y="3355152"/>
                  </a:lnTo>
                  <a:lnTo>
                    <a:pt x="1040321" y="3346135"/>
                  </a:lnTo>
                  <a:lnTo>
                    <a:pt x="994532" y="3335851"/>
                  </a:lnTo>
                  <a:lnTo>
                    <a:pt x="949083" y="3324310"/>
                  </a:lnTo>
                  <a:lnTo>
                    <a:pt x="904000" y="3311524"/>
                  </a:lnTo>
                  <a:lnTo>
                    <a:pt x="859308" y="3297503"/>
                  </a:lnTo>
                  <a:lnTo>
                    <a:pt x="815035" y="3282256"/>
                  </a:lnTo>
                  <a:lnTo>
                    <a:pt x="771207" y="3265794"/>
                  </a:lnTo>
                  <a:lnTo>
                    <a:pt x="727850" y="3248127"/>
                  </a:lnTo>
                  <a:lnTo>
                    <a:pt x="684989" y="3229266"/>
                  </a:lnTo>
                  <a:lnTo>
                    <a:pt x="642652" y="3209220"/>
                  </a:lnTo>
                  <a:lnTo>
                    <a:pt x="600865" y="3188000"/>
                  </a:lnTo>
                  <a:lnTo>
                    <a:pt x="559653" y="3165616"/>
                  </a:lnTo>
                  <a:lnTo>
                    <a:pt x="519044" y="3142079"/>
                  </a:lnTo>
                  <a:lnTo>
                    <a:pt x="479062" y="3117398"/>
                  </a:lnTo>
                  <a:lnTo>
                    <a:pt x="439736" y="3091584"/>
                  </a:lnTo>
                  <a:lnTo>
                    <a:pt x="401090" y="3064647"/>
                  </a:lnTo>
                  <a:lnTo>
                    <a:pt x="363151" y="3036597"/>
                  </a:lnTo>
                  <a:lnTo>
                    <a:pt x="325946" y="3007445"/>
                  </a:lnTo>
                  <a:lnTo>
                    <a:pt x="289500" y="2977201"/>
                  </a:lnTo>
                  <a:lnTo>
                    <a:pt x="253840" y="2945874"/>
                  </a:lnTo>
                  <a:lnTo>
                    <a:pt x="218992" y="2913476"/>
                  </a:lnTo>
                  <a:lnTo>
                    <a:pt x="184983" y="2880016"/>
                  </a:lnTo>
                  <a:lnTo>
                    <a:pt x="151838" y="2845505"/>
                  </a:lnTo>
                  <a:lnTo>
                    <a:pt x="119583" y="2809954"/>
                  </a:lnTo>
                  <a:lnTo>
                    <a:pt x="88246" y="2773371"/>
                  </a:lnTo>
                  <a:lnTo>
                    <a:pt x="57852" y="2735768"/>
                  </a:lnTo>
                  <a:lnTo>
                    <a:pt x="28428" y="2697154"/>
                  </a:lnTo>
                  <a:lnTo>
                    <a:pt x="0" y="265754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88352" y="1014162"/>
              <a:ext cx="93684" cy="9411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0974" y="1036695"/>
              <a:ext cx="93797" cy="9307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06639" y="3826136"/>
              <a:ext cx="94232" cy="9311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30854" y="4184488"/>
              <a:ext cx="95857" cy="9354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616446" y="2219705"/>
              <a:ext cx="2527935" cy="484505"/>
            </a:xfrm>
            <a:custGeom>
              <a:avLst/>
              <a:gdLst/>
              <a:ahLst/>
              <a:cxnLst/>
              <a:rect l="l" t="t" r="r" b="b"/>
              <a:pathLst>
                <a:path w="2527934" h="484505">
                  <a:moveTo>
                    <a:pt x="2527554" y="483949"/>
                  </a:moveTo>
                  <a:lnTo>
                    <a:pt x="2043302" y="0"/>
                  </a:lnTo>
                  <a:lnTo>
                    <a:pt x="1532762" y="0"/>
                  </a:lnTo>
                  <a:lnTo>
                    <a:pt x="1532762" y="351027"/>
                  </a:lnTo>
                  <a:lnTo>
                    <a:pt x="0" y="351027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124444" y="2551175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4" h="40005">
                  <a:moveTo>
                    <a:pt x="19811" y="0"/>
                  </a:move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27515" y="38064"/>
                  </a:lnTo>
                  <a:lnTo>
                    <a:pt x="33813" y="33813"/>
                  </a:lnTo>
                  <a:lnTo>
                    <a:pt x="38064" y="27515"/>
                  </a:lnTo>
                  <a:lnTo>
                    <a:pt x="39624" y="19812"/>
                  </a:lnTo>
                  <a:lnTo>
                    <a:pt x="38064" y="12108"/>
                  </a:lnTo>
                  <a:lnTo>
                    <a:pt x="33813" y="5810"/>
                  </a:lnTo>
                  <a:lnTo>
                    <a:pt x="27515" y="1559"/>
                  </a:lnTo>
                  <a:lnTo>
                    <a:pt x="19811" y="0"/>
                  </a:lnTo>
                  <a:close/>
                </a:path>
              </a:pathLst>
            </a:custGeom>
            <a:solidFill>
              <a:srgbClr val="040D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697435" y="1770598"/>
              <a:ext cx="900430" cy="900430"/>
            </a:xfrm>
            <a:custGeom>
              <a:avLst/>
              <a:gdLst/>
              <a:ahLst/>
              <a:cxnLst/>
              <a:rect l="l" t="t" r="r" b="b"/>
              <a:pathLst>
                <a:path w="900429" h="900430">
                  <a:moveTo>
                    <a:pt x="622970" y="34452"/>
                  </a:moveTo>
                  <a:lnTo>
                    <a:pt x="667210" y="55632"/>
                  </a:lnTo>
                  <a:lnTo>
                    <a:pt x="708089" y="80936"/>
                  </a:lnTo>
                  <a:lnTo>
                    <a:pt x="745457" y="110007"/>
                  </a:lnTo>
                  <a:lnTo>
                    <a:pt x="779168" y="142490"/>
                  </a:lnTo>
                  <a:lnTo>
                    <a:pt x="809072" y="178027"/>
                  </a:lnTo>
                  <a:lnTo>
                    <a:pt x="835021" y="216263"/>
                  </a:lnTo>
                  <a:lnTo>
                    <a:pt x="856868" y="256840"/>
                  </a:lnTo>
                  <a:lnTo>
                    <a:pt x="874464" y="299401"/>
                  </a:lnTo>
                  <a:lnTo>
                    <a:pt x="887661" y="343592"/>
                  </a:lnTo>
                  <a:lnTo>
                    <a:pt x="896311" y="389054"/>
                  </a:lnTo>
                  <a:lnTo>
                    <a:pt x="900266" y="435432"/>
                  </a:lnTo>
                  <a:lnTo>
                    <a:pt x="899378" y="482369"/>
                  </a:lnTo>
                  <a:lnTo>
                    <a:pt x="893499" y="529509"/>
                  </a:lnTo>
                  <a:lnTo>
                    <a:pt x="882481" y="576494"/>
                  </a:lnTo>
                  <a:lnTo>
                    <a:pt x="866175" y="622970"/>
                  </a:lnTo>
                  <a:lnTo>
                    <a:pt x="845017" y="667210"/>
                  </a:lnTo>
                  <a:lnTo>
                    <a:pt x="819729" y="708089"/>
                  </a:lnTo>
                  <a:lnTo>
                    <a:pt x="790668" y="745457"/>
                  </a:lnTo>
                  <a:lnTo>
                    <a:pt x="758193" y="779168"/>
                  </a:lnTo>
                  <a:lnTo>
                    <a:pt x="722660" y="809072"/>
                  </a:lnTo>
                  <a:lnTo>
                    <a:pt x="684426" y="835021"/>
                  </a:lnTo>
                  <a:lnTo>
                    <a:pt x="643850" y="856868"/>
                  </a:lnTo>
                  <a:lnTo>
                    <a:pt x="601288" y="874464"/>
                  </a:lnTo>
                  <a:lnTo>
                    <a:pt x="557098" y="887661"/>
                  </a:lnTo>
                  <a:lnTo>
                    <a:pt x="511638" y="896311"/>
                  </a:lnTo>
                  <a:lnTo>
                    <a:pt x="465264" y="900266"/>
                  </a:lnTo>
                  <a:lnTo>
                    <a:pt x="418334" y="899378"/>
                  </a:lnTo>
                  <a:lnTo>
                    <a:pt x="371206" y="893499"/>
                  </a:lnTo>
                  <a:lnTo>
                    <a:pt x="324236" y="882481"/>
                  </a:lnTo>
                  <a:lnTo>
                    <a:pt x="277784" y="866175"/>
                  </a:lnTo>
                  <a:lnTo>
                    <a:pt x="233530" y="845006"/>
                  </a:lnTo>
                  <a:lnTo>
                    <a:pt x="192617" y="819688"/>
                  </a:lnTo>
                  <a:lnTo>
                    <a:pt x="155197" y="790583"/>
                  </a:lnTo>
                  <a:lnTo>
                    <a:pt x="121424" y="758054"/>
                  </a:lnTo>
                  <a:lnTo>
                    <a:pt x="91451" y="722462"/>
                  </a:lnTo>
                  <a:lnTo>
                    <a:pt x="65431" y="684170"/>
                  </a:lnTo>
                  <a:lnTo>
                    <a:pt x="43518" y="643540"/>
                  </a:lnTo>
                  <a:lnTo>
                    <a:pt x="25866" y="600934"/>
                  </a:lnTo>
                  <a:lnTo>
                    <a:pt x="12626" y="556714"/>
                  </a:lnTo>
                  <a:lnTo>
                    <a:pt x="3953" y="511242"/>
                  </a:lnTo>
                  <a:lnTo>
                    <a:pt x="0" y="464881"/>
                  </a:lnTo>
                  <a:lnTo>
                    <a:pt x="919" y="417993"/>
                  </a:lnTo>
                  <a:lnTo>
                    <a:pt x="6866" y="370939"/>
                  </a:lnTo>
                  <a:lnTo>
                    <a:pt x="17992" y="324082"/>
                  </a:lnTo>
                  <a:lnTo>
                    <a:pt x="34452" y="277784"/>
                  </a:lnTo>
                  <a:lnTo>
                    <a:pt x="55632" y="233530"/>
                  </a:lnTo>
                  <a:lnTo>
                    <a:pt x="80936" y="192617"/>
                  </a:lnTo>
                  <a:lnTo>
                    <a:pt x="110007" y="155197"/>
                  </a:lnTo>
                  <a:lnTo>
                    <a:pt x="142490" y="121424"/>
                  </a:lnTo>
                  <a:lnTo>
                    <a:pt x="178027" y="91451"/>
                  </a:lnTo>
                  <a:lnTo>
                    <a:pt x="216263" y="65431"/>
                  </a:lnTo>
                  <a:lnTo>
                    <a:pt x="256840" y="43518"/>
                  </a:lnTo>
                  <a:lnTo>
                    <a:pt x="299401" y="25866"/>
                  </a:lnTo>
                  <a:lnTo>
                    <a:pt x="343592" y="12626"/>
                  </a:lnTo>
                  <a:lnTo>
                    <a:pt x="389054" y="3953"/>
                  </a:lnTo>
                  <a:lnTo>
                    <a:pt x="435432" y="0"/>
                  </a:lnTo>
                  <a:lnTo>
                    <a:pt x="482369" y="919"/>
                  </a:lnTo>
                  <a:lnTo>
                    <a:pt x="529509" y="6866"/>
                  </a:lnTo>
                  <a:lnTo>
                    <a:pt x="576494" y="17992"/>
                  </a:lnTo>
                  <a:lnTo>
                    <a:pt x="622970" y="34452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999631" y="2071572"/>
              <a:ext cx="297815" cy="297815"/>
            </a:xfrm>
            <a:custGeom>
              <a:avLst/>
              <a:gdLst/>
              <a:ahLst/>
              <a:cxnLst/>
              <a:rect l="l" t="t" r="r" b="b"/>
              <a:pathLst>
                <a:path w="297815" h="297814">
                  <a:moveTo>
                    <a:pt x="149323" y="297485"/>
                  </a:moveTo>
                  <a:lnTo>
                    <a:pt x="107673" y="291857"/>
                  </a:lnTo>
                  <a:lnTo>
                    <a:pt x="71707" y="276222"/>
                  </a:lnTo>
                  <a:lnTo>
                    <a:pt x="19892" y="222435"/>
                  </a:lnTo>
                  <a:lnTo>
                    <a:pt x="0" y="151125"/>
                  </a:lnTo>
                  <a:lnTo>
                    <a:pt x="3937" y="113587"/>
                  </a:lnTo>
                  <a:lnTo>
                    <a:pt x="18151" y="77293"/>
                  </a:lnTo>
                  <a:lnTo>
                    <a:pt x="43405" y="44120"/>
                  </a:lnTo>
                  <a:lnTo>
                    <a:pt x="76881" y="18563"/>
                  </a:lnTo>
                  <a:lnTo>
                    <a:pt x="113410" y="4114"/>
                  </a:lnTo>
                  <a:lnTo>
                    <a:pt x="151125" y="0"/>
                  </a:lnTo>
                  <a:lnTo>
                    <a:pt x="188159" y="5446"/>
                  </a:lnTo>
                  <a:lnTo>
                    <a:pt x="252720" y="41928"/>
                  </a:lnTo>
                  <a:lnTo>
                    <a:pt x="292157" y="107373"/>
                  </a:lnTo>
                  <a:lnTo>
                    <a:pt x="297786" y="149022"/>
                  </a:lnTo>
                  <a:lnTo>
                    <a:pt x="290137" y="196015"/>
                  </a:lnTo>
                  <a:lnTo>
                    <a:pt x="268899" y="236778"/>
                  </a:lnTo>
                  <a:lnTo>
                    <a:pt x="236640" y="268891"/>
                  </a:lnTo>
                  <a:lnTo>
                    <a:pt x="195926" y="289933"/>
                  </a:lnTo>
                  <a:lnTo>
                    <a:pt x="149323" y="297485"/>
                  </a:lnTo>
                  <a:close/>
                </a:path>
              </a:pathLst>
            </a:custGeom>
            <a:ln w="32674">
              <a:solidFill>
                <a:srgbClr val="0052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370320" y="2406395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164337" y="0"/>
                  </a:moveTo>
                  <a:lnTo>
                    <a:pt x="120547" y="5900"/>
                  </a:lnTo>
                  <a:lnTo>
                    <a:pt x="81261" y="22521"/>
                  </a:lnTo>
                  <a:lnTo>
                    <a:pt x="48021" y="48244"/>
                  </a:lnTo>
                  <a:lnTo>
                    <a:pt x="22370" y="81449"/>
                  </a:lnTo>
                  <a:lnTo>
                    <a:pt x="5849" y="120517"/>
                  </a:lnTo>
                  <a:lnTo>
                    <a:pt x="0" y="163830"/>
                  </a:lnTo>
                  <a:lnTo>
                    <a:pt x="5849" y="207495"/>
                  </a:lnTo>
                  <a:lnTo>
                    <a:pt x="22370" y="246662"/>
                  </a:lnTo>
                  <a:lnTo>
                    <a:pt x="48021" y="279796"/>
                  </a:lnTo>
                  <a:lnTo>
                    <a:pt x="81261" y="305364"/>
                  </a:lnTo>
                  <a:lnTo>
                    <a:pt x="120547" y="321830"/>
                  </a:lnTo>
                  <a:lnTo>
                    <a:pt x="164337" y="327660"/>
                  </a:lnTo>
                  <a:lnTo>
                    <a:pt x="207700" y="321830"/>
                  </a:lnTo>
                  <a:lnTo>
                    <a:pt x="246699" y="305364"/>
                  </a:lnTo>
                  <a:lnTo>
                    <a:pt x="279765" y="279796"/>
                  </a:lnTo>
                  <a:lnTo>
                    <a:pt x="305326" y="246662"/>
                  </a:lnTo>
                  <a:lnTo>
                    <a:pt x="321815" y="207495"/>
                  </a:lnTo>
                  <a:lnTo>
                    <a:pt x="327659" y="163830"/>
                  </a:lnTo>
                  <a:lnTo>
                    <a:pt x="321815" y="120517"/>
                  </a:lnTo>
                  <a:lnTo>
                    <a:pt x="305326" y="81449"/>
                  </a:lnTo>
                  <a:lnTo>
                    <a:pt x="279765" y="48244"/>
                  </a:lnTo>
                  <a:lnTo>
                    <a:pt x="246699" y="22521"/>
                  </a:lnTo>
                  <a:lnTo>
                    <a:pt x="207700" y="5900"/>
                  </a:lnTo>
                  <a:lnTo>
                    <a:pt x="164337" y="0"/>
                  </a:lnTo>
                  <a:close/>
                </a:path>
              </a:pathLst>
            </a:custGeom>
            <a:solidFill>
              <a:srgbClr val="2F3A7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403848" y="2439923"/>
              <a:ext cx="262255" cy="260985"/>
            </a:xfrm>
            <a:custGeom>
              <a:avLst/>
              <a:gdLst/>
              <a:ahLst/>
              <a:cxnLst/>
              <a:rect l="l" t="t" r="r" b="b"/>
              <a:pathLst>
                <a:path w="262254" h="260985">
                  <a:moveTo>
                    <a:pt x="131572" y="0"/>
                  </a:moveTo>
                  <a:lnTo>
                    <a:pt x="80527" y="10233"/>
                  </a:lnTo>
                  <a:lnTo>
                    <a:pt x="38687" y="38147"/>
                  </a:lnTo>
                  <a:lnTo>
                    <a:pt x="10396" y="79563"/>
                  </a:lnTo>
                  <a:lnTo>
                    <a:pt x="0" y="130301"/>
                  </a:lnTo>
                  <a:lnTo>
                    <a:pt x="10396" y="181094"/>
                  </a:lnTo>
                  <a:lnTo>
                    <a:pt x="38687" y="222504"/>
                  </a:lnTo>
                  <a:lnTo>
                    <a:pt x="80527" y="250388"/>
                  </a:lnTo>
                  <a:lnTo>
                    <a:pt x="131572" y="260603"/>
                  </a:lnTo>
                  <a:lnTo>
                    <a:pt x="182403" y="250388"/>
                  </a:lnTo>
                  <a:lnTo>
                    <a:pt x="223900" y="222503"/>
                  </a:lnTo>
                  <a:lnTo>
                    <a:pt x="251872" y="181094"/>
                  </a:lnTo>
                  <a:lnTo>
                    <a:pt x="262127" y="130301"/>
                  </a:lnTo>
                  <a:lnTo>
                    <a:pt x="251872" y="79563"/>
                  </a:lnTo>
                  <a:lnTo>
                    <a:pt x="223900" y="38147"/>
                  </a:lnTo>
                  <a:lnTo>
                    <a:pt x="182403" y="10233"/>
                  </a:lnTo>
                  <a:lnTo>
                    <a:pt x="1315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37011" y="2473086"/>
              <a:ext cx="197325" cy="195801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137654" y="2524505"/>
              <a:ext cx="582295" cy="91440"/>
            </a:xfrm>
            <a:custGeom>
              <a:avLst/>
              <a:gdLst/>
              <a:ahLst/>
              <a:cxnLst/>
              <a:rect l="l" t="t" r="r" b="b"/>
              <a:pathLst>
                <a:path w="582295" h="91439">
                  <a:moveTo>
                    <a:pt x="91948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1948" y="91440"/>
                  </a:lnTo>
                  <a:lnTo>
                    <a:pt x="91948" y="0"/>
                  </a:lnTo>
                  <a:close/>
                </a:path>
                <a:path w="582295" h="91439">
                  <a:moveTo>
                    <a:pt x="214503" y="0"/>
                  </a:moveTo>
                  <a:lnTo>
                    <a:pt x="122555" y="0"/>
                  </a:lnTo>
                  <a:lnTo>
                    <a:pt x="122555" y="91440"/>
                  </a:lnTo>
                  <a:lnTo>
                    <a:pt x="214503" y="91440"/>
                  </a:lnTo>
                  <a:lnTo>
                    <a:pt x="214503" y="0"/>
                  </a:lnTo>
                  <a:close/>
                </a:path>
                <a:path w="582295" h="91439">
                  <a:moveTo>
                    <a:pt x="337058" y="0"/>
                  </a:moveTo>
                  <a:lnTo>
                    <a:pt x="245110" y="0"/>
                  </a:lnTo>
                  <a:lnTo>
                    <a:pt x="245110" y="91440"/>
                  </a:lnTo>
                  <a:lnTo>
                    <a:pt x="337058" y="91440"/>
                  </a:lnTo>
                  <a:lnTo>
                    <a:pt x="337058" y="0"/>
                  </a:lnTo>
                  <a:close/>
                </a:path>
                <a:path w="582295" h="91439">
                  <a:moveTo>
                    <a:pt x="459613" y="0"/>
                  </a:moveTo>
                  <a:lnTo>
                    <a:pt x="367665" y="0"/>
                  </a:lnTo>
                  <a:lnTo>
                    <a:pt x="367665" y="91440"/>
                  </a:lnTo>
                  <a:lnTo>
                    <a:pt x="459613" y="91440"/>
                  </a:lnTo>
                  <a:lnTo>
                    <a:pt x="459613" y="0"/>
                  </a:lnTo>
                  <a:close/>
                </a:path>
                <a:path w="582295" h="91439">
                  <a:moveTo>
                    <a:pt x="582168" y="0"/>
                  </a:moveTo>
                  <a:lnTo>
                    <a:pt x="490220" y="0"/>
                  </a:lnTo>
                  <a:lnTo>
                    <a:pt x="490220" y="91440"/>
                  </a:lnTo>
                  <a:lnTo>
                    <a:pt x="582168" y="91440"/>
                  </a:lnTo>
                  <a:lnTo>
                    <a:pt x="5821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137654" y="2524505"/>
              <a:ext cx="582295" cy="91440"/>
            </a:xfrm>
            <a:custGeom>
              <a:avLst/>
              <a:gdLst/>
              <a:ahLst/>
              <a:cxnLst/>
              <a:rect l="l" t="t" r="r" b="b"/>
              <a:pathLst>
                <a:path w="582295" h="91439">
                  <a:moveTo>
                    <a:pt x="0" y="0"/>
                  </a:moveTo>
                  <a:lnTo>
                    <a:pt x="0" y="91439"/>
                  </a:lnTo>
                  <a:lnTo>
                    <a:pt x="91948" y="91439"/>
                  </a:lnTo>
                  <a:lnTo>
                    <a:pt x="91948" y="0"/>
                  </a:lnTo>
                  <a:lnTo>
                    <a:pt x="0" y="0"/>
                  </a:lnTo>
                  <a:close/>
                </a:path>
                <a:path w="582295" h="91439">
                  <a:moveTo>
                    <a:pt x="122554" y="0"/>
                  </a:moveTo>
                  <a:lnTo>
                    <a:pt x="122554" y="91439"/>
                  </a:lnTo>
                  <a:lnTo>
                    <a:pt x="214502" y="91439"/>
                  </a:lnTo>
                  <a:lnTo>
                    <a:pt x="214502" y="0"/>
                  </a:lnTo>
                  <a:lnTo>
                    <a:pt x="122554" y="0"/>
                  </a:lnTo>
                  <a:close/>
                </a:path>
                <a:path w="582295" h="91439">
                  <a:moveTo>
                    <a:pt x="245110" y="0"/>
                  </a:moveTo>
                  <a:lnTo>
                    <a:pt x="245110" y="91439"/>
                  </a:lnTo>
                  <a:lnTo>
                    <a:pt x="337057" y="91439"/>
                  </a:lnTo>
                  <a:lnTo>
                    <a:pt x="337057" y="0"/>
                  </a:lnTo>
                  <a:lnTo>
                    <a:pt x="245110" y="0"/>
                  </a:lnTo>
                  <a:close/>
                </a:path>
                <a:path w="582295" h="91439">
                  <a:moveTo>
                    <a:pt x="367665" y="0"/>
                  </a:moveTo>
                  <a:lnTo>
                    <a:pt x="367665" y="91439"/>
                  </a:lnTo>
                  <a:lnTo>
                    <a:pt x="459613" y="91439"/>
                  </a:lnTo>
                  <a:lnTo>
                    <a:pt x="459613" y="0"/>
                  </a:lnTo>
                  <a:lnTo>
                    <a:pt x="367665" y="0"/>
                  </a:lnTo>
                  <a:close/>
                </a:path>
                <a:path w="582295" h="91439">
                  <a:moveTo>
                    <a:pt x="490220" y="0"/>
                  </a:moveTo>
                  <a:lnTo>
                    <a:pt x="490220" y="91439"/>
                  </a:lnTo>
                  <a:lnTo>
                    <a:pt x="582168" y="91439"/>
                  </a:lnTo>
                  <a:lnTo>
                    <a:pt x="582168" y="0"/>
                  </a:lnTo>
                  <a:lnTo>
                    <a:pt x="490220" y="0"/>
                  </a:lnTo>
                  <a:close/>
                </a:path>
              </a:pathLst>
            </a:custGeom>
            <a:ln w="8349">
              <a:solidFill>
                <a:srgbClr val="040D4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201661" y="4043933"/>
              <a:ext cx="428625" cy="1099820"/>
            </a:xfrm>
            <a:custGeom>
              <a:avLst/>
              <a:gdLst/>
              <a:ahLst/>
              <a:cxnLst/>
              <a:rect l="l" t="t" r="r" b="b"/>
              <a:pathLst>
                <a:path w="428625" h="1099820">
                  <a:moveTo>
                    <a:pt x="0" y="0"/>
                  </a:moveTo>
                  <a:lnTo>
                    <a:pt x="0" y="370090"/>
                  </a:lnTo>
                  <a:lnTo>
                    <a:pt x="428244" y="370090"/>
                  </a:lnTo>
                  <a:lnTo>
                    <a:pt x="428244" y="1099565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40130" y="3928241"/>
              <a:ext cx="129539" cy="129980"/>
            </a:xfrm>
            <a:prstGeom prst="rect">
              <a:avLst/>
            </a:prstGeom>
          </p:spPr>
        </p:pic>
      </p:grpSp>
      <p:pic>
        <p:nvPicPr>
          <p:cNvPr id="49" name="object 4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2385059" cy="6339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06643" y="3509962"/>
            <a:ext cx="1151890" cy="1380490"/>
            <a:chOff x="8006643" y="3509962"/>
            <a:chExt cx="1151890" cy="1380490"/>
          </a:xfrm>
        </p:grpSpPr>
        <p:sp>
          <p:nvSpPr>
            <p:cNvPr id="3" name="object 3"/>
            <p:cNvSpPr/>
            <p:nvPr/>
          </p:nvSpPr>
          <p:spPr>
            <a:xfrm>
              <a:off x="8111490" y="3524250"/>
              <a:ext cx="1032510" cy="1083945"/>
            </a:xfrm>
            <a:custGeom>
              <a:avLst/>
              <a:gdLst/>
              <a:ahLst/>
              <a:cxnLst/>
              <a:rect l="l" t="t" r="r" b="b"/>
              <a:pathLst>
                <a:path w="1032509" h="1083945">
                  <a:moveTo>
                    <a:pt x="0" y="1083538"/>
                  </a:moveTo>
                  <a:lnTo>
                    <a:pt x="683767" y="1083538"/>
                  </a:lnTo>
                  <a:lnTo>
                    <a:pt x="683767" y="0"/>
                  </a:lnTo>
                  <a:lnTo>
                    <a:pt x="1032509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6643" y="4547305"/>
              <a:ext cx="128277" cy="12963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43138" y="3737609"/>
              <a:ext cx="801370" cy="1082040"/>
            </a:xfrm>
            <a:custGeom>
              <a:avLst/>
              <a:gdLst/>
              <a:ahLst/>
              <a:cxnLst/>
              <a:rect l="l" t="t" r="r" b="b"/>
              <a:pathLst>
                <a:path w="801370" h="1082039">
                  <a:moveTo>
                    <a:pt x="0" y="1082014"/>
                  </a:moveTo>
                  <a:lnTo>
                    <a:pt x="683767" y="1082014"/>
                  </a:lnTo>
                  <a:lnTo>
                    <a:pt x="683767" y="0"/>
                  </a:lnTo>
                  <a:lnTo>
                    <a:pt x="800861" y="0"/>
                  </a:lnTo>
                </a:path>
              </a:pathLst>
            </a:custGeom>
            <a:ln w="28575">
              <a:solidFill>
                <a:srgbClr val="F5DE3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38553" y="4760665"/>
              <a:ext cx="129539" cy="12963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-4762" y="61150"/>
            <a:ext cx="1762125" cy="490855"/>
            <a:chOff x="-4762" y="61150"/>
            <a:chExt cx="1762125" cy="490855"/>
          </a:xfrm>
        </p:grpSpPr>
        <p:sp>
          <p:nvSpPr>
            <p:cNvPr id="8" name="object 8"/>
            <p:cNvSpPr/>
            <p:nvPr/>
          </p:nvSpPr>
          <p:spPr>
            <a:xfrm>
              <a:off x="0" y="121919"/>
              <a:ext cx="1649095" cy="425450"/>
            </a:xfrm>
            <a:custGeom>
              <a:avLst/>
              <a:gdLst/>
              <a:ahLst/>
              <a:cxnLst/>
              <a:rect l="l" t="t" r="r" b="b"/>
              <a:pathLst>
                <a:path w="1649095" h="425450">
                  <a:moveTo>
                    <a:pt x="1648968" y="0"/>
                  </a:moveTo>
                  <a:lnTo>
                    <a:pt x="793330" y="0"/>
                  </a:lnTo>
                  <a:lnTo>
                    <a:pt x="390448" y="402589"/>
                  </a:lnTo>
                  <a:lnTo>
                    <a:pt x="0" y="402589"/>
                  </a:lnTo>
                  <a:lnTo>
                    <a:pt x="0" y="425195"/>
                  </a:lnTo>
                  <a:lnTo>
                    <a:pt x="397230" y="425195"/>
                  </a:lnTo>
                  <a:lnTo>
                    <a:pt x="401777" y="422909"/>
                  </a:lnTo>
                  <a:lnTo>
                    <a:pt x="802411" y="21462"/>
                  </a:lnTo>
                  <a:lnTo>
                    <a:pt x="1648968" y="21462"/>
                  </a:lnTo>
                  <a:lnTo>
                    <a:pt x="16489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121919"/>
              <a:ext cx="1649095" cy="425450"/>
            </a:xfrm>
            <a:custGeom>
              <a:avLst/>
              <a:gdLst/>
              <a:ahLst/>
              <a:cxnLst/>
              <a:rect l="l" t="t" r="r" b="b"/>
              <a:pathLst>
                <a:path w="1649095" h="425450">
                  <a:moveTo>
                    <a:pt x="0" y="425195"/>
                  </a:moveTo>
                  <a:lnTo>
                    <a:pt x="397230" y="425195"/>
                  </a:lnTo>
                  <a:lnTo>
                    <a:pt x="399503" y="424052"/>
                  </a:lnTo>
                  <a:lnTo>
                    <a:pt x="401777" y="422909"/>
                  </a:lnTo>
                  <a:lnTo>
                    <a:pt x="402894" y="421766"/>
                  </a:lnTo>
                  <a:lnTo>
                    <a:pt x="404012" y="420624"/>
                  </a:lnTo>
                  <a:lnTo>
                    <a:pt x="802411" y="21462"/>
                  </a:lnTo>
                  <a:lnTo>
                    <a:pt x="1648968" y="21462"/>
                  </a:lnTo>
                  <a:lnTo>
                    <a:pt x="1648968" y="0"/>
                  </a:lnTo>
                  <a:lnTo>
                    <a:pt x="793330" y="0"/>
                  </a:lnTo>
                  <a:lnTo>
                    <a:pt x="392684" y="400303"/>
                  </a:lnTo>
                  <a:lnTo>
                    <a:pt x="390448" y="402589"/>
                  </a:lnTo>
                  <a:lnTo>
                    <a:pt x="0" y="402589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7310" y="61150"/>
              <a:ext cx="129670" cy="12967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7400734" y="62674"/>
            <a:ext cx="1748155" cy="1135380"/>
            <a:chOff x="7400734" y="62674"/>
            <a:chExt cx="1748155" cy="1135380"/>
          </a:xfrm>
        </p:grpSpPr>
        <p:sp>
          <p:nvSpPr>
            <p:cNvPr id="12" name="object 12"/>
            <p:cNvSpPr/>
            <p:nvPr/>
          </p:nvSpPr>
          <p:spPr>
            <a:xfrm>
              <a:off x="7525511" y="114300"/>
              <a:ext cx="1618615" cy="425450"/>
            </a:xfrm>
            <a:custGeom>
              <a:avLst/>
              <a:gdLst/>
              <a:ahLst/>
              <a:cxnLst/>
              <a:rect l="l" t="t" r="r" b="b"/>
              <a:pathLst>
                <a:path w="1618615" h="425450">
                  <a:moveTo>
                    <a:pt x="855599" y="0"/>
                  </a:moveTo>
                  <a:lnTo>
                    <a:pt x="0" y="0"/>
                  </a:lnTo>
                  <a:lnTo>
                    <a:pt x="0" y="21462"/>
                  </a:lnTo>
                  <a:lnTo>
                    <a:pt x="846582" y="21462"/>
                  </a:lnTo>
                  <a:lnTo>
                    <a:pt x="1246124" y="421766"/>
                  </a:lnTo>
                  <a:lnTo>
                    <a:pt x="1247140" y="422910"/>
                  </a:lnTo>
                  <a:lnTo>
                    <a:pt x="1251712" y="425196"/>
                  </a:lnTo>
                  <a:lnTo>
                    <a:pt x="1618488" y="425196"/>
                  </a:lnTo>
                  <a:lnTo>
                    <a:pt x="1618488" y="402589"/>
                  </a:lnTo>
                  <a:lnTo>
                    <a:pt x="1258570" y="402589"/>
                  </a:lnTo>
                  <a:lnTo>
                    <a:pt x="8555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525511" y="114300"/>
              <a:ext cx="1618615" cy="425450"/>
            </a:xfrm>
            <a:custGeom>
              <a:avLst/>
              <a:gdLst/>
              <a:ahLst/>
              <a:cxnLst/>
              <a:rect l="l" t="t" r="r" b="b"/>
              <a:pathLst>
                <a:path w="1618615" h="425450">
                  <a:moveTo>
                    <a:pt x="1618488" y="425196"/>
                  </a:moveTo>
                  <a:lnTo>
                    <a:pt x="1251712" y="425196"/>
                  </a:lnTo>
                  <a:lnTo>
                    <a:pt x="1249426" y="424052"/>
                  </a:lnTo>
                  <a:lnTo>
                    <a:pt x="1247140" y="422910"/>
                  </a:lnTo>
                  <a:lnTo>
                    <a:pt x="1246124" y="421766"/>
                  </a:lnTo>
                  <a:lnTo>
                    <a:pt x="1244981" y="420624"/>
                  </a:lnTo>
                  <a:lnTo>
                    <a:pt x="846582" y="21462"/>
                  </a:lnTo>
                  <a:lnTo>
                    <a:pt x="0" y="21462"/>
                  </a:lnTo>
                  <a:lnTo>
                    <a:pt x="0" y="0"/>
                  </a:lnTo>
                  <a:lnTo>
                    <a:pt x="855599" y="0"/>
                  </a:lnTo>
                  <a:lnTo>
                    <a:pt x="1256284" y="400303"/>
                  </a:lnTo>
                  <a:lnTo>
                    <a:pt x="1258570" y="402589"/>
                  </a:lnTo>
                  <a:lnTo>
                    <a:pt x="1618488" y="402589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00734" y="62674"/>
              <a:ext cx="128357" cy="12967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516367" y="414527"/>
              <a:ext cx="1628139" cy="425450"/>
            </a:xfrm>
            <a:custGeom>
              <a:avLst/>
              <a:gdLst/>
              <a:ahLst/>
              <a:cxnLst/>
              <a:rect l="l" t="t" r="r" b="b"/>
              <a:pathLst>
                <a:path w="1628140" h="425450">
                  <a:moveTo>
                    <a:pt x="855599" y="0"/>
                  </a:moveTo>
                  <a:lnTo>
                    <a:pt x="0" y="0"/>
                  </a:lnTo>
                  <a:lnTo>
                    <a:pt x="0" y="21462"/>
                  </a:lnTo>
                  <a:lnTo>
                    <a:pt x="846581" y="21462"/>
                  </a:lnTo>
                  <a:lnTo>
                    <a:pt x="1246124" y="421767"/>
                  </a:lnTo>
                  <a:lnTo>
                    <a:pt x="1247139" y="422910"/>
                  </a:lnTo>
                  <a:lnTo>
                    <a:pt x="1251711" y="425196"/>
                  </a:lnTo>
                  <a:lnTo>
                    <a:pt x="1627631" y="425196"/>
                  </a:lnTo>
                  <a:lnTo>
                    <a:pt x="1627631" y="402589"/>
                  </a:lnTo>
                  <a:lnTo>
                    <a:pt x="1258570" y="402589"/>
                  </a:lnTo>
                  <a:lnTo>
                    <a:pt x="8555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516367" y="414527"/>
              <a:ext cx="1628139" cy="425450"/>
            </a:xfrm>
            <a:custGeom>
              <a:avLst/>
              <a:gdLst/>
              <a:ahLst/>
              <a:cxnLst/>
              <a:rect l="l" t="t" r="r" b="b"/>
              <a:pathLst>
                <a:path w="1628140" h="425450">
                  <a:moveTo>
                    <a:pt x="1627631" y="425196"/>
                  </a:moveTo>
                  <a:lnTo>
                    <a:pt x="1251711" y="425196"/>
                  </a:lnTo>
                  <a:lnTo>
                    <a:pt x="1249426" y="424052"/>
                  </a:lnTo>
                  <a:lnTo>
                    <a:pt x="1247139" y="422910"/>
                  </a:lnTo>
                  <a:lnTo>
                    <a:pt x="1246124" y="421767"/>
                  </a:lnTo>
                  <a:lnTo>
                    <a:pt x="1244980" y="420624"/>
                  </a:lnTo>
                  <a:lnTo>
                    <a:pt x="846581" y="21462"/>
                  </a:lnTo>
                  <a:lnTo>
                    <a:pt x="0" y="21462"/>
                  </a:lnTo>
                  <a:lnTo>
                    <a:pt x="0" y="0"/>
                  </a:lnTo>
                  <a:lnTo>
                    <a:pt x="855599" y="0"/>
                  </a:lnTo>
                  <a:lnTo>
                    <a:pt x="1256283" y="400304"/>
                  </a:lnTo>
                  <a:lnTo>
                    <a:pt x="1258570" y="402589"/>
                  </a:lnTo>
                  <a:lnTo>
                    <a:pt x="1627631" y="402589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09878" y="353758"/>
              <a:ext cx="129670" cy="12835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516367" y="768095"/>
              <a:ext cx="1628139" cy="425450"/>
            </a:xfrm>
            <a:custGeom>
              <a:avLst/>
              <a:gdLst/>
              <a:ahLst/>
              <a:cxnLst/>
              <a:rect l="l" t="t" r="r" b="b"/>
              <a:pathLst>
                <a:path w="1628140" h="425450">
                  <a:moveTo>
                    <a:pt x="855599" y="0"/>
                  </a:moveTo>
                  <a:lnTo>
                    <a:pt x="0" y="0"/>
                  </a:lnTo>
                  <a:lnTo>
                    <a:pt x="0" y="21462"/>
                  </a:lnTo>
                  <a:lnTo>
                    <a:pt x="846581" y="21462"/>
                  </a:lnTo>
                  <a:lnTo>
                    <a:pt x="1246124" y="421766"/>
                  </a:lnTo>
                  <a:lnTo>
                    <a:pt x="1247139" y="422909"/>
                  </a:lnTo>
                  <a:lnTo>
                    <a:pt x="1251711" y="425195"/>
                  </a:lnTo>
                  <a:lnTo>
                    <a:pt x="1627631" y="425195"/>
                  </a:lnTo>
                  <a:lnTo>
                    <a:pt x="1627631" y="402589"/>
                  </a:lnTo>
                  <a:lnTo>
                    <a:pt x="1258570" y="402589"/>
                  </a:lnTo>
                  <a:lnTo>
                    <a:pt x="8555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516367" y="768095"/>
              <a:ext cx="1628139" cy="425450"/>
            </a:xfrm>
            <a:custGeom>
              <a:avLst/>
              <a:gdLst/>
              <a:ahLst/>
              <a:cxnLst/>
              <a:rect l="l" t="t" r="r" b="b"/>
              <a:pathLst>
                <a:path w="1628140" h="425450">
                  <a:moveTo>
                    <a:pt x="1627631" y="425195"/>
                  </a:moveTo>
                  <a:lnTo>
                    <a:pt x="1251711" y="425195"/>
                  </a:lnTo>
                  <a:lnTo>
                    <a:pt x="1249426" y="424052"/>
                  </a:lnTo>
                  <a:lnTo>
                    <a:pt x="1247139" y="422909"/>
                  </a:lnTo>
                  <a:lnTo>
                    <a:pt x="1246124" y="421766"/>
                  </a:lnTo>
                  <a:lnTo>
                    <a:pt x="1244980" y="420624"/>
                  </a:lnTo>
                  <a:lnTo>
                    <a:pt x="846581" y="21462"/>
                  </a:lnTo>
                  <a:lnTo>
                    <a:pt x="0" y="21462"/>
                  </a:lnTo>
                  <a:lnTo>
                    <a:pt x="0" y="0"/>
                  </a:lnTo>
                  <a:lnTo>
                    <a:pt x="855599" y="0"/>
                  </a:lnTo>
                  <a:lnTo>
                    <a:pt x="1256283" y="400303"/>
                  </a:lnTo>
                  <a:lnTo>
                    <a:pt x="1258570" y="402589"/>
                  </a:lnTo>
                  <a:lnTo>
                    <a:pt x="1627631" y="402589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09878" y="707326"/>
              <a:ext cx="129670" cy="12967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-4762" y="460438"/>
            <a:ext cx="1664335" cy="490855"/>
            <a:chOff x="-4762" y="460438"/>
            <a:chExt cx="1664335" cy="490855"/>
          </a:xfrm>
        </p:grpSpPr>
        <p:sp>
          <p:nvSpPr>
            <p:cNvPr id="22" name="object 22"/>
            <p:cNvSpPr/>
            <p:nvPr/>
          </p:nvSpPr>
          <p:spPr>
            <a:xfrm>
              <a:off x="0" y="521208"/>
              <a:ext cx="1551940" cy="425450"/>
            </a:xfrm>
            <a:custGeom>
              <a:avLst/>
              <a:gdLst/>
              <a:ahLst/>
              <a:cxnLst/>
              <a:rect l="l" t="t" r="r" b="b"/>
              <a:pathLst>
                <a:path w="1551940" h="425450">
                  <a:moveTo>
                    <a:pt x="1551432" y="0"/>
                  </a:moveTo>
                  <a:lnTo>
                    <a:pt x="695794" y="0"/>
                  </a:lnTo>
                  <a:lnTo>
                    <a:pt x="292912" y="402589"/>
                  </a:lnTo>
                  <a:lnTo>
                    <a:pt x="0" y="402589"/>
                  </a:lnTo>
                  <a:lnTo>
                    <a:pt x="0" y="425195"/>
                  </a:lnTo>
                  <a:lnTo>
                    <a:pt x="299694" y="425195"/>
                  </a:lnTo>
                  <a:lnTo>
                    <a:pt x="304241" y="422909"/>
                  </a:lnTo>
                  <a:lnTo>
                    <a:pt x="704875" y="21462"/>
                  </a:lnTo>
                  <a:lnTo>
                    <a:pt x="1551432" y="21462"/>
                  </a:lnTo>
                  <a:lnTo>
                    <a:pt x="1551432" y="0"/>
                  </a:lnTo>
                  <a:close/>
                </a:path>
              </a:pathLst>
            </a:custGeom>
            <a:solidFill>
              <a:srgbClr val="0052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0" y="521208"/>
              <a:ext cx="1551940" cy="425450"/>
            </a:xfrm>
            <a:custGeom>
              <a:avLst/>
              <a:gdLst/>
              <a:ahLst/>
              <a:cxnLst/>
              <a:rect l="l" t="t" r="r" b="b"/>
              <a:pathLst>
                <a:path w="1551940" h="425450">
                  <a:moveTo>
                    <a:pt x="0" y="425195"/>
                  </a:moveTo>
                  <a:lnTo>
                    <a:pt x="299694" y="425195"/>
                  </a:lnTo>
                  <a:lnTo>
                    <a:pt x="301967" y="424052"/>
                  </a:lnTo>
                  <a:lnTo>
                    <a:pt x="304241" y="422909"/>
                  </a:lnTo>
                  <a:lnTo>
                    <a:pt x="305358" y="421766"/>
                  </a:lnTo>
                  <a:lnTo>
                    <a:pt x="306476" y="420624"/>
                  </a:lnTo>
                  <a:lnTo>
                    <a:pt x="704875" y="21462"/>
                  </a:lnTo>
                  <a:lnTo>
                    <a:pt x="1551432" y="21462"/>
                  </a:lnTo>
                  <a:lnTo>
                    <a:pt x="1551432" y="0"/>
                  </a:lnTo>
                  <a:lnTo>
                    <a:pt x="695794" y="0"/>
                  </a:lnTo>
                  <a:lnTo>
                    <a:pt x="295148" y="400303"/>
                  </a:lnTo>
                  <a:lnTo>
                    <a:pt x="292912" y="402589"/>
                  </a:lnTo>
                  <a:lnTo>
                    <a:pt x="0" y="402589"/>
                  </a:lnTo>
                </a:path>
              </a:pathLst>
            </a:custGeom>
            <a:ln w="9525">
              <a:solidFill>
                <a:srgbClr val="0052B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9774" y="460438"/>
              <a:ext cx="129670" cy="128357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998723" y="447497"/>
            <a:ext cx="296862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20"/>
              <a:t>Prepared</a:t>
            </a:r>
            <a:r>
              <a:rPr dirty="0" sz="3600" spc="-190"/>
              <a:t> </a:t>
            </a:r>
            <a:r>
              <a:rPr dirty="0" sz="3600" spc="-114"/>
              <a:t>by</a:t>
            </a:r>
            <a:endParaRPr sz="3600"/>
          </a:p>
        </p:txBody>
      </p:sp>
      <p:sp>
        <p:nvSpPr>
          <p:cNvPr id="26" name="object 26"/>
          <p:cNvSpPr txBox="1"/>
          <p:nvPr/>
        </p:nvSpPr>
        <p:spPr>
          <a:xfrm>
            <a:off x="978204" y="2686050"/>
            <a:ext cx="10826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Krishna</a:t>
            </a:r>
            <a:r>
              <a:rPr dirty="0" sz="14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Patel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90663" y="2894457"/>
            <a:ext cx="1057910" cy="13970"/>
          </a:xfrm>
          <a:custGeom>
            <a:avLst/>
            <a:gdLst/>
            <a:ahLst/>
            <a:cxnLst/>
            <a:rect l="l" t="t" r="r" b="b"/>
            <a:pathLst>
              <a:path w="1057910" h="13969">
                <a:moveTo>
                  <a:pt x="1057592" y="0"/>
                </a:moveTo>
                <a:lnTo>
                  <a:pt x="0" y="0"/>
                </a:lnTo>
                <a:lnTo>
                  <a:pt x="0" y="13716"/>
                </a:lnTo>
                <a:lnTo>
                  <a:pt x="1057592" y="13716"/>
                </a:lnTo>
                <a:lnTo>
                  <a:pt x="10575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978204" y="2899410"/>
            <a:ext cx="186055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e.no:-21002170110108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Roll</a:t>
            </a:r>
            <a:r>
              <a:rPr dirty="0" sz="1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No.:-14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63880" y="1130808"/>
            <a:ext cx="7750809" cy="4010660"/>
            <a:chOff x="563880" y="1130808"/>
            <a:chExt cx="7750809" cy="4010660"/>
          </a:xfrm>
        </p:grpSpPr>
        <p:sp>
          <p:nvSpPr>
            <p:cNvPr id="30" name="object 30"/>
            <p:cNvSpPr/>
            <p:nvPr/>
          </p:nvSpPr>
          <p:spPr>
            <a:xfrm>
              <a:off x="888492" y="1388364"/>
              <a:ext cx="7172325" cy="3022600"/>
            </a:xfrm>
            <a:custGeom>
              <a:avLst/>
              <a:gdLst/>
              <a:ahLst/>
              <a:cxnLst/>
              <a:rect l="l" t="t" r="r" b="b"/>
              <a:pathLst>
                <a:path w="7172325" h="3022600">
                  <a:moveTo>
                    <a:pt x="673608" y="1226820"/>
                  </a:moveTo>
                  <a:lnTo>
                    <a:pt x="2020697" y="1797050"/>
                  </a:lnTo>
                </a:path>
                <a:path w="7172325" h="3022600">
                  <a:moveTo>
                    <a:pt x="2022348" y="1797050"/>
                  </a:moveTo>
                  <a:lnTo>
                    <a:pt x="3586734" y="1226820"/>
                  </a:lnTo>
                </a:path>
                <a:path w="7172325" h="3022600">
                  <a:moveTo>
                    <a:pt x="3585972" y="1226820"/>
                  </a:moveTo>
                  <a:lnTo>
                    <a:pt x="5150358" y="1797050"/>
                  </a:lnTo>
                </a:path>
                <a:path w="7172325" h="3022600">
                  <a:moveTo>
                    <a:pt x="5151120" y="1797050"/>
                  </a:moveTo>
                  <a:lnTo>
                    <a:pt x="6498209" y="1226820"/>
                  </a:lnTo>
                </a:path>
                <a:path w="7172325" h="3022600">
                  <a:moveTo>
                    <a:pt x="5824728" y="613410"/>
                  </a:moveTo>
                  <a:lnTo>
                    <a:pt x="5826575" y="567623"/>
                  </a:lnTo>
                  <a:lnTo>
                    <a:pt x="5832032" y="522751"/>
                  </a:lnTo>
                  <a:lnTo>
                    <a:pt x="5840967" y="478913"/>
                  </a:lnTo>
                  <a:lnTo>
                    <a:pt x="5853251" y="436227"/>
                  </a:lnTo>
                  <a:lnTo>
                    <a:pt x="5868752" y="394812"/>
                  </a:lnTo>
                  <a:lnTo>
                    <a:pt x="5887341" y="354786"/>
                  </a:lnTo>
                  <a:lnTo>
                    <a:pt x="5908887" y="316267"/>
                  </a:lnTo>
                  <a:lnTo>
                    <a:pt x="5933260" y="279375"/>
                  </a:lnTo>
                  <a:lnTo>
                    <a:pt x="5960330" y="244228"/>
                  </a:lnTo>
                  <a:lnTo>
                    <a:pt x="5989966" y="210944"/>
                  </a:lnTo>
                  <a:lnTo>
                    <a:pt x="6022038" y="179641"/>
                  </a:lnTo>
                  <a:lnTo>
                    <a:pt x="6056416" y="150439"/>
                  </a:lnTo>
                  <a:lnTo>
                    <a:pt x="6092969" y="123455"/>
                  </a:lnTo>
                  <a:lnTo>
                    <a:pt x="6131567" y="98809"/>
                  </a:lnTo>
                  <a:lnTo>
                    <a:pt x="6172080" y="76618"/>
                  </a:lnTo>
                  <a:lnTo>
                    <a:pt x="6214377" y="57002"/>
                  </a:lnTo>
                  <a:lnTo>
                    <a:pt x="6258328" y="40078"/>
                  </a:lnTo>
                  <a:lnTo>
                    <a:pt x="6303803" y="25966"/>
                  </a:lnTo>
                  <a:lnTo>
                    <a:pt x="6350672" y="14783"/>
                  </a:lnTo>
                  <a:lnTo>
                    <a:pt x="6398804" y="6649"/>
                  </a:lnTo>
                  <a:lnTo>
                    <a:pt x="6448068" y="1682"/>
                  </a:lnTo>
                  <a:lnTo>
                    <a:pt x="6498336" y="0"/>
                  </a:lnTo>
                  <a:lnTo>
                    <a:pt x="6548603" y="1682"/>
                  </a:lnTo>
                  <a:lnTo>
                    <a:pt x="6597867" y="6649"/>
                  </a:lnTo>
                  <a:lnTo>
                    <a:pt x="6645999" y="14783"/>
                  </a:lnTo>
                  <a:lnTo>
                    <a:pt x="6692868" y="25966"/>
                  </a:lnTo>
                  <a:lnTo>
                    <a:pt x="6738343" y="40078"/>
                  </a:lnTo>
                  <a:lnTo>
                    <a:pt x="6782294" y="57002"/>
                  </a:lnTo>
                  <a:lnTo>
                    <a:pt x="6824591" y="76618"/>
                  </a:lnTo>
                  <a:lnTo>
                    <a:pt x="6865104" y="98809"/>
                  </a:lnTo>
                  <a:lnTo>
                    <a:pt x="6903702" y="123455"/>
                  </a:lnTo>
                  <a:lnTo>
                    <a:pt x="6940255" y="150439"/>
                  </a:lnTo>
                  <a:lnTo>
                    <a:pt x="6974633" y="179641"/>
                  </a:lnTo>
                  <a:lnTo>
                    <a:pt x="7006705" y="210944"/>
                  </a:lnTo>
                  <a:lnTo>
                    <a:pt x="7036341" y="244228"/>
                  </a:lnTo>
                  <a:lnTo>
                    <a:pt x="7063411" y="279375"/>
                  </a:lnTo>
                  <a:lnTo>
                    <a:pt x="7087784" y="316267"/>
                  </a:lnTo>
                  <a:lnTo>
                    <a:pt x="7109330" y="354786"/>
                  </a:lnTo>
                  <a:lnTo>
                    <a:pt x="7127919" y="394812"/>
                  </a:lnTo>
                  <a:lnTo>
                    <a:pt x="7143420" y="436227"/>
                  </a:lnTo>
                  <a:lnTo>
                    <a:pt x="7155704" y="478913"/>
                  </a:lnTo>
                  <a:lnTo>
                    <a:pt x="7164639" y="522751"/>
                  </a:lnTo>
                  <a:lnTo>
                    <a:pt x="7170096" y="567623"/>
                  </a:lnTo>
                  <a:lnTo>
                    <a:pt x="7171943" y="613410"/>
                  </a:lnTo>
                  <a:lnTo>
                    <a:pt x="7170096" y="659196"/>
                  </a:lnTo>
                  <a:lnTo>
                    <a:pt x="7164639" y="704068"/>
                  </a:lnTo>
                  <a:lnTo>
                    <a:pt x="7155704" y="747906"/>
                  </a:lnTo>
                  <a:lnTo>
                    <a:pt x="7143420" y="790592"/>
                  </a:lnTo>
                  <a:lnTo>
                    <a:pt x="7127919" y="832007"/>
                  </a:lnTo>
                  <a:lnTo>
                    <a:pt x="7109330" y="872033"/>
                  </a:lnTo>
                  <a:lnTo>
                    <a:pt x="7087784" y="910552"/>
                  </a:lnTo>
                  <a:lnTo>
                    <a:pt x="7063411" y="947444"/>
                  </a:lnTo>
                  <a:lnTo>
                    <a:pt x="7036341" y="982591"/>
                  </a:lnTo>
                  <a:lnTo>
                    <a:pt x="7006705" y="1015875"/>
                  </a:lnTo>
                  <a:lnTo>
                    <a:pt x="6974633" y="1047178"/>
                  </a:lnTo>
                  <a:lnTo>
                    <a:pt x="6940255" y="1076380"/>
                  </a:lnTo>
                  <a:lnTo>
                    <a:pt x="6903702" y="1103364"/>
                  </a:lnTo>
                  <a:lnTo>
                    <a:pt x="6865104" y="1128010"/>
                  </a:lnTo>
                  <a:lnTo>
                    <a:pt x="6824591" y="1150201"/>
                  </a:lnTo>
                  <a:lnTo>
                    <a:pt x="6782294" y="1169817"/>
                  </a:lnTo>
                  <a:lnTo>
                    <a:pt x="6738343" y="1186741"/>
                  </a:lnTo>
                  <a:lnTo>
                    <a:pt x="6692868" y="1200853"/>
                  </a:lnTo>
                  <a:lnTo>
                    <a:pt x="6645999" y="1212036"/>
                  </a:lnTo>
                  <a:lnTo>
                    <a:pt x="6597867" y="1220170"/>
                  </a:lnTo>
                  <a:lnTo>
                    <a:pt x="6548603" y="1225137"/>
                  </a:lnTo>
                  <a:lnTo>
                    <a:pt x="6498336" y="1226820"/>
                  </a:lnTo>
                  <a:lnTo>
                    <a:pt x="6448068" y="1225137"/>
                  </a:lnTo>
                  <a:lnTo>
                    <a:pt x="6398804" y="1220170"/>
                  </a:lnTo>
                  <a:lnTo>
                    <a:pt x="6350672" y="1212036"/>
                  </a:lnTo>
                  <a:lnTo>
                    <a:pt x="6303803" y="1200853"/>
                  </a:lnTo>
                  <a:lnTo>
                    <a:pt x="6258328" y="1186741"/>
                  </a:lnTo>
                  <a:lnTo>
                    <a:pt x="6214377" y="1169817"/>
                  </a:lnTo>
                  <a:lnTo>
                    <a:pt x="6172080" y="1150201"/>
                  </a:lnTo>
                  <a:lnTo>
                    <a:pt x="6131567" y="1128010"/>
                  </a:lnTo>
                  <a:lnTo>
                    <a:pt x="6092969" y="1103364"/>
                  </a:lnTo>
                  <a:lnTo>
                    <a:pt x="6056416" y="1076380"/>
                  </a:lnTo>
                  <a:lnTo>
                    <a:pt x="6022038" y="1047178"/>
                  </a:lnTo>
                  <a:lnTo>
                    <a:pt x="5989966" y="1015875"/>
                  </a:lnTo>
                  <a:lnTo>
                    <a:pt x="5960330" y="982591"/>
                  </a:lnTo>
                  <a:lnTo>
                    <a:pt x="5933260" y="947444"/>
                  </a:lnTo>
                  <a:lnTo>
                    <a:pt x="5908887" y="910552"/>
                  </a:lnTo>
                  <a:lnTo>
                    <a:pt x="5887341" y="872033"/>
                  </a:lnTo>
                  <a:lnTo>
                    <a:pt x="5868752" y="832007"/>
                  </a:lnTo>
                  <a:lnTo>
                    <a:pt x="5853251" y="790592"/>
                  </a:lnTo>
                  <a:lnTo>
                    <a:pt x="5840967" y="747906"/>
                  </a:lnTo>
                  <a:lnTo>
                    <a:pt x="5832032" y="704068"/>
                  </a:lnTo>
                  <a:lnTo>
                    <a:pt x="5826575" y="659196"/>
                  </a:lnTo>
                  <a:lnTo>
                    <a:pt x="5824728" y="613410"/>
                  </a:lnTo>
                  <a:close/>
                </a:path>
                <a:path w="7172325" h="3022600">
                  <a:moveTo>
                    <a:pt x="2912364" y="613410"/>
                  </a:moveTo>
                  <a:lnTo>
                    <a:pt x="2914211" y="567623"/>
                  </a:lnTo>
                  <a:lnTo>
                    <a:pt x="2919668" y="522751"/>
                  </a:lnTo>
                  <a:lnTo>
                    <a:pt x="2928603" y="478913"/>
                  </a:lnTo>
                  <a:lnTo>
                    <a:pt x="2940887" y="436227"/>
                  </a:lnTo>
                  <a:lnTo>
                    <a:pt x="2956388" y="394812"/>
                  </a:lnTo>
                  <a:lnTo>
                    <a:pt x="2974977" y="354786"/>
                  </a:lnTo>
                  <a:lnTo>
                    <a:pt x="2996523" y="316267"/>
                  </a:lnTo>
                  <a:lnTo>
                    <a:pt x="3020896" y="279375"/>
                  </a:lnTo>
                  <a:lnTo>
                    <a:pt x="3047966" y="244228"/>
                  </a:lnTo>
                  <a:lnTo>
                    <a:pt x="3077602" y="210944"/>
                  </a:lnTo>
                  <a:lnTo>
                    <a:pt x="3109674" y="179641"/>
                  </a:lnTo>
                  <a:lnTo>
                    <a:pt x="3144052" y="150439"/>
                  </a:lnTo>
                  <a:lnTo>
                    <a:pt x="3180605" y="123455"/>
                  </a:lnTo>
                  <a:lnTo>
                    <a:pt x="3219203" y="98809"/>
                  </a:lnTo>
                  <a:lnTo>
                    <a:pt x="3259716" y="76618"/>
                  </a:lnTo>
                  <a:lnTo>
                    <a:pt x="3302013" y="57002"/>
                  </a:lnTo>
                  <a:lnTo>
                    <a:pt x="3345964" y="40078"/>
                  </a:lnTo>
                  <a:lnTo>
                    <a:pt x="3391439" y="25966"/>
                  </a:lnTo>
                  <a:lnTo>
                    <a:pt x="3438308" y="14783"/>
                  </a:lnTo>
                  <a:lnTo>
                    <a:pt x="3486440" y="6649"/>
                  </a:lnTo>
                  <a:lnTo>
                    <a:pt x="3535704" y="1682"/>
                  </a:lnTo>
                  <a:lnTo>
                    <a:pt x="3585972" y="0"/>
                  </a:lnTo>
                  <a:lnTo>
                    <a:pt x="3636239" y="1682"/>
                  </a:lnTo>
                  <a:lnTo>
                    <a:pt x="3685503" y="6649"/>
                  </a:lnTo>
                  <a:lnTo>
                    <a:pt x="3733635" y="14783"/>
                  </a:lnTo>
                  <a:lnTo>
                    <a:pt x="3780504" y="25966"/>
                  </a:lnTo>
                  <a:lnTo>
                    <a:pt x="3825979" y="40078"/>
                  </a:lnTo>
                  <a:lnTo>
                    <a:pt x="3869930" y="57002"/>
                  </a:lnTo>
                  <a:lnTo>
                    <a:pt x="3912227" y="76618"/>
                  </a:lnTo>
                  <a:lnTo>
                    <a:pt x="3952740" y="98809"/>
                  </a:lnTo>
                  <a:lnTo>
                    <a:pt x="3991338" y="123455"/>
                  </a:lnTo>
                  <a:lnTo>
                    <a:pt x="4027891" y="150439"/>
                  </a:lnTo>
                  <a:lnTo>
                    <a:pt x="4062269" y="179641"/>
                  </a:lnTo>
                  <a:lnTo>
                    <a:pt x="4094341" y="210944"/>
                  </a:lnTo>
                  <a:lnTo>
                    <a:pt x="4123977" y="244228"/>
                  </a:lnTo>
                  <a:lnTo>
                    <a:pt x="4151047" y="279375"/>
                  </a:lnTo>
                  <a:lnTo>
                    <a:pt x="4175420" y="316267"/>
                  </a:lnTo>
                  <a:lnTo>
                    <a:pt x="4196966" y="354786"/>
                  </a:lnTo>
                  <a:lnTo>
                    <a:pt x="4215555" y="394812"/>
                  </a:lnTo>
                  <a:lnTo>
                    <a:pt x="4231056" y="436227"/>
                  </a:lnTo>
                  <a:lnTo>
                    <a:pt x="4243340" y="478913"/>
                  </a:lnTo>
                  <a:lnTo>
                    <a:pt x="4252275" y="522751"/>
                  </a:lnTo>
                  <a:lnTo>
                    <a:pt x="4257732" y="567623"/>
                  </a:lnTo>
                  <a:lnTo>
                    <a:pt x="4259580" y="613410"/>
                  </a:lnTo>
                  <a:lnTo>
                    <a:pt x="4257732" y="659196"/>
                  </a:lnTo>
                  <a:lnTo>
                    <a:pt x="4252275" y="704068"/>
                  </a:lnTo>
                  <a:lnTo>
                    <a:pt x="4243340" y="747906"/>
                  </a:lnTo>
                  <a:lnTo>
                    <a:pt x="4231056" y="790592"/>
                  </a:lnTo>
                  <a:lnTo>
                    <a:pt x="4215555" y="832007"/>
                  </a:lnTo>
                  <a:lnTo>
                    <a:pt x="4196966" y="872033"/>
                  </a:lnTo>
                  <a:lnTo>
                    <a:pt x="4175420" y="910552"/>
                  </a:lnTo>
                  <a:lnTo>
                    <a:pt x="4151047" y="947444"/>
                  </a:lnTo>
                  <a:lnTo>
                    <a:pt x="4123977" y="982591"/>
                  </a:lnTo>
                  <a:lnTo>
                    <a:pt x="4094341" y="1015875"/>
                  </a:lnTo>
                  <a:lnTo>
                    <a:pt x="4062269" y="1047178"/>
                  </a:lnTo>
                  <a:lnTo>
                    <a:pt x="4027891" y="1076380"/>
                  </a:lnTo>
                  <a:lnTo>
                    <a:pt x="3991338" y="1103364"/>
                  </a:lnTo>
                  <a:lnTo>
                    <a:pt x="3952740" y="1128010"/>
                  </a:lnTo>
                  <a:lnTo>
                    <a:pt x="3912227" y="1150201"/>
                  </a:lnTo>
                  <a:lnTo>
                    <a:pt x="3869930" y="1169817"/>
                  </a:lnTo>
                  <a:lnTo>
                    <a:pt x="3825979" y="1186741"/>
                  </a:lnTo>
                  <a:lnTo>
                    <a:pt x="3780504" y="1200853"/>
                  </a:lnTo>
                  <a:lnTo>
                    <a:pt x="3733635" y="1212036"/>
                  </a:lnTo>
                  <a:lnTo>
                    <a:pt x="3685503" y="1220170"/>
                  </a:lnTo>
                  <a:lnTo>
                    <a:pt x="3636239" y="1225137"/>
                  </a:lnTo>
                  <a:lnTo>
                    <a:pt x="3585972" y="1226820"/>
                  </a:lnTo>
                  <a:lnTo>
                    <a:pt x="3535704" y="1225137"/>
                  </a:lnTo>
                  <a:lnTo>
                    <a:pt x="3486440" y="1220170"/>
                  </a:lnTo>
                  <a:lnTo>
                    <a:pt x="3438308" y="1212036"/>
                  </a:lnTo>
                  <a:lnTo>
                    <a:pt x="3391439" y="1200853"/>
                  </a:lnTo>
                  <a:lnTo>
                    <a:pt x="3345964" y="1186741"/>
                  </a:lnTo>
                  <a:lnTo>
                    <a:pt x="3302013" y="1169817"/>
                  </a:lnTo>
                  <a:lnTo>
                    <a:pt x="3259716" y="1150201"/>
                  </a:lnTo>
                  <a:lnTo>
                    <a:pt x="3219203" y="1128010"/>
                  </a:lnTo>
                  <a:lnTo>
                    <a:pt x="3180605" y="1103364"/>
                  </a:lnTo>
                  <a:lnTo>
                    <a:pt x="3144052" y="1076380"/>
                  </a:lnTo>
                  <a:lnTo>
                    <a:pt x="3109674" y="1047178"/>
                  </a:lnTo>
                  <a:lnTo>
                    <a:pt x="3077602" y="1015875"/>
                  </a:lnTo>
                  <a:lnTo>
                    <a:pt x="3047966" y="982591"/>
                  </a:lnTo>
                  <a:lnTo>
                    <a:pt x="3020896" y="947444"/>
                  </a:lnTo>
                  <a:lnTo>
                    <a:pt x="2996523" y="910552"/>
                  </a:lnTo>
                  <a:lnTo>
                    <a:pt x="2974977" y="872033"/>
                  </a:lnTo>
                  <a:lnTo>
                    <a:pt x="2956388" y="832007"/>
                  </a:lnTo>
                  <a:lnTo>
                    <a:pt x="2940887" y="790592"/>
                  </a:lnTo>
                  <a:lnTo>
                    <a:pt x="2928603" y="747906"/>
                  </a:lnTo>
                  <a:lnTo>
                    <a:pt x="2919668" y="704068"/>
                  </a:lnTo>
                  <a:lnTo>
                    <a:pt x="2914211" y="659196"/>
                  </a:lnTo>
                  <a:lnTo>
                    <a:pt x="2912364" y="613410"/>
                  </a:lnTo>
                  <a:close/>
                </a:path>
                <a:path w="7172325" h="3022600">
                  <a:moveTo>
                    <a:pt x="0" y="613410"/>
                  </a:moveTo>
                  <a:lnTo>
                    <a:pt x="1849" y="567623"/>
                  </a:lnTo>
                  <a:lnTo>
                    <a:pt x="7311" y="522751"/>
                  </a:lnTo>
                  <a:lnTo>
                    <a:pt x="16256" y="478913"/>
                  </a:lnTo>
                  <a:lnTo>
                    <a:pt x="28552" y="436227"/>
                  </a:lnTo>
                  <a:lnTo>
                    <a:pt x="44069" y="394812"/>
                  </a:lnTo>
                  <a:lnTo>
                    <a:pt x="62678" y="354786"/>
                  </a:lnTo>
                  <a:lnTo>
                    <a:pt x="84247" y="316267"/>
                  </a:lnTo>
                  <a:lnTo>
                    <a:pt x="108646" y="279375"/>
                  </a:lnTo>
                  <a:lnTo>
                    <a:pt x="135744" y="244228"/>
                  </a:lnTo>
                  <a:lnTo>
                    <a:pt x="165412" y="210944"/>
                  </a:lnTo>
                  <a:lnTo>
                    <a:pt x="197519" y="179641"/>
                  </a:lnTo>
                  <a:lnTo>
                    <a:pt x="231935" y="150439"/>
                  </a:lnTo>
                  <a:lnTo>
                    <a:pt x="268528" y="123455"/>
                  </a:lnTo>
                  <a:lnTo>
                    <a:pt x="307170" y="98809"/>
                  </a:lnTo>
                  <a:lnTo>
                    <a:pt x="347728" y="76618"/>
                  </a:lnTo>
                  <a:lnTo>
                    <a:pt x="390074" y="57002"/>
                  </a:lnTo>
                  <a:lnTo>
                    <a:pt x="434076" y="40078"/>
                  </a:lnTo>
                  <a:lnTo>
                    <a:pt x="479604" y="25966"/>
                  </a:lnTo>
                  <a:lnTo>
                    <a:pt x="526528" y="14783"/>
                  </a:lnTo>
                  <a:lnTo>
                    <a:pt x="574717" y="6649"/>
                  </a:lnTo>
                  <a:lnTo>
                    <a:pt x="624041" y="1682"/>
                  </a:lnTo>
                  <a:lnTo>
                    <a:pt x="674370" y="0"/>
                  </a:lnTo>
                  <a:lnTo>
                    <a:pt x="724704" y="1682"/>
                  </a:lnTo>
                  <a:lnTo>
                    <a:pt x="774033" y="6649"/>
                  </a:lnTo>
                  <a:lnTo>
                    <a:pt x="822227" y="14783"/>
                  </a:lnTo>
                  <a:lnTo>
                    <a:pt x="869154" y="25966"/>
                  </a:lnTo>
                  <a:lnTo>
                    <a:pt x="914684" y="40078"/>
                  </a:lnTo>
                  <a:lnTo>
                    <a:pt x="958687" y="57002"/>
                  </a:lnTo>
                  <a:lnTo>
                    <a:pt x="1001033" y="76618"/>
                  </a:lnTo>
                  <a:lnTo>
                    <a:pt x="1041592" y="98809"/>
                  </a:lnTo>
                  <a:lnTo>
                    <a:pt x="1080232" y="123455"/>
                  </a:lnTo>
                  <a:lnTo>
                    <a:pt x="1116825" y="150439"/>
                  </a:lnTo>
                  <a:lnTo>
                    <a:pt x="1151239" y="179641"/>
                  </a:lnTo>
                  <a:lnTo>
                    <a:pt x="1183344" y="210944"/>
                  </a:lnTo>
                  <a:lnTo>
                    <a:pt x="1213010" y="244228"/>
                  </a:lnTo>
                  <a:lnTo>
                    <a:pt x="1240106" y="279375"/>
                  </a:lnTo>
                  <a:lnTo>
                    <a:pt x="1264503" y="316267"/>
                  </a:lnTo>
                  <a:lnTo>
                    <a:pt x="1286069" y="354786"/>
                  </a:lnTo>
                  <a:lnTo>
                    <a:pt x="1304676" y="394812"/>
                  </a:lnTo>
                  <a:lnTo>
                    <a:pt x="1320191" y="436227"/>
                  </a:lnTo>
                  <a:lnTo>
                    <a:pt x="1332486" y="478913"/>
                  </a:lnTo>
                  <a:lnTo>
                    <a:pt x="1341429" y="522751"/>
                  </a:lnTo>
                  <a:lnTo>
                    <a:pt x="1346890" y="567623"/>
                  </a:lnTo>
                  <a:lnTo>
                    <a:pt x="1348740" y="613410"/>
                  </a:lnTo>
                  <a:lnTo>
                    <a:pt x="1346890" y="659196"/>
                  </a:lnTo>
                  <a:lnTo>
                    <a:pt x="1341429" y="704068"/>
                  </a:lnTo>
                  <a:lnTo>
                    <a:pt x="1332486" y="747906"/>
                  </a:lnTo>
                  <a:lnTo>
                    <a:pt x="1320191" y="790592"/>
                  </a:lnTo>
                  <a:lnTo>
                    <a:pt x="1304676" y="832007"/>
                  </a:lnTo>
                  <a:lnTo>
                    <a:pt x="1286069" y="872033"/>
                  </a:lnTo>
                  <a:lnTo>
                    <a:pt x="1264503" y="910552"/>
                  </a:lnTo>
                  <a:lnTo>
                    <a:pt x="1240106" y="947444"/>
                  </a:lnTo>
                  <a:lnTo>
                    <a:pt x="1213010" y="982591"/>
                  </a:lnTo>
                  <a:lnTo>
                    <a:pt x="1183344" y="1015875"/>
                  </a:lnTo>
                  <a:lnTo>
                    <a:pt x="1151239" y="1047178"/>
                  </a:lnTo>
                  <a:lnTo>
                    <a:pt x="1116825" y="1076380"/>
                  </a:lnTo>
                  <a:lnTo>
                    <a:pt x="1080232" y="1103364"/>
                  </a:lnTo>
                  <a:lnTo>
                    <a:pt x="1041592" y="1128010"/>
                  </a:lnTo>
                  <a:lnTo>
                    <a:pt x="1001033" y="1150201"/>
                  </a:lnTo>
                  <a:lnTo>
                    <a:pt x="958687" y="1169817"/>
                  </a:lnTo>
                  <a:lnTo>
                    <a:pt x="914684" y="1186741"/>
                  </a:lnTo>
                  <a:lnTo>
                    <a:pt x="869154" y="1200853"/>
                  </a:lnTo>
                  <a:lnTo>
                    <a:pt x="822227" y="1212036"/>
                  </a:lnTo>
                  <a:lnTo>
                    <a:pt x="774033" y="1220170"/>
                  </a:lnTo>
                  <a:lnTo>
                    <a:pt x="724704" y="1225137"/>
                  </a:lnTo>
                  <a:lnTo>
                    <a:pt x="674370" y="1226820"/>
                  </a:lnTo>
                  <a:lnTo>
                    <a:pt x="624041" y="1225137"/>
                  </a:lnTo>
                  <a:lnTo>
                    <a:pt x="574717" y="1220170"/>
                  </a:lnTo>
                  <a:lnTo>
                    <a:pt x="526528" y="1212036"/>
                  </a:lnTo>
                  <a:lnTo>
                    <a:pt x="479604" y="1200853"/>
                  </a:lnTo>
                  <a:lnTo>
                    <a:pt x="434076" y="1186741"/>
                  </a:lnTo>
                  <a:lnTo>
                    <a:pt x="390074" y="1169817"/>
                  </a:lnTo>
                  <a:lnTo>
                    <a:pt x="347728" y="1150201"/>
                  </a:lnTo>
                  <a:lnTo>
                    <a:pt x="307170" y="1128010"/>
                  </a:lnTo>
                  <a:lnTo>
                    <a:pt x="268528" y="1103364"/>
                  </a:lnTo>
                  <a:lnTo>
                    <a:pt x="231935" y="1076380"/>
                  </a:lnTo>
                  <a:lnTo>
                    <a:pt x="197519" y="1047178"/>
                  </a:lnTo>
                  <a:lnTo>
                    <a:pt x="165412" y="1015875"/>
                  </a:lnTo>
                  <a:lnTo>
                    <a:pt x="135744" y="982591"/>
                  </a:lnTo>
                  <a:lnTo>
                    <a:pt x="108646" y="947444"/>
                  </a:lnTo>
                  <a:lnTo>
                    <a:pt x="84247" y="910552"/>
                  </a:lnTo>
                  <a:lnTo>
                    <a:pt x="62678" y="872033"/>
                  </a:lnTo>
                  <a:lnTo>
                    <a:pt x="44069" y="832007"/>
                  </a:lnTo>
                  <a:lnTo>
                    <a:pt x="28552" y="790592"/>
                  </a:lnTo>
                  <a:lnTo>
                    <a:pt x="16256" y="747906"/>
                  </a:lnTo>
                  <a:lnTo>
                    <a:pt x="7311" y="704068"/>
                  </a:lnTo>
                  <a:lnTo>
                    <a:pt x="1849" y="659196"/>
                  </a:lnTo>
                  <a:lnTo>
                    <a:pt x="0" y="613410"/>
                  </a:lnTo>
                  <a:close/>
                </a:path>
                <a:path w="7172325" h="3022600">
                  <a:moveTo>
                    <a:pt x="4477512" y="2409444"/>
                  </a:moveTo>
                  <a:lnTo>
                    <a:pt x="4479359" y="2363724"/>
                  </a:lnTo>
                  <a:lnTo>
                    <a:pt x="4484816" y="2318917"/>
                  </a:lnTo>
                  <a:lnTo>
                    <a:pt x="4493751" y="2275141"/>
                  </a:lnTo>
                  <a:lnTo>
                    <a:pt x="4506035" y="2232513"/>
                  </a:lnTo>
                  <a:lnTo>
                    <a:pt x="4521536" y="2191153"/>
                  </a:lnTo>
                  <a:lnTo>
                    <a:pt x="4540125" y="2151179"/>
                  </a:lnTo>
                  <a:lnTo>
                    <a:pt x="4561671" y="2112709"/>
                  </a:lnTo>
                  <a:lnTo>
                    <a:pt x="4586044" y="2075863"/>
                  </a:lnTo>
                  <a:lnTo>
                    <a:pt x="4613114" y="2040758"/>
                  </a:lnTo>
                  <a:lnTo>
                    <a:pt x="4642750" y="2007513"/>
                  </a:lnTo>
                  <a:lnTo>
                    <a:pt x="4674822" y="1976247"/>
                  </a:lnTo>
                  <a:lnTo>
                    <a:pt x="4709200" y="1947077"/>
                  </a:lnTo>
                  <a:lnTo>
                    <a:pt x="4745753" y="1920124"/>
                  </a:lnTo>
                  <a:lnTo>
                    <a:pt x="4784351" y="1895504"/>
                  </a:lnTo>
                  <a:lnTo>
                    <a:pt x="4824864" y="1873337"/>
                  </a:lnTo>
                  <a:lnTo>
                    <a:pt x="4867161" y="1853741"/>
                  </a:lnTo>
                  <a:lnTo>
                    <a:pt x="4911112" y="1836835"/>
                  </a:lnTo>
                  <a:lnTo>
                    <a:pt x="4956587" y="1822737"/>
                  </a:lnTo>
                  <a:lnTo>
                    <a:pt x="5003456" y="1811565"/>
                  </a:lnTo>
                  <a:lnTo>
                    <a:pt x="5051588" y="1803439"/>
                  </a:lnTo>
                  <a:lnTo>
                    <a:pt x="5100852" y="1798476"/>
                  </a:lnTo>
                  <a:lnTo>
                    <a:pt x="5151120" y="1796796"/>
                  </a:lnTo>
                  <a:lnTo>
                    <a:pt x="5201387" y="1798476"/>
                  </a:lnTo>
                  <a:lnTo>
                    <a:pt x="5250651" y="1803439"/>
                  </a:lnTo>
                  <a:lnTo>
                    <a:pt x="5298783" y="1811565"/>
                  </a:lnTo>
                  <a:lnTo>
                    <a:pt x="5345652" y="1822737"/>
                  </a:lnTo>
                  <a:lnTo>
                    <a:pt x="5391127" y="1836835"/>
                  </a:lnTo>
                  <a:lnTo>
                    <a:pt x="5435078" y="1853741"/>
                  </a:lnTo>
                  <a:lnTo>
                    <a:pt x="5477375" y="1873337"/>
                  </a:lnTo>
                  <a:lnTo>
                    <a:pt x="5517888" y="1895504"/>
                  </a:lnTo>
                  <a:lnTo>
                    <a:pt x="5556486" y="1920124"/>
                  </a:lnTo>
                  <a:lnTo>
                    <a:pt x="5593039" y="1947077"/>
                  </a:lnTo>
                  <a:lnTo>
                    <a:pt x="5627417" y="1976247"/>
                  </a:lnTo>
                  <a:lnTo>
                    <a:pt x="5659489" y="2007513"/>
                  </a:lnTo>
                  <a:lnTo>
                    <a:pt x="5689125" y="2040758"/>
                  </a:lnTo>
                  <a:lnTo>
                    <a:pt x="5716195" y="2075863"/>
                  </a:lnTo>
                  <a:lnTo>
                    <a:pt x="5740568" y="2112709"/>
                  </a:lnTo>
                  <a:lnTo>
                    <a:pt x="5762114" y="2151179"/>
                  </a:lnTo>
                  <a:lnTo>
                    <a:pt x="5780703" y="2191153"/>
                  </a:lnTo>
                  <a:lnTo>
                    <a:pt x="5796204" y="2232513"/>
                  </a:lnTo>
                  <a:lnTo>
                    <a:pt x="5808488" y="2275141"/>
                  </a:lnTo>
                  <a:lnTo>
                    <a:pt x="5817423" y="2318917"/>
                  </a:lnTo>
                  <a:lnTo>
                    <a:pt x="5822880" y="2363724"/>
                  </a:lnTo>
                  <a:lnTo>
                    <a:pt x="5824728" y="2409444"/>
                  </a:lnTo>
                  <a:lnTo>
                    <a:pt x="5822880" y="2455166"/>
                  </a:lnTo>
                  <a:lnTo>
                    <a:pt x="5817423" y="2499976"/>
                  </a:lnTo>
                  <a:lnTo>
                    <a:pt x="5808488" y="2543754"/>
                  </a:lnTo>
                  <a:lnTo>
                    <a:pt x="5796204" y="2586383"/>
                  </a:lnTo>
                  <a:lnTo>
                    <a:pt x="5780703" y="2627745"/>
                  </a:lnTo>
                  <a:lnTo>
                    <a:pt x="5762114" y="2667719"/>
                  </a:lnTo>
                  <a:lnTo>
                    <a:pt x="5740568" y="2706189"/>
                  </a:lnTo>
                  <a:lnTo>
                    <a:pt x="5716195" y="2743036"/>
                  </a:lnTo>
                  <a:lnTo>
                    <a:pt x="5689125" y="2778140"/>
                  </a:lnTo>
                  <a:lnTo>
                    <a:pt x="5659489" y="2811384"/>
                  </a:lnTo>
                  <a:lnTo>
                    <a:pt x="5627417" y="2842650"/>
                  </a:lnTo>
                  <a:lnTo>
                    <a:pt x="5593039" y="2871818"/>
                  </a:lnTo>
                  <a:lnTo>
                    <a:pt x="5556486" y="2898771"/>
                  </a:lnTo>
                  <a:lnTo>
                    <a:pt x="5517888" y="2923389"/>
                  </a:lnTo>
                  <a:lnTo>
                    <a:pt x="5477375" y="2945555"/>
                  </a:lnTo>
                  <a:lnTo>
                    <a:pt x="5435078" y="2965150"/>
                  </a:lnTo>
                  <a:lnTo>
                    <a:pt x="5391127" y="2982055"/>
                  </a:lnTo>
                  <a:lnTo>
                    <a:pt x="5345652" y="2996152"/>
                  </a:lnTo>
                  <a:lnTo>
                    <a:pt x="5298783" y="3007323"/>
                  </a:lnTo>
                  <a:lnTo>
                    <a:pt x="5250651" y="3015449"/>
                  </a:lnTo>
                  <a:lnTo>
                    <a:pt x="5201387" y="3020411"/>
                  </a:lnTo>
                  <a:lnTo>
                    <a:pt x="5151120" y="3022092"/>
                  </a:lnTo>
                  <a:lnTo>
                    <a:pt x="5100852" y="3020411"/>
                  </a:lnTo>
                  <a:lnTo>
                    <a:pt x="5051588" y="3015449"/>
                  </a:lnTo>
                  <a:lnTo>
                    <a:pt x="5003456" y="3007323"/>
                  </a:lnTo>
                  <a:lnTo>
                    <a:pt x="4956587" y="2996152"/>
                  </a:lnTo>
                  <a:lnTo>
                    <a:pt x="4911112" y="2982055"/>
                  </a:lnTo>
                  <a:lnTo>
                    <a:pt x="4867161" y="2965150"/>
                  </a:lnTo>
                  <a:lnTo>
                    <a:pt x="4824864" y="2945555"/>
                  </a:lnTo>
                  <a:lnTo>
                    <a:pt x="4784351" y="2923389"/>
                  </a:lnTo>
                  <a:lnTo>
                    <a:pt x="4745753" y="2898771"/>
                  </a:lnTo>
                  <a:lnTo>
                    <a:pt x="4709200" y="2871818"/>
                  </a:lnTo>
                  <a:lnTo>
                    <a:pt x="4674822" y="2842650"/>
                  </a:lnTo>
                  <a:lnTo>
                    <a:pt x="4642750" y="2811384"/>
                  </a:lnTo>
                  <a:lnTo>
                    <a:pt x="4613114" y="2778140"/>
                  </a:lnTo>
                  <a:lnTo>
                    <a:pt x="4586044" y="2743036"/>
                  </a:lnTo>
                  <a:lnTo>
                    <a:pt x="4561671" y="2706189"/>
                  </a:lnTo>
                  <a:lnTo>
                    <a:pt x="4540125" y="2667719"/>
                  </a:lnTo>
                  <a:lnTo>
                    <a:pt x="4521536" y="2627745"/>
                  </a:lnTo>
                  <a:lnTo>
                    <a:pt x="4506035" y="2586383"/>
                  </a:lnTo>
                  <a:lnTo>
                    <a:pt x="4493751" y="2543754"/>
                  </a:lnTo>
                  <a:lnTo>
                    <a:pt x="4484816" y="2499976"/>
                  </a:lnTo>
                  <a:lnTo>
                    <a:pt x="4479359" y="2455166"/>
                  </a:lnTo>
                  <a:lnTo>
                    <a:pt x="4477512" y="2409444"/>
                  </a:lnTo>
                  <a:close/>
                </a:path>
                <a:path w="7172325" h="3022600">
                  <a:moveTo>
                    <a:pt x="1347216" y="2409444"/>
                  </a:moveTo>
                  <a:lnTo>
                    <a:pt x="1349065" y="2363724"/>
                  </a:lnTo>
                  <a:lnTo>
                    <a:pt x="1354526" y="2318917"/>
                  </a:lnTo>
                  <a:lnTo>
                    <a:pt x="1363469" y="2275141"/>
                  </a:lnTo>
                  <a:lnTo>
                    <a:pt x="1375764" y="2232513"/>
                  </a:lnTo>
                  <a:lnTo>
                    <a:pt x="1391279" y="2191153"/>
                  </a:lnTo>
                  <a:lnTo>
                    <a:pt x="1409886" y="2151179"/>
                  </a:lnTo>
                  <a:lnTo>
                    <a:pt x="1431452" y="2112709"/>
                  </a:lnTo>
                  <a:lnTo>
                    <a:pt x="1455849" y="2075863"/>
                  </a:lnTo>
                  <a:lnTo>
                    <a:pt x="1482945" y="2040758"/>
                  </a:lnTo>
                  <a:lnTo>
                    <a:pt x="1512611" y="2007513"/>
                  </a:lnTo>
                  <a:lnTo>
                    <a:pt x="1544716" y="1976247"/>
                  </a:lnTo>
                  <a:lnTo>
                    <a:pt x="1579130" y="1947077"/>
                  </a:lnTo>
                  <a:lnTo>
                    <a:pt x="1615723" y="1920124"/>
                  </a:lnTo>
                  <a:lnTo>
                    <a:pt x="1654363" y="1895504"/>
                  </a:lnTo>
                  <a:lnTo>
                    <a:pt x="1694922" y="1873337"/>
                  </a:lnTo>
                  <a:lnTo>
                    <a:pt x="1737268" y="1853741"/>
                  </a:lnTo>
                  <a:lnTo>
                    <a:pt x="1781271" y="1836835"/>
                  </a:lnTo>
                  <a:lnTo>
                    <a:pt x="1826801" y="1822737"/>
                  </a:lnTo>
                  <a:lnTo>
                    <a:pt x="1873728" y="1811565"/>
                  </a:lnTo>
                  <a:lnTo>
                    <a:pt x="1921922" y="1803439"/>
                  </a:lnTo>
                  <a:lnTo>
                    <a:pt x="1971251" y="1798476"/>
                  </a:lnTo>
                  <a:lnTo>
                    <a:pt x="2021586" y="1796796"/>
                  </a:lnTo>
                  <a:lnTo>
                    <a:pt x="2071920" y="1798476"/>
                  </a:lnTo>
                  <a:lnTo>
                    <a:pt x="2121249" y="1803439"/>
                  </a:lnTo>
                  <a:lnTo>
                    <a:pt x="2169443" y="1811565"/>
                  </a:lnTo>
                  <a:lnTo>
                    <a:pt x="2216370" y="1822737"/>
                  </a:lnTo>
                  <a:lnTo>
                    <a:pt x="2261900" y="1836835"/>
                  </a:lnTo>
                  <a:lnTo>
                    <a:pt x="2305903" y="1853741"/>
                  </a:lnTo>
                  <a:lnTo>
                    <a:pt x="2348249" y="1873337"/>
                  </a:lnTo>
                  <a:lnTo>
                    <a:pt x="2388808" y="1895504"/>
                  </a:lnTo>
                  <a:lnTo>
                    <a:pt x="2427448" y="1920124"/>
                  </a:lnTo>
                  <a:lnTo>
                    <a:pt x="2464041" y="1947077"/>
                  </a:lnTo>
                  <a:lnTo>
                    <a:pt x="2498455" y="1976247"/>
                  </a:lnTo>
                  <a:lnTo>
                    <a:pt x="2530560" y="2007513"/>
                  </a:lnTo>
                  <a:lnTo>
                    <a:pt x="2560226" y="2040758"/>
                  </a:lnTo>
                  <a:lnTo>
                    <a:pt x="2587322" y="2075863"/>
                  </a:lnTo>
                  <a:lnTo>
                    <a:pt x="2611719" y="2112709"/>
                  </a:lnTo>
                  <a:lnTo>
                    <a:pt x="2633285" y="2151179"/>
                  </a:lnTo>
                  <a:lnTo>
                    <a:pt x="2651892" y="2191153"/>
                  </a:lnTo>
                  <a:lnTo>
                    <a:pt x="2667407" y="2232513"/>
                  </a:lnTo>
                  <a:lnTo>
                    <a:pt x="2679702" y="2275141"/>
                  </a:lnTo>
                  <a:lnTo>
                    <a:pt x="2688645" y="2318917"/>
                  </a:lnTo>
                  <a:lnTo>
                    <a:pt x="2694106" y="2363724"/>
                  </a:lnTo>
                  <a:lnTo>
                    <a:pt x="2695956" y="2409444"/>
                  </a:lnTo>
                  <a:lnTo>
                    <a:pt x="2694106" y="2455166"/>
                  </a:lnTo>
                  <a:lnTo>
                    <a:pt x="2688645" y="2499976"/>
                  </a:lnTo>
                  <a:lnTo>
                    <a:pt x="2679702" y="2543754"/>
                  </a:lnTo>
                  <a:lnTo>
                    <a:pt x="2667407" y="2586383"/>
                  </a:lnTo>
                  <a:lnTo>
                    <a:pt x="2651892" y="2627745"/>
                  </a:lnTo>
                  <a:lnTo>
                    <a:pt x="2633285" y="2667719"/>
                  </a:lnTo>
                  <a:lnTo>
                    <a:pt x="2611719" y="2706189"/>
                  </a:lnTo>
                  <a:lnTo>
                    <a:pt x="2587322" y="2743036"/>
                  </a:lnTo>
                  <a:lnTo>
                    <a:pt x="2560226" y="2778140"/>
                  </a:lnTo>
                  <a:lnTo>
                    <a:pt x="2530560" y="2811384"/>
                  </a:lnTo>
                  <a:lnTo>
                    <a:pt x="2498455" y="2842650"/>
                  </a:lnTo>
                  <a:lnTo>
                    <a:pt x="2464041" y="2871818"/>
                  </a:lnTo>
                  <a:lnTo>
                    <a:pt x="2427448" y="2898771"/>
                  </a:lnTo>
                  <a:lnTo>
                    <a:pt x="2388808" y="2923389"/>
                  </a:lnTo>
                  <a:lnTo>
                    <a:pt x="2348249" y="2945555"/>
                  </a:lnTo>
                  <a:lnTo>
                    <a:pt x="2305903" y="2965150"/>
                  </a:lnTo>
                  <a:lnTo>
                    <a:pt x="2261900" y="2982055"/>
                  </a:lnTo>
                  <a:lnTo>
                    <a:pt x="2216370" y="2996152"/>
                  </a:lnTo>
                  <a:lnTo>
                    <a:pt x="2169443" y="3007323"/>
                  </a:lnTo>
                  <a:lnTo>
                    <a:pt x="2121249" y="3015449"/>
                  </a:lnTo>
                  <a:lnTo>
                    <a:pt x="2071920" y="3020411"/>
                  </a:lnTo>
                  <a:lnTo>
                    <a:pt x="2021586" y="3022092"/>
                  </a:lnTo>
                  <a:lnTo>
                    <a:pt x="1971251" y="3020411"/>
                  </a:lnTo>
                  <a:lnTo>
                    <a:pt x="1921922" y="3015449"/>
                  </a:lnTo>
                  <a:lnTo>
                    <a:pt x="1873728" y="3007323"/>
                  </a:lnTo>
                  <a:lnTo>
                    <a:pt x="1826801" y="2996152"/>
                  </a:lnTo>
                  <a:lnTo>
                    <a:pt x="1781271" y="2982055"/>
                  </a:lnTo>
                  <a:lnTo>
                    <a:pt x="1737268" y="2965150"/>
                  </a:lnTo>
                  <a:lnTo>
                    <a:pt x="1694922" y="2945555"/>
                  </a:lnTo>
                  <a:lnTo>
                    <a:pt x="1654363" y="2923389"/>
                  </a:lnTo>
                  <a:lnTo>
                    <a:pt x="1615723" y="2898771"/>
                  </a:lnTo>
                  <a:lnTo>
                    <a:pt x="1579130" y="2871818"/>
                  </a:lnTo>
                  <a:lnTo>
                    <a:pt x="1544716" y="2842650"/>
                  </a:lnTo>
                  <a:lnTo>
                    <a:pt x="1512611" y="2811384"/>
                  </a:lnTo>
                  <a:lnTo>
                    <a:pt x="1482945" y="2778140"/>
                  </a:lnTo>
                  <a:lnTo>
                    <a:pt x="1455849" y="2743036"/>
                  </a:lnTo>
                  <a:lnTo>
                    <a:pt x="1431452" y="2706189"/>
                  </a:lnTo>
                  <a:lnTo>
                    <a:pt x="1409886" y="2667719"/>
                  </a:lnTo>
                  <a:lnTo>
                    <a:pt x="1391279" y="2627745"/>
                  </a:lnTo>
                  <a:lnTo>
                    <a:pt x="1375764" y="2586383"/>
                  </a:lnTo>
                  <a:lnTo>
                    <a:pt x="1363469" y="2543754"/>
                  </a:lnTo>
                  <a:lnTo>
                    <a:pt x="1354526" y="2499976"/>
                  </a:lnTo>
                  <a:lnTo>
                    <a:pt x="1349065" y="2455166"/>
                  </a:lnTo>
                  <a:lnTo>
                    <a:pt x="1347216" y="2409444"/>
                  </a:lnTo>
                  <a:close/>
                </a:path>
              </a:pathLst>
            </a:custGeom>
            <a:ln w="9525">
              <a:solidFill>
                <a:srgbClr val="435D7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7380" y="3145535"/>
              <a:ext cx="1988058" cy="199567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44412" y="1130808"/>
              <a:ext cx="1969769" cy="249555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3880" y="1348740"/>
              <a:ext cx="2004822" cy="227914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16808" y="1255776"/>
              <a:ext cx="2001774" cy="2344674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232405" y="4511751"/>
            <a:ext cx="1861185" cy="66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dirty="0" u="heavy" sz="140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Diya</a:t>
            </a:r>
            <a:r>
              <a:rPr dirty="0" u="heavy" sz="1400" spc="-3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Shah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e.no:-21002170110171</a:t>
            </a:r>
            <a:endParaRPr sz="1400">
              <a:latin typeface="Arial MT"/>
              <a:cs typeface="Arial MT"/>
            </a:endParaRPr>
          </a:p>
          <a:p>
            <a:pPr marL="307975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Roll</a:t>
            </a:r>
            <a:r>
              <a:rPr dirty="0" sz="1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No.:-26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68292" y="2619502"/>
            <a:ext cx="1864360" cy="66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4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Shlok</a:t>
            </a:r>
            <a:r>
              <a:rPr dirty="0" u="heavy" sz="1400" spc="-4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4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Prajapati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e.no:-21002170110139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Roll</a:t>
            </a:r>
            <a:r>
              <a:rPr dirty="0" sz="1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No.:-07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236209" y="4477918"/>
            <a:ext cx="1861185" cy="66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u="heavy" sz="14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Aaliya Rangoonwala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e.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dirty="0" sz="1400" spc="5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dirty="0" sz="1400" spc="-15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10</a:t>
            </a:r>
            <a:r>
              <a:rPr dirty="0" sz="1400" spc="-15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dirty="0" sz="1400" spc="-15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70</a:t>
            </a:r>
            <a:r>
              <a:rPr dirty="0" sz="1400" spc="-15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dirty="0" sz="1400" spc="-15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dirty="0" sz="1400" spc="-15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  <a:p>
            <a:pPr marL="25781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Roll</a:t>
            </a:r>
            <a:r>
              <a:rPr dirty="0" sz="1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No.:-19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758685" y="2680538"/>
            <a:ext cx="1861185" cy="666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14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Raj</a:t>
            </a:r>
            <a:r>
              <a:rPr dirty="0" u="heavy" sz="1400" spc="-5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Shah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e.no:-21002170110148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Roll</a:t>
            </a:r>
            <a:r>
              <a:rPr dirty="0" sz="1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No.:-24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9" name="object 3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056632" y="3076955"/>
            <a:ext cx="1988058" cy="2064258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595871" y="0"/>
            <a:ext cx="2503931" cy="6583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35371" y="3663886"/>
            <a:ext cx="1409065" cy="536575"/>
            <a:chOff x="7735371" y="3663886"/>
            <a:chExt cx="1409065" cy="536575"/>
          </a:xfrm>
        </p:grpSpPr>
        <p:sp>
          <p:nvSpPr>
            <p:cNvPr id="3" name="object 3"/>
            <p:cNvSpPr/>
            <p:nvPr/>
          </p:nvSpPr>
          <p:spPr>
            <a:xfrm>
              <a:off x="7921751" y="3712463"/>
              <a:ext cx="1222375" cy="334010"/>
            </a:xfrm>
            <a:custGeom>
              <a:avLst/>
              <a:gdLst/>
              <a:ahLst/>
              <a:cxnLst/>
              <a:rect l="l" t="t" r="r" b="b"/>
              <a:pathLst>
                <a:path w="1222375" h="334010">
                  <a:moveTo>
                    <a:pt x="376174" y="0"/>
                  </a:moveTo>
                  <a:lnTo>
                    <a:pt x="0" y="0"/>
                  </a:lnTo>
                  <a:lnTo>
                    <a:pt x="0" y="27178"/>
                  </a:lnTo>
                  <a:lnTo>
                    <a:pt x="365251" y="27178"/>
                  </a:lnTo>
                  <a:lnTo>
                    <a:pt x="404371" y="65575"/>
                  </a:lnTo>
                  <a:lnTo>
                    <a:pt x="482011" y="142823"/>
                  </a:lnTo>
                  <a:lnTo>
                    <a:pt x="558165" y="219760"/>
                  </a:lnTo>
                  <a:lnTo>
                    <a:pt x="666750" y="328307"/>
                  </a:lnTo>
                  <a:lnTo>
                    <a:pt x="672211" y="332371"/>
                  </a:lnTo>
                  <a:lnTo>
                    <a:pt x="674877" y="333705"/>
                  </a:lnTo>
                  <a:lnTo>
                    <a:pt x="1222248" y="333705"/>
                  </a:lnTo>
                  <a:lnTo>
                    <a:pt x="1222248" y="307962"/>
                  </a:lnTo>
                  <a:lnTo>
                    <a:pt x="684402" y="307962"/>
                  </a:lnTo>
                  <a:lnTo>
                    <a:pt x="604375" y="227457"/>
                  </a:lnTo>
                  <a:lnTo>
                    <a:pt x="577088" y="200799"/>
                  </a:lnTo>
                  <a:lnTo>
                    <a:pt x="538388" y="161570"/>
                  </a:lnTo>
                  <a:lnTo>
                    <a:pt x="3761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7667" y="3663886"/>
              <a:ext cx="128277" cy="12967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848599" y="3866387"/>
              <a:ext cx="1295400" cy="334010"/>
            </a:xfrm>
            <a:custGeom>
              <a:avLst/>
              <a:gdLst/>
              <a:ahLst/>
              <a:cxnLst/>
              <a:rect l="l" t="t" r="r" b="b"/>
              <a:pathLst>
                <a:path w="1295400" h="334010">
                  <a:moveTo>
                    <a:pt x="376047" y="0"/>
                  </a:moveTo>
                  <a:lnTo>
                    <a:pt x="0" y="0"/>
                  </a:lnTo>
                  <a:lnTo>
                    <a:pt x="0" y="27178"/>
                  </a:lnTo>
                  <a:lnTo>
                    <a:pt x="366649" y="27178"/>
                  </a:lnTo>
                  <a:lnTo>
                    <a:pt x="559434" y="219786"/>
                  </a:lnTo>
                  <a:lnTo>
                    <a:pt x="586710" y="246463"/>
                  </a:lnTo>
                  <a:lnTo>
                    <a:pt x="641355" y="300851"/>
                  </a:lnTo>
                  <a:lnTo>
                    <a:pt x="669417" y="328307"/>
                  </a:lnTo>
                  <a:lnTo>
                    <a:pt x="670686" y="330987"/>
                  </a:lnTo>
                  <a:lnTo>
                    <a:pt x="672083" y="332371"/>
                  </a:lnTo>
                  <a:lnTo>
                    <a:pt x="674751" y="333705"/>
                  </a:lnTo>
                  <a:lnTo>
                    <a:pt x="1295400" y="333705"/>
                  </a:lnTo>
                  <a:lnTo>
                    <a:pt x="1295400" y="307962"/>
                  </a:lnTo>
                  <a:lnTo>
                    <a:pt x="685673" y="307962"/>
                  </a:lnTo>
                  <a:lnTo>
                    <a:pt x="578357" y="200774"/>
                  </a:lnTo>
                  <a:lnTo>
                    <a:pt x="539124" y="162099"/>
                  </a:lnTo>
                  <a:lnTo>
                    <a:pt x="420142" y="43421"/>
                  </a:lnTo>
                  <a:lnTo>
                    <a:pt x="380238" y="4064"/>
                  </a:lnTo>
                  <a:lnTo>
                    <a:pt x="3760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5371" y="3816286"/>
              <a:ext cx="128277" cy="1296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735371" y="2935223"/>
            <a:ext cx="1409065" cy="537845"/>
            <a:chOff x="7735371" y="2935223"/>
            <a:chExt cx="1409065" cy="537845"/>
          </a:xfrm>
        </p:grpSpPr>
        <p:sp>
          <p:nvSpPr>
            <p:cNvPr id="8" name="object 8"/>
            <p:cNvSpPr/>
            <p:nvPr/>
          </p:nvSpPr>
          <p:spPr>
            <a:xfrm>
              <a:off x="7921751" y="3089147"/>
              <a:ext cx="1222375" cy="334010"/>
            </a:xfrm>
            <a:custGeom>
              <a:avLst/>
              <a:gdLst/>
              <a:ahLst/>
              <a:cxnLst/>
              <a:rect l="l" t="t" r="r" b="b"/>
              <a:pathLst>
                <a:path w="1222375" h="334010">
                  <a:moveTo>
                    <a:pt x="1222248" y="0"/>
                  </a:moveTo>
                  <a:lnTo>
                    <a:pt x="674877" y="0"/>
                  </a:lnTo>
                  <a:lnTo>
                    <a:pt x="672211" y="1396"/>
                  </a:lnTo>
                  <a:lnTo>
                    <a:pt x="666750" y="5460"/>
                  </a:lnTo>
                  <a:lnTo>
                    <a:pt x="558165" y="114045"/>
                  </a:lnTo>
                  <a:lnTo>
                    <a:pt x="520326" y="152381"/>
                  </a:lnTo>
                  <a:lnTo>
                    <a:pt x="443325" y="229589"/>
                  </a:lnTo>
                  <a:lnTo>
                    <a:pt x="365251" y="306577"/>
                  </a:lnTo>
                  <a:lnTo>
                    <a:pt x="0" y="306577"/>
                  </a:lnTo>
                  <a:lnTo>
                    <a:pt x="0" y="333756"/>
                  </a:lnTo>
                  <a:lnTo>
                    <a:pt x="376174" y="333756"/>
                  </a:lnTo>
                  <a:lnTo>
                    <a:pt x="538388" y="172191"/>
                  </a:lnTo>
                  <a:lnTo>
                    <a:pt x="577088" y="132969"/>
                  </a:lnTo>
                  <a:lnTo>
                    <a:pt x="604375" y="106291"/>
                  </a:lnTo>
                  <a:lnTo>
                    <a:pt x="684402" y="25781"/>
                  </a:lnTo>
                  <a:lnTo>
                    <a:pt x="1222248" y="25781"/>
                  </a:lnTo>
                  <a:lnTo>
                    <a:pt x="12222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17667" y="3343334"/>
              <a:ext cx="128277" cy="12967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848599" y="2935223"/>
              <a:ext cx="1295400" cy="334010"/>
            </a:xfrm>
            <a:custGeom>
              <a:avLst/>
              <a:gdLst/>
              <a:ahLst/>
              <a:cxnLst/>
              <a:rect l="l" t="t" r="r" b="b"/>
              <a:pathLst>
                <a:path w="1295400" h="334010">
                  <a:moveTo>
                    <a:pt x="1295400" y="0"/>
                  </a:moveTo>
                  <a:lnTo>
                    <a:pt x="674751" y="0"/>
                  </a:lnTo>
                  <a:lnTo>
                    <a:pt x="672083" y="1396"/>
                  </a:lnTo>
                  <a:lnTo>
                    <a:pt x="670686" y="2793"/>
                  </a:lnTo>
                  <a:lnTo>
                    <a:pt x="669417" y="5461"/>
                  </a:lnTo>
                  <a:lnTo>
                    <a:pt x="641355" y="32891"/>
                  </a:lnTo>
                  <a:lnTo>
                    <a:pt x="586710" y="87274"/>
                  </a:lnTo>
                  <a:lnTo>
                    <a:pt x="559434" y="113918"/>
                  </a:lnTo>
                  <a:lnTo>
                    <a:pt x="366649" y="306577"/>
                  </a:lnTo>
                  <a:lnTo>
                    <a:pt x="0" y="306577"/>
                  </a:lnTo>
                  <a:lnTo>
                    <a:pt x="0" y="333756"/>
                  </a:lnTo>
                  <a:lnTo>
                    <a:pt x="376047" y="333756"/>
                  </a:lnTo>
                  <a:lnTo>
                    <a:pt x="380238" y="329692"/>
                  </a:lnTo>
                  <a:lnTo>
                    <a:pt x="420142" y="290335"/>
                  </a:lnTo>
                  <a:lnTo>
                    <a:pt x="539124" y="171655"/>
                  </a:lnTo>
                  <a:lnTo>
                    <a:pt x="578357" y="132969"/>
                  </a:lnTo>
                  <a:lnTo>
                    <a:pt x="685673" y="25781"/>
                  </a:lnTo>
                  <a:lnTo>
                    <a:pt x="1295400" y="25781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5371" y="3190934"/>
              <a:ext cx="128277" cy="12967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602979" y="3326891"/>
              <a:ext cx="541020" cy="135890"/>
            </a:xfrm>
            <a:custGeom>
              <a:avLst/>
              <a:gdLst/>
              <a:ahLst/>
              <a:cxnLst/>
              <a:rect l="l" t="t" r="r" b="b"/>
              <a:pathLst>
                <a:path w="541020" h="135889">
                  <a:moveTo>
                    <a:pt x="18669" y="0"/>
                  </a:moveTo>
                  <a:lnTo>
                    <a:pt x="0" y="17144"/>
                  </a:lnTo>
                  <a:lnTo>
                    <a:pt x="119506" y="135635"/>
                  </a:lnTo>
                  <a:lnTo>
                    <a:pt x="541020" y="135635"/>
                  </a:lnTo>
                  <a:lnTo>
                    <a:pt x="541020" y="110616"/>
                  </a:lnTo>
                  <a:lnTo>
                    <a:pt x="130175" y="110616"/>
                  </a:lnTo>
                  <a:lnTo>
                    <a:pt x="18669" y="0"/>
                  </a:lnTo>
                  <a:close/>
                </a:path>
              </a:pathLst>
            </a:custGeom>
            <a:solidFill>
              <a:srgbClr val="F5DE3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8613647" y="3742944"/>
            <a:ext cx="530860" cy="127000"/>
          </a:xfrm>
          <a:custGeom>
            <a:avLst/>
            <a:gdLst/>
            <a:ahLst/>
            <a:cxnLst/>
            <a:rect l="l" t="t" r="r" b="b"/>
            <a:pathLst>
              <a:path w="530859" h="127000">
                <a:moveTo>
                  <a:pt x="530351" y="0"/>
                </a:moveTo>
                <a:lnTo>
                  <a:pt x="108966" y="0"/>
                </a:lnTo>
                <a:lnTo>
                  <a:pt x="0" y="108076"/>
                </a:lnTo>
                <a:lnTo>
                  <a:pt x="17272" y="126491"/>
                </a:lnTo>
                <a:lnTo>
                  <a:pt x="119506" y="25018"/>
                </a:lnTo>
                <a:lnTo>
                  <a:pt x="530351" y="25018"/>
                </a:lnTo>
                <a:lnTo>
                  <a:pt x="530351" y="0"/>
                </a:lnTo>
                <a:close/>
              </a:path>
            </a:pathLst>
          </a:custGeom>
          <a:solidFill>
            <a:srgbClr val="F5DE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621268" y="605027"/>
            <a:ext cx="523240" cy="135890"/>
          </a:xfrm>
          <a:custGeom>
            <a:avLst/>
            <a:gdLst/>
            <a:ahLst/>
            <a:cxnLst/>
            <a:rect l="l" t="t" r="r" b="b"/>
            <a:pathLst>
              <a:path w="523240" h="135890">
                <a:moveTo>
                  <a:pt x="18541" y="0"/>
                </a:moveTo>
                <a:lnTo>
                  <a:pt x="0" y="17145"/>
                </a:lnTo>
                <a:lnTo>
                  <a:pt x="119252" y="135636"/>
                </a:lnTo>
                <a:lnTo>
                  <a:pt x="522731" y="135636"/>
                </a:lnTo>
                <a:lnTo>
                  <a:pt x="522731" y="110617"/>
                </a:lnTo>
                <a:lnTo>
                  <a:pt x="129921" y="110617"/>
                </a:lnTo>
                <a:lnTo>
                  <a:pt x="18541" y="0"/>
                </a:lnTo>
                <a:close/>
              </a:path>
            </a:pathLst>
          </a:custGeom>
          <a:solidFill>
            <a:srgbClr val="0052B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6507670" y="742378"/>
            <a:ext cx="2636520" cy="902335"/>
            <a:chOff x="6507670" y="742378"/>
            <a:chExt cx="2636520" cy="902335"/>
          </a:xfrm>
        </p:grpSpPr>
        <p:sp>
          <p:nvSpPr>
            <p:cNvPr id="16" name="object 16"/>
            <p:cNvSpPr/>
            <p:nvPr/>
          </p:nvSpPr>
          <p:spPr>
            <a:xfrm>
              <a:off x="8631935" y="1021080"/>
              <a:ext cx="512445" cy="127000"/>
            </a:xfrm>
            <a:custGeom>
              <a:avLst/>
              <a:gdLst/>
              <a:ahLst/>
              <a:cxnLst/>
              <a:rect l="l" t="t" r="r" b="b"/>
              <a:pathLst>
                <a:path w="512445" h="127000">
                  <a:moveTo>
                    <a:pt x="512063" y="0"/>
                  </a:moveTo>
                  <a:lnTo>
                    <a:pt x="108712" y="0"/>
                  </a:lnTo>
                  <a:lnTo>
                    <a:pt x="0" y="108077"/>
                  </a:lnTo>
                  <a:lnTo>
                    <a:pt x="17272" y="126492"/>
                  </a:lnTo>
                  <a:lnTo>
                    <a:pt x="119253" y="25019"/>
                  </a:lnTo>
                  <a:lnTo>
                    <a:pt x="512063" y="25019"/>
                  </a:lnTo>
                  <a:lnTo>
                    <a:pt x="512063" y="0"/>
                  </a:lnTo>
                  <a:close/>
                </a:path>
              </a:pathLst>
            </a:custGeom>
            <a:solidFill>
              <a:srgbClr val="0052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775704" y="794054"/>
              <a:ext cx="2368550" cy="675640"/>
            </a:xfrm>
            <a:custGeom>
              <a:avLst/>
              <a:gdLst/>
              <a:ahLst/>
              <a:cxnLst/>
              <a:rect l="l" t="t" r="r" b="b"/>
              <a:pathLst>
                <a:path w="2368550" h="675640">
                  <a:moveTo>
                    <a:pt x="1708404" y="0"/>
                  </a:moveTo>
                  <a:lnTo>
                    <a:pt x="0" y="0"/>
                  </a:lnTo>
                  <a:lnTo>
                    <a:pt x="0" y="25857"/>
                  </a:lnTo>
                  <a:lnTo>
                    <a:pt x="1708404" y="25857"/>
                  </a:lnTo>
                  <a:lnTo>
                    <a:pt x="1708404" y="0"/>
                  </a:lnTo>
                  <a:close/>
                </a:path>
                <a:path w="2368550" h="675640">
                  <a:moveTo>
                    <a:pt x="2368296" y="648538"/>
                  </a:moveTo>
                  <a:lnTo>
                    <a:pt x="2038731" y="648538"/>
                  </a:lnTo>
                  <a:lnTo>
                    <a:pt x="2038731" y="645871"/>
                  </a:lnTo>
                  <a:lnTo>
                    <a:pt x="1733677" y="340817"/>
                  </a:lnTo>
                  <a:lnTo>
                    <a:pt x="1732407" y="339420"/>
                  </a:lnTo>
                  <a:lnTo>
                    <a:pt x="1731010" y="338150"/>
                  </a:lnTo>
                  <a:lnTo>
                    <a:pt x="1729740" y="336753"/>
                  </a:lnTo>
                  <a:lnTo>
                    <a:pt x="1724660" y="331419"/>
                  </a:lnTo>
                  <a:lnTo>
                    <a:pt x="1718475" y="327609"/>
                  </a:lnTo>
                  <a:lnTo>
                    <a:pt x="1711604" y="325323"/>
                  </a:lnTo>
                  <a:lnTo>
                    <a:pt x="1704467" y="324561"/>
                  </a:lnTo>
                  <a:lnTo>
                    <a:pt x="1703197" y="324561"/>
                  </a:lnTo>
                  <a:lnTo>
                    <a:pt x="1700530" y="324815"/>
                  </a:lnTo>
                  <a:lnTo>
                    <a:pt x="152400" y="324815"/>
                  </a:lnTo>
                  <a:lnTo>
                    <a:pt x="152400" y="350088"/>
                  </a:lnTo>
                  <a:lnTo>
                    <a:pt x="1705864" y="350088"/>
                  </a:lnTo>
                  <a:lnTo>
                    <a:pt x="1707134" y="351358"/>
                  </a:lnTo>
                  <a:lnTo>
                    <a:pt x="1708404" y="352755"/>
                  </a:lnTo>
                  <a:lnTo>
                    <a:pt x="1709801" y="354025"/>
                  </a:lnTo>
                  <a:lnTo>
                    <a:pt x="1712468" y="356692"/>
                  </a:lnTo>
                  <a:lnTo>
                    <a:pt x="1713738" y="359359"/>
                  </a:lnTo>
                  <a:lnTo>
                    <a:pt x="1716405" y="360629"/>
                  </a:lnTo>
                  <a:lnTo>
                    <a:pt x="2016252" y="660476"/>
                  </a:lnTo>
                  <a:lnTo>
                    <a:pt x="2022094" y="666673"/>
                  </a:lnTo>
                  <a:lnTo>
                    <a:pt x="2029333" y="671258"/>
                  </a:lnTo>
                  <a:lnTo>
                    <a:pt x="2037321" y="674103"/>
                  </a:lnTo>
                  <a:lnTo>
                    <a:pt x="2045462" y="675081"/>
                  </a:lnTo>
                  <a:lnTo>
                    <a:pt x="2052066" y="673811"/>
                  </a:lnTo>
                  <a:lnTo>
                    <a:pt x="2368296" y="673811"/>
                  </a:lnTo>
                  <a:lnTo>
                    <a:pt x="2368296" y="6485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60070" y="742378"/>
              <a:ext cx="129670" cy="12996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775703" y="955548"/>
              <a:ext cx="1708785" cy="26034"/>
            </a:xfrm>
            <a:custGeom>
              <a:avLst/>
              <a:gdLst/>
              <a:ahLst/>
              <a:cxnLst/>
              <a:rect l="l" t="t" r="r" b="b"/>
              <a:pathLst>
                <a:path w="1708784" h="26034">
                  <a:moveTo>
                    <a:pt x="1708403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1708403" y="25908"/>
                  </a:lnTo>
                  <a:lnTo>
                    <a:pt x="1708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60070" y="902398"/>
              <a:ext cx="129670" cy="12870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12470" y="1059370"/>
              <a:ext cx="129670" cy="12870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623303" y="1301496"/>
              <a:ext cx="2153920" cy="342900"/>
            </a:xfrm>
            <a:custGeom>
              <a:avLst/>
              <a:gdLst/>
              <a:ahLst/>
              <a:cxnLst/>
              <a:rect l="l" t="t" r="r" b="b"/>
              <a:pathLst>
                <a:path w="2153920" h="342900">
                  <a:moveTo>
                    <a:pt x="1495678" y="0"/>
                  </a:moveTo>
                  <a:lnTo>
                    <a:pt x="0" y="0"/>
                  </a:lnTo>
                  <a:lnTo>
                    <a:pt x="0" y="25273"/>
                  </a:lnTo>
                  <a:lnTo>
                    <a:pt x="1487804" y="25273"/>
                  </a:lnTo>
                  <a:lnTo>
                    <a:pt x="1804670" y="342900"/>
                  </a:lnTo>
                  <a:lnTo>
                    <a:pt x="2153412" y="342900"/>
                  </a:lnTo>
                  <a:lnTo>
                    <a:pt x="2153412" y="317626"/>
                  </a:lnTo>
                  <a:lnTo>
                    <a:pt x="1816607" y="317626"/>
                  </a:lnTo>
                  <a:lnTo>
                    <a:pt x="1501013" y="1396"/>
                  </a:lnTo>
                  <a:lnTo>
                    <a:pt x="14956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07670" y="1245298"/>
              <a:ext cx="129670" cy="129968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792276" y="1218895"/>
            <a:ext cx="1704339" cy="1132840"/>
          </a:xfrm>
          <a:prstGeom prst="rect"/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3500" spc="-620">
                <a:solidFill>
                  <a:srgbClr val="F5DE34"/>
                </a:solidFill>
              </a:rPr>
              <a:t>01</a:t>
            </a:r>
            <a:endParaRPr sz="3500"/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2000" spc="-85"/>
              <a:t>Introduction</a:t>
            </a:r>
            <a:endParaRPr sz="2000"/>
          </a:p>
        </p:txBody>
      </p:sp>
      <p:sp>
        <p:nvSpPr>
          <p:cNvPr id="25" name="object 25"/>
          <p:cNvSpPr txBox="1"/>
          <p:nvPr/>
        </p:nvSpPr>
        <p:spPr>
          <a:xfrm>
            <a:off x="3957573" y="1218895"/>
            <a:ext cx="2137410" cy="1132840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3500" spc="-270" b="1">
                <a:solidFill>
                  <a:srgbClr val="F5DE34"/>
                </a:solidFill>
                <a:latin typeface="Verdana"/>
                <a:cs typeface="Verdana"/>
              </a:rPr>
              <a:t>02</a:t>
            </a:r>
            <a:endParaRPr sz="3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2000" spc="10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000" spc="-65" b="1">
                <a:solidFill>
                  <a:srgbClr val="FFFFFF"/>
                </a:solidFill>
                <a:latin typeface="Verdana"/>
                <a:cs typeface="Verdana"/>
              </a:rPr>
              <a:t>ircuit</a:t>
            </a:r>
            <a:r>
              <a:rPr dirty="0" sz="2000" spc="-13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0" b="1">
                <a:solidFill>
                  <a:srgbClr val="FFFFFF"/>
                </a:solidFill>
                <a:latin typeface="Verdana"/>
                <a:cs typeface="Verdana"/>
              </a:rPr>
              <a:t>Di</a:t>
            </a:r>
            <a:r>
              <a:rPr dirty="0" sz="2000" spc="-8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60" b="1">
                <a:solidFill>
                  <a:srgbClr val="FFFFFF"/>
                </a:solidFill>
                <a:latin typeface="Verdana"/>
                <a:cs typeface="Verdana"/>
              </a:rPr>
              <a:t>gram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8982" y="543255"/>
            <a:ext cx="3867785" cy="437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95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700" spc="-114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700" spc="-40" b="1">
                <a:solidFill>
                  <a:srgbClr val="FFFFFF"/>
                </a:solidFill>
                <a:latin typeface="Verdana"/>
                <a:cs typeface="Verdana"/>
              </a:rPr>
              <a:t>BLE</a:t>
            </a:r>
            <a:r>
              <a:rPr dirty="0" sz="2700" spc="-1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25" b="1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700" spc="-17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95" b="1">
                <a:solidFill>
                  <a:srgbClr val="FFFFFF"/>
                </a:solidFill>
                <a:latin typeface="Verdana"/>
                <a:cs typeface="Verdana"/>
              </a:rPr>
              <a:t>CONTENTS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98982" y="2882197"/>
            <a:ext cx="1194435" cy="1134110"/>
          </a:xfrm>
          <a:prstGeom prst="rect">
            <a:avLst/>
          </a:prstGeom>
        </p:spPr>
        <p:txBody>
          <a:bodyPr wrap="square" lIns="0" tIns="1841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dirty="0" sz="3500" spc="-265" b="1">
                <a:solidFill>
                  <a:srgbClr val="F5DE34"/>
                </a:solidFill>
                <a:latin typeface="Verdana"/>
                <a:cs typeface="Verdana"/>
              </a:rPr>
              <a:t>03</a:t>
            </a:r>
            <a:endParaRPr sz="3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2000" spc="5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000" spc="-5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000" spc="-65" b="1">
                <a:solidFill>
                  <a:srgbClr val="FFFFFF"/>
                </a:solidFill>
                <a:latin typeface="Verdana"/>
                <a:cs typeface="Verdana"/>
              </a:rPr>
              <a:t>rki</a:t>
            </a:r>
            <a:r>
              <a:rPr dirty="0" sz="2000" spc="-100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000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64304" y="2882197"/>
            <a:ext cx="2415540" cy="1134110"/>
          </a:xfrm>
          <a:prstGeom prst="rect">
            <a:avLst/>
          </a:prstGeom>
        </p:spPr>
        <p:txBody>
          <a:bodyPr wrap="square" lIns="0" tIns="1841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dirty="0" sz="3500" spc="-95" b="1">
                <a:solidFill>
                  <a:srgbClr val="F5DE34"/>
                </a:solidFill>
                <a:latin typeface="Verdana"/>
                <a:cs typeface="Verdana"/>
              </a:rPr>
              <a:t>04</a:t>
            </a:r>
            <a:endParaRPr sz="3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2000" spc="-30" b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000" spc="-3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95" b="1">
                <a:solidFill>
                  <a:srgbClr val="FFFFFF"/>
                </a:solidFill>
                <a:latin typeface="Verdana"/>
                <a:cs typeface="Verdana"/>
              </a:rPr>
              <a:t>rits</a:t>
            </a:r>
            <a:r>
              <a:rPr dirty="0" sz="2000" spc="-12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70" b="1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dirty="0" sz="2000" spc="-14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5" b="1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dirty="0" sz="2000" spc="-45" b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000" spc="-110" b="1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r>
              <a:rPr dirty="0" sz="2000" spc="-7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85" b="1">
                <a:solidFill>
                  <a:srgbClr val="FFFFFF"/>
                </a:solidFill>
                <a:latin typeface="Verdana"/>
                <a:cs typeface="Verdana"/>
              </a:rPr>
              <a:t>ts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660070" y="1815274"/>
            <a:ext cx="2498725" cy="1670050"/>
            <a:chOff x="6660070" y="1815274"/>
            <a:chExt cx="2498725" cy="1670050"/>
          </a:xfrm>
        </p:grpSpPr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68858" y="3356038"/>
              <a:ext cx="129670" cy="12870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971537" y="2475737"/>
              <a:ext cx="2172970" cy="914400"/>
            </a:xfrm>
            <a:custGeom>
              <a:avLst/>
              <a:gdLst/>
              <a:ahLst/>
              <a:cxnLst/>
              <a:rect l="l" t="t" r="r" b="b"/>
              <a:pathLst>
                <a:path w="2172970" h="914400">
                  <a:moveTo>
                    <a:pt x="0" y="914400"/>
                  </a:moveTo>
                  <a:lnTo>
                    <a:pt x="906398" y="0"/>
                  </a:lnTo>
                  <a:lnTo>
                    <a:pt x="2172461" y="0"/>
                  </a:lnTo>
                </a:path>
              </a:pathLst>
            </a:custGeom>
            <a:ln w="28574">
              <a:solidFill>
                <a:srgbClr val="0052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777989" y="1829561"/>
              <a:ext cx="2366010" cy="1483360"/>
            </a:xfrm>
            <a:custGeom>
              <a:avLst/>
              <a:gdLst/>
              <a:ahLst/>
              <a:cxnLst/>
              <a:rect l="l" t="t" r="r" b="b"/>
              <a:pathLst>
                <a:path w="2366009" h="1483360">
                  <a:moveTo>
                    <a:pt x="0" y="1482852"/>
                  </a:moveTo>
                  <a:lnTo>
                    <a:pt x="636269" y="1482852"/>
                  </a:lnTo>
                  <a:lnTo>
                    <a:pt x="636269" y="836421"/>
                  </a:lnTo>
                  <a:lnTo>
                    <a:pt x="1672335" y="836421"/>
                  </a:lnTo>
                  <a:lnTo>
                    <a:pt x="1672335" y="0"/>
                  </a:lnTo>
                  <a:lnTo>
                    <a:pt x="2366009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60070" y="3251644"/>
              <a:ext cx="129670" cy="12890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934961" y="2105405"/>
              <a:ext cx="2209165" cy="957580"/>
            </a:xfrm>
            <a:custGeom>
              <a:avLst/>
              <a:gdLst/>
              <a:ahLst/>
              <a:cxnLst/>
              <a:rect l="l" t="t" r="r" b="b"/>
              <a:pathLst>
                <a:path w="2209165" h="957580">
                  <a:moveTo>
                    <a:pt x="0" y="957071"/>
                  </a:moveTo>
                  <a:lnTo>
                    <a:pt x="946277" y="0"/>
                  </a:lnTo>
                  <a:lnTo>
                    <a:pt x="220903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30758" y="3032950"/>
              <a:ext cx="129670" cy="128708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6660070" y="3654020"/>
            <a:ext cx="2498725" cy="1504315"/>
            <a:chOff x="6660070" y="3654020"/>
            <a:chExt cx="2498725" cy="1504315"/>
          </a:xfrm>
        </p:grpSpPr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68858" y="3654020"/>
              <a:ext cx="129670" cy="12835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971537" y="3746754"/>
              <a:ext cx="2172970" cy="914400"/>
            </a:xfrm>
            <a:custGeom>
              <a:avLst/>
              <a:gdLst/>
              <a:ahLst/>
              <a:cxnLst/>
              <a:rect l="l" t="t" r="r" b="b"/>
              <a:pathLst>
                <a:path w="2172970" h="914400">
                  <a:moveTo>
                    <a:pt x="0" y="0"/>
                  </a:moveTo>
                  <a:lnTo>
                    <a:pt x="906398" y="914400"/>
                  </a:lnTo>
                  <a:lnTo>
                    <a:pt x="2172461" y="914400"/>
                  </a:lnTo>
                </a:path>
              </a:pathLst>
            </a:custGeom>
            <a:ln w="28575">
              <a:solidFill>
                <a:srgbClr val="0052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777989" y="3824478"/>
              <a:ext cx="1672589" cy="1319530"/>
            </a:xfrm>
            <a:custGeom>
              <a:avLst/>
              <a:gdLst/>
              <a:ahLst/>
              <a:cxnLst/>
              <a:rect l="l" t="t" r="r" b="b"/>
              <a:pathLst>
                <a:path w="1672590" h="1319529">
                  <a:moveTo>
                    <a:pt x="0" y="0"/>
                  </a:moveTo>
                  <a:lnTo>
                    <a:pt x="636269" y="0"/>
                  </a:lnTo>
                  <a:lnTo>
                    <a:pt x="636269" y="646379"/>
                  </a:lnTo>
                  <a:lnTo>
                    <a:pt x="1672335" y="646379"/>
                  </a:lnTo>
                  <a:lnTo>
                    <a:pt x="1672335" y="131902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60070" y="3757993"/>
              <a:ext cx="129670" cy="12954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934961" y="4074439"/>
              <a:ext cx="2209165" cy="957580"/>
            </a:xfrm>
            <a:custGeom>
              <a:avLst/>
              <a:gdLst/>
              <a:ahLst/>
              <a:cxnLst/>
              <a:rect l="l" t="t" r="r" b="b"/>
              <a:pathLst>
                <a:path w="2209165" h="957579">
                  <a:moveTo>
                    <a:pt x="0" y="0"/>
                  </a:moveTo>
                  <a:lnTo>
                    <a:pt x="946277" y="957046"/>
                  </a:lnTo>
                  <a:lnTo>
                    <a:pt x="2209037" y="957046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30758" y="3975809"/>
              <a:ext cx="129670" cy="129631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6507670" y="118871"/>
            <a:ext cx="2636520" cy="577215"/>
            <a:chOff x="6507670" y="118871"/>
            <a:chExt cx="2636520" cy="577215"/>
          </a:xfrm>
        </p:grpSpPr>
        <p:sp>
          <p:nvSpPr>
            <p:cNvPr id="44" name="object 44"/>
            <p:cNvSpPr/>
            <p:nvPr/>
          </p:nvSpPr>
          <p:spPr>
            <a:xfrm>
              <a:off x="6623303" y="118871"/>
              <a:ext cx="2155190" cy="341630"/>
            </a:xfrm>
            <a:custGeom>
              <a:avLst/>
              <a:gdLst/>
              <a:ahLst/>
              <a:cxnLst/>
              <a:rect l="l" t="t" r="r" b="b"/>
              <a:pathLst>
                <a:path w="2155190" h="341630">
                  <a:moveTo>
                    <a:pt x="2154936" y="0"/>
                  </a:moveTo>
                  <a:lnTo>
                    <a:pt x="1812798" y="0"/>
                  </a:lnTo>
                  <a:lnTo>
                    <a:pt x="1804797" y="1397"/>
                  </a:lnTo>
                  <a:lnTo>
                    <a:pt x="1487931" y="314832"/>
                  </a:lnTo>
                  <a:lnTo>
                    <a:pt x="0" y="314832"/>
                  </a:lnTo>
                  <a:lnTo>
                    <a:pt x="0" y="341375"/>
                  </a:lnTo>
                  <a:lnTo>
                    <a:pt x="1495805" y="341375"/>
                  </a:lnTo>
                  <a:lnTo>
                    <a:pt x="1498473" y="339978"/>
                  </a:lnTo>
                  <a:lnTo>
                    <a:pt x="1499870" y="339978"/>
                  </a:lnTo>
                  <a:lnTo>
                    <a:pt x="1502537" y="338708"/>
                  </a:lnTo>
                  <a:lnTo>
                    <a:pt x="1503806" y="336041"/>
                  </a:lnTo>
                  <a:lnTo>
                    <a:pt x="1816735" y="25145"/>
                  </a:lnTo>
                  <a:lnTo>
                    <a:pt x="2154936" y="25145"/>
                  </a:lnTo>
                  <a:lnTo>
                    <a:pt x="21549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07670" y="378142"/>
              <a:ext cx="129670" cy="129968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928103" y="291084"/>
              <a:ext cx="2216150" cy="352425"/>
            </a:xfrm>
            <a:custGeom>
              <a:avLst/>
              <a:gdLst/>
              <a:ahLst/>
              <a:cxnLst/>
              <a:rect l="l" t="t" r="r" b="b"/>
              <a:pathLst>
                <a:path w="2216150" h="352425">
                  <a:moveTo>
                    <a:pt x="1894967" y="0"/>
                  </a:moveTo>
                  <a:lnTo>
                    <a:pt x="1892680" y="0"/>
                  </a:lnTo>
                  <a:lnTo>
                    <a:pt x="1884370" y="950"/>
                  </a:lnTo>
                  <a:lnTo>
                    <a:pt x="1876488" y="3698"/>
                  </a:lnTo>
                  <a:lnTo>
                    <a:pt x="1869463" y="8090"/>
                  </a:lnTo>
                  <a:lnTo>
                    <a:pt x="1863725" y="13969"/>
                  </a:lnTo>
                  <a:lnTo>
                    <a:pt x="1563877" y="314832"/>
                  </a:lnTo>
                  <a:lnTo>
                    <a:pt x="1561211" y="316102"/>
                  </a:lnTo>
                  <a:lnTo>
                    <a:pt x="1559941" y="318769"/>
                  </a:lnTo>
                  <a:lnTo>
                    <a:pt x="1557274" y="321437"/>
                  </a:lnTo>
                  <a:lnTo>
                    <a:pt x="1555877" y="322706"/>
                  </a:lnTo>
                  <a:lnTo>
                    <a:pt x="1554606" y="324103"/>
                  </a:lnTo>
                  <a:lnTo>
                    <a:pt x="1553337" y="325374"/>
                  </a:lnTo>
                  <a:lnTo>
                    <a:pt x="0" y="325374"/>
                  </a:lnTo>
                  <a:lnTo>
                    <a:pt x="0" y="352043"/>
                  </a:lnTo>
                  <a:lnTo>
                    <a:pt x="1554606" y="352043"/>
                  </a:lnTo>
                  <a:lnTo>
                    <a:pt x="1560585" y="351107"/>
                  </a:lnTo>
                  <a:lnTo>
                    <a:pt x="1566433" y="348551"/>
                  </a:lnTo>
                  <a:lnTo>
                    <a:pt x="1572019" y="344757"/>
                  </a:lnTo>
                  <a:lnTo>
                    <a:pt x="1577213" y="340105"/>
                  </a:lnTo>
                  <a:lnTo>
                    <a:pt x="1578482" y="337438"/>
                  </a:lnTo>
                  <a:lnTo>
                    <a:pt x="1883537" y="31241"/>
                  </a:lnTo>
                  <a:lnTo>
                    <a:pt x="1884934" y="28701"/>
                  </a:lnTo>
                  <a:lnTo>
                    <a:pt x="1886203" y="26035"/>
                  </a:lnTo>
                  <a:lnTo>
                    <a:pt x="2215896" y="26035"/>
                  </a:lnTo>
                  <a:lnTo>
                    <a:pt x="2215896" y="762"/>
                  </a:lnTo>
                  <a:lnTo>
                    <a:pt x="1899539" y="762"/>
                  </a:lnTo>
                  <a:lnTo>
                    <a:pt x="1897252" y="253"/>
                  </a:lnTo>
                  <a:lnTo>
                    <a:pt x="18949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12470" y="565594"/>
              <a:ext cx="129670" cy="129968"/>
            </a:xfrm>
            <a:prstGeom prst="rect">
              <a:avLst/>
            </a:prstGeom>
          </p:spPr>
        </p:pic>
      </p:grpSp>
      <p:sp>
        <p:nvSpPr>
          <p:cNvPr id="48" name="object 48"/>
          <p:cNvSpPr/>
          <p:nvPr/>
        </p:nvSpPr>
        <p:spPr>
          <a:xfrm>
            <a:off x="1579372" y="1646427"/>
            <a:ext cx="2342515" cy="86360"/>
          </a:xfrm>
          <a:custGeom>
            <a:avLst/>
            <a:gdLst/>
            <a:ahLst/>
            <a:cxnLst/>
            <a:rect l="l" t="t" r="r" b="b"/>
            <a:pathLst>
              <a:path w="2342515" h="86360">
                <a:moveTo>
                  <a:pt x="2299462" y="126"/>
                </a:moveTo>
                <a:lnTo>
                  <a:pt x="2282809" y="3492"/>
                </a:lnTo>
                <a:lnTo>
                  <a:pt x="2269204" y="12668"/>
                </a:lnTo>
                <a:lnTo>
                  <a:pt x="2260028" y="26273"/>
                </a:lnTo>
                <a:lnTo>
                  <a:pt x="2259538" y="28699"/>
                </a:lnTo>
                <a:lnTo>
                  <a:pt x="2299462" y="28701"/>
                </a:lnTo>
                <a:lnTo>
                  <a:pt x="2299462" y="57276"/>
                </a:lnTo>
                <a:lnTo>
                  <a:pt x="2259559" y="57276"/>
                </a:lnTo>
                <a:lnTo>
                  <a:pt x="2260028" y="59598"/>
                </a:lnTo>
                <a:lnTo>
                  <a:pt x="2269204" y="73247"/>
                </a:lnTo>
                <a:lnTo>
                  <a:pt x="2282809" y="82466"/>
                </a:lnTo>
                <a:lnTo>
                  <a:pt x="2299462" y="85851"/>
                </a:lnTo>
                <a:lnTo>
                  <a:pt x="2316188" y="82466"/>
                </a:lnTo>
                <a:lnTo>
                  <a:pt x="2329830" y="73247"/>
                </a:lnTo>
                <a:lnTo>
                  <a:pt x="2339024" y="59578"/>
                </a:lnTo>
                <a:lnTo>
                  <a:pt x="2339489" y="57276"/>
                </a:lnTo>
                <a:lnTo>
                  <a:pt x="2299462" y="57276"/>
                </a:lnTo>
                <a:lnTo>
                  <a:pt x="2339489" y="57274"/>
                </a:lnTo>
                <a:lnTo>
                  <a:pt x="2342388" y="42925"/>
                </a:lnTo>
                <a:lnTo>
                  <a:pt x="2339007" y="26253"/>
                </a:lnTo>
                <a:lnTo>
                  <a:pt x="2329830" y="12668"/>
                </a:lnTo>
                <a:lnTo>
                  <a:pt x="2316188" y="3492"/>
                </a:lnTo>
                <a:lnTo>
                  <a:pt x="2299462" y="126"/>
                </a:lnTo>
                <a:close/>
              </a:path>
              <a:path w="2342515" h="86360">
                <a:moveTo>
                  <a:pt x="42925" y="0"/>
                </a:moveTo>
                <a:lnTo>
                  <a:pt x="26253" y="3385"/>
                </a:lnTo>
                <a:lnTo>
                  <a:pt x="12604" y="12604"/>
                </a:lnTo>
                <a:lnTo>
                  <a:pt x="3381" y="26273"/>
                </a:lnTo>
                <a:lnTo>
                  <a:pt x="0" y="42925"/>
                </a:lnTo>
                <a:lnTo>
                  <a:pt x="3398" y="59598"/>
                </a:lnTo>
                <a:lnTo>
                  <a:pt x="12604" y="73183"/>
                </a:lnTo>
                <a:lnTo>
                  <a:pt x="26253" y="82359"/>
                </a:lnTo>
                <a:lnTo>
                  <a:pt x="42925" y="85725"/>
                </a:lnTo>
                <a:lnTo>
                  <a:pt x="59578" y="82359"/>
                </a:lnTo>
                <a:lnTo>
                  <a:pt x="73183" y="73183"/>
                </a:lnTo>
                <a:lnTo>
                  <a:pt x="82359" y="59578"/>
                </a:lnTo>
                <a:lnTo>
                  <a:pt x="82849" y="57152"/>
                </a:lnTo>
                <a:lnTo>
                  <a:pt x="42925" y="57150"/>
                </a:lnTo>
                <a:lnTo>
                  <a:pt x="42925" y="28575"/>
                </a:lnTo>
                <a:lnTo>
                  <a:pt x="82828" y="28575"/>
                </a:lnTo>
                <a:lnTo>
                  <a:pt x="82359" y="26253"/>
                </a:lnTo>
                <a:lnTo>
                  <a:pt x="73183" y="12604"/>
                </a:lnTo>
                <a:lnTo>
                  <a:pt x="59578" y="3385"/>
                </a:lnTo>
                <a:lnTo>
                  <a:pt x="42925" y="0"/>
                </a:lnTo>
                <a:close/>
              </a:path>
              <a:path w="2342515" h="86360">
                <a:moveTo>
                  <a:pt x="2259538" y="28699"/>
                </a:moveTo>
                <a:lnTo>
                  <a:pt x="2256663" y="42925"/>
                </a:lnTo>
                <a:lnTo>
                  <a:pt x="2259559" y="57274"/>
                </a:lnTo>
                <a:lnTo>
                  <a:pt x="2299462" y="57276"/>
                </a:lnTo>
                <a:lnTo>
                  <a:pt x="2299462" y="28701"/>
                </a:lnTo>
                <a:lnTo>
                  <a:pt x="2259538" y="28699"/>
                </a:lnTo>
                <a:close/>
              </a:path>
              <a:path w="2342515" h="86360">
                <a:moveTo>
                  <a:pt x="82828" y="28577"/>
                </a:moveTo>
                <a:lnTo>
                  <a:pt x="85725" y="42925"/>
                </a:lnTo>
                <a:lnTo>
                  <a:pt x="82849" y="57152"/>
                </a:lnTo>
                <a:lnTo>
                  <a:pt x="2259559" y="57274"/>
                </a:lnTo>
                <a:lnTo>
                  <a:pt x="2256663" y="42925"/>
                </a:lnTo>
                <a:lnTo>
                  <a:pt x="2259538" y="28699"/>
                </a:lnTo>
                <a:lnTo>
                  <a:pt x="82828" y="28577"/>
                </a:lnTo>
                <a:close/>
              </a:path>
              <a:path w="2342515" h="86360">
                <a:moveTo>
                  <a:pt x="42925" y="28575"/>
                </a:moveTo>
                <a:lnTo>
                  <a:pt x="42925" y="57150"/>
                </a:lnTo>
                <a:lnTo>
                  <a:pt x="82850" y="57150"/>
                </a:lnTo>
                <a:lnTo>
                  <a:pt x="85725" y="42925"/>
                </a:lnTo>
                <a:lnTo>
                  <a:pt x="82828" y="28577"/>
                </a:lnTo>
                <a:lnTo>
                  <a:pt x="42925" y="28575"/>
                </a:lnTo>
                <a:close/>
              </a:path>
              <a:path w="2342515" h="86360">
                <a:moveTo>
                  <a:pt x="82828" y="28575"/>
                </a:moveTo>
                <a:lnTo>
                  <a:pt x="42925" y="28575"/>
                </a:lnTo>
                <a:lnTo>
                  <a:pt x="82828" y="28577"/>
                </a:lnTo>
                <a:close/>
              </a:path>
            </a:pathLst>
          </a:custGeom>
          <a:solidFill>
            <a:srgbClr val="0052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579372" y="3310635"/>
            <a:ext cx="2342515" cy="85725"/>
          </a:xfrm>
          <a:custGeom>
            <a:avLst/>
            <a:gdLst/>
            <a:ahLst/>
            <a:cxnLst/>
            <a:rect l="l" t="t" r="r" b="b"/>
            <a:pathLst>
              <a:path w="2342515" h="85725">
                <a:moveTo>
                  <a:pt x="42925" y="0"/>
                </a:moveTo>
                <a:lnTo>
                  <a:pt x="26253" y="3385"/>
                </a:lnTo>
                <a:lnTo>
                  <a:pt x="12604" y="12604"/>
                </a:lnTo>
                <a:lnTo>
                  <a:pt x="3385" y="26253"/>
                </a:lnTo>
                <a:lnTo>
                  <a:pt x="0" y="42925"/>
                </a:lnTo>
                <a:lnTo>
                  <a:pt x="3385" y="59578"/>
                </a:lnTo>
                <a:lnTo>
                  <a:pt x="12604" y="73183"/>
                </a:lnTo>
                <a:lnTo>
                  <a:pt x="26253" y="82359"/>
                </a:lnTo>
                <a:lnTo>
                  <a:pt x="42925" y="85725"/>
                </a:lnTo>
                <a:lnTo>
                  <a:pt x="59578" y="82359"/>
                </a:lnTo>
                <a:lnTo>
                  <a:pt x="73183" y="73183"/>
                </a:lnTo>
                <a:lnTo>
                  <a:pt x="82359" y="59578"/>
                </a:lnTo>
                <a:lnTo>
                  <a:pt x="82850" y="57150"/>
                </a:lnTo>
                <a:lnTo>
                  <a:pt x="42925" y="57150"/>
                </a:lnTo>
                <a:lnTo>
                  <a:pt x="42925" y="28575"/>
                </a:lnTo>
                <a:lnTo>
                  <a:pt x="82828" y="28575"/>
                </a:lnTo>
                <a:lnTo>
                  <a:pt x="82359" y="26253"/>
                </a:lnTo>
                <a:lnTo>
                  <a:pt x="73183" y="12604"/>
                </a:lnTo>
                <a:lnTo>
                  <a:pt x="59578" y="3385"/>
                </a:lnTo>
                <a:lnTo>
                  <a:pt x="42925" y="0"/>
                </a:lnTo>
                <a:close/>
              </a:path>
              <a:path w="2342515" h="85725">
                <a:moveTo>
                  <a:pt x="2299462" y="0"/>
                </a:moveTo>
                <a:lnTo>
                  <a:pt x="2282809" y="3385"/>
                </a:lnTo>
                <a:lnTo>
                  <a:pt x="2269204" y="12604"/>
                </a:lnTo>
                <a:lnTo>
                  <a:pt x="2260028" y="26253"/>
                </a:lnTo>
                <a:lnTo>
                  <a:pt x="2256663" y="42925"/>
                </a:lnTo>
                <a:lnTo>
                  <a:pt x="2260028" y="59578"/>
                </a:lnTo>
                <a:lnTo>
                  <a:pt x="2269204" y="73183"/>
                </a:lnTo>
                <a:lnTo>
                  <a:pt x="2282809" y="82359"/>
                </a:lnTo>
                <a:lnTo>
                  <a:pt x="2299462" y="85725"/>
                </a:lnTo>
                <a:lnTo>
                  <a:pt x="2316188" y="82359"/>
                </a:lnTo>
                <a:lnTo>
                  <a:pt x="2329830" y="73183"/>
                </a:lnTo>
                <a:lnTo>
                  <a:pt x="2339020" y="59578"/>
                </a:lnTo>
                <a:lnTo>
                  <a:pt x="2339511" y="57150"/>
                </a:lnTo>
                <a:lnTo>
                  <a:pt x="2299462" y="57150"/>
                </a:lnTo>
                <a:lnTo>
                  <a:pt x="2299462" y="28575"/>
                </a:lnTo>
                <a:lnTo>
                  <a:pt x="2339489" y="28575"/>
                </a:lnTo>
                <a:lnTo>
                  <a:pt x="2339020" y="26253"/>
                </a:lnTo>
                <a:lnTo>
                  <a:pt x="2329830" y="12604"/>
                </a:lnTo>
                <a:lnTo>
                  <a:pt x="2316188" y="3385"/>
                </a:lnTo>
                <a:lnTo>
                  <a:pt x="2299462" y="0"/>
                </a:lnTo>
                <a:close/>
              </a:path>
              <a:path w="2342515" h="85725">
                <a:moveTo>
                  <a:pt x="82828" y="28575"/>
                </a:moveTo>
                <a:lnTo>
                  <a:pt x="42925" y="28575"/>
                </a:lnTo>
                <a:lnTo>
                  <a:pt x="42925" y="57150"/>
                </a:lnTo>
                <a:lnTo>
                  <a:pt x="82850" y="57150"/>
                </a:lnTo>
                <a:lnTo>
                  <a:pt x="85725" y="42925"/>
                </a:lnTo>
                <a:lnTo>
                  <a:pt x="82828" y="28575"/>
                </a:lnTo>
                <a:close/>
              </a:path>
              <a:path w="2342515" h="85725">
                <a:moveTo>
                  <a:pt x="2259559" y="28575"/>
                </a:moveTo>
                <a:lnTo>
                  <a:pt x="82828" y="28575"/>
                </a:lnTo>
                <a:lnTo>
                  <a:pt x="85725" y="42925"/>
                </a:lnTo>
                <a:lnTo>
                  <a:pt x="82850" y="57150"/>
                </a:lnTo>
                <a:lnTo>
                  <a:pt x="2259537" y="57150"/>
                </a:lnTo>
                <a:lnTo>
                  <a:pt x="2256663" y="42925"/>
                </a:lnTo>
                <a:lnTo>
                  <a:pt x="2259559" y="28575"/>
                </a:lnTo>
                <a:close/>
              </a:path>
              <a:path w="2342515" h="85725">
                <a:moveTo>
                  <a:pt x="2339489" y="28575"/>
                </a:moveTo>
                <a:lnTo>
                  <a:pt x="2299462" y="28575"/>
                </a:lnTo>
                <a:lnTo>
                  <a:pt x="2299462" y="57150"/>
                </a:lnTo>
                <a:lnTo>
                  <a:pt x="2339511" y="57150"/>
                </a:lnTo>
                <a:lnTo>
                  <a:pt x="2342388" y="42925"/>
                </a:lnTo>
                <a:lnTo>
                  <a:pt x="2339489" y="28575"/>
                </a:lnTo>
                <a:close/>
              </a:path>
            </a:pathLst>
          </a:custGeom>
          <a:solidFill>
            <a:srgbClr val="0052B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0" name="object 5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0" y="9144"/>
            <a:ext cx="2365247" cy="6339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0586" y="3811334"/>
            <a:ext cx="1167130" cy="1346835"/>
            <a:chOff x="7740586" y="3811334"/>
            <a:chExt cx="1167130" cy="1346835"/>
          </a:xfrm>
        </p:grpSpPr>
        <p:sp>
          <p:nvSpPr>
            <p:cNvPr id="3" name="object 3"/>
            <p:cNvSpPr/>
            <p:nvPr/>
          </p:nvSpPr>
          <p:spPr>
            <a:xfrm>
              <a:off x="7754873" y="3915943"/>
              <a:ext cx="1083945" cy="1228090"/>
            </a:xfrm>
            <a:custGeom>
              <a:avLst/>
              <a:gdLst/>
              <a:ahLst/>
              <a:cxnLst/>
              <a:rect l="l" t="t" r="r" b="b"/>
              <a:pathLst>
                <a:path w="1083945" h="1228089">
                  <a:moveTo>
                    <a:pt x="1083564" y="0"/>
                  </a:moveTo>
                  <a:lnTo>
                    <a:pt x="1083564" y="683793"/>
                  </a:lnTo>
                  <a:lnTo>
                    <a:pt x="0" y="683793"/>
                  </a:lnTo>
                  <a:lnTo>
                    <a:pt x="0" y="1227555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7918" y="3811334"/>
              <a:ext cx="129670" cy="1295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604950" y="0"/>
            <a:ext cx="1553845" cy="977900"/>
            <a:chOff x="7604950" y="0"/>
            <a:chExt cx="1553845" cy="977900"/>
          </a:xfrm>
        </p:grpSpPr>
        <p:sp>
          <p:nvSpPr>
            <p:cNvPr id="6" name="object 6"/>
            <p:cNvSpPr/>
            <p:nvPr/>
          </p:nvSpPr>
          <p:spPr>
            <a:xfrm>
              <a:off x="7722870" y="0"/>
              <a:ext cx="817244" cy="535940"/>
            </a:xfrm>
            <a:custGeom>
              <a:avLst/>
              <a:gdLst/>
              <a:ahLst/>
              <a:cxnLst/>
              <a:rect l="l" t="t" r="r" b="b"/>
              <a:pathLst>
                <a:path w="817245" h="535940">
                  <a:moveTo>
                    <a:pt x="0" y="535686"/>
                  </a:moveTo>
                  <a:lnTo>
                    <a:pt x="816863" y="535686"/>
                  </a:lnTo>
                  <a:lnTo>
                    <a:pt x="816863" y="0"/>
                  </a:lnTo>
                </a:path>
              </a:pathLst>
            </a:custGeom>
            <a:ln w="28575">
              <a:solidFill>
                <a:srgbClr val="0052B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04950" y="474916"/>
              <a:ext cx="129539" cy="12759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160258" y="173736"/>
              <a:ext cx="984250" cy="674370"/>
            </a:xfrm>
            <a:custGeom>
              <a:avLst/>
              <a:gdLst/>
              <a:ahLst/>
              <a:cxnLst/>
              <a:rect l="l" t="t" r="r" b="b"/>
              <a:pathLst>
                <a:path w="984250" h="674369">
                  <a:moveTo>
                    <a:pt x="0" y="674369"/>
                  </a:moveTo>
                  <a:lnTo>
                    <a:pt x="0" y="0"/>
                  </a:lnTo>
                  <a:lnTo>
                    <a:pt x="983742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00250" y="833818"/>
              <a:ext cx="128277" cy="12967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062150" y="4164670"/>
            <a:ext cx="958215" cy="993140"/>
            <a:chOff x="8062150" y="4164670"/>
            <a:chExt cx="958215" cy="993140"/>
          </a:xfrm>
        </p:grpSpPr>
        <p:sp>
          <p:nvSpPr>
            <p:cNvPr id="11" name="object 11"/>
            <p:cNvSpPr/>
            <p:nvPr/>
          </p:nvSpPr>
          <p:spPr>
            <a:xfrm>
              <a:off x="8180070" y="4229861"/>
              <a:ext cx="826135" cy="913765"/>
            </a:xfrm>
            <a:custGeom>
              <a:avLst/>
              <a:gdLst/>
              <a:ahLst/>
              <a:cxnLst/>
              <a:rect l="l" t="t" r="r" b="b"/>
              <a:pathLst>
                <a:path w="826134" h="913764">
                  <a:moveTo>
                    <a:pt x="0" y="0"/>
                  </a:moveTo>
                  <a:lnTo>
                    <a:pt x="826007" y="0"/>
                  </a:lnTo>
                  <a:lnTo>
                    <a:pt x="826007" y="913636"/>
                  </a:lnTo>
                </a:path>
              </a:pathLst>
            </a:custGeom>
            <a:ln w="28575">
              <a:solidFill>
                <a:srgbClr val="F5DE3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62150" y="4164670"/>
              <a:ext cx="129670" cy="128221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-14287" y="3812594"/>
            <a:ext cx="596265" cy="1045844"/>
            <a:chOff x="-14287" y="3812594"/>
            <a:chExt cx="596265" cy="1045844"/>
          </a:xfrm>
        </p:grpSpPr>
        <p:sp>
          <p:nvSpPr>
            <p:cNvPr id="14" name="object 14"/>
            <p:cNvSpPr/>
            <p:nvPr/>
          </p:nvSpPr>
          <p:spPr>
            <a:xfrm>
              <a:off x="0" y="3917467"/>
              <a:ext cx="299720" cy="683895"/>
            </a:xfrm>
            <a:custGeom>
              <a:avLst/>
              <a:gdLst/>
              <a:ahLst/>
              <a:cxnLst/>
              <a:rect l="l" t="t" r="r" b="b"/>
              <a:pathLst>
                <a:path w="299720" h="683895">
                  <a:moveTo>
                    <a:pt x="299440" y="0"/>
                  </a:moveTo>
                  <a:lnTo>
                    <a:pt x="299440" y="683793"/>
                  </a:lnTo>
                  <a:lnTo>
                    <a:pt x="0" y="683793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255" y="3812594"/>
              <a:ext cx="128336" cy="12825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0" y="4159783"/>
              <a:ext cx="513080" cy="683895"/>
            </a:xfrm>
            <a:custGeom>
              <a:avLst/>
              <a:gdLst/>
              <a:ahLst/>
              <a:cxnLst/>
              <a:rect l="l" t="t" r="r" b="b"/>
              <a:pathLst>
                <a:path w="513080" h="683895">
                  <a:moveTo>
                    <a:pt x="512800" y="0"/>
                  </a:moveTo>
                  <a:lnTo>
                    <a:pt x="512800" y="683793"/>
                  </a:lnTo>
                  <a:lnTo>
                    <a:pt x="0" y="683793"/>
                  </a:lnTo>
                </a:path>
              </a:pathLst>
            </a:custGeom>
            <a:ln w="28575">
              <a:solidFill>
                <a:srgbClr val="F5DE3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317" y="4055168"/>
              <a:ext cx="129634" cy="129519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798982" y="543255"/>
            <a:ext cx="2286635" cy="4375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5"/>
              <a:t>Intr</a:t>
            </a:r>
            <a:r>
              <a:rPr dirty="0" spc="-245"/>
              <a:t>o</a:t>
            </a:r>
            <a:r>
              <a:rPr dirty="0" spc="-55"/>
              <a:t>duction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484489" y="4735474"/>
            <a:ext cx="1187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434343"/>
                </a:solidFill>
                <a:latin typeface="Corbel"/>
                <a:cs typeface="Corbel"/>
              </a:rPr>
              <a:t>4</a:t>
            </a:r>
            <a:endParaRPr sz="1400">
              <a:latin typeface="Corbel"/>
              <a:cs typeface="Corbe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63068" y="1406664"/>
            <a:ext cx="8861425" cy="2157730"/>
            <a:chOff x="163068" y="1406664"/>
            <a:chExt cx="8861425" cy="2157730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3068" y="1427988"/>
              <a:ext cx="488429" cy="47777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8911" y="1406664"/>
              <a:ext cx="7605522" cy="51128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3068" y="1976628"/>
              <a:ext cx="488429" cy="47777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2920" y="1955304"/>
              <a:ext cx="8521446" cy="51128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8911" y="2229624"/>
              <a:ext cx="4787646" cy="51128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3068" y="2799588"/>
              <a:ext cx="488429" cy="47777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8911" y="2778264"/>
              <a:ext cx="8458962" cy="51128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8911" y="3052584"/>
              <a:ext cx="3999738" cy="51128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288442" y="1468628"/>
            <a:ext cx="8522335" cy="1946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5DE34"/>
              </a:buClr>
              <a:buFont typeface="Wingdings"/>
              <a:buChar char=""/>
              <a:tabLst>
                <a:tab pos="299720" algn="l"/>
              </a:tabLst>
            </a:pP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circuit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alerts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user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when</a:t>
            </a:r>
            <a:r>
              <a:rPr dirty="0" sz="18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battery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needs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changing</a:t>
            </a:r>
            <a:r>
              <a:rPr dirty="0" sz="18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charging.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5DE34"/>
              </a:buClr>
              <a:buFont typeface="Wingdings"/>
              <a:buChar char=""/>
            </a:pPr>
            <a:endParaRPr sz="185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Clr>
                <a:srgbClr val="F5DE34"/>
              </a:buClr>
              <a:buFont typeface="Wingdings"/>
              <a:buChar char=""/>
              <a:tabLst>
                <a:tab pos="363220" algn="l"/>
                <a:tab pos="363855" algn="l"/>
              </a:tabLst>
            </a:pPr>
            <a:r>
              <a:rPr dirty="0"/>
              <a:t>	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chosen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simplest</a:t>
            </a:r>
            <a:r>
              <a:rPr dirty="0" sz="18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way</a:t>
            </a:r>
            <a:r>
              <a:rPr dirty="0" sz="18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determining</a:t>
            </a:r>
            <a:r>
              <a:rPr dirty="0" sz="18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battery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capacity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low, </a:t>
            </a:r>
            <a:r>
              <a:rPr dirty="0" sz="1800" spc="-48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that’s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battery terminal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voltage.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5DE34"/>
              </a:buClr>
              <a:buFont typeface="Wingdings"/>
              <a:buChar char=""/>
            </a:pPr>
            <a:endParaRPr sz="1850">
              <a:latin typeface="Arial MT"/>
              <a:cs typeface="Arial MT"/>
            </a:endParaRPr>
          </a:p>
          <a:p>
            <a:pPr marL="299085" marR="126364" indent="-287020">
              <a:lnSpc>
                <a:spcPct val="100000"/>
              </a:lnSpc>
              <a:buClr>
                <a:srgbClr val="F5DE34"/>
              </a:buClr>
              <a:buFont typeface="Wingdings"/>
              <a:buChar char=""/>
              <a:tabLst>
                <a:tab pos="299720" algn="l"/>
              </a:tabLst>
            </a:pP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Here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circuit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comprises</a:t>
            </a:r>
            <a:r>
              <a:rPr dirty="0" sz="18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components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like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NPN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Transistor,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Different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types</a:t>
            </a:r>
            <a:r>
              <a:rPr dirty="0" sz="18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dirty="0" sz="1800" spc="-48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Resistors, Led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,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Battery,</a:t>
            </a:r>
            <a:r>
              <a:rPr dirty="0" sz="18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GPB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board.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707123" y="0"/>
            <a:ext cx="2436876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4531068"/>
            <a:ext cx="1849120" cy="617220"/>
            <a:chOff x="-4762" y="4531068"/>
            <a:chExt cx="1849120" cy="617220"/>
          </a:xfrm>
        </p:grpSpPr>
        <p:sp>
          <p:nvSpPr>
            <p:cNvPr id="3" name="object 3"/>
            <p:cNvSpPr/>
            <p:nvPr/>
          </p:nvSpPr>
          <p:spPr>
            <a:xfrm>
              <a:off x="0" y="4591850"/>
              <a:ext cx="1681480" cy="425450"/>
            </a:xfrm>
            <a:custGeom>
              <a:avLst/>
              <a:gdLst/>
              <a:ahLst/>
              <a:cxnLst/>
              <a:rect l="l" t="t" r="r" b="b"/>
              <a:pathLst>
                <a:path w="1681480" h="425450">
                  <a:moveTo>
                    <a:pt x="1680972" y="0"/>
                  </a:moveTo>
                  <a:lnTo>
                    <a:pt x="825334" y="0"/>
                  </a:lnTo>
                  <a:lnTo>
                    <a:pt x="422452" y="402539"/>
                  </a:lnTo>
                  <a:lnTo>
                    <a:pt x="0" y="402539"/>
                  </a:lnTo>
                  <a:lnTo>
                    <a:pt x="0" y="425157"/>
                  </a:lnTo>
                  <a:lnTo>
                    <a:pt x="429234" y="425157"/>
                  </a:lnTo>
                  <a:lnTo>
                    <a:pt x="433781" y="422884"/>
                  </a:lnTo>
                  <a:lnTo>
                    <a:pt x="834415" y="21463"/>
                  </a:lnTo>
                  <a:lnTo>
                    <a:pt x="1680972" y="21463"/>
                  </a:lnTo>
                  <a:lnTo>
                    <a:pt x="1680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591850"/>
              <a:ext cx="1681480" cy="425450"/>
            </a:xfrm>
            <a:custGeom>
              <a:avLst/>
              <a:gdLst/>
              <a:ahLst/>
              <a:cxnLst/>
              <a:rect l="l" t="t" r="r" b="b"/>
              <a:pathLst>
                <a:path w="1681480" h="425450">
                  <a:moveTo>
                    <a:pt x="0" y="425157"/>
                  </a:moveTo>
                  <a:lnTo>
                    <a:pt x="429234" y="425157"/>
                  </a:lnTo>
                  <a:lnTo>
                    <a:pt x="431507" y="424002"/>
                  </a:lnTo>
                  <a:lnTo>
                    <a:pt x="433781" y="422884"/>
                  </a:lnTo>
                  <a:lnTo>
                    <a:pt x="434898" y="421767"/>
                  </a:lnTo>
                  <a:lnTo>
                    <a:pt x="436016" y="420624"/>
                  </a:lnTo>
                  <a:lnTo>
                    <a:pt x="834415" y="21463"/>
                  </a:lnTo>
                  <a:lnTo>
                    <a:pt x="1680972" y="21463"/>
                  </a:lnTo>
                  <a:lnTo>
                    <a:pt x="1680972" y="0"/>
                  </a:lnTo>
                  <a:lnTo>
                    <a:pt x="825334" y="0"/>
                  </a:lnTo>
                  <a:lnTo>
                    <a:pt x="424688" y="400265"/>
                  </a:lnTo>
                  <a:lnTo>
                    <a:pt x="422452" y="402539"/>
                  </a:lnTo>
                  <a:lnTo>
                    <a:pt x="0" y="402539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9314" y="4531068"/>
              <a:ext cx="129670" cy="12833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78201" y="4841786"/>
              <a:ext cx="1158240" cy="302260"/>
            </a:xfrm>
            <a:custGeom>
              <a:avLst/>
              <a:gdLst/>
              <a:ahLst/>
              <a:cxnLst/>
              <a:rect l="l" t="t" r="r" b="b"/>
              <a:pathLst>
                <a:path w="1158239" h="302260">
                  <a:moveTo>
                    <a:pt x="1157634" y="0"/>
                  </a:moveTo>
                  <a:lnTo>
                    <a:pt x="301997" y="0"/>
                  </a:lnTo>
                  <a:lnTo>
                    <a:pt x="0" y="301713"/>
                  </a:lnTo>
                  <a:lnTo>
                    <a:pt x="31358" y="301713"/>
                  </a:lnTo>
                  <a:lnTo>
                    <a:pt x="311077" y="21463"/>
                  </a:lnTo>
                  <a:lnTo>
                    <a:pt x="1157634" y="21463"/>
                  </a:lnTo>
                  <a:lnTo>
                    <a:pt x="1157634" y="0"/>
                  </a:lnTo>
                  <a:close/>
                </a:path>
              </a:pathLst>
            </a:custGeom>
            <a:solidFill>
              <a:srgbClr val="0052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78201" y="4841786"/>
              <a:ext cx="1158240" cy="302260"/>
            </a:xfrm>
            <a:custGeom>
              <a:avLst/>
              <a:gdLst/>
              <a:ahLst/>
              <a:cxnLst/>
              <a:rect l="l" t="t" r="r" b="b"/>
              <a:pathLst>
                <a:path w="1158239" h="302260">
                  <a:moveTo>
                    <a:pt x="31358" y="301713"/>
                  </a:moveTo>
                  <a:lnTo>
                    <a:pt x="311077" y="21463"/>
                  </a:lnTo>
                  <a:lnTo>
                    <a:pt x="1157634" y="21463"/>
                  </a:lnTo>
                  <a:lnTo>
                    <a:pt x="1157634" y="0"/>
                  </a:lnTo>
                  <a:lnTo>
                    <a:pt x="301997" y="0"/>
                  </a:lnTo>
                  <a:lnTo>
                    <a:pt x="0" y="301713"/>
                  </a:lnTo>
                </a:path>
              </a:pathLst>
            </a:custGeom>
            <a:ln w="9524">
              <a:solidFill>
                <a:srgbClr val="0052B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4178" y="4781004"/>
              <a:ext cx="129670" cy="128333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-14287" y="13394"/>
            <a:ext cx="1682114" cy="587375"/>
            <a:chOff x="-14287" y="13394"/>
            <a:chExt cx="1682114" cy="587375"/>
          </a:xfrm>
        </p:grpSpPr>
        <p:sp>
          <p:nvSpPr>
            <p:cNvPr id="10" name="object 10"/>
            <p:cNvSpPr/>
            <p:nvPr/>
          </p:nvSpPr>
          <p:spPr>
            <a:xfrm>
              <a:off x="71672" y="217931"/>
              <a:ext cx="1407160" cy="334010"/>
            </a:xfrm>
            <a:custGeom>
              <a:avLst/>
              <a:gdLst/>
              <a:ahLst/>
              <a:cxnLst/>
              <a:rect l="l" t="t" r="r" b="b"/>
              <a:pathLst>
                <a:path w="1407160" h="334009">
                  <a:moveTo>
                    <a:pt x="732440" y="0"/>
                  </a:moveTo>
                  <a:lnTo>
                    <a:pt x="0" y="0"/>
                  </a:lnTo>
                  <a:lnTo>
                    <a:pt x="0" y="25780"/>
                  </a:lnTo>
                  <a:lnTo>
                    <a:pt x="722979" y="25780"/>
                  </a:lnTo>
                  <a:lnTo>
                    <a:pt x="802887" y="106291"/>
                  </a:lnTo>
                  <a:lnTo>
                    <a:pt x="830129" y="132968"/>
                  </a:lnTo>
                  <a:lnTo>
                    <a:pt x="868804" y="172191"/>
                  </a:lnTo>
                  <a:lnTo>
                    <a:pt x="1030852" y="333755"/>
                  </a:lnTo>
                  <a:lnTo>
                    <a:pt x="1406607" y="333755"/>
                  </a:lnTo>
                  <a:lnTo>
                    <a:pt x="1406607" y="306577"/>
                  </a:lnTo>
                  <a:lnTo>
                    <a:pt x="1041698" y="306577"/>
                  </a:lnTo>
                  <a:lnTo>
                    <a:pt x="963757" y="229589"/>
                  </a:lnTo>
                  <a:lnTo>
                    <a:pt x="886846" y="152381"/>
                  </a:lnTo>
                  <a:lnTo>
                    <a:pt x="849090" y="114045"/>
                  </a:lnTo>
                  <a:lnTo>
                    <a:pt x="740606" y="5460"/>
                  </a:lnTo>
                  <a:lnTo>
                    <a:pt x="735171" y="1396"/>
                  </a:lnTo>
                  <a:lnTo>
                    <a:pt x="7324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5610" y="471908"/>
              <a:ext cx="129540" cy="12835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4287" y="165794"/>
              <a:ext cx="102873" cy="12967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1672" y="68580"/>
              <a:ext cx="1480185" cy="334010"/>
            </a:xfrm>
            <a:custGeom>
              <a:avLst/>
              <a:gdLst/>
              <a:ahLst/>
              <a:cxnLst/>
              <a:rect l="l" t="t" r="r" b="b"/>
              <a:pathLst>
                <a:path w="1480185" h="334010">
                  <a:moveTo>
                    <a:pt x="805656" y="0"/>
                  </a:moveTo>
                  <a:lnTo>
                    <a:pt x="0" y="0"/>
                  </a:lnTo>
                  <a:lnTo>
                    <a:pt x="0" y="25781"/>
                  </a:lnTo>
                  <a:lnTo>
                    <a:pt x="794759" y="25781"/>
                  </a:lnTo>
                  <a:lnTo>
                    <a:pt x="901947" y="132969"/>
                  </a:lnTo>
                  <a:lnTo>
                    <a:pt x="941158" y="171655"/>
                  </a:lnTo>
                  <a:lnTo>
                    <a:pt x="1060083" y="290335"/>
                  </a:lnTo>
                  <a:lnTo>
                    <a:pt x="1104042" y="333756"/>
                  </a:lnTo>
                  <a:lnTo>
                    <a:pt x="1479759" y="333756"/>
                  </a:lnTo>
                  <a:lnTo>
                    <a:pt x="1479759" y="306578"/>
                  </a:lnTo>
                  <a:lnTo>
                    <a:pt x="1113504" y="306578"/>
                  </a:lnTo>
                  <a:lnTo>
                    <a:pt x="920908" y="113919"/>
                  </a:lnTo>
                  <a:lnTo>
                    <a:pt x="893648" y="87274"/>
                  </a:lnTo>
                  <a:lnTo>
                    <a:pt x="839093" y="32891"/>
                  </a:lnTo>
                  <a:lnTo>
                    <a:pt x="811053" y="5461"/>
                  </a:lnTo>
                  <a:lnTo>
                    <a:pt x="809707" y="2794"/>
                  </a:lnTo>
                  <a:lnTo>
                    <a:pt x="808335" y="1397"/>
                  </a:lnTo>
                  <a:lnTo>
                    <a:pt x="8056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9430" y="324290"/>
              <a:ext cx="128277" cy="12967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4287" y="13394"/>
              <a:ext cx="102873" cy="12967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7361110" y="62674"/>
            <a:ext cx="1788160" cy="894715"/>
            <a:chOff x="7361110" y="62674"/>
            <a:chExt cx="1788160" cy="894715"/>
          </a:xfrm>
        </p:grpSpPr>
        <p:sp>
          <p:nvSpPr>
            <p:cNvPr id="17" name="object 17"/>
            <p:cNvSpPr/>
            <p:nvPr/>
          </p:nvSpPr>
          <p:spPr>
            <a:xfrm>
              <a:off x="7467599" y="124968"/>
              <a:ext cx="1676400" cy="425450"/>
            </a:xfrm>
            <a:custGeom>
              <a:avLst/>
              <a:gdLst/>
              <a:ahLst/>
              <a:cxnLst/>
              <a:rect l="l" t="t" r="r" b="b"/>
              <a:pathLst>
                <a:path w="1676400" h="425450">
                  <a:moveTo>
                    <a:pt x="855599" y="0"/>
                  </a:moveTo>
                  <a:lnTo>
                    <a:pt x="0" y="0"/>
                  </a:lnTo>
                  <a:lnTo>
                    <a:pt x="0" y="21462"/>
                  </a:lnTo>
                  <a:lnTo>
                    <a:pt x="846581" y="21462"/>
                  </a:lnTo>
                  <a:lnTo>
                    <a:pt x="1246124" y="421767"/>
                  </a:lnTo>
                  <a:lnTo>
                    <a:pt x="1247140" y="422910"/>
                  </a:lnTo>
                  <a:lnTo>
                    <a:pt x="1251711" y="425196"/>
                  </a:lnTo>
                  <a:lnTo>
                    <a:pt x="1676400" y="425196"/>
                  </a:lnTo>
                  <a:lnTo>
                    <a:pt x="1676400" y="402590"/>
                  </a:lnTo>
                  <a:lnTo>
                    <a:pt x="1258570" y="402590"/>
                  </a:lnTo>
                  <a:lnTo>
                    <a:pt x="8555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467599" y="124968"/>
              <a:ext cx="1676400" cy="425450"/>
            </a:xfrm>
            <a:custGeom>
              <a:avLst/>
              <a:gdLst/>
              <a:ahLst/>
              <a:cxnLst/>
              <a:rect l="l" t="t" r="r" b="b"/>
              <a:pathLst>
                <a:path w="1676400" h="425450">
                  <a:moveTo>
                    <a:pt x="1676400" y="425196"/>
                  </a:moveTo>
                  <a:lnTo>
                    <a:pt x="1251711" y="425196"/>
                  </a:lnTo>
                  <a:lnTo>
                    <a:pt x="1249426" y="424053"/>
                  </a:lnTo>
                  <a:lnTo>
                    <a:pt x="1247140" y="422910"/>
                  </a:lnTo>
                  <a:lnTo>
                    <a:pt x="1246124" y="421767"/>
                  </a:lnTo>
                  <a:lnTo>
                    <a:pt x="1244980" y="420624"/>
                  </a:lnTo>
                  <a:lnTo>
                    <a:pt x="846581" y="21462"/>
                  </a:lnTo>
                  <a:lnTo>
                    <a:pt x="0" y="21462"/>
                  </a:lnTo>
                  <a:lnTo>
                    <a:pt x="0" y="0"/>
                  </a:lnTo>
                  <a:lnTo>
                    <a:pt x="855599" y="0"/>
                  </a:lnTo>
                  <a:lnTo>
                    <a:pt x="1256283" y="400304"/>
                  </a:lnTo>
                  <a:lnTo>
                    <a:pt x="1258570" y="402590"/>
                  </a:lnTo>
                  <a:lnTo>
                    <a:pt x="1676400" y="40259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61110" y="62674"/>
              <a:ext cx="129670" cy="12967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565135" y="527303"/>
              <a:ext cx="1579245" cy="425450"/>
            </a:xfrm>
            <a:custGeom>
              <a:avLst/>
              <a:gdLst/>
              <a:ahLst/>
              <a:cxnLst/>
              <a:rect l="l" t="t" r="r" b="b"/>
              <a:pathLst>
                <a:path w="1579245" h="425450">
                  <a:moveTo>
                    <a:pt x="855599" y="0"/>
                  </a:moveTo>
                  <a:lnTo>
                    <a:pt x="0" y="0"/>
                  </a:lnTo>
                  <a:lnTo>
                    <a:pt x="0" y="21462"/>
                  </a:lnTo>
                  <a:lnTo>
                    <a:pt x="846582" y="21462"/>
                  </a:lnTo>
                  <a:lnTo>
                    <a:pt x="1246124" y="421767"/>
                  </a:lnTo>
                  <a:lnTo>
                    <a:pt x="1247140" y="422910"/>
                  </a:lnTo>
                  <a:lnTo>
                    <a:pt x="1251712" y="425196"/>
                  </a:lnTo>
                  <a:lnTo>
                    <a:pt x="1578864" y="425196"/>
                  </a:lnTo>
                  <a:lnTo>
                    <a:pt x="1578864" y="402590"/>
                  </a:lnTo>
                  <a:lnTo>
                    <a:pt x="1258570" y="402590"/>
                  </a:lnTo>
                  <a:lnTo>
                    <a:pt x="8555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565135" y="527303"/>
              <a:ext cx="1579245" cy="425450"/>
            </a:xfrm>
            <a:custGeom>
              <a:avLst/>
              <a:gdLst/>
              <a:ahLst/>
              <a:cxnLst/>
              <a:rect l="l" t="t" r="r" b="b"/>
              <a:pathLst>
                <a:path w="1579245" h="425450">
                  <a:moveTo>
                    <a:pt x="1578864" y="425196"/>
                  </a:moveTo>
                  <a:lnTo>
                    <a:pt x="1251712" y="425196"/>
                  </a:lnTo>
                  <a:lnTo>
                    <a:pt x="1249426" y="424053"/>
                  </a:lnTo>
                  <a:lnTo>
                    <a:pt x="1247140" y="422910"/>
                  </a:lnTo>
                  <a:lnTo>
                    <a:pt x="1246124" y="421767"/>
                  </a:lnTo>
                  <a:lnTo>
                    <a:pt x="1244981" y="420624"/>
                  </a:lnTo>
                  <a:lnTo>
                    <a:pt x="846582" y="21462"/>
                  </a:lnTo>
                  <a:lnTo>
                    <a:pt x="0" y="21462"/>
                  </a:lnTo>
                  <a:lnTo>
                    <a:pt x="0" y="0"/>
                  </a:lnTo>
                  <a:lnTo>
                    <a:pt x="855599" y="0"/>
                  </a:lnTo>
                  <a:lnTo>
                    <a:pt x="1256284" y="400304"/>
                  </a:lnTo>
                  <a:lnTo>
                    <a:pt x="1258570" y="402590"/>
                  </a:lnTo>
                  <a:lnTo>
                    <a:pt x="1578864" y="40259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58646" y="465010"/>
              <a:ext cx="129670" cy="12967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5765600" y="1779746"/>
            <a:ext cx="3392804" cy="3378200"/>
            <a:chOff x="5765600" y="1779746"/>
            <a:chExt cx="3392804" cy="3378200"/>
          </a:xfrm>
        </p:grpSpPr>
        <p:sp>
          <p:nvSpPr>
            <p:cNvPr id="24" name="object 24"/>
            <p:cNvSpPr/>
            <p:nvPr/>
          </p:nvSpPr>
          <p:spPr>
            <a:xfrm>
              <a:off x="6334505" y="4609363"/>
              <a:ext cx="817244" cy="534670"/>
            </a:xfrm>
            <a:custGeom>
              <a:avLst/>
              <a:gdLst/>
              <a:ahLst/>
              <a:cxnLst/>
              <a:rect l="l" t="t" r="r" b="b"/>
              <a:pathLst>
                <a:path w="817245" h="534670">
                  <a:moveTo>
                    <a:pt x="0" y="0"/>
                  </a:moveTo>
                  <a:lnTo>
                    <a:pt x="816864" y="0"/>
                  </a:lnTo>
                  <a:lnTo>
                    <a:pt x="816864" y="534136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16586" y="4541212"/>
              <a:ext cx="128277" cy="12888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770369" y="4258817"/>
              <a:ext cx="1083945" cy="885190"/>
            </a:xfrm>
            <a:custGeom>
              <a:avLst/>
              <a:gdLst/>
              <a:ahLst/>
              <a:cxnLst/>
              <a:rect l="l" t="t" r="r" b="b"/>
              <a:pathLst>
                <a:path w="1083945" h="885189">
                  <a:moveTo>
                    <a:pt x="0" y="0"/>
                  </a:moveTo>
                  <a:lnTo>
                    <a:pt x="0" y="675106"/>
                  </a:lnTo>
                  <a:lnTo>
                    <a:pt x="1083563" y="675106"/>
                  </a:lnTo>
                  <a:lnTo>
                    <a:pt x="1083563" y="884681"/>
                  </a:lnTo>
                </a:path>
              </a:pathLst>
            </a:custGeom>
            <a:ln w="28575">
              <a:solidFill>
                <a:srgbClr val="F5DE3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10362" y="4144972"/>
              <a:ext cx="128277" cy="12963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498605" y="1794033"/>
              <a:ext cx="483870" cy="483870"/>
            </a:xfrm>
            <a:custGeom>
              <a:avLst/>
              <a:gdLst/>
              <a:ahLst/>
              <a:cxnLst/>
              <a:rect l="l" t="t" r="r" b="b"/>
              <a:pathLst>
                <a:path w="483870" h="483869">
                  <a:moveTo>
                    <a:pt x="70469" y="71469"/>
                  </a:moveTo>
                  <a:lnTo>
                    <a:pt x="39632" y="109269"/>
                  </a:lnTo>
                  <a:lnTo>
                    <a:pt x="17607" y="151177"/>
                  </a:lnTo>
                  <a:lnTo>
                    <a:pt x="4396" y="195824"/>
                  </a:lnTo>
                  <a:lnTo>
                    <a:pt x="0" y="241839"/>
                  </a:lnTo>
                  <a:lnTo>
                    <a:pt x="4420" y="287855"/>
                  </a:lnTo>
                  <a:lnTo>
                    <a:pt x="17658" y="332501"/>
                  </a:lnTo>
                  <a:lnTo>
                    <a:pt x="39717" y="374409"/>
                  </a:lnTo>
                  <a:lnTo>
                    <a:pt x="70596" y="412210"/>
                  </a:lnTo>
                  <a:lnTo>
                    <a:pt x="108731" y="443424"/>
                  </a:lnTo>
                  <a:lnTo>
                    <a:pt x="150891" y="465734"/>
                  </a:lnTo>
                  <a:lnTo>
                    <a:pt x="195718" y="479153"/>
                  </a:lnTo>
                  <a:lnTo>
                    <a:pt x="241855" y="483695"/>
                  </a:lnTo>
                  <a:lnTo>
                    <a:pt x="287944" y="479372"/>
                  </a:lnTo>
                  <a:lnTo>
                    <a:pt x="332628" y="466199"/>
                  </a:lnTo>
                  <a:lnTo>
                    <a:pt x="374550" y="444188"/>
                  </a:lnTo>
                  <a:lnTo>
                    <a:pt x="412353" y="413353"/>
                  </a:lnTo>
                  <a:lnTo>
                    <a:pt x="443565" y="375210"/>
                  </a:lnTo>
                  <a:lnTo>
                    <a:pt x="465859" y="333021"/>
                  </a:lnTo>
                  <a:lnTo>
                    <a:pt x="479236" y="288136"/>
                  </a:lnTo>
                  <a:lnTo>
                    <a:pt x="483695" y="241903"/>
                  </a:lnTo>
                  <a:lnTo>
                    <a:pt x="479236" y="195669"/>
                  </a:lnTo>
                  <a:lnTo>
                    <a:pt x="465859" y="150784"/>
                  </a:lnTo>
                  <a:lnTo>
                    <a:pt x="443565" y="108596"/>
                  </a:lnTo>
                  <a:lnTo>
                    <a:pt x="412353" y="70453"/>
                  </a:lnTo>
                  <a:lnTo>
                    <a:pt x="374545" y="39576"/>
                  </a:lnTo>
                  <a:lnTo>
                    <a:pt x="332609" y="17533"/>
                  </a:lnTo>
                  <a:lnTo>
                    <a:pt x="287904" y="4337"/>
                  </a:lnTo>
                  <a:lnTo>
                    <a:pt x="241792" y="0"/>
                  </a:lnTo>
                  <a:lnTo>
                    <a:pt x="195632" y="4532"/>
                  </a:lnTo>
                  <a:lnTo>
                    <a:pt x="150784" y="17946"/>
                  </a:lnTo>
                  <a:lnTo>
                    <a:pt x="108610" y="40255"/>
                  </a:lnTo>
                  <a:lnTo>
                    <a:pt x="70469" y="71469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951346" y="1826767"/>
              <a:ext cx="3079750" cy="2743200"/>
            </a:xfrm>
            <a:custGeom>
              <a:avLst/>
              <a:gdLst/>
              <a:ahLst/>
              <a:cxnLst/>
              <a:rect l="l" t="t" r="r" b="b"/>
              <a:pathLst>
                <a:path w="3079750" h="2743200">
                  <a:moveTo>
                    <a:pt x="997203" y="209169"/>
                  </a:moveTo>
                  <a:lnTo>
                    <a:pt x="788161" y="0"/>
                  </a:lnTo>
                  <a:lnTo>
                    <a:pt x="579120" y="209169"/>
                  </a:lnTo>
                  <a:lnTo>
                    <a:pt x="788161" y="418211"/>
                  </a:lnTo>
                  <a:lnTo>
                    <a:pt x="997203" y="209169"/>
                  </a:lnTo>
                </a:path>
                <a:path w="3079750" h="2743200">
                  <a:moveTo>
                    <a:pt x="0" y="213233"/>
                  </a:moveTo>
                  <a:lnTo>
                    <a:pt x="1291971" y="213233"/>
                  </a:lnTo>
                  <a:lnTo>
                    <a:pt x="1831339" y="752602"/>
                  </a:lnTo>
                  <a:lnTo>
                    <a:pt x="1460246" y="1123696"/>
                  </a:lnTo>
                  <a:lnTo>
                    <a:pt x="3079369" y="2742882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08011" y="2008917"/>
              <a:ext cx="68580" cy="6859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80477" y="2919348"/>
              <a:ext cx="68548" cy="6857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779887" y="1869292"/>
              <a:ext cx="344170" cy="346075"/>
            </a:xfrm>
            <a:custGeom>
              <a:avLst/>
              <a:gdLst/>
              <a:ahLst/>
              <a:cxnLst/>
              <a:rect l="l" t="t" r="r" b="b"/>
              <a:pathLst>
                <a:path w="344170" h="346075">
                  <a:moveTo>
                    <a:pt x="294776" y="50566"/>
                  </a:moveTo>
                  <a:lnTo>
                    <a:pt x="334262" y="112772"/>
                  </a:lnTo>
                  <a:lnTo>
                    <a:pt x="344137" y="156672"/>
                  </a:lnTo>
                  <a:lnTo>
                    <a:pt x="342560" y="200981"/>
                  </a:lnTo>
                  <a:lnTo>
                    <a:pt x="329913" y="243460"/>
                  </a:lnTo>
                  <a:lnTo>
                    <a:pt x="306576" y="281868"/>
                  </a:lnTo>
                  <a:lnTo>
                    <a:pt x="272932" y="313964"/>
                  </a:lnTo>
                  <a:lnTo>
                    <a:pt x="228790" y="336427"/>
                  </a:lnTo>
                  <a:lnTo>
                    <a:pt x="181557" y="345533"/>
                  </a:lnTo>
                  <a:lnTo>
                    <a:pt x="134208" y="341643"/>
                  </a:lnTo>
                  <a:lnTo>
                    <a:pt x="89719" y="325115"/>
                  </a:lnTo>
                  <a:lnTo>
                    <a:pt x="51063" y="296311"/>
                  </a:lnTo>
                  <a:lnTo>
                    <a:pt x="10316" y="233393"/>
                  </a:lnTo>
                  <a:lnTo>
                    <a:pt x="0" y="189588"/>
                  </a:lnTo>
                  <a:lnTo>
                    <a:pt x="1247" y="145276"/>
                  </a:lnTo>
                  <a:lnTo>
                    <a:pt x="13734" y="102805"/>
                  </a:lnTo>
                  <a:lnTo>
                    <a:pt x="37136" y="64525"/>
                  </a:lnTo>
                  <a:lnTo>
                    <a:pt x="71129" y="32786"/>
                  </a:lnTo>
                  <a:lnTo>
                    <a:pt x="115529" y="9398"/>
                  </a:lnTo>
                  <a:lnTo>
                    <a:pt x="162983" y="0"/>
                  </a:lnTo>
                  <a:lnTo>
                    <a:pt x="210602" y="4074"/>
                  </a:lnTo>
                  <a:lnTo>
                    <a:pt x="255496" y="21102"/>
                  </a:lnTo>
                  <a:lnTo>
                    <a:pt x="294776" y="50566"/>
                  </a:lnTo>
                </a:path>
              </a:pathLst>
            </a:custGeom>
            <a:ln w="28575">
              <a:solidFill>
                <a:srgbClr val="0052B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84735" y="1973421"/>
              <a:ext cx="133540" cy="13284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458700" y="2256431"/>
              <a:ext cx="648335" cy="648335"/>
            </a:xfrm>
            <a:custGeom>
              <a:avLst/>
              <a:gdLst/>
              <a:ahLst/>
              <a:cxnLst/>
              <a:rect l="l" t="t" r="r" b="b"/>
              <a:pathLst>
                <a:path w="648334" h="648335">
                  <a:moveTo>
                    <a:pt x="346499" y="0"/>
                  </a:moveTo>
                  <a:lnTo>
                    <a:pt x="301346" y="0"/>
                  </a:lnTo>
                  <a:lnTo>
                    <a:pt x="256545" y="6272"/>
                  </a:lnTo>
                  <a:lnTo>
                    <a:pt x="212804" y="18816"/>
                  </a:lnTo>
                  <a:lnTo>
                    <a:pt x="170830" y="37633"/>
                  </a:lnTo>
                  <a:lnTo>
                    <a:pt x="131328" y="62723"/>
                  </a:lnTo>
                  <a:lnTo>
                    <a:pt x="95005" y="94084"/>
                  </a:lnTo>
                  <a:lnTo>
                    <a:pt x="63391" y="130660"/>
                  </a:lnTo>
                  <a:lnTo>
                    <a:pt x="38095" y="170369"/>
                  </a:lnTo>
                  <a:lnTo>
                    <a:pt x="19112" y="212509"/>
                  </a:lnTo>
                  <a:lnTo>
                    <a:pt x="6438" y="256379"/>
                  </a:lnTo>
                  <a:lnTo>
                    <a:pt x="69" y="301276"/>
                  </a:lnTo>
                  <a:lnTo>
                    <a:pt x="0" y="346499"/>
                  </a:lnTo>
                  <a:lnTo>
                    <a:pt x="6225" y="391346"/>
                  </a:lnTo>
                  <a:lnTo>
                    <a:pt x="18742" y="435115"/>
                  </a:lnTo>
                  <a:lnTo>
                    <a:pt x="37544" y="477105"/>
                  </a:lnTo>
                  <a:lnTo>
                    <a:pt x="62628" y="516612"/>
                  </a:lnTo>
                  <a:lnTo>
                    <a:pt x="93989" y="552935"/>
                  </a:lnTo>
                  <a:lnTo>
                    <a:pt x="130565" y="584552"/>
                  </a:lnTo>
                  <a:lnTo>
                    <a:pt x="170280" y="609850"/>
                  </a:lnTo>
                  <a:lnTo>
                    <a:pt x="212437" y="628829"/>
                  </a:lnTo>
                  <a:lnTo>
                    <a:pt x="256338" y="641485"/>
                  </a:lnTo>
                  <a:lnTo>
                    <a:pt x="301288" y="647819"/>
                  </a:lnTo>
                  <a:lnTo>
                    <a:pt x="346589" y="647828"/>
                  </a:lnTo>
                  <a:lnTo>
                    <a:pt x="391546" y="641510"/>
                  </a:lnTo>
                  <a:lnTo>
                    <a:pt x="435460" y="628863"/>
                  </a:lnTo>
                  <a:lnTo>
                    <a:pt x="477635" y="609886"/>
                  </a:lnTo>
                  <a:lnTo>
                    <a:pt x="517375" y="584578"/>
                  </a:lnTo>
                  <a:lnTo>
                    <a:pt x="553983" y="552935"/>
                  </a:lnTo>
                  <a:lnTo>
                    <a:pt x="585341" y="516612"/>
                  </a:lnTo>
                  <a:lnTo>
                    <a:pt x="610417" y="477105"/>
                  </a:lnTo>
                  <a:lnTo>
                    <a:pt x="629207" y="435115"/>
                  </a:lnTo>
                  <a:lnTo>
                    <a:pt x="641709" y="391346"/>
                  </a:lnTo>
                  <a:lnTo>
                    <a:pt x="647918" y="346499"/>
                  </a:lnTo>
                  <a:lnTo>
                    <a:pt x="647831" y="301276"/>
                  </a:lnTo>
                  <a:lnTo>
                    <a:pt x="641445" y="256379"/>
                  </a:lnTo>
                  <a:lnTo>
                    <a:pt x="628756" y="212509"/>
                  </a:lnTo>
                  <a:lnTo>
                    <a:pt x="609762" y="170369"/>
                  </a:lnTo>
                  <a:lnTo>
                    <a:pt x="584457" y="130660"/>
                  </a:lnTo>
                  <a:lnTo>
                    <a:pt x="552840" y="94084"/>
                  </a:lnTo>
                  <a:lnTo>
                    <a:pt x="516517" y="62723"/>
                  </a:lnTo>
                  <a:lnTo>
                    <a:pt x="477015" y="37633"/>
                  </a:lnTo>
                  <a:lnTo>
                    <a:pt x="435041" y="18816"/>
                  </a:lnTo>
                  <a:lnTo>
                    <a:pt x="391300" y="6272"/>
                  </a:lnTo>
                  <a:lnTo>
                    <a:pt x="346499" y="0"/>
                  </a:lnTo>
                  <a:close/>
                </a:path>
              </a:pathLst>
            </a:custGeom>
            <a:solidFill>
              <a:srgbClr val="0052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109571" y="1907346"/>
              <a:ext cx="1346835" cy="1346835"/>
            </a:xfrm>
            <a:custGeom>
              <a:avLst/>
              <a:gdLst/>
              <a:ahLst/>
              <a:cxnLst/>
              <a:rect l="l" t="t" r="r" b="b"/>
              <a:pathLst>
                <a:path w="1346834" h="1346835">
                  <a:moveTo>
                    <a:pt x="930290" y="51120"/>
                  </a:moveTo>
                  <a:lnTo>
                    <a:pt x="885304" y="34304"/>
                  </a:lnTo>
                  <a:lnTo>
                    <a:pt x="839897" y="20888"/>
                  </a:lnTo>
                  <a:lnTo>
                    <a:pt x="794217" y="10811"/>
                  </a:lnTo>
                  <a:lnTo>
                    <a:pt x="748412" y="4012"/>
                  </a:lnTo>
                  <a:lnTo>
                    <a:pt x="702630" y="428"/>
                  </a:lnTo>
                  <a:lnTo>
                    <a:pt x="657020" y="0"/>
                  </a:lnTo>
                  <a:lnTo>
                    <a:pt x="611728" y="2664"/>
                  </a:lnTo>
                  <a:lnTo>
                    <a:pt x="566903" y="8362"/>
                  </a:lnTo>
                  <a:lnTo>
                    <a:pt x="522692" y="17030"/>
                  </a:lnTo>
                  <a:lnTo>
                    <a:pt x="479245" y="28607"/>
                  </a:lnTo>
                  <a:lnTo>
                    <a:pt x="436709" y="43033"/>
                  </a:lnTo>
                  <a:lnTo>
                    <a:pt x="395232" y="60246"/>
                  </a:lnTo>
                  <a:lnTo>
                    <a:pt x="354961" y="80184"/>
                  </a:lnTo>
                  <a:lnTo>
                    <a:pt x="316046" y="102787"/>
                  </a:lnTo>
                  <a:lnTo>
                    <a:pt x="278633" y="127993"/>
                  </a:lnTo>
                  <a:lnTo>
                    <a:pt x="242872" y="155741"/>
                  </a:lnTo>
                  <a:lnTo>
                    <a:pt x="208909" y="185969"/>
                  </a:lnTo>
                  <a:lnTo>
                    <a:pt x="176893" y="218616"/>
                  </a:lnTo>
                  <a:lnTo>
                    <a:pt x="146972" y="253620"/>
                  </a:lnTo>
                  <a:lnTo>
                    <a:pt x="119294" y="290922"/>
                  </a:lnTo>
                  <a:lnTo>
                    <a:pt x="94006" y="330458"/>
                  </a:lnTo>
                  <a:lnTo>
                    <a:pt x="71258" y="372168"/>
                  </a:lnTo>
                  <a:lnTo>
                    <a:pt x="51196" y="415991"/>
                  </a:lnTo>
                  <a:lnTo>
                    <a:pt x="34364" y="460976"/>
                  </a:lnTo>
                  <a:lnTo>
                    <a:pt x="20934" y="506381"/>
                  </a:lnTo>
                  <a:lnTo>
                    <a:pt x="10843" y="552058"/>
                  </a:lnTo>
                  <a:lnTo>
                    <a:pt x="4032" y="597859"/>
                  </a:lnTo>
                  <a:lnTo>
                    <a:pt x="438" y="643637"/>
                  </a:lnTo>
                  <a:lnTo>
                    <a:pt x="0" y="689243"/>
                  </a:lnTo>
                  <a:lnTo>
                    <a:pt x="2656" y="734529"/>
                  </a:lnTo>
                  <a:lnTo>
                    <a:pt x="8345" y="779349"/>
                  </a:lnTo>
                  <a:lnTo>
                    <a:pt x="17007" y="823553"/>
                  </a:lnTo>
                  <a:lnTo>
                    <a:pt x="28579" y="866995"/>
                  </a:lnTo>
                  <a:lnTo>
                    <a:pt x="43000" y="909527"/>
                  </a:lnTo>
                  <a:lnTo>
                    <a:pt x="60208" y="951000"/>
                  </a:lnTo>
                  <a:lnTo>
                    <a:pt x="80144" y="991267"/>
                  </a:lnTo>
                  <a:lnTo>
                    <a:pt x="102744" y="1030180"/>
                  </a:lnTo>
                  <a:lnTo>
                    <a:pt x="127947" y="1067591"/>
                  </a:lnTo>
                  <a:lnTo>
                    <a:pt x="155693" y="1103353"/>
                  </a:lnTo>
                  <a:lnTo>
                    <a:pt x="185920" y="1137318"/>
                  </a:lnTo>
                  <a:lnTo>
                    <a:pt x="218566" y="1169338"/>
                  </a:lnTo>
                  <a:lnTo>
                    <a:pt x="253570" y="1199264"/>
                  </a:lnTo>
                  <a:lnTo>
                    <a:pt x="290871" y="1226950"/>
                  </a:lnTo>
                  <a:lnTo>
                    <a:pt x="330407" y="1252247"/>
                  </a:lnTo>
                  <a:lnTo>
                    <a:pt x="372117" y="1275008"/>
                  </a:lnTo>
                  <a:lnTo>
                    <a:pt x="415940" y="1295085"/>
                  </a:lnTo>
                  <a:lnTo>
                    <a:pt x="460937" y="1311901"/>
                  </a:lnTo>
                  <a:lnTo>
                    <a:pt x="506375" y="1325317"/>
                  </a:lnTo>
                  <a:lnTo>
                    <a:pt x="552103" y="1335394"/>
                  </a:lnTo>
                  <a:lnTo>
                    <a:pt x="597970" y="1342194"/>
                  </a:lnTo>
                  <a:lnTo>
                    <a:pt x="643825" y="1345777"/>
                  </a:lnTo>
                  <a:lnTo>
                    <a:pt x="689517" y="1346206"/>
                  </a:lnTo>
                  <a:lnTo>
                    <a:pt x="734895" y="1343541"/>
                  </a:lnTo>
                  <a:lnTo>
                    <a:pt x="779808" y="1337844"/>
                  </a:lnTo>
                  <a:lnTo>
                    <a:pt x="824106" y="1329176"/>
                  </a:lnTo>
                  <a:lnTo>
                    <a:pt x="867636" y="1317598"/>
                  </a:lnTo>
                  <a:lnTo>
                    <a:pt x="910248" y="1303173"/>
                  </a:lnTo>
                  <a:lnTo>
                    <a:pt x="951792" y="1285960"/>
                  </a:lnTo>
                  <a:lnTo>
                    <a:pt x="992115" y="1266021"/>
                  </a:lnTo>
                  <a:lnTo>
                    <a:pt x="1031068" y="1243418"/>
                  </a:lnTo>
                  <a:lnTo>
                    <a:pt x="1068498" y="1218212"/>
                  </a:lnTo>
                  <a:lnTo>
                    <a:pt x="1104256" y="1190465"/>
                  </a:lnTo>
                  <a:lnTo>
                    <a:pt x="1138190" y="1160237"/>
                  </a:lnTo>
                  <a:lnTo>
                    <a:pt x="1170149" y="1127590"/>
                  </a:lnTo>
                  <a:lnTo>
                    <a:pt x="1199982" y="1092585"/>
                  </a:lnTo>
                  <a:lnTo>
                    <a:pt x="1227538" y="1055284"/>
                  </a:lnTo>
                  <a:lnTo>
                    <a:pt x="1252666" y="1015747"/>
                  </a:lnTo>
                  <a:lnTo>
                    <a:pt x="1275215" y="974037"/>
                  </a:lnTo>
                  <a:lnTo>
                    <a:pt x="1295034" y="930214"/>
                  </a:lnTo>
                  <a:lnTo>
                    <a:pt x="1311871" y="885239"/>
                  </a:lnTo>
                  <a:lnTo>
                    <a:pt x="1325317" y="839831"/>
                  </a:lnTo>
                  <a:lnTo>
                    <a:pt x="1335432" y="794140"/>
                  </a:lnTo>
                  <a:lnTo>
                    <a:pt x="1342274" y="748315"/>
                  </a:lnTo>
                  <a:lnTo>
                    <a:pt x="1345905" y="702507"/>
                  </a:lnTo>
                  <a:lnTo>
                    <a:pt x="1346384" y="656864"/>
                  </a:lnTo>
                  <a:lnTo>
                    <a:pt x="1343770" y="611536"/>
                  </a:lnTo>
                  <a:lnTo>
                    <a:pt x="1338125" y="566673"/>
                  </a:lnTo>
                  <a:lnTo>
                    <a:pt x="1329507" y="522423"/>
                  </a:lnTo>
                  <a:lnTo>
                    <a:pt x="1317977" y="478938"/>
                  </a:lnTo>
                  <a:lnTo>
                    <a:pt x="1303594" y="436365"/>
                  </a:lnTo>
                  <a:lnTo>
                    <a:pt x="1286418" y="394854"/>
                  </a:lnTo>
                  <a:lnTo>
                    <a:pt x="1266510" y="354556"/>
                  </a:lnTo>
                  <a:lnTo>
                    <a:pt x="1243928" y="315619"/>
                  </a:lnTo>
                  <a:lnTo>
                    <a:pt x="1218734" y="278193"/>
                  </a:lnTo>
                  <a:lnTo>
                    <a:pt x="1190986" y="242428"/>
                  </a:lnTo>
                  <a:lnTo>
                    <a:pt x="1160745" y="208472"/>
                  </a:lnTo>
                  <a:lnTo>
                    <a:pt x="1128070" y="176476"/>
                  </a:lnTo>
                  <a:lnTo>
                    <a:pt x="1093022" y="146589"/>
                  </a:lnTo>
                  <a:lnTo>
                    <a:pt x="1055660" y="118961"/>
                  </a:lnTo>
                  <a:lnTo>
                    <a:pt x="1016044" y="93740"/>
                  </a:lnTo>
                  <a:lnTo>
                    <a:pt x="974234" y="71077"/>
                  </a:lnTo>
                  <a:lnTo>
                    <a:pt x="930290" y="51120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560151" y="2358275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64674" y="378955"/>
                  </a:moveTo>
                  <a:lnTo>
                    <a:pt x="98609" y="407096"/>
                  </a:lnTo>
                  <a:lnTo>
                    <a:pt x="135146" y="427127"/>
                  </a:lnTo>
                  <a:lnTo>
                    <a:pt x="173358" y="439436"/>
                  </a:lnTo>
                  <a:lnTo>
                    <a:pt x="212321" y="444410"/>
                  </a:lnTo>
                  <a:lnTo>
                    <a:pt x="251109" y="442439"/>
                  </a:lnTo>
                  <a:lnTo>
                    <a:pt x="288799" y="433911"/>
                  </a:lnTo>
                  <a:lnTo>
                    <a:pt x="324465" y="419215"/>
                  </a:lnTo>
                  <a:lnTo>
                    <a:pt x="357181" y="398739"/>
                  </a:lnTo>
                  <a:lnTo>
                    <a:pt x="386023" y="372871"/>
                  </a:lnTo>
                  <a:lnTo>
                    <a:pt x="410066" y="342000"/>
                  </a:lnTo>
                  <a:lnTo>
                    <a:pt x="428385" y="306514"/>
                  </a:lnTo>
                  <a:lnTo>
                    <a:pt x="440055" y="266802"/>
                  </a:lnTo>
                  <a:lnTo>
                    <a:pt x="444150" y="223253"/>
                  </a:lnTo>
                  <a:lnTo>
                    <a:pt x="440055" y="179242"/>
                  </a:lnTo>
                  <a:lnTo>
                    <a:pt x="428385" y="139140"/>
                  </a:lnTo>
                  <a:lnTo>
                    <a:pt x="410066" y="103329"/>
                  </a:lnTo>
                  <a:lnTo>
                    <a:pt x="386023" y="72192"/>
                  </a:lnTo>
                  <a:lnTo>
                    <a:pt x="357181" y="46111"/>
                  </a:lnTo>
                  <a:lnTo>
                    <a:pt x="324465" y="25469"/>
                  </a:lnTo>
                  <a:lnTo>
                    <a:pt x="288799" y="10647"/>
                  </a:lnTo>
                  <a:lnTo>
                    <a:pt x="251109" y="2030"/>
                  </a:lnTo>
                  <a:lnTo>
                    <a:pt x="212321" y="0"/>
                  </a:lnTo>
                  <a:lnTo>
                    <a:pt x="173358" y="4938"/>
                  </a:lnTo>
                  <a:lnTo>
                    <a:pt x="135146" y="17227"/>
                  </a:lnTo>
                  <a:lnTo>
                    <a:pt x="98609" y="37251"/>
                  </a:lnTo>
                  <a:lnTo>
                    <a:pt x="64674" y="65392"/>
                  </a:lnTo>
                  <a:lnTo>
                    <a:pt x="36254" y="100295"/>
                  </a:lnTo>
                  <a:lnTo>
                    <a:pt x="16025" y="138996"/>
                  </a:lnTo>
                  <a:lnTo>
                    <a:pt x="3952" y="180210"/>
                  </a:lnTo>
                  <a:lnTo>
                    <a:pt x="0" y="222650"/>
                  </a:lnTo>
                  <a:lnTo>
                    <a:pt x="4131" y="265030"/>
                  </a:lnTo>
                  <a:lnTo>
                    <a:pt x="16311" y="306065"/>
                  </a:lnTo>
                  <a:lnTo>
                    <a:pt x="36504" y="344468"/>
                  </a:lnTo>
                  <a:lnTo>
                    <a:pt x="64674" y="378955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817103" y="3353942"/>
              <a:ext cx="712470" cy="712470"/>
            </a:xfrm>
            <a:custGeom>
              <a:avLst/>
              <a:gdLst/>
              <a:ahLst/>
              <a:cxnLst/>
              <a:rect l="l" t="t" r="r" b="b"/>
              <a:pathLst>
                <a:path w="712470" h="712470">
                  <a:moveTo>
                    <a:pt x="614679" y="518540"/>
                  </a:moveTo>
                  <a:lnTo>
                    <a:pt x="518541" y="614692"/>
                  </a:lnTo>
                  <a:lnTo>
                    <a:pt x="615696" y="711911"/>
                  </a:lnTo>
                  <a:lnTo>
                    <a:pt x="711962" y="615721"/>
                  </a:lnTo>
                  <a:lnTo>
                    <a:pt x="614679" y="518540"/>
                  </a:lnTo>
                  <a:close/>
                </a:path>
                <a:path w="712470" h="712470">
                  <a:moveTo>
                    <a:pt x="485140" y="388873"/>
                  </a:moveTo>
                  <a:lnTo>
                    <a:pt x="388874" y="485012"/>
                  </a:lnTo>
                  <a:lnTo>
                    <a:pt x="486155" y="582256"/>
                  </a:lnTo>
                  <a:lnTo>
                    <a:pt x="582295" y="486028"/>
                  </a:lnTo>
                  <a:lnTo>
                    <a:pt x="485140" y="388873"/>
                  </a:lnTo>
                  <a:close/>
                </a:path>
                <a:path w="712470" h="712470">
                  <a:moveTo>
                    <a:pt x="355473" y="259333"/>
                  </a:moveTo>
                  <a:lnTo>
                    <a:pt x="259334" y="355472"/>
                  </a:lnTo>
                  <a:lnTo>
                    <a:pt x="356489" y="452627"/>
                  </a:lnTo>
                  <a:lnTo>
                    <a:pt x="452627" y="356488"/>
                  </a:lnTo>
                  <a:lnTo>
                    <a:pt x="355473" y="259333"/>
                  </a:lnTo>
                  <a:close/>
                </a:path>
                <a:path w="712470" h="712470">
                  <a:moveTo>
                    <a:pt x="225932" y="129666"/>
                  </a:moveTo>
                  <a:lnTo>
                    <a:pt x="129667" y="225805"/>
                  </a:lnTo>
                  <a:lnTo>
                    <a:pt x="226822" y="323087"/>
                  </a:lnTo>
                  <a:lnTo>
                    <a:pt x="323088" y="226821"/>
                  </a:lnTo>
                  <a:lnTo>
                    <a:pt x="225932" y="129666"/>
                  </a:lnTo>
                  <a:close/>
                </a:path>
                <a:path w="712470" h="712470">
                  <a:moveTo>
                    <a:pt x="96266" y="0"/>
                  </a:moveTo>
                  <a:lnTo>
                    <a:pt x="0" y="96138"/>
                  </a:lnTo>
                  <a:lnTo>
                    <a:pt x="97281" y="193420"/>
                  </a:lnTo>
                  <a:lnTo>
                    <a:pt x="193421" y="97281"/>
                  </a:lnTo>
                  <a:lnTo>
                    <a:pt x="962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817103" y="3353942"/>
              <a:ext cx="712470" cy="712470"/>
            </a:xfrm>
            <a:custGeom>
              <a:avLst/>
              <a:gdLst/>
              <a:ahLst/>
              <a:cxnLst/>
              <a:rect l="l" t="t" r="r" b="b"/>
              <a:pathLst>
                <a:path w="712470" h="712470">
                  <a:moveTo>
                    <a:pt x="711962" y="615721"/>
                  </a:moveTo>
                  <a:lnTo>
                    <a:pt x="615696" y="711911"/>
                  </a:lnTo>
                  <a:lnTo>
                    <a:pt x="518541" y="614692"/>
                  </a:lnTo>
                  <a:lnTo>
                    <a:pt x="614679" y="518540"/>
                  </a:lnTo>
                  <a:lnTo>
                    <a:pt x="711962" y="615721"/>
                  </a:lnTo>
                  <a:close/>
                </a:path>
                <a:path w="712470" h="712470">
                  <a:moveTo>
                    <a:pt x="582295" y="486028"/>
                  </a:moveTo>
                  <a:lnTo>
                    <a:pt x="486155" y="582256"/>
                  </a:lnTo>
                  <a:lnTo>
                    <a:pt x="388874" y="485012"/>
                  </a:lnTo>
                  <a:lnTo>
                    <a:pt x="485140" y="388873"/>
                  </a:lnTo>
                  <a:lnTo>
                    <a:pt x="582295" y="486028"/>
                  </a:lnTo>
                  <a:close/>
                </a:path>
                <a:path w="712470" h="712470">
                  <a:moveTo>
                    <a:pt x="452627" y="356488"/>
                  </a:moveTo>
                  <a:lnTo>
                    <a:pt x="356489" y="452627"/>
                  </a:lnTo>
                  <a:lnTo>
                    <a:pt x="259334" y="355472"/>
                  </a:lnTo>
                  <a:lnTo>
                    <a:pt x="355473" y="259333"/>
                  </a:lnTo>
                  <a:lnTo>
                    <a:pt x="452627" y="356488"/>
                  </a:lnTo>
                  <a:close/>
                </a:path>
                <a:path w="712470" h="712470">
                  <a:moveTo>
                    <a:pt x="323088" y="226821"/>
                  </a:moveTo>
                  <a:lnTo>
                    <a:pt x="226822" y="323087"/>
                  </a:lnTo>
                  <a:lnTo>
                    <a:pt x="129667" y="225805"/>
                  </a:lnTo>
                  <a:lnTo>
                    <a:pt x="225932" y="129666"/>
                  </a:lnTo>
                  <a:lnTo>
                    <a:pt x="323088" y="226821"/>
                  </a:lnTo>
                  <a:close/>
                </a:path>
                <a:path w="712470" h="712470">
                  <a:moveTo>
                    <a:pt x="193421" y="97281"/>
                  </a:moveTo>
                  <a:lnTo>
                    <a:pt x="97281" y="193420"/>
                  </a:lnTo>
                  <a:lnTo>
                    <a:pt x="0" y="96138"/>
                  </a:lnTo>
                  <a:lnTo>
                    <a:pt x="96266" y="0"/>
                  </a:lnTo>
                  <a:lnTo>
                    <a:pt x="193421" y="97281"/>
                  </a:lnTo>
                  <a:close/>
                </a:path>
              </a:pathLst>
            </a:custGeom>
            <a:ln w="8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770619" y="4310760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79" h="373379">
                  <a:moveTo>
                    <a:pt x="0" y="0"/>
                  </a:moveTo>
                  <a:lnTo>
                    <a:pt x="373379" y="37338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693826" y="1002538"/>
            <a:ext cx="290703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NPN</a:t>
            </a:r>
            <a:r>
              <a:rPr dirty="0" spc="-155"/>
              <a:t> </a:t>
            </a:r>
            <a:r>
              <a:rPr dirty="0" spc="-145"/>
              <a:t>Transi</a:t>
            </a:r>
            <a:r>
              <a:rPr dirty="0" spc="-155"/>
              <a:t>s</a:t>
            </a:r>
            <a:r>
              <a:rPr dirty="0" spc="-125"/>
              <a:t>tors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671576" y="1706118"/>
            <a:ext cx="3478529" cy="2205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4925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40">
                <a:solidFill>
                  <a:srgbClr val="EEEEEE"/>
                </a:solidFill>
                <a:latin typeface="Tahoma"/>
                <a:cs typeface="Tahoma"/>
              </a:rPr>
              <a:t>They</a:t>
            </a:r>
            <a:r>
              <a:rPr dirty="0" sz="1400" spc="-18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EEEEEE"/>
                </a:solidFill>
                <a:latin typeface="Tahoma"/>
                <a:cs typeface="Tahoma"/>
              </a:rPr>
              <a:t>are</a:t>
            </a:r>
            <a:r>
              <a:rPr dirty="0" sz="1400" spc="-16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EEEEEE"/>
                </a:solidFill>
                <a:latin typeface="Tahoma"/>
                <a:cs typeface="Tahoma"/>
              </a:rPr>
              <a:t>a</a:t>
            </a:r>
            <a:r>
              <a:rPr dirty="0" sz="1400" spc="-17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EEEEEE"/>
                </a:solidFill>
                <a:latin typeface="Tahoma"/>
                <a:cs typeface="Tahoma"/>
              </a:rPr>
              <a:t>type</a:t>
            </a:r>
            <a:r>
              <a:rPr dirty="0" sz="1400" spc="-18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EEEEEE"/>
                </a:solidFill>
                <a:latin typeface="Tahoma"/>
                <a:cs typeface="Tahoma"/>
              </a:rPr>
              <a:t>of</a:t>
            </a:r>
            <a:r>
              <a:rPr dirty="0" sz="1400" spc="-15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EEEEEE"/>
                </a:solidFill>
                <a:latin typeface="Tahoma"/>
                <a:cs typeface="Tahoma"/>
              </a:rPr>
              <a:t>bipolar</a:t>
            </a:r>
            <a:r>
              <a:rPr dirty="0" sz="1400" spc="-17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EEEEEE"/>
                </a:solidFill>
                <a:latin typeface="Tahoma"/>
                <a:cs typeface="Tahoma"/>
              </a:rPr>
              <a:t>transistor</a:t>
            </a:r>
            <a:r>
              <a:rPr dirty="0" sz="1400" spc="-18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EEEEEE"/>
                </a:solidFill>
                <a:latin typeface="Tahoma"/>
                <a:cs typeface="Tahoma"/>
              </a:rPr>
              <a:t>with</a:t>
            </a:r>
            <a:r>
              <a:rPr dirty="0" sz="1400" spc="-17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EEEEEE"/>
                </a:solidFill>
                <a:latin typeface="Tahoma"/>
                <a:cs typeface="Tahoma"/>
              </a:rPr>
              <a:t>three </a:t>
            </a:r>
            <a:r>
              <a:rPr dirty="0" sz="1400" spc="-42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EEEEEE"/>
                </a:solidFill>
                <a:latin typeface="Tahoma"/>
                <a:cs typeface="Tahoma"/>
              </a:rPr>
              <a:t>layers</a:t>
            </a:r>
            <a:r>
              <a:rPr dirty="0" sz="1400" spc="-17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EEEEEE"/>
                </a:solidFill>
                <a:latin typeface="Tahoma"/>
                <a:cs typeface="Tahoma"/>
              </a:rPr>
              <a:t>that</a:t>
            </a:r>
            <a:r>
              <a:rPr dirty="0" sz="1400" spc="-19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EEEEEE"/>
                </a:solidFill>
                <a:latin typeface="Tahoma"/>
                <a:cs typeface="Tahoma"/>
              </a:rPr>
              <a:t>are</a:t>
            </a:r>
            <a:r>
              <a:rPr dirty="0" sz="1400" spc="-16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EEEEEE"/>
                </a:solidFill>
                <a:latin typeface="Tahoma"/>
                <a:cs typeface="Tahoma"/>
              </a:rPr>
              <a:t>used</a:t>
            </a:r>
            <a:r>
              <a:rPr dirty="0" sz="1400" spc="-17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EEEEEE"/>
                </a:solidFill>
                <a:latin typeface="Tahoma"/>
                <a:cs typeface="Tahoma"/>
              </a:rPr>
              <a:t>for</a:t>
            </a:r>
            <a:r>
              <a:rPr dirty="0" sz="1400" spc="-15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EEEEEE"/>
                </a:solidFill>
                <a:latin typeface="Tahoma"/>
                <a:cs typeface="Tahoma"/>
              </a:rPr>
              <a:t>signal</a:t>
            </a:r>
            <a:r>
              <a:rPr dirty="0" sz="1400" spc="-18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EEEEEE"/>
                </a:solidFill>
                <a:latin typeface="Tahoma"/>
                <a:cs typeface="Tahoma"/>
              </a:rPr>
              <a:t>amplification.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700" spc="-130" b="1">
                <a:solidFill>
                  <a:srgbClr val="FFFFFF"/>
                </a:solidFill>
                <a:latin typeface="Verdana"/>
                <a:cs typeface="Verdana"/>
              </a:rPr>
              <a:t>Resistors</a:t>
            </a:r>
            <a:endParaRPr sz="2700">
              <a:latin typeface="Verdana"/>
              <a:cs typeface="Verdana"/>
            </a:endParaRPr>
          </a:p>
          <a:p>
            <a:pPr marL="34925" marR="178435">
              <a:lnSpc>
                <a:spcPct val="100000"/>
              </a:lnSpc>
              <a:spcBef>
                <a:spcPts val="1905"/>
              </a:spcBef>
            </a:pPr>
            <a:r>
              <a:rPr dirty="0" sz="1400" spc="-40">
                <a:solidFill>
                  <a:srgbClr val="EEEEEE"/>
                </a:solidFill>
                <a:latin typeface="Tahoma"/>
                <a:cs typeface="Tahoma"/>
              </a:rPr>
              <a:t>They</a:t>
            </a:r>
            <a:r>
              <a:rPr dirty="0" sz="1400" spc="-18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EEEEEE"/>
                </a:solidFill>
                <a:latin typeface="Tahoma"/>
                <a:cs typeface="Tahoma"/>
              </a:rPr>
              <a:t>are</a:t>
            </a:r>
            <a:r>
              <a:rPr dirty="0" sz="1400" spc="-16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EEEEEE"/>
                </a:solidFill>
                <a:latin typeface="Tahoma"/>
                <a:cs typeface="Tahoma"/>
              </a:rPr>
              <a:t>used</a:t>
            </a:r>
            <a:r>
              <a:rPr dirty="0" sz="1400" spc="-17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EEEEEE"/>
                </a:solidFill>
                <a:latin typeface="Tahoma"/>
                <a:cs typeface="Tahoma"/>
              </a:rPr>
              <a:t>to</a:t>
            </a:r>
            <a:r>
              <a:rPr dirty="0" sz="1400" spc="-17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EEEEEE"/>
                </a:solidFill>
                <a:latin typeface="Tahoma"/>
                <a:cs typeface="Tahoma"/>
              </a:rPr>
              <a:t>reduce</a:t>
            </a:r>
            <a:r>
              <a:rPr dirty="0" sz="1400" spc="-16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EEEEEE"/>
                </a:solidFill>
                <a:latin typeface="Tahoma"/>
                <a:cs typeface="Tahoma"/>
              </a:rPr>
              <a:t>current</a:t>
            </a:r>
            <a:r>
              <a:rPr dirty="0" sz="1400" spc="-18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EEEEEE"/>
                </a:solidFill>
                <a:latin typeface="Tahoma"/>
                <a:cs typeface="Tahoma"/>
              </a:rPr>
              <a:t>flow,</a:t>
            </a:r>
            <a:r>
              <a:rPr dirty="0" sz="1400" spc="-16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EEEEEE"/>
                </a:solidFill>
                <a:latin typeface="Tahoma"/>
                <a:cs typeface="Tahoma"/>
              </a:rPr>
              <a:t>adjust </a:t>
            </a:r>
            <a:r>
              <a:rPr dirty="0" sz="1400" spc="-42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EEEEEE"/>
                </a:solidFill>
                <a:latin typeface="Tahoma"/>
                <a:cs typeface="Tahoma"/>
              </a:rPr>
              <a:t>signal</a:t>
            </a:r>
            <a:r>
              <a:rPr dirty="0" sz="1400" spc="-19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EEEEEE"/>
                </a:solidFill>
                <a:latin typeface="Tahoma"/>
                <a:cs typeface="Tahoma"/>
              </a:rPr>
              <a:t>levels,</a:t>
            </a:r>
            <a:r>
              <a:rPr dirty="0" sz="1400" spc="-15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EEEEEE"/>
                </a:solidFill>
                <a:latin typeface="Tahoma"/>
                <a:cs typeface="Tahoma"/>
              </a:rPr>
              <a:t>to</a:t>
            </a:r>
            <a:r>
              <a:rPr dirty="0" sz="1400" spc="-16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EEEEEE"/>
                </a:solidFill>
                <a:latin typeface="Tahoma"/>
                <a:cs typeface="Tahoma"/>
              </a:rPr>
              <a:t>divide</a:t>
            </a:r>
            <a:r>
              <a:rPr dirty="0" sz="1400" spc="-17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EEEEEE"/>
                </a:solidFill>
                <a:latin typeface="Tahoma"/>
                <a:cs typeface="Tahoma"/>
              </a:rPr>
              <a:t>voltages,</a:t>
            </a:r>
            <a:r>
              <a:rPr dirty="0" sz="1400" spc="-19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EEEEEE"/>
                </a:solidFill>
                <a:latin typeface="Tahoma"/>
                <a:cs typeface="Tahoma"/>
              </a:rPr>
              <a:t>bias</a:t>
            </a:r>
            <a:r>
              <a:rPr dirty="0" sz="1400" spc="-18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EEEEEE"/>
                </a:solidFill>
                <a:latin typeface="Tahoma"/>
                <a:cs typeface="Tahoma"/>
              </a:rPr>
              <a:t>active </a:t>
            </a:r>
            <a:r>
              <a:rPr dirty="0" sz="1400" spc="-1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EEEEEE"/>
                </a:solidFill>
                <a:latin typeface="Tahoma"/>
                <a:cs typeface="Tahoma"/>
              </a:rPr>
              <a:t>elemen</a:t>
            </a:r>
            <a:r>
              <a:rPr dirty="0" sz="1400" spc="-5">
                <a:solidFill>
                  <a:srgbClr val="EEEEEE"/>
                </a:solidFill>
                <a:latin typeface="Tahoma"/>
                <a:cs typeface="Tahoma"/>
              </a:rPr>
              <a:t>t</a:t>
            </a:r>
            <a:r>
              <a:rPr dirty="0" sz="1400" spc="-60">
                <a:solidFill>
                  <a:srgbClr val="EEEEEE"/>
                </a:solidFill>
                <a:latin typeface="Tahoma"/>
                <a:cs typeface="Tahoma"/>
              </a:rPr>
              <a:t>s,</a:t>
            </a:r>
            <a:r>
              <a:rPr dirty="0" sz="1400" spc="-16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EEEEEE"/>
                </a:solidFill>
                <a:latin typeface="Tahoma"/>
                <a:cs typeface="Tahoma"/>
              </a:rPr>
              <a:t>et</a:t>
            </a:r>
            <a:r>
              <a:rPr dirty="0" sz="1400" spc="-15">
                <a:solidFill>
                  <a:srgbClr val="EEEEEE"/>
                </a:solidFill>
                <a:latin typeface="Tahoma"/>
                <a:cs typeface="Tahoma"/>
              </a:rPr>
              <a:t>c</a:t>
            </a:r>
            <a:r>
              <a:rPr dirty="0" sz="1400" spc="-75">
                <a:solidFill>
                  <a:srgbClr val="EEEEEE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2" name="object 4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882383" y="0"/>
            <a:ext cx="2261616" cy="5989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99082" y="2485644"/>
            <a:ext cx="1245235" cy="433705"/>
            <a:chOff x="7899082" y="2485644"/>
            <a:chExt cx="1245235" cy="4337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99082" y="2790634"/>
              <a:ext cx="129670" cy="12835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014715" y="2485644"/>
              <a:ext cx="1129665" cy="396240"/>
            </a:xfrm>
            <a:custGeom>
              <a:avLst/>
              <a:gdLst/>
              <a:ahLst/>
              <a:cxnLst/>
              <a:rect l="l" t="t" r="r" b="b"/>
              <a:pathLst>
                <a:path w="1129665" h="396239">
                  <a:moveTo>
                    <a:pt x="1129283" y="0"/>
                  </a:moveTo>
                  <a:lnTo>
                    <a:pt x="908684" y="0"/>
                  </a:lnTo>
                  <a:lnTo>
                    <a:pt x="903604" y="5080"/>
                  </a:lnTo>
                  <a:lnTo>
                    <a:pt x="901191" y="5080"/>
                  </a:lnTo>
                  <a:lnTo>
                    <a:pt x="898651" y="7493"/>
                  </a:lnTo>
                  <a:lnTo>
                    <a:pt x="655526" y="251713"/>
                  </a:lnTo>
                  <a:lnTo>
                    <a:pt x="617553" y="289484"/>
                  </a:lnTo>
                  <a:lnTo>
                    <a:pt x="579320" y="326846"/>
                  </a:lnTo>
                  <a:lnTo>
                    <a:pt x="540765" y="363600"/>
                  </a:lnTo>
                  <a:lnTo>
                    <a:pt x="0" y="363600"/>
                  </a:lnTo>
                  <a:lnTo>
                    <a:pt x="0" y="396239"/>
                  </a:lnTo>
                  <a:lnTo>
                    <a:pt x="553211" y="396239"/>
                  </a:lnTo>
                  <a:lnTo>
                    <a:pt x="558164" y="391160"/>
                  </a:lnTo>
                  <a:lnTo>
                    <a:pt x="636326" y="314654"/>
                  </a:lnTo>
                  <a:lnTo>
                    <a:pt x="921130" y="30099"/>
                  </a:lnTo>
                  <a:lnTo>
                    <a:pt x="1129283" y="30099"/>
                  </a:lnTo>
                  <a:lnTo>
                    <a:pt x="11292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7572946" y="1568386"/>
            <a:ext cx="1571625" cy="632460"/>
            <a:chOff x="7572946" y="1568386"/>
            <a:chExt cx="1571625" cy="632460"/>
          </a:xfrm>
        </p:grpSpPr>
        <p:sp>
          <p:nvSpPr>
            <p:cNvPr id="6" name="object 6"/>
            <p:cNvSpPr/>
            <p:nvPr/>
          </p:nvSpPr>
          <p:spPr>
            <a:xfrm>
              <a:off x="7673339" y="1623187"/>
              <a:ext cx="1470660" cy="394970"/>
            </a:xfrm>
            <a:custGeom>
              <a:avLst/>
              <a:gdLst/>
              <a:ahLst/>
              <a:cxnLst/>
              <a:rect l="l" t="t" r="r" b="b"/>
              <a:pathLst>
                <a:path w="1470659" h="394969">
                  <a:moveTo>
                    <a:pt x="984123" y="0"/>
                  </a:moveTo>
                  <a:lnTo>
                    <a:pt x="0" y="0"/>
                  </a:lnTo>
                  <a:lnTo>
                    <a:pt x="0" y="29845"/>
                  </a:lnTo>
                  <a:lnTo>
                    <a:pt x="971676" y="29845"/>
                  </a:lnTo>
                  <a:lnTo>
                    <a:pt x="1319656" y="379602"/>
                  </a:lnTo>
                  <a:lnTo>
                    <a:pt x="1322196" y="382015"/>
                  </a:lnTo>
                  <a:lnTo>
                    <a:pt x="1327277" y="386969"/>
                  </a:lnTo>
                  <a:lnTo>
                    <a:pt x="1329689" y="389508"/>
                  </a:lnTo>
                  <a:lnTo>
                    <a:pt x="1334769" y="392049"/>
                  </a:lnTo>
                  <a:lnTo>
                    <a:pt x="1337309" y="394462"/>
                  </a:lnTo>
                  <a:lnTo>
                    <a:pt x="1470659" y="394462"/>
                  </a:lnTo>
                  <a:lnTo>
                    <a:pt x="1470659" y="364489"/>
                  </a:lnTo>
                  <a:lnTo>
                    <a:pt x="1347215" y="364489"/>
                  </a:lnTo>
                  <a:lnTo>
                    <a:pt x="1347215" y="362076"/>
                  </a:lnTo>
                  <a:lnTo>
                    <a:pt x="1342262" y="356996"/>
                  </a:lnTo>
                  <a:lnTo>
                    <a:pt x="9841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2946" y="1568386"/>
              <a:ext cx="129670" cy="12967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014715" y="1804543"/>
              <a:ext cx="1129665" cy="396240"/>
            </a:xfrm>
            <a:custGeom>
              <a:avLst/>
              <a:gdLst/>
              <a:ahLst/>
              <a:cxnLst/>
              <a:rect l="l" t="t" r="r" b="b"/>
              <a:pathLst>
                <a:path w="1129665" h="396239">
                  <a:moveTo>
                    <a:pt x="555751" y="0"/>
                  </a:moveTo>
                  <a:lnTo>
                    <a:pt x="0" y="0"/>
                  </a:lnTo>
                  <a:lnTo>
                    <a:pt x="0" y="29972"/>
                  </a:lnTo>
                  <a:lnTo>
                    <a:pt x="540765" y="29972"/>
                  </a:lnTo>
                  <a:lnTo>
                    <a:pt x="579488" y="67752"/>
                  </a:lnTo>
                  <a:lnTo>
                    <a:pt x="618090" y="105814"/>
                  </a:lnTo>
                  <a:lnTo>
                    <a:pt x="656431" y="144018"/>
                  </a:lnTo>
                  <a:lnTo>
                    <a:pt x="694370" y="182221"/>
                  </a:lnTo>
                  <a:lnTo>
                    <a:pt x="731765" y="220283"/>
                  </a:lnTo>
                  <a:lnTo>
                    <a:pt x="768476" y="258064"/>
                  </a:lnTo>
                  <a:lnTo>
                    <a:pt x="896111" y="385953"/>
                  </a:lnTo>
                  <a:lnTo>
                    <a:pt x="898651" y="385953"/>
                  </a:lnTo>
                  <a:lnTo>
                    <a:pt x="901191" y="388493"/>
                  </a:lnTo>
                  <a:lnTo>
                    <a:pt x="903604" y="391033"/>
                  </a:lnTo>
                  <a:lnTo>
                    <a:pt x="906144" y="393573"/>
                  </a:lnTo>
                  <a:lnTo>
                    <a:pt x="908684" y="395986"/>
                  </a:lnTo>
                  <a:lnTo>
                    <a:pt x="1129283" y="395986"/>
                  </a:lnTo>
                  <a:lnTo>
                    <a:pt x="1129283" y="365887"/>
                  </a:lnTo>
                  <a:lnTo>
                    <a:pt x="921130" y="365887"/>
                  </a:lnTo>
                  <a:lnTo>
                    <a:pt x="918590" y="363474"/>
                  </a:lnTo>
                  <a:lnTo>
                    <a:pt x="793495" y="235585"/>
                  </a:lnTo>
                  <a:lnTo>
                    <a:pt x="754697" y="197616"/>
                  </a:lnTo>
                  <a:lnTo>
                    <a:pt x="599503" y="42921"/>
                  </a:lnTo>
                  <a:lnTo>
                    <a:pt x="560704" y="4953"/>
                  </a:lnTo>
                  <a:lnTo>
                    <a:pt x="5557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14322" y="1746694"/>
              <a:ext cx="129670" cy="128357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115490" y="2281618"/>
            <a:ext cx="1028700" cy="130175"/>
            <a:chOff x="8115490" y="2281618"/>
            <a:chExt cx="1028700" cy="130175"/>
          </a:xfrm>
        </p:grpSpPr>
        <p:sp>
          <p:nvSpPr>
            <p:cNvPr id="11" name="object 11"/>
            <p:cNvSpPr/>
            <p:nvPr/>
          </p:nvSpPr>
          <p:spPr>
            <a:xfrm>
              <a:off x="8226679" y="2337901"/>
              <a:ext cx="917575" cy="33655"/>
            </a:xfrm>
            <a:custGeom>
              <a:avLst/>
              <a:gdLst/>
              <a:ahLst/>
              <a:cxnLst/>
              <a:rect l="l" t="t" r="r" b="b"/>
              <a:pathLst>
                <a:path w="917575" h="33655">
                  <a:moveTo>
                    <a:pt x="0" y="33442"/>
                  </a:moveTo>
                  <a:lnTo>
                    <a:pt x="917321" y="33442"/>
                  </a:lnTo>
                  <a:lnTo>
                    <a:pt x="917321" y="0"/>
                  </a:lnTo>
                  <a:lnTo>
                    <a:pt x="0" y="0"/>
                  </a:lnTo>
                  <a:lnTo>
                    <a:pt x="0" y="334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15490" y="2281618"/>
              <a:ext cx="129670" cy="12967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7623238" y="2665602"/>
            <a:ext cx="1520825" cy="431800"/>
            <a:chOff x="7623238" y="2665602"/>
            <a:chExt cx="1520825" cy="431800"/>
          </a:xfrm>
        </p:grpSpPr>
        <p:sp>
          <p:nvSpPr>
            <p:cNvPr id="14" name="object 14"/>
            <p:cNvSpPr/>
            <p:nvPr/>
          </p:nvSpPr>
          <p:spPr>
            <a:xfrm>
              <a:off x="7711440" y="2665602"/>
              <a:ext cx="1432560" cy="393065"/>
            </a:xfrm>
            <a:custGeom>
              <a:avLst/>
              <a:gdLst/>
              <a:ahLst/>
              <a:cxnLst/>
              <a:rect l="l" t="t" r="r" b="b"/>
              <a:pathLst>
                <a:path w="1432559" h="393064">
                  <a:moveTo>
                    <a:pt x="1432559" y="0"/>
                  </a:moveTo>
                  <a:lnTo>
                    <a:pt x="1301877" y="0"/>
                  </a:lnTo>
                  <a:lnTo>
                    <a:pt x="1296796" y="2413"/>
                  </a:lnTo>
                  <a:lnTo>
                    <a:pt x="1291843" y="4953"/>
                  </a:lnTo>
                  <a:lnTo>
                    <a:pt x="1284351" y="12446"/>
                  </a:lnTo>
                  <a:lnTo>
                    <a:pt x="1284351" y="14986"/>
                  </a:lnTo>
                  <a:lnTo>
                    <a:pt x="1281810" y="14986"/>
                  </a:lnTo>
                  <a:lnTo>
                    <a:pt x="931290" y="365506"/>
                  </a:lnTo>
                  <a:lnTo>
                    <a:pt x="30099" y="365506"/>
                  </a:lnTo>
                  <a:lnTo>
                    <a:pt x="15049" y="381142"/>
                  </a:lnTo>
                  <a:lnTo>
                    <a:pt x="7524" y="388026"/>
                  </a:lnTo>
                  <a:lnTo>
                    <a:pt x="0" y="393065"/>
                  </a:lnTo>
                  <a:lnTo>
                    <a:pt x="946403" y="393065"/>
                  </a:lnTo>
                  <a:lnTo>
                    <a:pt x="1304289" y="37465"/>
                  </a:lnTo>
                  <a:lnTo>
                    <a:pt x="1309369" y="32512"/>
                  </a:lnTo>
                  <a:lnTo>
                    <a:pt x="1432559" y="32512"/>
                  </a:lnTo>
                  <a:lnTo>
                    <a:pt x="14325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23238" y="2968942"/>
              <a:ext cx="129670" cy="12835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0" y="2485644"/>
            <a:ext cx="1243965" cy="433705"/>
            <a:chOff x="0" y="2485644"/>
            <a:chExt cx="1243965" cy="43370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3733" y="2790634"/>
              <a:ext cx="129634" cy="12835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0" y="2485644"/>
              <a:ext cx="1126490" cy="396240"/>
            </a:xfrm>
            <a:custGeom>
              <a:avLst/>
              <a:gdLst/>
              <a:ahLst/>
              <a:cxnLst/>
              <a:rect l="l" t="t" r="r" b="b"/>
              <a:pathLst>
                <a:path w="1126490" h="396239">
                  <a:moveTo>
                    <a:pt x="217589" y="0"/>
                  </a:moveTo>
                  <a:lnTo>
                    <a:pt x="0" y="0"/>
                  </a:lnTo>
                  <a:lnTo>
                    <a:pt x="0" y="30099"/>
                  </a:lnTo>
                  <a:lnTo>
                    <a:pt x="205079" y="30099"/>
                  </a:lnTo>
                  <a:lnTo>
                    <a:pt x="450716" y="275828"/>
                  </a:lnTo>
                  <a:lnTo>
                    <a:pt x="529081" y="353191"/>
                  </a:lnTo>
                  <a:lnTo>
                    <a:pt x="568071" y="391160"/>
                  </a:lnTo>
                  <a:lnTo>
                    <a:pt x="573011" y="396239"/>
                  </a:lnTo>
                  <a:lnTo>
                    <a:pt x="1126236" y="396239"/>
                  </a:lnTo>
                  <a:lnTo>
                    <a:pt x="1126236" y="363600"/>
                  </a:lnTo>
                  <a:lnTo>
                    <a:pt x="585533" y="363600"/>
                  </a:lnTo>
                  <a:lnTo>
                    <a:pt x="546941" y="326846"/>
                  </a:lnTo>
                  <a:lnTo>
                    <a:pt x="508692" y="289484"/>
                  </a:lnTo>
                  <a:lnTo>
                    <a:pt x="470717" y="251713"/>
                  </a:lnTo>
                  <a:lnTo>
                    <a:pt x="225082" y="5080"/>
                  </a:lnTo>
                  <a:lnTo>
                    <a:pt x="222618" y="5080"/>
                  </a:lnTo>
                  <a:lnTo>
                    <a:pt x="2175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0" y="1568386"/>
            <a:ext cx="1569720" cy="632460"/>
            <a:chOff x="0" y="1568386"/>
            <a:chExt cx="1569720" cy="632460"/>
          </a:xfrm>
        </p:grpSpPr>
        <p:sp>
          <p:nvSpPr>
            <p:cNvPr id="20" name="object 20"/>
            <p:cNvSpPr/>
            <p:nvPr/>
          </p:nvSpPr>
          <p:spPr>
            <a:xfrm>
              <a:off x="0" y="1623187"/>
              <a:ext cx="1466215" cy="394970"/>
            </a:xfrm>
            <a:custGeom>
              <a:avLst/>
              <a:gdLst/>
              <a:ahLst/>
              <a:cxnLst/>
              <a:rect l="l" t="t" r="r" b="b"/>
              <a:pathLst>
                <a:path w="1466215" h="394969">
                  <a:moveTo>
                    <a:pt x="1466088" y="0"/>
                  </a:moveTo>
                  <a:lnTo>
                    <a:pt x="482600" y="0"/>
                  </a:lnTo>
                  <a:lnTo>
                    <a:pt x="124806" y="356996"/>
                  </a:lnTo>
                  <a:lnTo>
                    <a:pt x="119785" y="362076"/>
                  </a:lnTo>
                  <a:lnTo>
                    <a:pt x="119785" y="364489"/>
                  </a:lnTo>
                  <a:lnTo>
                    <a:pt x="0" y="364489"/>
                  </a:lnTo>
                  <a:lnTo>
                    <a:pt x="0" y="394462"/>
                  </a:lnTo>
                  <a:lnTo>
                    <a:pt x="129743" y="394462"/>
                  </a:lnTo>
                  <a:lnTo>
                    <a:pt x="132295" y="392049"/>
                  </a:lnTo>
                  <a:lnTo>
                    <a:pt x="137325" y="389508"/>
                  </a:lnTo>
                  <a:lnTo>
                    <a:pt x="139788" y="386969"/>
                  </a:lnTo>
                  <a:lnTo>
                    <a:pt x="147281" y="379602"/>
                  </a:lnTo>
                  <a:lnTo>
                    <a:pt x="495122" y="29845"/>
                  </a:lnTo>
                  <a:lnTo>
                    <a:pt x="1466088" y="29845"/>
                  </a:lnTo>
                  <a:lnTo>
                    <a:pt x="14660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9858" y="1568386"/>
              <a:ext cx="129670" cy="12967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0" y="1804543"/>
              <a:ext cx="1126490" cy="396240"/>
            </a:xfrm>
            <a:custGeom>
              <a:avLst/>
              <a:gdLst/>
              <a:ahLst/>
              <a:cxnLst/>
              <a:rect l="l" t="t" r="r" b="b"/>
              <a:pathLst>
                <a:path w="1126490" h="396239">
                  <a:moveTo>
                    <a:pt x="1126236" y="0"/>
                  </a:moveTo>
                  <a:lnTo>
                    <a:pt x="570547" y="0"/>
                  </a:lnTo>
                  <a:lnTo>
                    <a:pt x="526732" y="42921"/>
                  </a:lnTo>
                  <a:lnTo>
                    <a:pt x="371589" y="197616"/>
                  </a:lnTo>
                  <a:lnTo>
                    <a:pt x="332803" y="235585"/>
                  </a:lnTo>
                  <a:lnTo>
                    <a:pt x="207632" y="363474"/>
                  </a:lnTo>
                  <a:lnTo>
                    <a:pt x="205079" y="365887"/>
                  </a:lnTo>
                  <a:lnTo>
                    <a:pt x="0" y="365887"/>
                  </a:lnTo>
                  <a:lnTo>
                    <a:pt x="0" y="395986"/>
                  </a:lnTo>
                  <a:lnTo>
                    <a:pt x="217589" y="395986"/>
                  </a:lnTo>
                  <a:lnTo>
                    <a:pt x="220141" y="393573"/>
                  </a:lnTo>
                  <a:lnTo>
                    <a:pt x="225082" y="388493"/>
                  </a:lnTo>
                  <a:lnTo>
                    <a:pt x="227634" y="385953"/>
                  </a:lnTo>
                  <a:lnTo>
                    <a:pt x="230111" y="385953"/>
                  </a:lnTo>
                  <a:lnTo>
                    <a:pt x="357759" y="258064"/>
                  </a:lnTo>
                  <a:lnTo>
                    <a:pt x="394463" y="220283"/>
                  </a:lnTo>
                  <a:lnTo>
                    <a:pt x="431854" y="182221"/>
                  </a:lnTo>
                  <a:lnTo>
                    <a:pt x="469793" y="144018"/>
                  </a:lnTo>
                  <a:lnTo>
                    <a:pt x="508144" y="105814"/>
                  </a:lnTo>
                  <a:lnTo>
                    <a:pt x="546770" y="67752"/>
                  </a:lnTo>
                  <a:lnTo>
                    <a:pt x="585533" y="29972"/>
                  </a:lnTo>
                  <a:lnTo>
                    <a:pt x="1126236" y="29972"/>
                  </a:lnTo>
                  <a:lnTo>
                    <a:pt x="11262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8493" y="1746694"/>
              <a:ext cx="129634" cy="128357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0" y="2281618"/>
            <a:ext cx="1027430" cy="130175"/>
            <a:chOff x="0" y="2281618"/>
            <a:chExt cx="1027430" cy="130175"/>
          </a:xfrm>
        </p:grpSpPr>
        <p:sp>
          <p:nvSpPr>
            <p:cNvPr id="25" name="object 25"/>
            <p:cNvSpPr/>
            <p:nvPr/>
          </p:nvSpPr>
          <p:spPr>
            <a:xfrm>
              <a:off x="0" y="2337901"/>
              <a:ext cx="913130" cy="33655"/>
            </a:xfrm>
            <a:custGeom>
              <a:avLst/>
              <a:gdLst/>
              <a:ahLst/>
              <a:cxnLst/>
              <a:rect l="l" t="t" r="r" b="b"/>
              <a:pathLst>
                <a:path w="913130" h="33655">
                  <a:moveTo>
                    <a:pt x="912749" y="0"/>
                  </a:moveTo>
                  <a:lnTo>
                    <a:pt x="0" y="0"/>
                  </a:lnTo>
                  <a:lnTo>
                    <a:pt x="0" y="33442"/>
                  </a:lnTo>
                  <a:lnTo>
                    <a:pt x="912749" y="33442"/>
                  </a:lnTo>
                  <a:lnTo>
                    <a:pt x="9127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7325" y="2281618"/>
              <a:ext cx="129634" cy="12967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0" y="2665602"/>
            <a:ext cx="1518285" cy="431800"/>
            <a:chOff x="0" y="2665602"/>
            <a:chExt cx="1518285" cy="431800"/>
          </a:xfrm>
        </p:grpSpPr>
        <p:sp>
          <p:nvSpPr>
            <p:cNvPr id="28" name="object 28"/>
            <p:cNvSpPr/>
            <p:nvPr/>
          </p:nvSpPr>
          <p:spPr>
            <a:xfrm>
              <a:off x="0" y="2665602"/>
              <a:ext cx="1428115" cy="393065"/>
            </a:xfrm>
            <a:custGeom>
              <a:avLst/>
              <a:gdLst/>
              <a:ahLst/>
              <a:cxnLst/>
              <a:rect l="l" t="t" r="r" b="b"/>
              <a:pathLst>
                <a:path w="1428115" h="393064">
                  <a:moveTo>
                    <a:pt x="127050" y="0"/>
                  </a:moveTo>
                  <a:lnTo>
                    <a:pt x="0" y="0"/>
                  </a:lnTo>
                  <a:lnTo>
                    <a:pt x="0" y="32512"/>
                  </a:lnTo>
                  <a:lnTo>
                    <a:pt x="119564" y="32512"/>
                  </a:lnTo>
                  <a:lnTo>
                    <a:pt x="482282" y="393065"/>
                  </a:lnTo>
                  <a:lnTo>
                    <a:pt x="1427988" y="393065"/>
                  </a:lnTo>
                  <a:lnTo>
                    <a:pt x="1420481" y="388026"/>
                  </a:lnTo>
                  <a:lnTo>
                    <a:pt x="1412986" y="381142"/>
                  </a:lnTo>
                  <a:lnTo>
                    <a:pt x="1397889" y="365506"/>
                  </a:lnTo>
                  <a:lnTo>
                    <a:pt x="497344" y="365506"/>
                  </a:lnTo>
                  <a:lnTo>
                    <a:pt x="147053" y="14986"/>
                  </a:lnTo>
                  <a:lnTo>
                    <a:pt x="144589" y="14986"/>
                  </a:lnTo>
                  <a:lnTo>
                    <a:pt x="144589" y="12446"/>
                  </a:lnTo>
                  <a:lnTo>
                    <a:pt x="137096" y="4953"/>
                  </a:lnTo>
                  <a:lnTo>
                    <a:pt x="127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8042" y="2968942"/>
              <a:ext cx="129670" cy="128357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3883342" y="4411349"/>
            <a:ext cx="511809" cy="746760"/>
            <a:chOff x="3883342" y="4411349"/>
            <a:chExt cx="511809" cy="746760"/>
          </a:xfrm>
        </p:grpSpPr>
        <p:sp>
          <p:nvSpPr>
            <p:cNvPr id="31" name="object 31"/>
            <p:cNvSpPr/>
            <p:nvPr/>
          </p:nvSpPr>
          <p:spPr>
            <a:xfrm>
              <a:off x="3897629" y="4527041"/>
              <a:ext cx="428625" cy="616585"/>
            </a:xfrm>
            <a:custGeom>
              <a:avLst/>
              <a:gdLst/>
              <a:ahLst/>
              <a:cxnLst/>
              <a:rect l="l" t="t" r="r" b="b"/>
              <a:pathLst>
                <a:path w="428625" h="616585">
                  <a:moveTo>
                    <a:pt x="428244" y="0"/>
                  </a:moveTo>
                  <a:lnTo>
                    <a:pt x="428244" y="370090"/>
                  </a:lnTo>
                  <a:lnTo>
                    <a:pt x="0" y="370090"/>
                  </a:lnTo>
                  <a:lnTo>
                    <a:pt x="0" y="616458"/>
                  </a:lnTo>
                </a:path>
              </a:pathLst>
            </a:custGeom>
            <a:ln w="28575">
              <a:solidFill>
                <a:srgbClr val="F5DE3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65354" y="4411349"/>
              <a:ext cx="129670" cy="129980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2754058" y="4478728"/>
            <a:ext cx="956944" cy="679450"/>
            <a:chOff x="2754058" y="4478728"/>
            <a:chExt cx="956944" cy="679450"/>
          </a:xfrm>
        </p:grpSpPr>
        <p:sp>
          <p:nvSpPr>
            <p:cNvPr id="34" name="object 34"/>
            <p:cNvSpPr/>
            <p:nvPr/>
          </p:nvSpPr>
          <p:spPr>
            <a:xfrm>
              <a:off x="2768345" y="4908067"/>
              <a:ext cx="826135" cy="235585"/>
            </a:xfrm>
            <a:custGeom>
              <a:avLst/>
              <a:gdLst/>
              <a:ahLst/>
              <a:cxnLst/>
              <a:rect l="l" t="t" r="r" b="b"/>
              <a:pathLst>
                <a:path w="826135" h="235585">
                  <a:moveTo>
                    <a:pt x="826007" y="0"/>
                  </a:moveTo>
                  <a:lnTo>
                    <a:pt x="0" y="0"/>
                  </a:lnTo>
                  <a:lnTo>
                    <a:pt x="0" y="235432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82392" y="4839916"/>
              <a:ext cx="128357" cy="12888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147821" y="4594098"/>
              <a:ext cx="0" cy="549910"/>
            </a:xfrm>
            <a:custGeom>
              <a:avLst/>
              <a:gdLst/>
              <a:ahLst/>
              <a:cxnLst/>
              <a:rect l="l" t="t" r="r" b="b"/>
              <a:pathLst>
                <a:path w="0" h="549910">
                  <a:moveTo>
                    <a:pt x="0" y="0"/>
                  </a:moveTo>
                  <a:lnTo>
                    <a:pt x="0" y="549401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87302" y="4478728"/>
              <a:ext cx="129670" cy="129631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4758118" y="4411349"/>
            <a:ext cx="504190" cy="746760"/>
            <a:chOff x="4758118" y="4411349"/>
            <a:chExt cx="504190" cy="746760"/>
          </a:xfrm>
        </p:grpSpPr>
        <p:sp>
          <p:nvSpPr>
            <p:cNvPr id="39" name="object 39"/>
            <p:cNvSpPr/>
            <p:nvPr/>
          </p:nvSpPr>
          <p:spPr>
            <a:xfrm>
              <a:off x="4819649" y="4527041"/>
              <a:ext cx="428625" cy="616585"/>
            </a:xfrm>
            <a:custGeom>
              <a:avLst/>
              <a:gdLst/>
              <a:ahLst/>
              <a:cxnLst/>
              <a:rect l="l" t="t" r="r" b="b"/>
              <a:pathLst>
                <a:path w="428625" h="616585">
                  <a:moveTo>
                    <a:pt x="0" y="0"/>
                  </a:moveTo>
                  <a:lnTo>
                    <a:pt x="0" y="370090"/>
                  </a:lnTo>
                  <a:lnTo>
                    <a:pt x="428244" y="370090"/>
                  </a:lnTo>
                  <a:lnTo>
                    <a:pt x="428244" y="616458"/>
                  </a:lnTo>
                </a:path>
              </a:pathLst>
            </a:custGeom>
            <a:ln w="28575">
              <a:solidFill>
                <a:srgbClr val="F5DE3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58118" y="4411349"/>
              <a:ext cx="129540" cy="129980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5442394" y="4478728"/>
            <a:ext cx="949325" cy="679450"/>
            <a:chOff x="5442394" y="4478728"/>
            <a:chExt cx="949325" cy="679450"/>
          </a:xfrm>
        </p:grpSpPr>
        <p:sp>
          <p:nvSpPr>
            <p:cNvPr id="42" name="object 42"/>
            <p:cNvSpPr/>
            <p:nvPr/>
          </p:nvSpPr>
          <p:spPr>
            <a:xfrm>
              <a:off x="5560314" y="4908067"/>
              <a:ext cx="817244" cy="235585"/>
            </a:xfrm>
            <a:custGeom>
              <a:avLst/>
              <a:gdLst/>
              <a:ahLst/>
              <a:cxnLst/>
              <a:rect l="l" t="t" r="r" b="b"/>
              <a:pathLst>
                <a:path w="817245" h="235585">
                  <a:moveTo>
                    <a:pt x="0" y="0"/>
                  </a:moveTo>
                  <a:lnTo>
                    <a:pt x="816863" y="0"/>
                  </a:lnTo>
                  <a:lnTo>
                    <a:pt x="816863" y="235432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42394" y="4839916"/>
              <a:ext cx="128277" cy="12888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997702" y="4594098"/>
              <a:ext cx="0" cy="549910"/>
            </a:xfrm>
            <a:custGeom>
              <a:avLst/>
              <a:gdLst/>
              <a:ahLst/>
              <a:cxnLst/>
              <a:rect l="l" t="t" r="r" b="b"/>
              <a:pathLst>
                <a:path w="0" h="549910">
                  <a:moveTo>
                    <a:pt x="0" y="0"/>
                  </a:moveTo>
                  <a:lnTo>
                    <a:pt x="0" y="549401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36170" y="4478728"/>
              <a:ext cx="129538" cy="129631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1049812" y="4042305"/>
            <a:ext cx="1214755" cy="1115695"/>
            <a:chOff x="1049812" y="4042305"/>
            <a:chExt cx="1214755" cy="1115695"/>
          </a:xfrm>
        </p:grpSpPr>
        <p:sp>
          <p:nvSpPr>
            <p:cNvPr id="47" name="object 47"/>
            <p:cNvSpPr/>
            <p:nvPr/>
          </p:nvSpPr>
          <p:spPr>
            <a:xfrm>
              <a:off x="1064100" y="4135374"/>
              <a:ext cx="1096645" cy="1008380"/>
            </a:xfrm>
            <a:custGeom>
              <a:avLst/>
              <a:gdLst/>
              <a:ahLst/>
              <a:cxnLst/>
              <a:rect l="l" t="t" r="r" b="b"/>
              <a:pathLst>
                <a:path w="1096645" h="1008379">
                  <a:moveTo>
                    <a:pt x="1096169" y="0"/>
                  </a:moveTo>
                  <a:lnTo>
                    <a:pt x="0" y="1008126"/>
                  </a:lnTo>
                </a:path>
              </a:pathLst>
            </a:custGeom>
            <a:ln w="28575">
              <a:solidFill>
                <a:srgbClr val="0052B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34802" y="4042305"/>
              <a:ext cx="129670" cy="128691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6890194" y="4042305"/>
            <a:ext cx="1214120" cy="1115695"/>
            <a:chOff x="6890194" y="4042305"/>
            <a:chExt cx="1214120" cy="1115695"/>
          </a:xfrm>
        </p:grpSpPr>
        <p:sp>
          <p:nvSpPr>
            <p:cNvPr id="50" name="object 50"/>
            <p:cNvSpPr/>
            <p:nvPr/>
          </p:nvSpPr>
          <p:spPr>
            <a:xfrm>
              <a:off x="6989825" y="4135374"/>
              <a:ext cx="1099820" cy="1008380"/>
            </a:xfrm>
            <a:custGeom>
              <a:avLst/>
              <a:gdLst/>
              <a:ahLst/>
              <a:cxnLst/>
              <a:rect l="l" t="t" r="r" b="b"/>
              <a:pathLst>
                <a:path w="1099820" h="1008379">
                  <a:moveTo>
                    <a:pt x="0" y="0"/>
                  </a:moveTo>
                  <a:lnTo>
                    <a:pt x="1099634" y="1008126"/>
                  </a:lnTo>
                </a:path>
              </a:pathLst>
            </a:custGeom>
            <a:ln w="28575">
              <a:solidFill>
                <a:srgbClr val="0052B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90194" y="4042305"/>
              <a:ext cx="128277" cy="128691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1837944" y="0"/>
            <a:ext cx="7306309" cy="4430395"/>
            <a:chOff x="1837944" y="0"/>
            <a:chExt cx="7306309" cy="4430395"/>
          </a:xfrm>
        </p:grpSpPr>
        <p:pic>
          <p:nvPicPr>
            <p:cNvPr id="53" name="object 5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653411" y="431291"/>
              <a:ext cx="3819652" cy="55562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37944" y="1024127"/>
              <a:ext cx="5399532" cy="340614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694932" y="0"/>
              <a:ext cx="2449068" cy="6507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99794" y="0"/>
            <a:ext cx="511809" cy="1042669"/>
            <a:chOff x="7499794" y="0"/>
            <a:chExt cx="511809" cy="1042669"/>
          </a:xfrm>
        </p:grpSpPr>
        <p:sp>
          <p:nvSpPr>
            <p:cNvPr id="3" name="object 3"/>
            <p:cNvSpPr/>
            <p:nvPr/>
          </p:nvSpPr>
          <p:spPr>
            <a:xfrm>
              <a:off x="7514081" y="0"/>
              <a:ext cx="426720" cy="912494"/>
            </a:xfrm>
            <a:custGeom>
              <a:avLst/>
              <a:gdLst/>
              <a:ahLst/>
              <a:cxnLst/>
              <a:rect l="l" t="t" r="r" b="b"/>
              <a:pathLst>
                <a:path w="426720" h="912494">
                  <a:moveTo>
                    <a:pt x="426720" y="912113"/>
                  </a:moveTo>
                  <a:lnTo>
                    <a:pt x="426720" y="542036"/>
                  </a:lnTo>
                  <a:lnTo>
                    <a:pt x="0" y="542036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06" y="899350"/>
              <a:ext cx="129670" cy="128652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374570" y="0"/>
            <a:ext cx="502920" cy="1042669"/>
            <a:chOff x="8374570" y="0"/>
            <a:chExt cx="502920" cy="1042669"/>
          </a:xfrm>
        </p:grpSpPr>
        <p:sp>
          <p:nvSpPr>
            <p:cNvPr id="6" name="object 6"/>
            <p:cNvSpPr/>
            <p:nvPr/>
          </p:nvSpPr>
          <p:spPr>
            <a:xfrm>
              <a:off x="8436101" y="0"/>
              <a:ext cx="426720" cy="912494"/>
            </a:xfrm>
            <a:custGeom>
              <a:avLst/>
              <a:gdLst/>
              <a:ahLst/>
              <a:cxnLst/>
              <a:rect l="l" t="t" r="r" b="b"/>
              <a:pathLst>
                <a:path w="426720" h="912494">
                  <a:moveTo>
                    <a:pt x="0" y="912113"/>
                  </a:moveTo>
                  <a:lnTo>
                    <a:pt x="0" y="542036"/>
                  </a:lnTo>
                  <a:lnTo>
                    <a:pt x="426720" y="542036"/>
                  </a:lnTo>
                  <a:lnTo>
                    <a:pt x="426720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74570" y="899350"/>
              <a:ext cx="128224" cy="128652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05346" y="4272762"/>
            <a:ext cx="1543685" cy="885190"/>
            <a:chOff x="105346" y="4272762"/>
            <a:chExt cx="1543685" cy="885190"/>
          </a:xfrm>
        </p:grpSpPr>
        <p:sp>
          <p:nvSpPr>
            <p:cNvPr id="9" name="object 9"/>
            <p:cNvSpPr/>
            <p:nvPr/>
          </p:nvSpPr>
          <p:spPr>
            <a:xfrm>
              <a:off x="166877" y="4386834"/>
              <a:ext cx="1082040" cy="756920"/>
            </a:xfrm>
            <a:custGeom>
              <a:avLst/>
              <a:gdLst/>
              <a:ahLst/>
              <a:cxnLst/>
              <a:rect l="l" t="t" r="r" b="b"/>
              <a:pathLst>
                <a:path w="1082040" h="756920">
                  <a:moveTo>
                    <a:pt x="0" y="0"/>
                  </a:moveTo>
                  <a:lnTo>
                    <a:pt x="0" y="675110"/>
                  </a:lnTo>
                  <a:lnTo>
                    <a:pt x="1082014" y="675110"/>
                  </a:lnTo>
                  <a:lnTo>
                    <a:pt x="1082014" y="756665"/>
                  </a:lnTo>
                </a:path>
              </a:pathLst>
            </a:custGeom>
            <a:ln w="28574">
              <a:solidFill>
                <a:srgbClr val="F5DE3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346" y="4272762"/>
              <a:ext cx="128250" cy="12833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14019" y="4607839"/>
              <a:ext cx="817244" cy="535940"/>
            </a:xfrm>
            <a:custGeom>
              <a:avLst/>
              <a:gdLst/>
              <a:ahLst/>
              <a:cxnLst/>
              <a:rect l="l" t="t" r="r" b="b"/>
              <a:pathLst>
                <a:path w="817244" h="535939">
                  <a:moveTo>
                    <a:pt x="816838" y="0"/>
                  </a:moveTo>
                  <a:lnTo>
                    <a:pt x="0" y="0"/>
                  </a:lnTo>
                  <a:lnTo>
                    <a:pt x="0" y="53566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0499" y="4539462"/>
              <a:ext cx="128277" cy="12759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036535" y="0"/>
            <a:ext cx="1224915" cy="620395"/>
            <a:chOff x="1036535" y="0"/>
            <a:chExt cx="1224915" cy="620395"/>
          </a:xfrm>
        </p:grpSpPr>
        <p:sp>
          <p:nvSpPr>
            <p:cNvPr id="14" name="object 14"/>
            <p:cNvSpPr/>
            <p:nvPr/>
          </p:nvSpPr>
          <p:spPr>
            <a:xfrm>
              <a:off x="1148372" y="0"/>
              <a:ext cx="1099185" cy="539115"/>
            </a:xfrm>
            <a:custGeom>
              <a:avLst/>
              <a:gdLst/>
              <a:ahLst/>
              <a:cxnLst/>
              <a:rect l="l" t="t" r="r" b="b"/>
              <a:pathLst>
                <a:path w="1099185" h="539115">
                  <a:moveTo>
                    <a:pt x="0" y="538734"/>
                  </a:moveTo>
                  <a:lnTo>
                    <a:pt x="1098765" y="538734"/>
                  </a:lnTo>
                  <a:lnTo>
                    <a:pt x="1098765" y="0"/>
                  </a:lnTo>
                </a:path>
              </a:pathLst>
            </a:custGeom>
            <a:ln w="28575">
              <a:solidFill>
                <a:srgbClr val="0052B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6535" y="477964"/>
              <a:ext cx="129519" cy="127595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238518" y="0"/>
            <a:ext cx="106045" cy="1047115"/>
            <a:chOff x="238518" y="0"/>
            <a:chExt cx="106045" cy="1047115"/>
          </a:xfrm>
        </p:grpSpPr>
        <p:sp>
          <p:nvSpPr>
            <p:cNvPr id="17" name="object 17"/>
            <p:cNvSpPr/>
            <p:nvPr/>
          </p:nvSpPr>
          <p:spPr>
            <a:xfrm>
              <a:off x="288823" y="0"/>
              <a:ext cx="0" cy="951865"/>
            </a:xfrm>
            <a:custGeom>
              <a:avLst/>
              <a:gdLst/>
              <a:ahLst/>
              <a:cxnLst/>
              <a:rect l="l" t="t" r="r" b="b"/>
              <a:pathLst>
                <a:path w="0" h="951865">
                  <a:moveTo>
                    <a:pt x="0" y="0"/>
                  </a:moveTo>
                  <a:lnTo>
                    <a:pt x="0" y="951738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8518" y="939160"/>
              <a:ext cx="105753" cy="107636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662190" y="0"/>
            <a:ext cx="920115" cy="1318895"/>
            <a:chOff x="662190" y="0"/>
            <a:chExt cx="920115" cy="1318895"/>
          </a:xfrm>
        </p:grpSpPr>
        <p:sp>
          <p:nvSpPr>
            <p:cNvPr id="20" name="object 20"/>
            <p:cNvSpPr/>
            <p:nvPr/>
          </p:nvSpPr>
          <p:spPr>
            <a:xfrm>
              <a:off x="712495" y="0"/>
              <a:ext cx="855344" cy="1209675"/>
            </a:xfrm>
            <a:custGeom>
              <a:avLst/>
              <a:gdLst/>
              <a:ahLst/>
              <a:cxnLst/>
              <a:rect l="l" t="t" r="r" b="b"/>
              <a:pathLst>
                <a:path w="855344" h="1209675">
                  <a:moveTo>
                    <a:pt x="854938" y="0"/>
                  </a:moveTo>
                  <a:lnTo>
                    <a:pt x="854938" y="159892"/>
                  </a:lnTo>
                  <a:lnTo>
                    <a:pt x="0" y="159892"/>
                  </a:lnTo>
                  <a:lnTo>
                    <a:pt x="0" y="1209294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2190" y="1198030"/>
              <a:ext cx="105753" cy="106322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7493698" y="4272762"/>
            <a:ext cx="1543685" cy="885190"/>
            <a:chOff x="7493698" y="4272762"/>
            <a:chExt cx="1543685" cy="885190"/>
          </a:xfrm>
        </p:grpSpPr>
        <p:sp>
          <p:nvSpPr>
            <p:cNvPr id="23" name="object 23"/>
            <p:cNvSpPr/>
            <p:nvPr/>
          </p:nvSpPr>
          <p:spPr>
            <a:xfrm>
              <a:off x="7893557" y="4386834"/>
              <a:ext cx="1082040" cy="756920"/>
            </a:xfrm>
            <a:custGeom>
              <a:avLst/>
              <a:gdLst/>
              <a:ahLst/>
              <a:cxnLst/>
              <a:rect l="l" t="t" r="r" b="b"/>
              <a:pathLst>
                <a:path w="1082040" h="756920">
                  <a:moveTo>
                    <a:pt x="1082040" y="0"/>
                  </a:moveTo>
                  <a:lnTo>
                    <a:pt x="1082040" y="675110"/>
                  </a:lnTo>
                  <a:lnTo>
                    <a:pt x="0" y="675110"/>
                  </a:lnTo>
                  <a:lnTo>
                    <a:pt x="0" y="756665"/>
                  </a:lnTo>
                </a:path>
              </a:pathLst>
            </a:custGeom>
            <a:ln w="28574">
              <a:solidFill>
                <a:srgbClr val="F5DE3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07591" y="4272762"/>
              <a:ext cx="129538" cy="12833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610093" y="4607839"/>
              <a:ext cx="817244" cy="535940"/>
            </a:xfrm>
            <a:custGeom>
              <a:avLst/>
              <a:gdLst/>
              <a:ahLst/>
              <a:cxnLst/>
              <a:rect l="l" t="t" r="r" b="b"/>
              <a:pathLst>
                <a:path w="817245" h="535939">
                  <a:moveTo>
                    <a:pt x="0" y="0"/>
                  </a:moveTo>
                  <a:lnTo>
                    <a:pt x="816863" y="0"/>
                  </a:lnTo>
                  <a:lnTo>
                    <a:pt x="816863" y="53566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93698" y="4539462"/>
              <a:ext cx="128277" cy="127596"/>
            </a:xfrm>
            <a:prstGeom prst="rect">
              <a:avLst/>
            </a:prstGeom>
          </p:spPr>
        </p:pic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55"/>
              <a:t>WORK</a:t>
            </a:r>
            <a:r>
              <a:rPr dirty="0" spc="-95"/>
              <a:t>I</a:t>
            </a:r>
            <a:r>
              <a:rPr dirty="0" spc="-105"/>
              <a:t>NG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702360" y="1560957"/>
            <a:ext cx="7400290" cy="2373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4699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179070" algn="l"/>
              </a:tabLst>
            </a:pPr>
            <a:r>
              <a:rPr dirty="0" sz="1400" spc="-55" b="1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400" spc="-65" b="1">
                <a:solidFill>
                  <a:srgbClr val="FFFFFF"/>
                </a:solidFill>
                <a:latin typeface="Verdana"/>
                <a:cs typeface="Verdana"/>
              </a:rPr>
              <a:t>first transistor </a:t>
            </a:r>
            <a:r>
              <a:rPr dirty="0" sz="1400" spc="-35" b="1">
                <a:solidFill>
                  <a:srgbClr val="FFFFFF"/>
                </a:solidFill>
                <a:latin typeface="Verdana"/>
                <a:cs typeface="Verdana"/>
              </a:rPr>
              <a:t>on the </a:t>
            </a:r>
            <a:r>
              <a:rPr dirty="0" sz="1400" spc="-50" b="1">
                <a:solidFill>
                  <a:srgbClr val="FFFFFF"/>
                </a:solidFill>
                <a:latin typeface="Verdana"/>
                <a:cs typeface="Verdana"/>
              </a:rPr>
              <a:t>left </a:t>
            </a:r>
            <a:r>
              <a:rPr dirty="0" sz="1400" spc="-65" b="1">
                <a:solidFill>
                  <a:srgbClr val="FFFFFF"/>
                </a:solidFill>
                <a:latin typeface="Verdana"/>
                <a:cs typeface="Verdana"/>
              </a:rPr>
              <a:t>senses </a:t>
            </a:r>
            <a:r>
              <a:rPr dirty="0" sz="1400" spc="-35" b="1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400" spc="-50" b="1">
                <a:solidFill>
                  <a:srgbClr val="FFFFFF"/>
                </a:solidFill>
                <a:latin typeface="Verdana"/>
                <a:cs typeface="Verdana"/>
              </a:rPr>
              <a:t>threshold </a:t>
            </a:r>
            <a:r>
              <a:rPr dirty="0" sz="1400" spc="-45" b="1">
                <a:solidFill>
                  <a:srgbClr val="FFFFFF"/>
                </a:solidFill>
                <a:latin typeface="Verdana"/>
                <a:cs typeface="Verdana"/>
              </a:rPr>
              <a:t>voltage </a:t>
            </a:r>
            <a:r>
              <a:rPr dirty="0" sz="1400" spc="-55" b="1">
                <a:solidFill>
                  <a:srgbClr val="FFFFFF"/>
                </a:solidFill>
                <a:latin typeface="Verdana"/>
                <a:cs typeface="Verdana"/>
              </a:rPr>
              <a:t>level </a:t>
            </a:r>
            <a:r>
              <a:rPr dirty="0" sz="1400" spc="-80" b="1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dirty="0" sz="1400" spc="-50" b="1">
                <a:solidFill>
                  <a:srgbClr val="FFFFFF"/>
                </a:solidFill>
                <a:latin typeface="Verdana"/>
                <a:cs typeface="Verdana"/>
              </a:rPr>
              <a:t>per </a:t>
            </a:r>
            <a:r>
              <a:rPr dirty="0" sz="1400" spc="-35" b="1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4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40" b="1">
                <a:solidFill>
                  <a:srgbClr val="FFFFFF"/>
                </a:solidFill>
                <a:latin typeface="Verdana"/>
                <a:cs typeface="Verdana"/>
              </a:rPr>
              <a:t>setting</a:t>
            </a:r>
            <a:r>
              <a:rPr dirty="0" sz="1400" spc="-9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45" b="1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400" spc="-9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35" b="1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400" spc="-8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80" b="1">
                <a:solidFill>
                  <a:srgbClr val="FFFFFF"/>
                </a:solidFill>
                <a:latin typeface="Verdana"/>
                <a:cs typeface="Verdana"/>
              </a:rPr>
              <a:t>47</a:t>
            </a:r>
            <a:r>
              <a:rPr dirty="0" sz="1400" spc="-8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45" b="1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1400" spc="-7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65" b="1">
                <a:solidFill>
                  <a:srgbClr val="FFFFFF"/>
                </a:solidFill>
                <a:latin typeface="Verdana"/>
                <a:cs typeface="Verdana"/>
              </a:rPr>
              <a:t>preset.</a:t>
            </a:r>
            <a:r>
              <a:rPr dirty="0" sz="1400" spc="-10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0" b="1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1400" spc="-9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35" b="1">
                <a:solidFill>
                  <a:srgbClr val="FFFFFF"/>
                </a:solidFill>
                <a:latin typeface="Verdana"/>
                <a:cs typeface="Verdana"/>
              </a:rPr>
              <a:t>long</a:t>
            </a:r>
            <a:r>
              <a:rPr dirty="0" sz="1400" spc="-10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80" b="1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1400" spc="-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0" b="1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dirty="0" sz="1400" spc="-8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65" b="1">
                <a:solidFill>
                  <a:srgbClr val="FFFFFF"/>
                </a:solidFill>
                <a:latin typeface="Verdana"/>
                <a:cs typeface="Verdana"/>
              </a:rPr>
              <a:t>transistor</a:t>
            </a:r>
            <a:r>
              <a:rPr dirty="0" sz="1400" spc="-114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40" b="1">
                <a:solidFill>
                  <a:srgbClr val="FFFFFF"/>
                </a:solidFill>
                <a:latin typeface="Verdana"/>
                <a:cs typeface="Verdana"/>
              </a:rPr>
              <a:t>conducts,</a:t>
            </a:r>
            <a:r>
              <a:rPr dirty="0" sz="1400" spc="-10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35" b="1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400" spc="-8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0" b="1">
                <a:solidFill>
                  <a:srgbClr val="FFFFFF"/>
                </a:solidFill>
                <a:latin typeface="Verdana"/>
                <a:cs typeface="Verdana"/>
              </a:rPr>
              <a:t>current</a:t>
            </a:r>
            <a:r>
              <a:rPr dirty="0" sz="1400" spc="-7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5" b="1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dirty="0" sz="1400" spc="-46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70" b="1">
                <a:solidFill>
                  <a:srgbClr val="FFFFFF"/>
                </a:solidFill>
                <a:latin typeface="Verdana"/>
                <a:cs typeface="Verdana"/>
              </a:rPr>
              <a:t>first</a:t>
            </a:r>
            <a:r>
              <a:rPr dirty="0" sz="1400" spc="-8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65" b="1">
                <a:solidFill>
                  <a:srgbClr val="FFFFFF"/>
                </a:solidFill>
                <a:latin typeface="Verdana"/>
                <a:cs typeface="Verdana"/>
              </a:rPr>
              <a:t>transistor</a:t>
            </a:r>
            <a:r>
              <a:rPr dirty="0" sz="1400" spc="-11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60" b="1">
                <a:solidFill>
                  <a:srgbClr val="FFFFFF"/>
                </a:solidFill>
                <a:latin typeface="Verdana"/>
                <a:cs typeface="Verdana"/>
              </a:rPr>
              <a:t>flows</a:t>
            </a:r>
            <a:r>
              <a:rPr dirty="0" sz="1400" spc="-11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35" b="1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400" spc="-8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35" b="1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400" spc="-9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5" b="1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dirty="0" sz="1400" spc="-9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45" b="1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400" spc="-10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35" b="1">
                <a:solidFill>
                  <a:srgbClr val="FFFFFF"/>
                </a:solidFill>
                <a:latin typeface="Verdana"/>
                <a:cs typeface="Verdana"/>
              </a:rPr>
              <a:t>second</a:t>
            </a:r>
            <a:r>
              <a:rPr dirty="0" sz="1400" spc="-11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70" b="1">
                <a:solidFill>
                  <a:srgbClr val="FFFFFF"/>
                </a:solidFill>
                <a:latin typeface="Verdana"/>
                <a:cs typeface="Verdana"/>
              </a:rPr>
              <a:t>transistor.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Verdana"/>
              <a:buAutoNum type="arabicPeriod"/>
            </a:pPr>
            <a:endParaRPr sz="135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buAutoNum type="arabicPeriod"/>
              <a:tabLst>
                <a:tab pos="213995" algn="l"/>
              </a:tabLst>
            </a:pPr>
            <a:r>
              <a:rPr dirty="0" sz="1400" spc="-55" b="1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400" spc="-8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35" b="1">
                <a:solidFill>
                  <a:srgbClr val="FFFFFF"/>
                </a:solidFill>
                <a:latin typeface="Verdana"/>
                <a:cs typeface="Verdana"/>
              </a:rPr>
              <a:t>second</a:t>
            </a:r>
            <a:r>
              <a:rPr dirty="0" sz="1400" spc="-10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65" b="1">
                <a:solidFill>
                  <a:srgbClr val="FFFFFF"/>
                </a:solidFill>
                <a:latin typeface="Verdana"/>
                <a:cs typeface="Verdana"/>
              </a:rPr>
              <a:t>transistor</a:t>
            </a:r>
            <a:r>
              <a:rPr dirty="0" sz="1400" spc="-10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35" b="1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1400" spc="-10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35" b="1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400" spc="-8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45" b="1">
                <a:solidFill>
                  <a:srgbClr val="FFFFFF"/>
                </a:solidFill>
                <a:latin typeface="Verdana"/>
                <a:cs typeface="Verdana"/>
              </a:rPr>
              <a:t>right</a:t>
            </a:r>
            <a:r>
              <a:rPr dirty="0" sz="1400" spc="-10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65" b="1">
                <a:solidFill>
                  <a:srgbClr val="FFFFFF"/>
                </a:solidFill>
                <a:latin typeface="Verdana"/>
                <a:cs typeface="Verdana"/>
              </a:rPr>
              <a:t>senses</a:t>
            </a:r>
            <a:r>
              <a:rPr dirty="0" sz="1400" spc="-10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35" b="1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400" spc="-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45" b="1">
                <a:solidFill>
                  <a:srgbClr val="FFFFFF"/>
                </a:solidFill>
                <a:latin typeface="Verdana"/>
                <a:cs typeface="Verdana"/>
              </a:rPr>
              <a:t>threshold</a:t>
            </a:r>
            <a:r>
              <a:rPr dirty="0" sz="1400" spc="-10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45" b="1">
                <a:solidFill>
                  <a:srgbClr val="FFFFFF"/>
                </a:solidFill>
                <a:latin typeface="Verdana"/>
                <a:cs typeface="Verdana"/>
              </a:rPr>
              <a:t>voltage</a:t>
            </a:r>
            <a:r>
              <a:rPr dirty="0" sz="1400" spc="-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35" b="1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400" spc="-8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30" b="1">
                <a:solidFill>
                  <a:srgbClr val="FFFFFF"/>
                </a:solidFill>
                <a:latin typeface="Verdana"/>
                <a:cs typeface="Verdana"/>
              </a:rPr>
              <a:t>then</a:t>
            </a:r>
            <a:r>
              <a:rPr dirty="0" sz="1400" spc="-11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35" b="1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400" spc="-459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5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400" spc="-25" b="1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400" spc="-105" b="1">
                <a:solidFill>
                  <a:srgbClr val="FFFFFF"/>
                </a:solidFill>
                <a:latin typeface="Verdana"/>
                <a:cs typeface="Verdana"/>
              </a:rPr>
              <a:t>rr</a:t>
            </a:r>
            <a:r>
              <a:rPr dirty="0" sz="1400" spc="-35" b="1">
                <a:solidFill>
                  <a:srgbClr val="FFFFFF"/>
                </a:solidFill>
                <a:latin typeface="Verdana"/>
                <a:cs typeface="Verdana"/>
              </a:rPr>
              <a:t>ent</a:t>
            </a:r>
            <a:r>
              <a:rPr dirty="0" sz="1400" spc="-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60" b="1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400" spc="-60" b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400" spc="-45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400" spc="-60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400" spc="-85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400" spc="-10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65" b="1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400" spc="-85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400" spc="-45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400" spc="-10" b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400" spc="-10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35" b="1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400" spc="-8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5" b="1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dirty="0" sz="1400" spc="-11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35" b="1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400" spc="-8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40" b="1">
                <a:solidFill>
                  <a:srgbClr val="FFFFFF"/>
                </a:solidFill>
                <a:latin typeface="Verdana"/>
                <a:cs typeface="Verdana"/>
              </a:rPr>
              <a:t>collector</a:t>
            </a:r>
            <a:r>
              <a:rPr dirty="0" sz="1400" spc="-10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35" b="1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400" spc="-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35" b="1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400" spc="-8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35" b="1">
                <a:solidFill>
                  <a:srgbClr val="FFFFFF"/>
                </a:solidFill>
                <a:latin typeface="Verdana"/>
                <a:cs typeface="Verdana"/>
              </a:rPr>
              <a:t>emitte</a:t>
            </a:r>
            <a:r>
              <a:rPr dirty="0" sz="1400" spc="-95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400" spc="-10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35" b="1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400" spc="-8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35" b="1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400" spc="-8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0" b="1">
                <a:solidFill>
                  <a:srgbClr val="FFFFFF"/>
                </a:solidFill>
                <a:latin typeface="Verdana"/>
                <a:cs typeface="Verdana"/>
              </a:rPr>
              <a:t>ci</a:t>
            </a:r>
            <a:r>
              <a:rPr dirty="0" sz="1400" spc="-6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400" spc="-15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400" spc="-25" b="1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400" spc="-40" b="1">
                <a:solidFill>
                  <a:srgbClr val="FFFFFF"/>
                </a:solidFill>
                <a:latin typeface="Verdana"/>
                <a:cs typeface="Verdana"/>
              </a:rPr>
              <a:t>it  </a:t>
            </a:r>
            <a:r>
              <a:rPr dirty="0" sz="1400" spc="-15" b="1">
                <a:solidFill>
                  <a:srgbClr val="FFFFFF"/>
                </a:solidFill>
                <a:latin typeface="Verdana"/>
                <a:cs typeface="Verdana"/>
              </a:rPr>
              <a:t>com</a:t>
            </a:r>
            <a:r>
              <a:rPr dirty="0" sz="1400" spc="-40" b="1">
                <a:solidFill>
                  <a:srgbClr val="FFFFFF"/>
                </a:solidFill>
                <a:latin typeface="Verdana"/>
                <a:cs typeface="Verdana"/>
              </a:rPr>
              <a:t>plete</a:t>
            </a:r>
            <a:r>
              <a:rPr dirty="0" sz="1400" spc="-85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400" spc="-12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35" b="1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400" spc="-8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40" b="1">
                <a:solidFill>
                  <a:srgbClr val="FFFFFF"/>
                </a:solidFill>
                <a:latin typeface="Verdana"/>
                <a:cs typeface="Verdana"/>
              </a:rPr>
              <a:t>gets</a:t>
            </a:r>
            <a:r>
              <a:rPr dirty="0" sz="1400" spc="-9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35" b="1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400" spc="-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0" b="1">
                <a:solidFill>
                  <a:srgbClr val="FFFFFF"/>
                </a:solidFill>
                <a:latin typeface="Verdana"/>
                <a:cs typeface="Verdana"/>
              </a:rPr>
              <a:t>ground.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Verdana"/>
              <a:buAutoNum type="arabicPeriod"/>
            </a:pPr>
            <a:endParaRPr sz="1350">
              <a:latin typeface="Verdana"/>
              <a:cs typeface="Verdana"/>
            </a:endParaRPr>
          </a:p>
          <a:p>
            <a:pPr marL="12700" marR="245745">
              <a:lnSpc>
                <a:spcPct val="100000"/>
              </a:lnSpc>
              <a:buAutoNum type="arabicPeriod"/>
              <a:tabLst>
                <a:tab pos="213995" algn="l"/>
              </a:tabLst>
            </a:pPr>
            <a:r>
              <a:rPr dirty="0" sz="1400" spc="-20" b="1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1400" spc="-35" b="1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400" spc="-20" b="1">
                <a:solidFill>
                  <a:srgbClr val="FFFFFF"/>
                </a:solidFill>
                <a:latin typeface="Verdana"/>
                <a:cs typeface="Verdana"/>
              </a:rPr>
              <a:t>LED </a:t>
            </a:r>
            <a:r>
              <a:rPr dirty="0" sz="1400" spc="-75" b="1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dirty="0" sz="1400" spc="-40" b="1">
                <a:solidFill>
                  <a:srgbClr val="FFFFFF"/>
                </a:solidFill>
                <a:latin typeface="Verdana"/>
                <a:cs typeface="Verdana"/>
              </a:rPr>
              <a:t>turned </a:t>
            </a:r>
            <a:r>
              <a:rPr dirty="0" sz="1400" spc="-65" b="1">
                <a:solidFill>
                  <a:srgbClr val="FFFFFF"/>
                </a:solidFill>
                <a:latin typeface="Verdana"/>
                <a:cs typeface="Verdana"/>
              </a:rPr>
              <a:t>ON. </a:t>
            </a:r>
            <a:r>
              <a:rPr dirty="0" sz="1400" spc="-180" b="1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dirty="0" sz="1400" spc="-35" b="1">
                <a:solidFill>
                  <a:srgbClr val="FFFFFF"/>
                </a:solidFill>
                <a:latin typeface="Verdana"/>
                <a:cs typeface="Verdana"/>
              </a:rPr>
              <a:t>the second </a:t>
            </a:r>
            <a:r>
              <a:rPr dirty="0" sz="1400" spc="-65" b="1">
                <a:solidFill>
                  <a:srgbClr val="FFFFFF"/>
                </a:solidFill>
                <a:latin typeface="Verdana"/>
                <a:cs typeface="Verdana"/>
              </a:rPr>
              <a:t>transistor </a:t>
            </a:r>
            <a:r>
              <a:rPr dirty="0" sz="1400" spc="-45" b="1">
                <a:solidFill>
                  <a:srgbClr val="FFFFFF"/>
                </a:solidFill>
                <a:latin typeface="Verdana"/>
                <a:cs typeface="Verdana"/>
              </a:rPr>
              <a:t>does </a:t>
            </a:r>
            <a:r>
              <a:rPr dirty="0" sz="1400" spc="-35" b="1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dirty="0" sz="1400" spc="-60" b="1">
                <a:solidFill>
                  <a:srgbClr val="FFFFFF"/>
                </a:solidFill>
                <a:latin typeface="Verdana"/>
                <a:cs typeface="Verdana"/>
              </a:rPr>
              <a:t>sense </a:t>
            </a:r>
            <a:r>
              <a:rPr dirty="0" sz="1400" spc="-35" b="1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4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50" b="1">
                <a:solidFill>
                  <a:srgbClr val="FFFFFF"/>
                </a:solidFill>
                <a:latin typeface="Verdana"/>
                <a:cs typeface="Verdana"/>
              </a:rPr>
              <a:t>threshold</a:t>
            </a:r>
            <a:r>
              <a:rPr dirty="0" sz="1400" spc="-10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45" b="1">
                <a:solidFill>
                  <a:srgbClr val="FFFFFF"/>
                </a:solidFill>
                <a:latin typeface="Verdana"/>
                <a:cs typeface="Verdana"/>
              </a:rPr>
              <a:t>voltage</a:t>
            </a:r>
            <a:r>
              <a:rPr dirty="0" sz="1400" spc="-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35" b="1">
                <a:solidFill>
                  <a:srgbClr val="FFFFFF"/>
                </a:solidFill>
                <a:latin typeface="Verdana"/>
                <a:cs typeface="Verdana"/>
              </a:rPr>
              <a:t>then</a:t>
            </a:r>
            <a:r>
              <a:rPr dirty="0" sz="1400" spc="-10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35" b="1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400" spc="-7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45" b="1">
                <a:solidFill>
                  <a:srgbClr val="FFFFFF"/>
                </a:solidFill>
                <a:latin typeface="Verdana"/>
                <a:cs typeface="Verdana"/>
              </a:rPr>
              <a:t>circuit</a:t>
            </a:r>
            <a:r>
              <a:rPr dirty="0" sz="1400" spc="-6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75" b="1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1400" spc="-8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35" b="1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r>
              <a:rPr dirty="0" sz="1400" spc="-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30" b="1">
                <a:solidFill>
                  <a:srgbClr val="FFFFFF"/>
                </a:solidFill>
                <a:latin typeface="Verdana"/>
                <a:cs typeface="Verdana"/>
              </a:rPr>
              <a:t>completed</a:t>
            </a:r>
            <a:r>
              <a:rPr dirty="0" sz="1400" spc="-10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35" b="1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400" spc="-8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45" b="1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dirty="0" sz="1400" spc="-6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45" b="1">
                <a:solidFill>
                  <a:srgbClr val="FFFFFF"/>
                </a:solidFill>
                <a:latin typeface="Verdana"/>
                <a:cs typeface="Verdana"/>
              </a:rPr>
              <a:t>does</a:t>
            </a:r>
            <a:r>
              <a:rPr dirty="0" sz="1400" spc="-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35" b="1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r>
              <a:rPr dirty="0" sz="1400" spc="-8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60" b="1">
                <a:solidFill>
                  <a:srgbClr val="FFFFFF"/>
                </a:solidFill>
                <a:latin typeface="Verdana"/>
                <a:cs typeface="Verdana"/>
              </a:rPr>
              <a:t>allow</a:t>
            </a:r>
            <a:r>
              <a:rPr dirty="0" sz="1400" spc="-8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35" b="1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400" spc="-46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5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400" spc="-25" b="1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400" spc="-100" b="1">
                <a:solidFill>
                  <a:srgbClr val="FFFFFF"/>
                </a:solidFill>
                <a:latin typeface="Verdana"/>
                <a:cs typeface="Verdana"/>
              </a:rPr>
              <a:t>rr</a:t>
            </a:r>
            <a:r>
              <a:rPr dirty="0" sz="1400" spc="-35" b="1">
                <a:solidFill>
                  <a:srgbClr val="FFFFFF"/>
                </a:solidFill>
                <a:latin typeface="Verdana"/>
                <a:cs typeface="Verdana"/>
              </a:rPr>
              <a:t>ent</a:t>
            </a:r>
            <a:r>
              <a:rPr dirty="0" sz="1400" spc="-9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35" b="1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400" spc="-8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60" b="1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400" spc="-60" b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400" spc="-50" b="1">
                <a:solidFill>
                  <a:srgbClr val="FFFFFF"/>
                </a:solidFill>
                <a:latin typeface="Verdana"/>
                <a:cs typeface="Verdana"/>
              </a:rPr>
              <a:t>ow</a:t>
            </a:r>
            <a:r>
              <a:rPr dirty="0" sz="1400" spc="-9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35" b="1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400" spc="-8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35" b="1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400" spc="-10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30" b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400" spc="-2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400" spc="-5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400" spc="-9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70" b="1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1400" spc="-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45" b="1">
                <a:solidFill>
                  <a:srgbClr val="FFFFFF"/>
                </a:solidFill>
                <a:latin typeface="Verdana"/>
                <a:cs typeface="Verdana"/>
              </a:rPr>
              <a:t>OFF.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643116" y="0"/>
            <a:ext cx="2500883" cy="6644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15718" y="0"/>
            <a:ext cx="504190" cy="1035050"/>
            <a:chOff x="8415718" y="0"/>
            <a:chExt cx="504190" cy="1035050"/>
          </a:xfrm>
        </p:grpSpPr>
        <p:sp>
          <p:nvSpPr>
            <p:cNvPr id="3" name="object 3"/>
            <p:cNvSpPr/>
            <p:nvPr/>
          </p:nvSpPr>
          <p:spPr>
            <a:xfrm>
              <a:off x="8477250" y="0"/>
              <a:ext cx="428625" cy="906144"/>
            </a:xfrm>
            <a:custGeom>
              <a:avLst/>
              <a:gdLst/>
              <a:ahLst/>
              <a:cxnLst/>
              <a:rect l="l" t="t" r="r" b="b"/>
              <a:pathLst>
                <a:path w="428625" h="906144">
                  <a:moveTo>
                    <a:pt x="0" y="906017"/>
                  </a:moveTo>
                  <a:lnTo>
                    <a:pt x="0" y="535939"/>
                  </a:lnTo>
                  <a:lnTo>
                    <a:pt x="428244" y="535939"/>
                  </a:lnTo>
                  <a:lnTo>
                    <a:pt x="428244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718" y="891730"/>
              <a:ext cx="129540" cy="128652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105078" y="0"/>
            <a:ext cx="1839595" cy="908050"/>
            <a:chOff x="7105078" y="0"/>
            <a:chExt cx="1839595" cy="908050"/>
          </a:xfrm>
        </p:grpSpPr>
        <p:sp>
          <p:nvSpPr>
            <p:cNvPr id="6" name="object 6"/>
            <p:cNvSpPr/>
            <p:nvPr/>
          </p:nvSpPr>
          <p:spPr>
            <a:xfrm>
              <a:off x="7221474" y="0"/>
              <a:ext cx="818515" cy="540385"/>
            </a:xfrm>
            <a:custGeom>
              <a:avLst/>
              <a:gdLst/>
              <a:ahLst/>
              <a:cxnLst/>
              <a:rect l="l" t="t" r="r" b="b"/>
              <a:pathLst>
                <a:path w="818515" h="540385">
                  <a:moveTo>
                    <a:pt x="0" y="540258"/>
                  </a:moveTo>
                  <a:lnTo>
                    <a:pt x="818387" y="540258"/>
                  </a:lnTo>
                  <a:lnTo>
                    <a:pt x="81838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5078" y="479488"/>
              <a:ext cx="128277" cy="12890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58862" y="0"/>
              <a:ext cx="0" cy="245110"/>
            </a:xfrm>
            <a:custGeom>
              <a:avLst/>
              <a:gdLst/>
              <a:ahLst/>
              <a:cxnLst/>
              <a:rect l="l" t="t" r="r" b="b"/>
              <a:pathLst>
                <a:path w="0" h="245110">
                  <a:moveTo>
                    <a:pt x="0" y="244601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613142" y="244602"/>
              <a:ext cx="100330" cy="101600"/>
            </a:xfrm>
            <a:custGeom>
              <a:avLst/>
              <a:gdLst/>
              <a:ahLst/>
              <a:cxnLst/>
              <a:rect l="l" t="t" r="r" b="b"/>
              <a:pathLst>
                <a:path w="100329" h="101600">
                  <a:moveTo>
                    <a:pt x="0" y="51053"/>
                  </a:moveTo>
                  <a:lnTo>
                    <a:pt x="8891" y="80117"/>
                  </a:lnTo>
                  <a:lnTo>
                    <a:pt x="30845" y="97821"/>
                  </a:lnTo>
                  <a:lnTo>
                    <a:pt x="58775" y="101095"/>
                  </a:lnTo>
                  <a:lnTo>
                    <a:pt x="85598" y="86868"/>
                  </a:lnTo>
                  <a:lnTo>
                    <a:pt x="99702" y="59793"/>
                  </a:lnTo>
                  <a:lnTo>
                    <a:pt x="96424" y="31432"/>
                  </a:lnTo>
                  <a:lnTo>
                    <a:pt x="78811" y="9072"/>
                  </a:lnTo>
                  <a:lnTo>
                    <a:pt x="49910" y="0"/>
                  </a:lnTo>
                  <a:lnTo>
                    <a:pt x="30325" y="4333"/>
                  </a:lnTo>
                  <a:lnTo>
                    <a:pt x="14477" y="15239"/>
                  </a:lnTo>
                  <a:lnTo>
                    <a:pt x="3869" y="31289"/>
                  </a:lnTo>
                  <a:lnTo>
                    <a:pt x="0" y="51053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058150" y="0"/>
              <a:ext cx="871855" cy="799465"/>
            </a:xfrm>
            <a:custGeom>
              <a:avLst/>
              <a:gdLst/>
              <a:ahLst/>
              <a:cxnLst/>
              <a:rect l="l" t="t" r="r" b="b"/>
              <a:pathLst>
                <a:path w="871854" h="799465">
                  <a:moveTo>
                    <a:pt x="0" y="799338"/>
                  </a:moveTo>
                  <a:lnTo>
                    <a:pt x="871857" y="0"/>
                  </a:lnTo>
                </a:path>
              </a:pathLst>
            </a:custGeom>
            <a:ln w="28575">
              <a:solidFill>
                <a:srgbClr val="0052B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56994" y="763714"/>
              <a:ext cx="129538" cy="129968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-4762" y="4378668"/>
            <a:ext cx="1551940" cy="542290"/>
            <a:chOff x="-4762" y="4378668"/>
            <a:chExt cx="1551940" cy="542290"/>
          </a:xfrm>
        </p:grpSpPr>
        <p:sp>
          <p:nvSpPr>
            <p:cNvPr id="13" name="object 13"/>
            <p:cNvSpPr/>
            <p:nvPr/>
          </p:nvSpPr>
          <p:spPr>
            <a:xfrm>
              <a:off x="0" y="4433316"/>
              <a:ext cx="1438910" cy="425450"/>
            </a:xfrm>
            <a:custGeom>
              <a:avLst/>
              <a:gdLst/>
              <a:ahLst/>
              <a:cxnLst/>
              <a:rect l="l" t="t" r="r" b="b"/>
              <a:pathLst>
                <a:path w="1438910" h="425450">
                  <a:moveTo>
                    <a:pt x="186918" y="0"/>
                  </a:moveTo>
                  <a:lnTo>
                    <a:pt x="0" y="0"/>
                  </a:lnTo>
                  <a:lnTo>
                    <a:pt x="0" y="22618"/>
                  </a:lnTo>
                  <a:lnTo>
                    <a:pt x="180136" y="22618"/>
                  </a:lnTo>
                  <a:lnTo>
                    <a:pt x="182372" y="24892"/>
                  </a:lnTo>
                  <a:lnTo>
                    <a:pt x="583018" y="425157"/>
                  </a:lnTo>
                  <a:lnTo>
                    <a:pt x="1438656" y="425157"/>
                  </a:lnTo>
                  <a:lnTo>
                    <a:pt x="1438656" y="403694"/>
                  </a:lnTo>
                  <a:lnTo>
                    <a:pt x="592099" y="403694"/>
                  </a:lnTo>
                  <a:lnTo>
                    <a:pt x="191465" y="2273"/>
                  </a:lnTo>
                  <a:lnTo>
                    <a:pt x="189191" y="1155"/>
                  </a:lnTo>
                  <a:lnTo>
                    <a:pt x="1869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0" y="4433316"/>
              <a:ext cx="1438910" cy="425450"/>
            </a:xfrm>
            <a:custGeom>
              <a:avLst/>
              <a:gdLst/>
              <a:ahLst/>
              <a:cxnLst/>
              <a:rect l="l" t="t" r="r" b="b"/>
              <a:pathLst>
                <a:path w="1438910" h="425450">
                  <a:moveTo>
                    <a:pt x="0" y="0"/>
                  </a:moveTo>
                  <a:lnTo>
                    <a:pt x="186918" y="0"/>
                  </a:lnTo>
                  <a:lnTo>
                    <a:pt x="189191" y="1155"/>
                  </a:lnTo>
                  <a:lnTo>
                    <a:pt x="191465" y="2273"/>
                  </a:lnTo>
                  <a:lnTo>
                    <a:pt x="192582" y="3390"/>
                  </a:lnTo>
                  <a:lnTo>
                    <a:pt x="193700" y="4533"/>
                  </a:lnTo>
                  <a:lnTo>
                    <a:pt x="592099" y="403694"/>
                  </a:lnTo>
                  <a:lnTo>
                    <a:pt x="1438656" y="403694"/>
                  </a:lnTo>
                  <a:lnTo>
                    <a:pt x="1438656" y="425157"/>
                  </a:lnTo>
                  <a:lnTo>
                    <a:pt x="583018" y="425157"/>
                  </a:lnTo>
                  <a:lnTo>
                    <a:pt x="182372" y="24892"/>
                  </a:lnTo>
                  <a:lnTo>
                    <a:pt x="180136" y="22618"/>
                  </a:lnTo>
                  <a:lnTo>
                    <a:pt x="0" y="22618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6998" y="4791148"/>
              <a:ext cx="129670" cy="12963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0" y="4440974"/>
              <a:ext cx="1438910" cy="425450"/>
            </a:xfrm>
            <a:custGeom>
              <a:avLst/>
              <a:gdLst/>
              <a:ahLst/>
              <a:cxnLst/>
              <a:rect l="l" t="t" r="r" b="b"/>
              <a:pathLst>
                <a:path w="1438910" h="425450">
                  <a:moveTo>
                    <a:pt x="1438656" y="0"/>
                  </a:moveTo>
                  <a:lnTo>
                    <a:pt x="583018" y="0"/>
                  </a:lnTo>
                  <a:lnTo>
                    <a:pt x="180136" y="402539"/>
                  </a:lnTo>
                  <a:lnTo>
                    <a:pt x="0" y="402539"/>
                  </a:lnTo>
                  <a:lnTo>
                    <a:pt x="0" y="425157"/>
                  </a:lnTo>
                  <a:lnTo>
                    <a:pt x="186918" y="425157"/>
                  </a:lnTo>
                  <a:lnTo>
                    <a:pt x="191465" y="422884"/>
                  </a:lnTo>
                  <a:lnTo>
                    <a:pt x="592099" y="21463"/>
                  </a:lnTo>
                  <a:lnTo>
                    <a:pt x="1438656" y="21463"/>
                  </a:lnTo>
                  <a:lnTo>
                    <a:pt x="14386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0" y="4440974"/>
              <a:ext cx="1438910" cy="425450"/>
            </a:xfrm>
            <a:custGeom>
              <a:avLst/>
              <a:gdLst/>
              <a:ahLst/>
              <a:cxnLst/>
              <a:rect l="l" t="t" r="r" b="b"/>
              <a:pathLst>
                <a:path w="1438910" h="425450">
                  <a:moveTo>
                    <a:pt x="0" y="425157"/>
                  </a:moveTo>
                  <a:lnTo>
                    <a:pt x="186918" y="425157"/>
                  </a:lnTo>
                  <a:lnTo>
                    <a:pt x="189191" y="424002"/>
                  </a:lnTo>
                  <a:lnTo>
                    <a:pt x="191465" y="422884"/>
                  </a:lnTo>
                  <a:lnTo>
                    <a:pt x="192582" y="421767"/>
                  </a:lnTo>
                  <a:lnTo>
                    <a:pt x="193700" y="420624"/>
                  </a:lnTo>
                  <a:lnTo>
                    <a:pt x="592099" y="21463"/>
                  </a:lnTo>
                  <a:lnTo>
                    <a:pt x="1438656" y="21463"/>
                  </a:lnTo>
                  <a:lnTo>
                    <a:pt x="1438656" y="0"/>
                  </a:lnTo>
                  <a:lnTo>
                    <a:pt x="583018" y="0"/>
                  </a:lnTo>
                  <a:lnTo>
                    <a:pt x="182372" y="400265"/>
                  </a:lnTo>
                  <a:lnTo>
                    <a:pt x="180136" y="402539"/>
                  </a:lnTo>
                  <a:lnTo>
                    <a:pt x="0" y="402539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6998" y="4378668"/>
              <a:ext cx="129670" cy="129631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225742" y="0"/>
            <a:ext cx="716280" cy="1035050"/>
            <a:chOff x="225742" y="0"/>
            <a:chExt cx="716280" cy="1035050"/>
          </a:xfrm>
        </p:grpSpPr>
        <p:sp>
          <p:nvSpPr>
            <p:cNvPr id="20" name="object 20"/>
            <p:cNvSpPr/>
            <p:nvPr/>
          </p:nvSpPr>
          <p:spPr>
            <a:xfrm>
              <a:off x="240029" y="0"/>
              <a:ext cx="428625" cy="906144"/>
            </a:xfrm>
            <a:custGeom>
              <a:avLst/>
              <a:gdLst/>
              <a:ahLst/>
              <a:cxnLst/>
              <a:rect l="l" t="t" r="r" b="b"/>
              <a:pathLst>
                <a:path w="428625" h="906144">
                  <a:moveTo>
                    <a:pt x="428244" y="906017"/>
                  </a:moveTo>
                  <a:lnTo>
                    <a:pt x="428244" y="535939"/>
                  </a:lnTo>
                  <a:lnTo>
                    <a:pt x="0" y="535939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F5DE3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7768" y="891730"/>
              <a:ext cx="129656" cy="12865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45770" y="0"/>
              <a:ext cx="426720" cy="473709"/>
            </a:xfrm>
            <a:custGeom>
              <a:avLst/>
              <a:gdLst/>
              <a:ahLst/>
              <a:cxnLst/>
              <a:rect l="l" t="t" r="r" b="b"/>
              <a:pathLst>
                <a:path w="426719" h="473709">
                  <a:moveTo>
                    <a:pt x="426720" y="473201"/>
                  </a:moveTo>
                  <a:lnTo>
                    <a:pt x="426720" y="103124"/>
                  </a:lnTo>
                  <a:lnTo>
                    <a:pt x="0" y="10312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3282" y="460438"/>
              <a:ext cx="128358" cy="128652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1534346" y="0"/>
            <a:ext cx="146050" cy="737870"/>
            <a:chOff x="1534346" y="0"/>
            <a:chExt cx="146050" cy="737870"/>
          </a:xfrm>
        </p:grpSpPr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34346" y="607754"/>
              <a:ext cx="129670" cy="12967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571244" y="0"/>
              <a:ext cx="109220" cy="620395"/>
            </a:xfrm>
            <a:custGeom>
              <a:avLst/>
              <a:gdLst/>
              <a:ahLst/>
              <a:cxnLst/>
              <a:rect l="l" t="t" r="r" b="b"/>
              <a:pathLst>
                <a:path w="109219" h="620395">
                  <a:moveTo>
                    <a:pt x="109003" y="0"/>
                  </a:moveTo>
                  <a:lnTo>
                    <a:pt x="65512" y="0"/>
                  </a:lnTo>
                  <a:lnTo>
                    <a:pt x="4953" y="62102"/>
                  </a:lnTo>
                  <a:lnTo>
                    <a:pt x="0" y="67055"/>
                  </a:lnTo>
                  <a:lnTo>
                    <a:pt x="0" y="620267"/>
                  </a:lnTo>
                  <a:lnTo>
                    <a:pt x="32512" y="620267"/>
                  </a:lnTo>
                  <a:lnTo>
                    <a:pt x="32512" y="79501"/>
                  </a:lnTo>
                  <a:lnTo>
                    <a:pt x="69095" y="40947"/>
                  </a:lnTo>
                  <a:lnTo>
                    <a:pt x="106313" y="2714"/>
                  </a:lnTo>
                  <a:lnTo>
                    <a:pt x="1090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2756384" y="0"/>
            <a:ext cx="128905" cy="1063625"/>
            <a:chOff x="2756384" y="0"/>
            <a:chExt cx="128905" cy="1063625"/>
          </a:xfrm>
        </p:grpSpPr>
        <p:sp>
          <p:nvSpPr>
            <p:cNvPr id="28" name="object 28"/>
            <p:cNvSpPr/>
            <p:nvPr/>
          </p:nvSpPr>
          <p:spPr>
            <a:xfrm>
              <a:off x="2799969" y="0"/>
              <a:ext cx="30480" cy="960119"/>
            </a:xfrm>
            <a:custGeom>
              <a:avLst/>
              <a:gdLst/>
              <a:ahLst/>
              <a:cxnLst/>
              <a:rect l="l" t="t" r="r" b="b"/>
              <a:pathLst>
                <a:path w="30480" h="960119">
                  <a:moveTo>
                    <a:pt x="29972" y="0"/>
                  </a:moveTo>
                  <a:lnTo>
                    <a:pt x="0" y="0"/>
                  </a:lnTo>
                  <a:lnTo>
                    <a:pt x="0" y="960120"/>
                  </a:lnTo>
                  <a:lnTo>
                    <a:pt x="29972" y="960120"/>
                  </a:lnTo>
                  <a:lnTo>
                    <a:pt x="29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56384" y="933890"/>
              <a:ext cx="128357" cy="129670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2539076" y="0"/>
            <a:ext cx="168910" cy="722630"/>
            <a:chOff x="2539076" y="0"/>
            <a:chExt cx="168910" cy="722630"/>
          </a:xfrm>
        </p:grpSpPr>
        <p:sp>
          <p:nvSpPr>
            <p:cNvPr id="31" name="object 31"/>
            <p:cNvSpPr/>
            <p:nvPr/>
          </p:nvSpPr>
          <p:spPr>
            <a:xfrm>
              <a:off x="2539076" y="0"/>
              <a:ext cx="108585" cy="620395"/>
            </a:xfrm>
            <a:custGeom>
              <a:avLst/>
              <a:gdLst/>
              <a:ahLst/>
              <a:cxnLst/>
              <a:rect l="l" t="t" r="r" b="b"/>
              <a:pathLst>
                <a:path w="108585" h="620395">
                  <a:moveTo>
                    <a:pt x="44440" y="0"/>
                  </a:moveTo>
                  <a:lnTo>
                    <a:pt x="0" y="0"/>
                  </a:lnTo>
                  <a:lnTo>
                    <a:pt x="2169" y="2177"/>
                  </a:lnTo>
                  <a:lnTo>
                    <a:pt x="40232" y="40779"/>
                  </a:lnTo>
                  <a:lnTo>
                    <a:pt x="78012" y="79501"/>
                  </a:lnTo>
                  <a:lnTo>
                    <a:pt x="78012" y="620267"/>
                  </a:lnTo>
                  <a:lnTo>
                    <a:pt x="107984" y="620267"/>
                  </a:lnTo>
                  <a:lnTo>
                    <a:pt x="107984" y="64515"/>
                  </a:lnTo>
                  <a:lnTo>
                    <a:pt x="103031" y="59562"/>
                  </a:lnTo>
                  <a:lnTo>
                    <a:pt x="65063" y="20764"/>
                  </a:lnTo>
                  <a:lnTo>
                    <a:pt x="444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78286" y="592514"/>
              <a:ext cx="129670" cy="129670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2043152" y="0"/>
            <a:ext cx="128905" cy="521334"/>
            <a:chOff x="2043152" y="0"/>
            <a:chExt cx="128905" cy="521334"/>
          </a:xfrm>
        </p:grpSpPr>
        <p:sp>
          <p:nvSpPr>
            <p:cNvPr id="34" name="object 34"/>
            <p:cNvSpPr/>
            <p:nvPr/>
          </p:nvSpPr>
          <p:spPr>
            <a:xfrm>
              <a:off x="2081784" y="0"/>
              <a:ext cx="32384" cy="407034"/>
            </a:xfrm>
            <a:custGeom>
              <a:avLst/>
              <a:gdLst/>
              <a:ahLst/>
              <a:cxnLst/>
              <a:rect l="l" t="t" r="r" b="b"/>
              <a:pathLst>
                <a:path w="32385" h="407034">
                  <a:moveTo>
                    <a:pt x="0" y="406780"/>
                  </a:moveTo>
                  <a:lnTo>
                    <a:pt x="31922" y="406780"/>
                  </a:lnTo>
                  <a:lnTo>
                    <a:pt x="31922" y="0"/>
                  </a:lnTo>
                  <a:lnTo>
                    <a:pt x="0" y="0"/>
                  </a:lnTo>
                  <a:lnTo>
                    <a:pt x="0" y="4067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43152" y="391346"/>
              <a:ext cx="128357" cy="129670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1356038" y="0"/>
            <a:ext cx="130175" cy="1012190"/>
            <a:chOff x="1356038" y="0"/>
            <a:chExt cx="130175" cy="1012190"/>
          </a:xfrm>
        </p:grpSpPr>
        <p:sp>
          <p:nvSpPr>
            <p:cNvPr id="37" name="object 37"/>
            <p:cNvSpPr/>
            <p:nvPr/>
          </p:nvSpPr>
          <p:spPr>
            <a:xfrm>
              <a:off x="1392936" y="0"/>
              <a:ext cx="27940" cy="923925"/>
            </a:xfrm>
            <a:custGeom>
              <a:avLst/>
              <a:gdLst/>
              <a:ahLst/>
              <a:cxnLst/>
              <a:rect l="l" t="t" r="r" b="b"/>
              <a:pathLst>
                <a:path w="27940" h="923925">
                  <a:moveTo>
                    <a:pt x="27558" y="0"/>
                  </a:moveTo>
                  <a:lnTo>
                    <a:pt x="0" y="0"/>
                  </a:lnTo>
                  <a:lnTo>
                    <a:pt x="0" y="923544"/>
                  </a:lnTo>
                  <a:lnTo>
                    <a:pt x="5038" y="916019"/>
                  </a:lnTo>
                  <a:lnTo>
                    <a:pt x="11922" y="908494"/>
                  </a:lnTo>
                  <a:lnTo>
                    <a:pt x="27558" y="893445"/>
                  </a:lnTo>
                  <a:lnTo>
                    <a:pt x="275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56038" y="883388"/>
              <a:ext cx="129670" cy="128357"/>
            </a:xfrm>
            <a:prstGeom prst="rect">
              <a:avLst/>
            </a:prstGeom>
          </p:spPr>
        </p:pic>
      </p:grp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3000248" y="920572"/>
            <a:ext cx="3392804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459">
                <a:latin typeface="Tahoma"/>
                <a:cs typeface="Tahoma"/>
              </a:rPr>
              <a:t>WORKING</a:t>
            </a:r>
            <a:r>
              <a:rPr dirty="0" sz="3600" spc="325">
                <a:latin typeface="Tahoma"/>
                <a:cs typeface="Tahoma"/>
              </a:rPr>
              <a:t> </a:t>
            </a:r>
            <a:r>
              <a:rPr dirty="0" sz="3600" spc="-365">
                <a:latin typeface="Tahoma"/>
                <a:cs typeface="Tahoma"/>
              </a:rPr>
              <a:t>DEMO</a:t>
            </a:r>
            <a:endParaRPr sz="3600">
              <a:latin typeface="Tahoma"/>
              <a:cs typeface="Tahoma"/>
            </a:endParaRPr>
          </a:p>
        </p:txBody>
      </p:sp>
      <p:pic>
        <p:nvPicPr>
          <p:cNvPr id="40" name="object 4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39239" y="1648967"/>
            <a:ext cx="6215634" cy="3257550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950964" y="0"/>
            <a:ext cx="2193035" cy="5821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505" y="518871"/>
            <a:ext cx="4094479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10"/>
              <a:t>Merits</a:t>
            </a:r>
            <a:r>
              <a:rPr dirty="0" sz="3000" spc="-210"/>
              <a:t> </a:t>
            </a:r>
            <a:r>
              <a:rPr dirty="0" sz="3000" spc="-80"/>
              <a:t>and</a:t>
            </a:r>
            <a:r>
              <a:rPr dirty="0" sz="3000" spc="-195"/>
              <a:t> </a:t>
            </a:r>
            <a:r>
              <a:rPr dirty="0" sz="3000" spc="-100"/>
              <a:t>Demerits</a:t>
            </a:r>
            <a:endParaRPr sz="3000"/>
          </a:p>
        </p:txBody>
      </p:sp>
      <p:sp>
        <p:nvSpPr>
          <p:cNvPr id="3" name="object 3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63550">
              <a:lnSpc>
                <a:spcPct val="100000"/>
              </a:lnSpc>
              <a:spcBef>
                <a:spcPts val="100"/>
              </a:spcBef>
            </a:pPr>
            <a:r>
              <a:rPr dirty="0" spc="-90"/>
              <a:t>Merits</a:t>
            </a:r>
          </a:p>
          <a:p>
            <a:pPr marL="299085" indent="-287020">
              <a:lnSpc>
                <a:spcPct val="100000"/>
              </a:lnSpc>
              <a:spcBef>
                <a:spcPts val="1925"/>
              </a:spcBef>
              <a:buClr>
                <a:srgbClr val="F5DE34"/>
              </a:buClr>
              <a:buSzPct val="87500"/>
              <a:buFont typeface="Wingdings"/>
              <a:buChar char=""/>
              <a:tabLst>
                <a:tab pos="299085" algn="l"/>
                <a:tab pos="299720" algn="l"/>
              </a:tabLst>
            </a:pPr>
            <a:r>
              <a:rPr dirty="0" sz="1600" spc="25" b="0">
                <a:solidFill>
                  <a:srgbClr val="EEEEEE"/>
                </a:solidFill>
                <a:latin typeface="Verdana"/>
                <a:cs typeface="Verdana"/>
              </a:rPr>
              <a:t>Highly</a:t>
            </a:r>
            <a:r>
              <a:rPr dirty="0" sz="1600" spc="-135" b="0">
                <a:solidFill>
                  <a:srgbClr val="EEEEEE"/>
                </a:solidFill>
                <a:latin typeface="Verdana"/>
                <a:cs typeface="Verdana"/>
              </a:rPr>
              <a:t> </a:t>
            </a:r>
            <a:r>
              <a:rPr dirty="0" sz="1600" spc="5" b="0">
                <a:solidFill>
                  <a:srgbClr val="EEEEEE"/>
                </a:solidFill>
                <a:latin typeface="Verdana"/>
                <a:cs typeface="Verdana"/>
              </a:rPr>
              <a:t>Effici</a:t>
            </a:r>
            <a:r>
              <a:rPr dirty="0" sz="1600" spc="30" b="0">
                <a:solidFill>
                  <a:srgbClr val="EEEEEE"/>
                </a:solidFill>
                <a:latin typeface="Verdana"/>
                <a:cs typeface="Verdana"/>
              </a:rPr>
              <a:t>ent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Clr>
                <a:srgbClr val="F5DE34"/>
              </a:buClr>
              <a:buSzPct val="87500"/>
              <a:buFont typeface="Wingdings"/>
              <a:buChar char=""/>
              <a:tabLst>
                <a:tab pos="299085" algn="l"/>
                <a:tab pos="299720" algn="l"/>
              </a:tabLst>
            </a:pPr>
            <a:r>
              <a:rPr dirty="0" sz="1600" spc="45" b="0">
                <a:solidFill>
                  <a:srgbClr val="EEEEEE"/>
                </a:solidFill>
                <a:latin typeface="Verdana"/>
                <a:cs typeface="Verdana"/>
              </a:rPr>
              <a:t>L</a:t>
            </a:r>
            <a:r>
              <a:rPr dirty="0" sz="1600" spc="20" b="0">
                <a:solidFill>
                  <a:srgbClr val="EEEEEE"/>
                </a:solidFill>
                <a:latin typeface="Verdana"/>
                <a:cs typeface="Verdana"/>
              </a:rPr>
              <a:t>o</a:t>
            </a:r>
            <a:r>
              <a:rPr dirty="0" sz="1600" spc="95" b="0">
                <a:solidFill>
                  <a:srgbClr val="EEEEEE"/>
                </a:solidFill>
                <a:latin typeface="Verdana"/>
                <a:cs typeface="Verdana"/>
              </a:rPr>
              <a:t>w</a:t>
            </a:r>
            <a:r>
              <a:rPr dirty="0" sz="1600" spc="-125" b="0">
                <a:solidFill>
                  <a:srgbClr val="EEEEEE"/>
                </a:solidFill>
                <a:latin typeface="Verdana"/>
                <a:cs typeface="Verdana"/>
              </a:rPr>
              <a:t> </a:t>
            </a:r>
            <a:r>
              <a:rPr dirty="0" sz="1600" spc="45" b="0">
                <a:solidFill>
                  <a:srgbClr val="EEEEEE"/>
                </a:solidFill>
                <a:latin typeface="Verdana"/>
                <a:cs typeface="Verdana"/>
              </a:rPr>
              <a:t>Cu</a:t>
            </a:r>
            <a:r>
              <a:rPr dirty="0" sz="1600" spc="-50" b="0">
                <a:solidFill>
                  <a:srgbClr val="EEEEEE"/>
                </a:solidFill>
                <a:latin typeface="Verdana"/>
                <a:cs typeface="Verdana"/>
              </a:rPr>
              <a:t>rr</a:t>
            </a:r>
            <a:r>
              <a:rPr dirty="0" sz="1600" spc="5" b="0">
                <a:solidFill>
                  <a:srgbClr val="EEEEEE"/>
                </a:solidFill>
                <a:latin typeface="Verdana"/>
                <a:cs typeface="Verdana"/>
              </a:rPr>
              <a:t>e</a:t>
            </a:r>
            <a:r>
              <a:rPr dirty="0" sz="1600" spc="40" b="0">
                <a:solidFill>
                  <a:srgbClr val="EEEEEE"/>
                </a:solidFill>
                <a:latin typeface="Verdana"/>
                <a:cs typeface="Verdana"/>
              </a:rPr>
              <a:t>nt</a:t>
            </a:r>
            <a:endParaRPr sz="16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dirty="0" sz="1600" spc="40" b="0">
                <a:solidFill>
                  <a:srgbClr val="EEEEEE"/>
                </a:solidFill>
                <a:latin typeface="Verdana"/>
                <a:cs typeface="Verdana"/>
              </a:rPr>
              <a:t>Consumption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Clr>
                <a:srgbClr val="F5DE34"/>
              </a:buClr>
              <a:buSzPct val="87500"/>
              <a:buFont typeface="Wingdings"/>
              <a:buChar char=""/>
              <a:tabLst>
                <a:tab pos="299085" algn="l"/>
                <a:tab pos="299720" algn="l"/>
              </a:tabLst>
            </a:pPr>
            <a:r>
              <a:rPr dirty="0" sz="1600" spc="35" b="0">
                <a:solidFill>
                  <a:srgbClr val="EEEEEE"/>
                </a:solidFill>
                <a:latin typeface="Verdana"/>
                <a:cs typeface="Verdana"/>
              </a:rPr>
              <a:t>L</a:t>
            </a:r>
            <a:r>
              <a:rPr dirty="0" sz="1600" spc="30" b="0">
                <a:solidFill>
                  <a:srgbClr val="EEEEEE"/>
                </a:solidFill>
                <a:latin typeface="Verdana"/>
                <a:cs typeface="Verdana"/>
              </a:rPr>
              <a:t>o</a:t>
            </a:r>
            <a:r>
              <a:rPr dirty="0" sz="1600" spc="90" b="0">
                <a:solidFill>
                  <a:srgbClr val="EEEEEE"/>
                </a:solidFill>
                <a:latin typeface="Verdana"/>
                <a:cs typeface="Verdana"/>
              </a:rPr>
              <a:t>w</a:t>
            </a:r>
            <a:r>
              <a:rPr dirty="0" sz="1600" spc="-120" b="0">
                <a:solidFill>
                  <a:srgbClr val="EEEEEE"/>
                </a:solidFill>
                <a:latin typeface="Verdana"/>
                <a:cs typeface="Verdana"/>
              </a:rPr>
              <a:t> </a:t>
            </a:r>
            <a:r>
              <a:rPr dirty="0" sz="1600" spc="5" b="0">
                <a:solidFill>
                  <a:srgbClr val="EEEEEE"/>
                </a:solidFill>
                <a:latin typeface="Verdana"/>
                <a:cs typeface="Verdana"/>
              </a:rPr>
              <a:t>Cost</a:t>
            </a:r>
            <a:endParaRPr sz="160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buClr>
                <a:srgbClr val="F5DE34"/>
              </a:buClr>
              <a:buSzPct val="87500"/>
              <a:buFont typeface="Wingdings"/>
              <a:buChar char=""/>
              <a:tabLst>
                <a:tab pos="299085" algn="l"/>
                <a:tab pos="299720" algn="l"/>
              </a:tabLst>
            </a:pPr>
            <a:r>
              <a:rPr dirty="0" sz="1600" spc="25" b="0">
                <a:solidFill>
                  <a:srgbClr val="EEEEEE"/>
                </a:solidFill>
                <a:latin typeface="Verdana"/>
                <a:cs typeface="Verdana"/>
              </a:rPr>
              <a:t>Protects </a:t>
            </a:r>
            <a:r>
              <a:rPr dirty="0" sz="1600" spc="30" b="0">
                <a:solidFill>
                  <a:srgbClr val="EEEEEE"/>
                </a:solidFill>
                <a:latin typeface="Verdana"/>
                <a:cs typeface="Verdana"/>
              </a:rPr>
              <a:t> </a:t>
            </a:r>
            <a:r>
              <a:rPr dirty="0" sz="1600" spc="10" b="0">
                <a:solidFill>
                  <a:srgbClr val="EEEEEE"/>
                </a:solidFill>
                <a:latin typeface="Verdana"/>
                <a:cs typeface="Verdana"/>
              </a:rPr>
              <a:t>rechargeable </a:t>
            </a:r>
            <a:r>
              <a:rPr dirty="0" sz="1600" spc="15" b="0">
                <a:solidFill>
                  <a:srgbClr val="EEEEEE"/>
                </a:solidFill>
                <a:latin typeface="Verdana"/>
                <a:cs typeface="Verdana"/>
              </a:rPr>
              <a:t> </a:t>
            </a:r>
            <a:r>
              <a:rPr dirty="0" sz="1600" spc="-5" b="0">
                <a:solidFill>
                  <a:srgbClr val="EEEEEE"/>
                </a:solidFill>
                <a:latin typeface="Verdana"/>
                <a:cs typeface="Verdana"/>
              </a:rPr>
              <a:t>batteries </a:t>
            </a:r>
            <a:r>
              <a:rPr dirty="0" sz="1600" spc="20" b="0">
                <a:solidFill>
                  <a:srgbClr val="EEEEEE"/>
                </a:solidFill>
                <a:latin typeface="Verdana"/>
                <a:cs typeface="Verdana"/>
              </a:rPr>
              <a:t>from </a:t>
            </a:r>
            <a:r>
              <a:rPr dirty="0" sz="1600" spc="25" b="0">
                <a:solidFill>
                  <a:srgbClr val="EEEEEE"/>
                </a:solidFill>
                <a:latin typeface="Verdana"/>
                <a:cs typeface="Verdana"/>
              </a:rPr>
              <a:t> </a:t>
            </a:r>
            <a:r>
              <a:rPr dirty="0" sz="1600" spc="45" b="0">
                <a:solidFill>
                  <a:srgbClr val="EEEEEE"/>
                </a:solidFill>
                <a:latin typeface="Verdana"/>
                <a:cs typeface="Verdana"/>
              </a:rPr>
              <a:t>d</a:t>
            </a:r>
            <a:r>
              <a:rPr dirty="0" sz="1600" spc="35" b="0">
                <a:solidFill>
                  <a:srgbClr val="EEEEEE"/>
                </a:solidFill>
                <a:latin typeface="Verdana"/>
                <a:cs typeface="Verdana"/>
              </a:rPr>
              <a:t>e</a:t>
            </a:r>
            <a:r>
              <a:rPr dirty="0" sz="1600" spc="45" b="0">
                <a:solidFill>
                  <a:srgbClr val="EEEEEE"/>
                </a:solidFill>
                <a:latin typeface="Verdana"/>
                <a:cs typeface="Verdana"/>
              </a:rPr>
              <a:t>ep</a:t>
            </a:r>
            <a:r>
              <a:rPr dirty="0" sz="1600" spc="-130" b="0">
                <a:solidFill>
                  <a:srgbClr val="EEEEEE"/>
                </a:solidFill>
                <a:latin typeface="Verdana"/>
                <a:cs typeface="Verdana"/>
              </a:rPr>
              <a:t> </a:t>
            </a:r>
            <a:r>
              <a:rPr dirty="0" sz="1600" spc="10" b="0">
                <a:solidFill>
                  <a:srgbClr val="EEEEEE"/>
                </a:solidFill>
                <a:latin typeface="Verdana"/>
                <a:cs typeface="Verdana"/>
              </a:rPr>
              <a:t>discha</a:t>
            </a:r>
            <a:r>
              <a:rPr dirty="0" sz="1600" b="0">
                <a:solidFill>
                  <a:srgbClr val="EEEEEE"/>
                </a:solidFill>
                <a:latin typeface="Verdana"/>
                <a:cs typeface="Verdana"/>
              </a:rPr>
              <a:t>r</a:t>
            </a:r>
            <a:r>
              <a:rPr dirty="0" sz="1600" spc="55" b="0">
                <a:solidFill>
                  <a:srgbClr val="EEEEEE"/>
                </a:solidFill>
                <a:latin typeface="Verdana"/>
                <a:cs typeface="Verdana"/>
              </a:rPr>
              <a:t>g</a:t>
            </a:r>
            <a:r>
              <a:rPr dirty="0" sz="1600" spc="40" b="0">
                <a:solidFill>
                  <a:srgbClr val="EEEEEE"/>
                </a:solidFill>
                <a:latin typeface="Verdana"/>
                <a:cs typeface="Verdana"/>
              </a:rPr>
              <a:t>e</a:t>
            </a:r>
            <a:r>
              <a:rPr dirty="0" sz="1600" spc="-245" b="0">
                <a:solidFill>
                  <a:srgbClr val="EEEEEE"/>
                </a:solidFill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2158" y="1390903"/>
            <a:ext cx="2376170" cy="185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8470">
              <a:lnSpc>
                <a:spcPct val="100000"/>
              </a:lnSpc>
              <a:spcBef>
                <a:spcPts val="100"/>
              </a:spcBef>
            </a:pPr>
            <a:r>
              <a:rPr dirty="0" sz="2400" spc="-85" b="1">
                <a:solidFill>
                  <a:srgbClr val="FFFFFF"/>
                </a:solidFill>
                <a:latin typeface="Verdana"/>
                <a:cs typeface="Verdana"/>
              </a:rPr>
              <a:t>Demerits</a:t>
            </a:r>
            <a:endParaRPr sz="240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spcBef>
                <a:spcPts val="1955"/>
              </a:spcBef>
              <a:buClr>
                <a:srgbClr val="F5DE34"/>
              </a:buClr>
              <a:buSzPct val="87500"/>
              <a:buFont typeface="Wingdings"/>
              <a:buChar char=""/>
              <a:tabLst>
                <a:tab pos="299085" algn="l"/>
                <a:tab pos="299720" algn="l"/>
              </a:tabLst>
            </a:pPr>
            <a:r>
              <a:rPr dirty="0" sz="1600" spc="70">
                <a:solidFill>
                  <a:srgbClr val="EEEEEE"/>
                </a:solidFill>
                <a:latin typeface="Verdana"/>
                <a:cs typeface="Verdana"/>
              </a:rPr>
              <a:t>Wo</a:t>
            </a:r>
            <a:r>
              <a:rPr dirty="0" sz="1600" spc="25">
                <a:solidFill>
                  <a:srgbClr val="EEEEEE"/>
                </a:solidFill>
                <a:latin typeface="Verdana"/>
                <a:cs typeface="Verdana"/>
              </a:rPr>
              <a:t>r</a:t>
            </a:r>
            <a:r>
              <a:rPr dirty="0" sz="1600" spc="-25">
                <a:solidFill>
                  <a:srgbClr val="EEEEEE"/>
                </a:solidFill>
                <a:latin typeface="Verdana"/>
                <a:cs typeface="Verdana"/>
              </a:rPr>
              <a:t>ks</a:t>
            </a:r>
            <a:r>
              <a:rPr dirty="0" sz="1600" spc="-125">
                <a:solidFill>
                  <a:srgbClr val="EEEEEE"/>
                </a:solidFill>
                <a:latin typeface="Verdana"/>
                <a:cs typeface="Verdana"/>
              </a:rPr>
              <a:t> </a:t>
            </a:r>
            <a:r>
              <a:rPr dirty="0" sz="1600" spc="45">
                <a:solidFill>
                  <a:srgbClr val="EEEEEE"/>
                </a:solidFill>
                <a:latin typeface="Verdana"/>
                <a:cs typeface="Verdana"/>
              </a:rPr>
              <a:t>o</a:t>
            </a:r>
            <a:r>
              <a:rPr dirty="0" sz="1600" spc="40">
                <a:solidFill>
                  <a:srgbClr val="EEEEEE"/>
                </a:solidFill>
                <a:latin typeface="Verdana"/>
                <a:cs typeface="Verdana"/>
              </a:rPr>
              <a:t>n</a:t>
            </a:r>
            <a:r>
              <a:rPr dirty="0" sz="1600" spc="-50">
                <a:solidFill>
                  <a:srgbClr val="EEEEEE"/>
                </a:solidFill>
                <a:latin typeface="Verdana"/>
                <a:cs typeface="Verdana"/>
              </a:rPr>
              <a:t>ly</a:t>
            </a:r>
            <a:r>
              <a:rPr dirty="0" sz="1600" spc="-145">
                <a:solidFill>
                  <a:srgbClr val="EEEEEE"/>
                </a:solidFill>
                <a:latin typeface="Verdana"/>
                <a:cs typeface="Verdana"/>
              </a:rPr>
              <a:t> </a:t>
            </a:r>
            <a:r>
              <a:rPr dirty="0" sz="1600" spc="-15">
                <a:solidFill>
                  <a:srgbClr val="EEEEEE"/>
                </a:solidFill>
                <a:latin typeface="Verdana"/>
                <a:cs typeface="Verdana"/>
              </a:rPr>
              <a:t>for</a:t>
            </a:r>
            <a:r>
              <a:rPr dirty="0" sz="1600" spc="-140">
                <a:solidFill>
                  <a:srgbClr val="EEEEEE"/>
                </a:solidFill>
                <a:latin typeface="Verdana"/>
                <a:cs typeface="Verdana"/>
              </a:rPr>
              <a:t> </a:t>
            </a:r>
            <a:r>
              <a:rPr dirty="0" sz="1600" spc="20">
                <a:solidFill>
                  <a:srgbClr val="EEEEEE"/>
                </a:solidFill>
                <a:latin typeface="Verdana"/>
                <a:cs typeface="Verdana"/>
              </a:rPr>
              <a:t>sm</a:t>
            </a:r>
            <a:r>
              <a:rPr dirty="0" sz="1600" spc="5">
                <a:solidFill>
                  <a:srgbClr val="EEEEEE"/>
                </a:solidFill>
                <a:latin typeface="Verdana"/>
                <a:cs typeface="Verdana"/>
              </a:rPr>
              <a:t>a</a:t>
            </a:r>
            <a:r>
              <a:rPr dirty="0" sz="1600" spc="-15">
                <a:solidFill>
                  <a:srgbClr val="EEEEEE"/>
                </a:solidFill>
                <a:latin typeface="Verdana"/>
                <a:cs typeface="Verdana"/>
              </a:rPr>
              <a:t>ll  </a:t>
            </a:r>
            <a:r>
              <a:rPr dirty="0" sz="1600" spc="-35">
                <a:solidFill>
                  <a:srgbClr val="EEEEEE"/>
                </a:solidFill>
                <a:latin typeface="Verdana"/>
                <a:cs typeface="Verdana"/>
              </a:rPr>
              <a:t>voltages.</a:t>
            </a:r>
            <a:endParaRPr sz="1600">
              <a:latin typeface="Verdana"/>
              <a:cs typeface="Verdana"/>
            </a:endParaRPr>
          </a:p>
          <a:p>
            <a:pPr marL="299085" marR="92710" indent="-287020">
              <a:lnSpc>
                <a:spcPct val="100000"/>
              </a:lnSpc>
              <a:buClr>
                <a:srgbClr val="F5DE34"/>
              </a:buClr>
              <a:buSzPct val="87500"/>
              <a:buFont typeface="Wingdings"/>
              <a:buChar char=""/>
              <a:tabLst>
                <a:tab pos="299085" algn="l"/>
                <a:tab pos="299720" algn="l"/>
              </a:tabLst>
            </a:pPr>
            <a:r>
              <a:rPr dirty="0" sz="1600" spc="5">
                <a:solidFill>
                  <a:srgbClr val="EEEEEE"/>
                </a:solidFill>
                <a:latin typeface="Verdana"/>
                <a:cs typeface="Verdana"/>
              </a:rPr>
              <a:t>Thermal runaway </a:t>
            </a:r>
            <a:r>
              <a:rPr dirty="0" sz="1600" spc="10">
                <a:solidFill>
                  <a:srgbClr val="EEEEEE"/>
                </a:solidFill>
                <a:latin typeface="Verdana"/>
                <a:cs typeface="Verdana"/>
              </a:rPr>
              <a:t> </a:t>
            </a:r>
            <a:r>
              <a:rPr dirty="0" sz="1600" spc="35">
                <a:solidFill>
                  <a:srgbClr val="EEEEEE"/>
                </a:solidFill>
                <a:latin typeface="Verdana"/>
                <a:cs typeface="Verdana"/>
              </a:rPr>
              <a:t>can</a:t>
            </a:r>
            <a:r>
              <a:rPr dirty="0" sz="1600" spc="-130">
                <a:solidFill>
                  <a:srgbClr val="EEEEEE"/>
                </a:solidFill>
                <a:latin typeface="Verdana"/>
                <a:cs typeface="Verdana"/>
              </a:rPr>
              <a:t> </a:t>
            </a:r>
            <a:r>
              <a:rPr dirty="0" sz="1600" spc="35">
                <a:solidFill>
                  <a:srgbClr val="EEEEEE"/>
                </a:solidFill>
                <a:latin typeface="Verdana"/>
                <a:cs typeface="Verdana"/>
              </a:rPr>
              <a:t>occur</a:t>
            </a:r>
            <a:r>
              <a:rPr dirty="0" sz="1600" spc="-135">
                <a:solidFill>
                  <a:srgbClr val="EEEEEE"/>
                </a:solidFill>
                <a:latin typeface="Verdana"/>
                <a:cs typeface="Verdana"/>
              </a:rPr>
              <a:t> </a:t>
            </a:r>
            <a:r>
              <a:rPr dirty="0" sz="1600" spc="35">
                <a:solidFill>
                  <a:srgbClr val="EEEEEE"/>
                </a:solidFill>
                <a:latin typeface="Verdana"/>
                <a:cs typeface="Verdana"/>
              </a:rPr>
              <a:t>with  </a:t>
            </a:r>
            <a:r>
              <a:rPr dirty="0" sz="1600" spc="35">
                <a:solidFill>
                  <a:srgbClr val="EEEEEE"/>
                </a:solidFill>
                <a:latin typeface="Verdana"/>
                <a:cs typeface="Verdana"/>
              </a:rPr>
              <a:t>impr</a:t>
            </a:r>
            <a:r>
              <a:rPr dirty="0" sz="1600" spc="30">
                <a:solidFill>
                  <a:srgbClr val="EEEEEE"/>
                </a:solidFill>
                <a:latin typeface="Verdana"/>
                <a:cs typeface="Verdana"/>
              </a:rPr>
              <a:t>o</a:t>
            </a:r>
            <a:r>
              <a:rPr dirty="0" sz="1600" spc="45">
                <a:solidFill>
                  <a:srgbClr val="EEEEEE"/>
                </a:solidFill>
                <a:latin typeface="Verdana"/>
                <a:cs typeface="Verdana"/>
              </a:rPr>
              <a:t>p</a:t>
            </a:r>
            <a:r>
              <a:rPr dirty="0" sz="1600" spc="35">
                <a:solidFill>
                  <a:srgbClr val="EEEEEE"/>
                </a:solidFill>
                <a:latin typeface="Verdana"/>
                <a:cs typeface="Verdana"/>
              </a:rPr>
              <a:t>e</a:t>
            </a:r>
            <a:r>
              <a:rPr dirty="0" sz="1600" spc="-45">
                <a:solidFill>
                  <a:srgbClr val="EEEEEE"/>
                </a:solidFill>
                <a:latin typeface="Verdana"/>
                <a:cs typeface="Verdana"/>
              </a:rPr>
              <a:t>r</a:t>
            </a:r>
            <a:r>
              <a:rPr dirty="0" sz="1600" spc="-114">
                <a:solidFill>
                  <a:srgbClr val="EEEEEE"/>
                </a:solidFill>
                <a:latin typeface="Verdana"/>
                <a:cs typeface="Verdana"/>
              </a:rPr>
              <a:t> </a:t>
            </a:r>
            <a:r>
              <a:rPr dirty="0" sz="1600" spc="15">
                <a:solidFill>
                  <a:srgbClr val="EEEEEE"/>
                </a:solidFill>
                <a:latin typeface="Verdana"/>
                <a:cs typeface="Verdana"/>
              </a:rPr>
              <a:t>cha</a:t>
            </a:r>
            <a:r>
              <a:rPr dirty="0" sz="1600">
                <a:solidFill>
                  <a:srgbClr val="EEEEEE"/>
                </a:solidFill>
                <a:latin typeface="Verdana"/>
                <a:cs typeface="Verdana"/>
              </a:rPr>
              <a:t>r</a:t>
            </a:r>
            <a:r>
              <a:rPr dirty="0" sz="1600">
                <a:solidFill>
                  <a:srgbClr val="EEEEEE"/>
                </a:solidFill>
                <a:latin typeface="Verdana"/>
                <a:cs typeface="Verdana"/>
              </a:rPr>
              <a:t>ging.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373718" y="2927403"/>
            <a:ext cx="1786889" cy="2230755"/>
            <a:chOff x="7373718" y="2927403"/>
            <a:chExt cx="1786889" cy="2230755"/>
          </a:xfrm>
        </p:grpSpPr>
        <p:sp>
          <p:nvSpPr>
            <p:cNvPr id="6" name="object 6"/>
            <p:cNvSpPr/>
            <p:nvPr/>
          </p:nvSpPr>
          <p:spPr>
            <a:xfrm>
              <a:off x="7957565" y="3612641"/>
              <a:ext cx="635" cy="673735"/>
            </a:xfrm>
            <a:custGeom>
              <a:avLst/>
              <a:gdLst/>
              <a:ahLst/>
              <a:cxnLst/>
              <a:rect l="l" t="t" r="r" b="b"/>
              <a:pathLst>
                <a:path w="634" h="673735">
                  <a:moveTo>
                    <a:pt x="253" y="-14287"/>
                  </a:moveTo>
                  <a:lnTo>
                    <a:pt x="253" y="687539"/>
                  </a:lnTo>
                </a:path>
              </a:pathLst>
            </a:custGeom>
            <a:ln w="2908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882651" y="2941691"/>
              <a:ext cx="261620" cy="701040"/>
            </a:xfrm>
            <a:custGeom>
              <a:avLst/>
              <a:gdLst/>
              <a:ahLst/>
              <a:cxnLst/>
              <a:rect l="l" t="t" r="r" b="b"/>
              <a:pathLst>
                <a:path w="261620" h="701039">
                  <a:moveTo>
                    <a:pt x="261348" y="700594"/>
                  </a:moveTo>
                  <a:lnTo>
                    <a:pt x="221724" y="687079"/>
                  </a:lnTo>
                  <a:lnTo>
                    <a:pt x="178001" y="665114"/>
                  </a:lnTo>
                  <a:lnTo>
                    <a:pt x="138496" y="638017"/>
                  </a:lnTo>
                  <a:lnTo>
                    <a:pt x="103445" y="606361"/>
                  </a:lnTo>
                  <a:lnTo>
                    <a:pt x="73087" y="570719"/>
                  </a:lnTo>
                  <a:lnTo>
                    <a:pt x="47658" y="531664"/>
                  </a:lnTo>
                  <a:lnTo>
                    <a:pt x="27398" y="489769"/>
                  </a:lnTo>
                  <a:lnTo>
                    <a:pt x="12543" y="445606"/>
                  </a:lnTo>
                  <a:lnTo>
                    <a:pt x="3331" y="399749"/>
                  </a:lnTo>
                  <a:lnTo>
                    <a:pt x="0" y="352770"/>
                  </a:lnTo>
                  <a:lnTo>
                    <a:pt x="2787" y="305241"/>
                  </a:lnTo>
                  <a:lnTo>
                    <a:pt x="11930" y="257737"/>
                  </a:lnTo>
                  <a:lnTo>
                    <a:pt x="27668" y="210829"/>
                  </a:lnTo>
                  <a:lnTo>
                    <a:pt x="49292" y="166496"/>
                  </a:lnTo>
                  <a:lnTo>
                    <a:pt x="75948" y="126433"/>
                  </a:lnTo>
                  <a:lnTo>
                    <a:pt x="107080" y="90882"/>
                  </a:lnTo>
                  <a:lnTo>
                    <a:pt x="142132" y="60085"/>
                  </a:lnTo>
                  <a:lnTo>
                    <a:pt x="180548" y="34285"/>
                  </a:lnTo>
                  <a:lnTo>
                    <a:pt x="221771" y="13725"/>
                  </a:lnTo>
                  <a:lnTo>
                    <a:pt x="261348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123846" y="3227800"/>
              <a:ext cx="20320" cy="131445"/>
            </a:xfrm>
            <a:custGeom>
              <a:avLst/>
              <a:gdLst/>
              <a:ahLst/>
              <a:cxnLst/>
              <a:rect l="l" t="t" r="r" b="b"/>
              <a:pathLst>
                <a:path w="20320" h="131445">
                  <a:moveTo>
                    <a:pt x="20153" y="130943"/>
                  </a:moveTo>
                  <a:lnTo>
                    <a:pt x="17681" y="128024"/>
                  </a:lnTo>
                  <a:lnTo>
                    <a:pt x="2999" y="92181"/>
                  </a:lnTo>
                  <a:lnTo>
                    <a:pt x="0" y="53337"/>
                  </a:lnTo>
                  <a:lnTo>
                    <a:pt x="9983" y="14727"/>
                  </a:lnTo>
                  <a:lnTo>
                    <a:pt x="20153" y="0"/>
                  </a:lnTo>
                </a:path>
              </a:pathLst>
            </a:custGeom>
            <a:ln w="32674">
              <a:solidFill>
                <a:srgbClr val="0052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021573" y="3576192"/>
              <a:ext cx="1122680" cy="0"/>
            </a:xfrm>
            <a:custGeom>
              <a:avLst/>
              <a:gdLst/>
              <a:ahLst/>
              <a:cxnLst/>
              <a:rect l="l" t="t" r="r" b="b"/>
              <a:pathLst>
                <a:path w="1122679" h="0">
                  <a:moveTo>
                    <a:pt x="1122425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825739" y="3442715"/>
              <a:ext cx="262255" cy="265430"/>
            </a:xfrm>
            <a:custGeom>
              <a:avLst/>
              <a:gdLst/>
              <a:ahLst/>
              <a:cxnLst/>
              <a:rect l="l" t="t" r="r" b="b"/>
              <a:pathLst>
                <a:path w="262254" h="265429">
                  <a:moveTo>
                    <a:pt x="131444" y="0"/>
                  </a:moveTo>
                  <a:lnTo>
                    <a:pt x="89830" y="6815"/>
                  </a:lnTo>
                  <a:lnTo>
                    <a:pt x="53739" y="25749"/>
                  </a:lnTo>
                  <a:lnTo>
                    <a:pt x="25310" y="54534"/>
                  </a:lnTo>
                  <a:lnTo>
                    <a:pt x="6684" y="90903"/>
                  </a:lnTo>
                  <a:lnTo>
                    <a:pt x="0" y="132587"/>
                  </a:lnTo>
                  <a:lnTo>
                    <a:pt x="6684" y="174565"/>
                  </a:lnTo>
                  <a:lnTo>
                    <a:pt x="25310" y="210970"/>
                  </a:lnTo>
                  <a:lnTo>
                    <a:pt x="53739" y="239645"/>
                  </a:lnTo>
                  <a:lnTo>
                    <a:pt x="89830" y="258433"/>
                  </a:lnTo>
                  <a:lnTo>
                    <a:pt x="131444" y="265175"/>
                  </a:lnTo>
                  <a:lnTo>
                    <a:pt x="172687" y="258433"/>
                  </a:lnTo>
                  <a:lnTo>
                    <a:pt x="208553" y="239645"/>
                  </a:lnTo>
                  <a:lnTo>
                    <a:pt x="236866" y="210970"/>
                  </a:lnTo>
                  <a:lnTo>
                    <a:pt x="255449" y="174565"/>
                  </a:lnTo>
                  <a:lnTo>
                    <a:pt x="262127" y="132587"/>
                  </a:lnTo>
                  <a:lnTo>
                    <a:pt x="251835" y="81224"/>
                  </a:lnTo>
                  <a:lnTo>
                    <a:pt x="223789" y="39052"/>
                  </a:lnTo>
                  <a:lnTo>
                    <a:pt x="182243" y="10501"/>
                  </a:lnTo>
                  <a:lnTo>
                    <a:pt x="131444" y="0"/>
                  </a:lnTo>
                  <a:close/>
                </a:path>
              </a:pathLst>
            </a:custGeom>
            <a:solidFill>
              <a:srgbClr val="2F3A7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51647" y="3470147"/>
              <a:ext cx="210311" cy="21031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745009" y="4645299"/>
              <a:ext cx="423545" cy="423545"/>
            </a:xfrm>
            <a:custGeom>
              <a:avLst/>
              <a:gdLst/>
              <a:ahLst/>
              <a:cxnLst/>
              <a:rect l="l" t="t" r="r" b="b"/>
              <a:pathLst>
                <a:path w="423545" h="423545">
                  <a:moveTo>
                    <a:pt x="236674" y="0"/>
                  </a:moveTo>
                  <a:lnTo>
                    <a:pt x="190226" y="365"/>
                  </a:lnTo>
                  <a:lnTo>
                    <a:pt x="144591" y="10873"/>
                  </a:lnTo>
                  <a:lnTo>
                    <a:pt x="101567" y="31509"/>
                  </a:lnTo>
                  <a:lnTo>
                    <a:pt x="62950" y="62260"/>
                  </a:lnTo>
                  <a:lnTo>
                    <a:pt x="31910" y="101131"/>
                  </a:lnTo>
                  <a:lnTo>
                    <a:pt x="11072" y="144341"/>
                  </a:lnTo>
                  <a:lnTo>
                    <a:pt x="435" y="190103"/>
                  </a:lnTo>
                  <a:lnTo>
                    <a:pt x="0" y="236633"/>
                  </a:lnTo>
                  <a:lnTo>
                    <a:pt x="9766" y="282146"/>
                  </a:lnTo>
                  <a:lnTo>
                    <a:pt x="29733" y="324858"/>
                  </a:lnTo>
                  <a:lnTo>
                    <a:pt x="59902" y="362983"/>
                  </a:lnTo>
                  <a:lnTo>
                    <a:pt x="98243" y="393374"/>
                  </a:lnTo>
                  <a:lnTo>
                    <a:pt x="141109" y="413499"/>
                  </a:lnTo>
                  <a:lnTo>
                    <a:pt x="186728" y="423370"/>
                  </a:lnTo>
                  <a:lnTo>
                    <a:pt x="233327" y="423002"/>
                  </a:lnTo>
                  <a:lnTo>
                    <a:pt x="279133" y="412406"/>
                  </a:lnTo>
                  <a:lnTo>
                    <a:pt x="322372" y="391595"/>
                  </a:lnTo>
                  <a:lnTo>
                    <a:pt x="361273" y="360583"/>
                  </a:lnTo>
                  <a:lnTo>
                    <a:pt x="392029" y="321972"/>
                  </a:lnTo>
                  <a:lnTo>
                    <a:pt x="412652" y="278938"/>
                  </a:lnTo>
                  <a:lnTo>
                    <a:pt x="423118" y="233265"/>
                  </a:lnTo>
                  <a:lnTo>
                    <a:pt x="423403" y="186739"/>
                  </a:lnTo>
                  <a:lnTo>
                    <a:pt x="413482" y="141145"/>
                  </a:lnTo>
                  <a:lnTo>
                    <a:pt x="393330" y="98270"/>
                  </a:lnTo>
                  <a:lnTo>
                    <a:pt x="362924" y="59897"/>
                  </a:lnTo>
                  <a:lnTo>
                    <a:pt x="324820" y="29752"/>
                  </a:lnTo>
                  <a:lnTo>
                    <a:pt x="282138" y="9790"/>
                  </a:lnTo>
                  <a:lnTo>
                    <a:pt x="236674" y="0"/>
                  </a:lnTo>
                  <a:close/>
                </a:path>
              </a:pathLst>
            </a:custGeom>
            <a:solidFill>
              <a:srgbClr val="2F3A7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388006" y="4289507"/>
              <a:ext cx="1136015" cy="854075"/>
            </a:xfrm>
            <a:custGeom>
              <a:avLst/>
              <a:gdLst/>
              <a:ahLst/>
              <a:cxnLst/>
              <a:rect l="l" t="t" r="r" b="b"/>
              <a:pathLst>
                <a:path w="1136015" h="854075">
                  <a:moveTo>
                    <a:pt x="788888" y="41243"/>
                  </a:moveTo>
                  <a:lnTo>
                    <a:pt x="743056" y="24799"/>
                  </a:lnTo>
                  <a:lnTo>
                    <a:pt x="696707" y="12546"/>
                  </a:lnTo>
                  <a:lnTo>
                    <a:pt x="650064" y="4391"/>
                  </a:lnTo>
                  <a:lnTo>
                    <a:pt x="603349" y="240"/>
                  </a:lnTo>
                  <a:lnTo>
                    <a:pt x="556783" y="0"/>
                  </a:lnTo>
                  <a:lnTo>
                    <a:pt x="510588" y="3576"/>
                  </a:lnTo>
                  <a:lnTo>
                    <a:pt x="464987" y="10877"/>
                  </a:lnTo>
                  <a:lnTo>
                    <a:pt x="420202" y="21807"/>
                  </a:lnTo>
                  <a:lnTo>
                    <a:pt x="376455" y="36274"/>
                  </a:lnTo>
                  <a:lnTo>
                    <a:pt x="333968" y="54184"/>
                  </a:lnTo>
                  <a:lnTo>
                    <a:pt x="292962" y="75444"/>
                  </a:lnTo>
                  <a:lnTo>
                    <a:pt x="253661" y="99960"/>
                  </a:lnTo>
                  <a:lnTo>
                    <a:pt x="216286" y="127638"/>
                  </a:lnTo>
                  <a:lnTo>
                    <a:pt x="181059" y="158385"/>
                  </a:lnTo>
                  <a:lnTo>
                    <a:pt x="148203" y="192108"/>
                  </a:lnTo>
                  <a:lnTo>
                    <a:pt x="117939" y="228712"/>
                  </a:lnTo>
                  <a:lnTo>
                    <a:pt x="90489" y="268105"/>
                  </a:lnTo>
                  <a:lnTo>
                    <a:pt x="66076" y="310193"/>
                  </a:lnTo>
                  <a:lnTo>
                    <a:pt x="44922" y="354882"/>
                  </a:lnTo>
                  <a:lnTo>
                    <a:pt x="27752" y="400990"/>
                  </a:lnTo>
                  <a:lnTo>
                    <a:pt x="14765" y="447548"/>
                  </a:lnTo>
                  <a:lnTo>
                    <a:pt x="5871" y="494334"/>
                  </a:lnTo>
                  <a:lnTo>
                    <a:pt x="979" y="541127"/>
                  </a:lnTo>
                  <a:lnTo>
                    <a:pt x="0" y="587708"/>
                  </a:lnTo>
                  <a:lnTo>
                    <a:pt x="2843" y="633856"/>
                  </a:lnTo>
                  <a:lnTo>
                    <a:pt x="9420" y="679349"/>
                  </a:lnTo>
                  <a:lnTo>
                    <a:pt x="19640" y="723967"/>
                  </a:lnTo>
                  <a:lnTo>
                    <a:pt x="33413" y="767490"/>
                  </a:lnTo>
                  <a:lnTo>
                    <a:pt x="50649" y="809697"/>
                  </a:lnTo>
                  <a:lnTo>
                    <a:pt x="71259" y="850367"/>
                  </a:lnTo>
                  <a:lnTo>
                    <a:pt x="73485" y="853991"/>
                  </a:lnTo>
                </a:path>
                <a:path w="1136015" h="854075">
                  <a:moveTo>
                    <a:pt x="1053178" y="853991"/>
                  </a:moveTo>
                  <a:lnTo>
                    <a:pt x="1090767" y="780310"/>
                  </a:lnTo>
                  <a:lnTo>
                    <a:pt x="1107943" y="734194"/>
                  </a:lnTo>
                  <a:lnTo>
                    <a:pt x="1120950" y="687616"/>
                  </a:lnTo>
                  <a:lnTo>
                    <a:pt x="1129874" y="640800"/>
                  </a:lnTo>
                  <a:lnTo>
                    <a:pt x="1134803" y="593968"/>
                  </a:lnTo>
                  <a:lnTo>
                    <a:pt x="1135825" y="547343"/>
                  </a:lnTo>
                  <a:lnTo>
                    <a:pt x="1133027" y="501149"/>
                  </a:lnTo>
                  <a:lnTo>
                    <a:pt x="1126497" y="455608"/>
                  </a:lnTo>
                  <a:lnTo>
                    <a:pt x="1116322" y="410943"/>
                  </a:lnTo>
                  <a:lnTo>
                    <a:pt x="1102591" y="367377"/>
                  </a:lnTo>
                  <a:lnTo>
                    <a:pt x="1085389" y="325134"/>
                  </a:lnTo>
                  <a:lnTo>
                    <a:pt x="1064805" y="284436"/>
                  </a:lnTo>
                  <a:lnTo>
                    <a:pt x="1040927" y="245506"/>
                  </a:lnTo>
                  <a:lnTo>
                    <a:pt x="1013842" y="208568"/>
                  </a:lnTo>
                  <a:lnTo>
                    <a:pt x="983638" y="173844"/>
                  </a:lnTo>
                  <a:lnTo>
                    <a:pt x="950401" y="141557"/>
                  </a:lnTo>
                  <a:lnTo>
                    <a:pt x="914221" y="111930"/>
                  </a:lnTo>
                  <a:lnTo>
                    <a:pt x="875183" y="85187"/>
                  </a:lnTo>
                  <a:lnTo>
                    <a:pt x="833376" y="61550"/>
                  </a:lnTo>
                  <a:lnTo>
                    <a:pt x="788888" y="41243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558341" y="4460216"/>
              <a:ext cx="795655" cy="683895"/>
            </a:xfrm>
            <a:custGeom>
              <a:avLst/>
              <a:gdLst/>
              <a:ahLst/>
              <a:cxnLst/>
              <a:rect l="l" t="t" r="r" b="b"/>
              <a:pathLst>
                <a:path w="795654" h="683895">
                  <a:moveTo>
                    <a:pt x="113601" y="680610"/>
                  </a:moveTo>
                  <a:lnTo>
                    <a:pt x="116576" y="683283"/>
                  </a:lnTo>
                </a:path>
                <a:path w="795654" h="683895">
                  <a:moveTo>
                    <a:pt x="670339" y="683283"/>
                  </a:moveTo>
                  <a:lnTo>
                    <a:pt x="716603" y="632269"/>
                  </a:lnTo>
                  <a:lnTo>
                    <a:pt x="739068" y="598954"/>
                  </a:lnTo>
                  <a:lnTo>
                    <a:pt x="758187" y="563064"/>
                  </a:lnTo>
                  <a:lnTo>
                    <a:pt x="773661" y="524726"/>
                  </a:lnTo>
                  <a:lnTo>
                    <a:pt x="785190" y="484067"/>
                  </a:lnTo>
                  <a:lnTo>
                    <a:pt x="792473" y="441216"/>
                  </a:lnTo>
                  <a:lnTo>
                    <a:pt x="795210" y="396301"/>
                  </a:lnTo>
                  <a:lnTo>
                    <a:pt x="793201" y="350962"/>
                  </a:lnTo>
                  <a:lnTo>
                    <a:pt x="786612" y="307800"/>
                  </a:lnTo>
                  <a:lnTo>
                    <a:pt x="775740" y="266936"/>
                  </a:lnTo>
                  <a:lnTo>
                    <a:pt x="760883" y="228492"/>
                  </a:lnTo>
                  <a:lnTo>
                    <a:pt x="742340" y="192589"/>
                  </a:lnTo>
                  <a:lnTo>
                    <a:pt x="720409" y="159349"/>
                  </a:lnTo>
                  <a:lnTo>
                    <a:pt x="695388" y="128892"/>
                  </a:lnTo>
                  <a:lnTo>
                    <a:pt x="667575" y="101340"/>
                  </a:lnTo>
                  <a:lnTo>
                    <a:pt x="637267" y="76814"/>
                  </a:lnTo>
                  <a:lnTo>
                    <a:pt x="604764" y="55436"/>
                  </a:lnTo>
                  <a:lnTo>
                    <a:pt x="570364" y="37326"/>
                  </a:lnTo>
                  <a:lnTo>
                    <a:pt x="534363" y="22606"/>
                  </a:lnTo>
                  <a:lnTo>
                    <a:pt x="497061" y="11398"/>
                  </a:lnTo>
                  <a:lnTo>
                    <a:pt x="458756" y="3822"/>
                  </a:lnTo>
                  <a:lnTo>
                    <a:pt x="419746" y="0"/>
                  </a:lnTo>
                  <a:lnTo>
                    <a:pt x="380328" y="52"/>
                  </a:lnTo>
                  <a:lnTo>
                    <a:pt x="340801" y="4102"/>
                  </a:lnTo>
                  <a:lnTo>
                    <a:pt x="301464" y="12268"/>
                  </a:lnTo>
                  <a:lnTo>
                    <a:pt x="262613" y="24674"/>
                  </a:lnTo>
                  <a:lnTo>
                    <a:pt x="224548" y="41440"/>
                  </a:lnTo>
                  <a:lnTo>
                    <a:pt x="187567" y="62687"/>
                  </a:lnTo>
                  <a:lnTo>
                    <a:pt x="151967" y="88537"/>
                  </a:lnTo>
                  <a:lnTo>
                    <a:pt x="118046" y="119111"/>
                  </a:lnTo>
                  <a:lnTo>
                    <a:pt x="86884" y="154068"/>
                  </a:lnTo>
                  <a:lnTo>
                    <a:pt x="60503" y="191535"/>
                  </a:lnTo>
                  <a:lnTo>
                    <a:pt x="38894" y="231083"/>
                  </a:lnTo>
                  <a:lnTo>
                    <a:pt x="22048" y="272283"/>
                  </a:lnTo>
                  <a:lnTo>
                    <a:pt x="9956" y="314705"/>
                  </a:lnTo>
                  <a:lnTo>
                    <a:pt x="2610" y="357919"/>
                  </a:lnTo>
                  <a:lnTo>
                    <a:pt x="0" y="401496"/>
                  </a:lnTo>
                  <a:lnTo>
                    <a:pt x="2117" y="445007"/>
                  </a:lnTo>
                  <a:lnTo>
                    <a:pt x="8953" y="488021"/>
                  </a:lnTo>
                  <a:lnTo>
                    <a:pt x="20499" y="530109"/>
                  </a:lnTo>
                  <a:lnTo>
                    <a:pt x="36745" y="570841"/>
                  </a:lnTo>
                  <a:lnTo>
                    <a:pt x="57684" y="609789"/>
                  </a:lnTo>
                  <a:lnTo>
                    <a:pt x="83305" y="646521"/>
                  </a:lnTo>
                  <a:lnTo>
                    <a:pt x="113601" y="680610"/>
                  </a:lnTo>
                </a:path>
              </a:pathLst>
            </a:custGeom>
            <a:ln w="28575">
              <a:solidFill>
                <a:srgbClr val="0052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789798" y="4690079"/>
              <a:ext cx="334010" cy="334010"/>
            </a:xfrm>
            <a:custGeom>
              <a:avLst/>
              <a:gdLst/>
              <a:ahLst/>
              <a:cxnLst/>
              <a:rect l="l" t="t" r="r" b="b"/>
              <a:pathLst>
                <a:path w="334009" h="334010">
                  <a:moveTo>
                    <a:pt x="285623" y="47845"/>
                  </a:moveTo>
                  <a:lnTo>
                    <a:pt x="312648" y="83350"/>
                  </a:lnTo>
                  <a:lnTo>
                    <a:pt x="328723" y="123345"/>
                  </a:lnTo>
                  <a:lnTo>
                    <a:pt x="333883" y="165606"/>
                  </a:lnTo>
                  <a:lnTo>
                    <a:pt x="328163" y="207909"/>
                  </a:lnTo>
                  <a:lnTo>
                    <a:pt x="311599" y="248031"/>
                  </a:lnTo>
                  <a:lnTo>
                    <a:pt x="284225" y="283748"/>
                  </a:lnTo>
                  <a:lnTo>
                    <a:pt x="248294" y="311356"/>
                  </a:lnTo>
                  <a:lnTo>
                    <a:pt x="208016" y="328068"/>
                  </a:lnTo>
                  <a:lnTo>
                    <a:pt x="165607" y="333867"/>
                  </a:lnTo>
                  <a:lnTo>
                    <a:pt x="123284" y="328737"/>
                  </a:lnTo>
                  <a:lnTo>
                    <a:pt x="83260" y="312663"/>
                  </a:lnTo>
                  <a:lnTo>
                    <a:pt x="47751" y="285627"/>
                  </a:lnTo>
                  <a:lnTo>
                    <a:pt x="20943" y="250345"/>
                  </a:lnTo>
                  <a:lnTo>
                    <a:pt x="5028" y="210482"/>
                  </a:lnTo>
                  <a:lnTo>
                    <a:pt x="0" y="168263"/>
                  </a:lnTo>
                  <a:lnTo>
                    <a:pt x="5851" y="125911"/>
                  </a:lnTo>
                  <a:lnTo>
                    <a:pt x="22575" y="85649"/>
                  </a:lnTo>
                  <a:lnTo>
                    <a:pt x="50165" y="49699"/>
                  </a:lnTo>
                  <a:lnTo>
                    <a:pt x="85880" y="22323"/>
                  </a:lnTo>
                  <a:lnTo>
                    <a:pt x="125998" y="5751"/>
                  </a:lnTo>
                  <a:lnTo>
                    <a:pt x="168275" y="0"/>
                  </a:lnTo>
                  <a:lnTo>
                    <a:pt x="210467" y="5087"/>
                  </a:lnTo>
                  <a:lnTo>
                    <a:pt x="250331" y="21029"/>
                  </a:lnTo>
                  <a:lnTo>
                    <a:pt x="285623" y="47845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4667" y="4784951"/>
              <a:ext cx="144145" cy="14420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658138" y="3537965"/>
              <a:ext cx="1243330" cy="1605915"/>
            </a:xfrm>
            <a:custGeom>
              <a:avLst/>
              <a:gdLst/>
              <a:ahLst/>
              <a:cxnLst/>
              <a:rect l="l" t="t" r="r" b="b"/>
              <a:pathLst>
                <a:path w="1243329" h="1605914">
                  <a:moveTo>
                    <a:pt x="378663" y="1284401"/>
                  </a:moveTo>
                  <a:lnTo>
                    <a:pt x="351586" y="1244892"/>
                  </a:lnTo>
                  <a:lnTo>
                    <a:pt x="335457" y="1241882"/>
                  </a:lnTo>
                  <a:lnTo>
                    <a:pt x="319366" y="1245146"/>
                  </a:lnTo>
                  <a:lnTo>
                    <a:pt x="305269" y="1254671"/>
                  </a:lnTo>
                  <a:lnTo>
                    <a:pt x="295948" y="1268933"/>
                  </a:lnTo>
                  <a:lnTo>
                    <a:pt x="292950" y="1285074"/>
                  </a:lnTo>
                  <a:lnTo>
                    <a:pt x="296227" y="1301178"/>
                  </a:lnTo>
                  <a:lnTo>
                    <a:pt x="297573" y="1303172"/>
                  </a:lnTo>
                  <a:lnTo>
                    <a:pt x="0" y="1605534"/>
                  </a:lnTo>
                  <a:lnTo>
                    <a:pt x="40132" y="1605534"/>
                  </a:lnTo>
                  <a:lnTo>
                    <a:pt x="317969" y="1323276"/>
                  </a:lnTo>
                  <a:lnTo>
                    <a:pt x="319963" y="1324584"/>
                  </a:lnTo>
                  <a:lnTo>
                    <a:pt x="336105" y="1327594"/>
                  </a:lnTo>
                  <a:lnTo>
                    <a:pt x="352221" y="1324330"/>
                  </a:lnTo>
                  <a:lnTo>
                    <a:pt x="366356" y="1314792"/>
                  </a:lnTo>
                  <a:lnTo>
                    <a:pt x="375666" y="1300543"/>
                  </a:lnTo>
                  <a:lnTo>
                    <a:pt x="378663" y="1284401"/>
                  </a:lnTo>
                  <a:close/>
                </a:path>
                <a:path w="1243329" h="1605914">
                  <a:moveTo>
                    <a:pt x="852639" y="0"/>
                  </a:moveTo>
                  <a:lnTo>
                    <a:pt x="779487" y="0"/>
                  </a:lnTo>
                  <a:lnTo>
                    <a:pt x="779487" y="74676"/>
                  </a:lnTo>
                  <a:lnTo>
                    <a:pt x="852639" y="74676"/>
                  </a:lnTo>
                  <a:lnTo>
                    <a:pt x="852639" y="0"/>
                  </a:lnTo>
                  <a:close/>
                </a:path>
                <a:path w="1243329" h="1605914">
                  <a:moveTo>
                    <a:pt x="950175" y="0"/>
                  </a:moveTo>
                  <a:lnTo>
                    <a:pt x="877023" y="0"/>
                  </a:lnTo>
                  <a:lnTo>
                    <a:pt x="877023" y="74676"/>
                  </a:lnTo>
                  <a:lnTo>
                    <a:pt x="950175" y="74676"/>
                  </a:lnTo>
                  <a:lnTo>
                    <a:pt x="950175" y="0"/>
                  </a:lnTo>
                  <a:close/>
                </a:path>
                <a:path w="1243329" h="1605914">
                  <a:moveTo>
                    <a:pt x="1047711" y="0"/>
                  </a:moveTo>
                  <a:lnTo>
                    <a:pt x="974559" y="0"/>
                  </a:lnTo>
                  <a:lnTo>
                    <a:pt x="974559" y="74676"/>
                  </a:lnTo>
                  <a:lnTo>
                    <a:pt x="1047711" y="74676"/>
                  </a:lnTo>
                  <a:lnTo>
                    <a:pt x="1047711" y="0"/>
                  </a:lnTo>
                  <a:close/>
                </a:path>
                <a:path w="1243329" h="1605914">
                  <a:moveTo>
                    <a:pt x="1145247" y="0"/>
                  </a:moveTo>
                  <a:lnTo>
                    <a:pt x="1072095" y="0"/>
                  </a:lnTo>
                  <a:lnTo>
                    <a:pt x="1072095" y="74676"/>
                  </a:lnTo>
                  <a:lnTo>
                    <a:pt x="1145247" y="74676"/>
                  </a:lnTo>
                  <a:lnTo>
                    <a:pt x="1145247" y="0"/>
                  </a:lnTo>
                  <a:close/>
                </a:path>
                <a:path w="1243329" h="1605914">
                  <a:moveTo>
                    <a:pt x="1242783" y="0"/>
                  </a:moveTo>
                  <a:lnTo>
                    <a:pt x="1169631" y="0"/>
                  </a:lnTo>
                  <a:lnTo>
                    <a:pt x="1169631" y="74676"/>
                  </a:lnTo>
                  <a:lnTo>
                    <a:pt x="1242783" y="74676"/>
                  </a:lnTo>
                  <a:lnTo>
                    <a:pt x="12427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437625" y="3537965"/>
              <a:ext cx="463550" cy="74930"/>
            </a:xfrm>
            <a:custGeom>
              <a:avLst/>
              <a:gdLst/>
              <a:ahLst/>
              <a:cxnLst/>
              <a:rect l="l" t="t" r="r" b="b"/>
              <a:pathLst>
                <a:path w="463550" h="74929">
                  <a:moveTo>
                    <a:pt x="0" y="0"/>
                  </a:moveTo>
                  <a:lnTo>
                    <a:pt x="0" y="74676"/>
                  </a:lnTo>
                  <a:lnTo>
                    <a:pt x="73151" y="74676"/>
                  </a:lnTo>
                  <a:lnTo>
                    <a:pt x="73151" y="0"/>
                  </a:lnTo>
                  <a:lnTo>
                    <a:pt x="0" y="0"/>
                  </a:lnTo>
                  <a:close/>
                </a:path>
                <a:path w="463550" h="74929">
                  <a:moveTo>
                    <a:pt x="97535" y="0"/>
                  </a:moveTo>
                  <a:lnTo>
                    <a:pt x="97535" y="74676"/>
                  </a:lnTo>
                  <a:lnTo>
                    <a:pt x="170688" y="74676"/>
                  </a:lnTo>
                  <a:lnTo>
                    <a:pt x="170688" y="0"/>
                  </a:lnTo>
                  <a:lnTo>
                    <a:pt x="97535" y="0"/>
                  </a:lnTo>
                  <a:close/>
                </a:path>
                <a:path w="463550" h="74929">
                  <a:moveTo>
                    <a:pt x="195072" y="0"/>
                  </a:moveTo>
                  <a:lnTo>
                    <a:pt x="195072" y="74676"/>
                  </a:lnTo>
                  <a:lnTo>
                    <a:pt x="268224" y="74676"/>
                  </a:lnTo>
                  <a:lnTo>
                    <a:pt x="268224" y="0"/>
                  </a:lnTo>
                  <a:lnTo>
                    <a:pt x="195072" y="0"/>
                  </a:lnTo>
                  <a:close/>
                </a:path>
                <a:path w="463550" h="74929">
                  <a:moveTo>
                    <a:pt x="292607" y="0"/>
                  </a:moveTo>
                  <a:lnTo>
                    <a:pt x="292607" y="74676"/>
                  </a:lnTo>
                  <a:lnTo>
                    <a:pt x="365759" y="74676"/>
                  </a:lnTo>
                  <a:lnTo>
                    <a:pt x="365759" y="0"/>
                  </a:lnTo>
                  <a:lnTo>
                    <a:pt x="292607" y="0"/>
                  </a:lnTo>
                  <a:close/>
                </a:path>
                <a:path w="463550" h="74929">
                  <a:moveTo>
                    <a:pt x="390144" y="0"/>
                  </a:moveTo>
                  <a:lnTo>
                    <a:pt x="390144" y="74676"/>
                  </a:lnTo>
                  <a:lnTo>
                    <a:pt x="463296" y="74676"/>
                  </a:lnTo>
                  <a:lnTo>
                    <a:pt x="463296" y="0"/>
                  </a:lnTo>
                  <a:lnTo>
                    <a:pt x="390144" y="0"/>
                  </a:lnTo>
                  <a:close/>
                </a:path>
              </a:pathLst>
            </a:custGeom>
            <a:ln w="19050">
              <a:solidFill>
                <a:srgbClr val="040D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00088" y="6095"/>
            <a:ext cx="2343911" cy="6217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ARVINDKUMAR S PATEL</dc:creator>
  <dc:title>Low Battery Voltage Indicator</dc:title>
  <dcterms:created xsi:type="dcterms:W3CDTF">2023-09-13T17:54:34Z</dcterms:created>
  <dcterms:modified xsi:type="dcterms:W3CDTF">2023-09-13T17:54:34Z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2023-09-13T00:00:00Z</vt:filetime>
  </property>
</Properties>
</file>