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" y="3814572"/>
            <a:ext cx="1505712" cy="10454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5676" y="3814572"/>
            <a:ext cx="1388745" cy="1027430"/>
          </a:xfrm>
          <a:custGeom>
            <a:avLst/>
            <a:gdLst/>
            <a:ahLst/>
            <a:cxnLst/>
            <a:rect l="l" t="t" r="r" b="b"/>
            <a:pathLst>
              <a:path w="1388745" h="1027429">
                <a:moveTo>
                  <a:pt x="563194" y="672185"/>
                </a:moveTo>
                <a:lnTo>
                  <a:pt x="547172" y="675413"/>
                </a:lnTo>
                <a:lnTo>
                  <a:pt x="534088" y="684217"/>
                </a:lnTo>
                <a:lnTo>
                  <a:pt x="525268" y="697276"/>
                </a:lnTo>
                <a:lnTo>
                  <a:pt x="522033" y="713270"/>
                </a:lnTo>
                <a:lnTo>
                  <a:pt x="525268" y="729265"/>
                </a:lnTo>
                <a:lnTo>
                  <a:pt x="534088" y="742329"/>
                </a:lnTo>
                <a:lnTo>
                  <a:pt x="547172" y="751137"/>
                </a:lnTo>
                <a:lnTo>
                  <a:pt x="563194" y="754367"/>
                </a:lnTo>
                <a:lnTo>
                  <a:pt x="579223" y="751137"/>
                </a:lnTo>
                <a:lnTo>
                  <a:pt x="592310" y="742329"/>
                </a:lnTo>
                <a:lnTo>
                  <a:pt x="601132" y="729265"/>
                </a:lnTo>
                <a:lnTo>
                  <a:pt x="604367" y="713270"/>
                </a:lnTo>
                <a:lnTo>
                  <a:pt x="601132" y="697276"/>
                </a:lnTo>
                <a:lnTo>
                  <a:pt x="592310" y="684217"/>
                </a:lnTo>
                <a:lnTo>
                  <a:pt x="579223" y="675413"/>
                </a:lnTo>
                <a:lnTo>
                  <a:pt x="563194" y="672185"/>
                </a:lnTo>
                <a:close/>
              </a:path>
              <a:path w="1388745" h="1027429">
                <a:moveTo>
                  <a:pt x="563194" y="946175"/>
                </a:moveTo>
                <a:lnTo>
                  <a:pt x="525268" y="971276"/>
                </a:lnTo>
                <a:lnTo>
                  <a:pt x="522020" y="994321"/>
                </a:lnTo>
                <a:lnTo>
                  <a:pt x="523862" y="1001255"/>
                </a:lnTo>
                <a:lnTo>
                  <a:pt x="561057" y="1022835"/>
                </a:lnTo>
                <a:lnTo>
                  <a:pt x="572630" y="1027175"/>
                </a:lnTo>
                <a:lnTo>
                  <a:pt x="587372" y="1020161"/>
                </a:lnTo>
                <a:lnTo>
                  <a:pt x="597906" y="1008454"/>
                </a:lnTo>
                <a:lnTo>
                  <a:pt x="603273" y="993659"/>
                </a:lnTo>
                <a:lnTo>
                  <a:pt x="602513" y="977379"/>
                </a:lnTo>
                <a:lnTo>
                  <a:pt x="597064" y="964926"/>
                </a:lnTo>
                <a:lnTo>
                  <a:pt x="588110" y="955147"/>
                </a:lnTo>
                <a:lnTo>
                  <a:pt x="576504" y="948722"/>
                </a:lnTo>
                <a:lnTo>
                  <a:pt x="563105" y="946327"/>
                </a:lnTo>
                <a:lnTo>
                  <a:pt x="563194" y="946175"/>
                </a:lnTo>
                <a:close/>
              </a:path>
              <a:path w="1388745" h="1027429">
                <a:moveTo>
                  <a:pt x="455802" y="126"/>
                </a:moveTo>
                <a:lnTo>
                  <a:pt x="396138" y="126"/>
                </a:lnTo>
                <a:lnTo>
                  <a:pt x="387444" y="13910"/>
                </a:lnTo>
                <a:lnTo>
                  <a:pt x="384819" y="29432"/>
                </a:lnTo>
                <a:lnTo>
                  <a:pt x="388219" y="44811"/>
                </a:lnTo>
                <a:lnTo>
                  <a:pt x="397598" y="58165"/>
                </a:lnTo>
                <a:lnTo>
                  <a:pt x="411438" y="66866"/>
                </a:lnTo>
                <a:lnTo>
                  <a:pt x="427000" y="69497"/>
                </a:lnTo>
                <a:lnTo>
                  <a:pt x="442413" y="66113"/>
                </a:lnTo>
                <a:lnTo>
                  <a:pt x="455802" y="56768"/>
                </a:lnTo>
                <a:lnTo>
                  <a:pt x="464304" y="43453"/>
                </a:lnTo>
                <a:lnTo>
                  <a:pt x="467137" y="28447"/>
                </a:lnTo>
                <a:lnTo>
                  <a:pt x="464304" y="13442"/>
                </a:lnTo>
                <a:lnTo>
                  <a:pt x="455802" y="126"/>
                </a:lnTo>
                <a:close/>
              </a:path>
              <a:path w="1388745" h="1027429">
                <a:moveTo>
                  <a:pt x="425970" y="261251"/>
                </a:moveTo>
                <a:lnTo>
                  <a:pt x="409948" y="264481"/>
                </a:lnTo>
                <a:lnTo>
                  <a:pt x="396865" y="273289"/>
                </a:lnTo>
                <a:lnTo>
                  <a:pt x="388044" y="286353"/>
                </a:lnTo>
                <a:lnTo>
                  <a:pt x="384810" y="302348"/>
                </a:lnTo>
                <a:lnTo>
                  <a:pt x="384810" y="306527"/>
                </a:lnTo>
                <a:lnTo>
                  <a:pt x="389658" y="322113"/>
                </a:lnTo>
                <a:lnTo>
                  <a:pt x="399769" y="334211"/>
                </a:lnTo>
                <a:lnTo>
                  <a:pt x="413686" y="341640"/>
                </a:lnTo>
                <a:lnTo>
                  <a:pt x="429958" y="343217"/>
                </a:lnTo>
                <a:lnTo>
                  <a:pt x="443612" y="339374"/>
                </a:lnTo>
                <a:lnTo>
                  <a:pt x="466712" y="306527"/>
                </a:lnTo>
                <a:lnTo>
                  <a:pt x="466953" y="302348"/>
                </a:lnTo>
                <a:lnTo>
                  <a:pt x="463737" y="286399"/>
                </a:lnTo>
                <a:lnTo>
                  <a:pt x="454963" y="273356"/>
                </a:lnTo>
                <a:lnTo>
                  <a:pt x="441937" y="264535"/>
                </a:lnTo>
                <a:lnTo>
                  <a:pt x="425970" y="261251"/>
                </a:lnTo>
                <a:close/>
              </a:path>
              <a:path w="1388745" h="1027429">
                <a:moveTo>
                  <a:pt x="563245" y="124180"/>
                </a:moveTo>
                <a:lnTo>
                  <a:pt x="547172" y="127510"/>
                </a:lnTo>
                <a:lnTo>
                  <a:pt x="534088" y="136313"/>
                </a:lnTo>
                <a:lnTo>
                  <a:pt x="525268" y="149372"/>
                </a:lnTo>
                <a:lnTo>
                  <a:pt x="522033" y="165366"/>
                </a:lnTo>
                <a:lnTo>
                  <a:pt x="525268" y="181362"/>
                </a:lnTo>
                <a:lnTo>
                  <a:pt x="534088" y="194425"/>
                </a:lnTo>
                <a:lnTo>
                  <a:pt x="547172" y="203233"/>
                </a:lnTo>
                <a:lnTo>
                  <a:pt x="563194" y="206463"/>
                </a:lnTo>
                <a:lnTo>
                  <a:pt x="579223" y="203233"/>
                </a:lnTo>
                <a:lnTo>
                  <a:pt x="592310" y="194425"/>
                </a:lnTo>
                <a:lnTo>
                  <a:pt x="601132" y="181362"/>
                </a:lnTo>
                <a:lnTo>
                  <a:pt x="604367" y="165366"/>
                </a:lnTo>
                <a:lnTo>
                  <a:pt x="601149" y="149317"/>
                </a:lnTo>
                <a:lnTo>
                  <a:pt x="592340" y="136247"/>
                </a:lnTo>
                <a:lnTo>
                  <a:pt x="579264" y="127427"/>
                </a:lnTo>
                <a:lnTo>
                  <a:pt x="563245" y="124180"/>
                </a:lnTo>
                <a:close/>
              </a:path>
              <a:path w="1388745" h="1027429">
                <a:moveTo>
                  <a:pt x="700430" y="809066"/>
                </a:moveTo>
                <a:lnTo>
                  <a:pt x="699020" y="809155"/>
                </a:lnTo>
                <a:lnTo>
                  <a:pt x="697623" y="809243"/>
                </a:lnTo>
                <a:lnTo>
                  <a:pt x="662086" y="835281"/>
                </a:lnTo>
                <a:lnTo>
                  <a:pt x="659257" y="850252"/>
                </a:lnTo>
                <a:lnTo>
                  <a:pt x="659257" y="854430"/>
                </a:lnTo>
                <a:lnTo>
                  <a:pt x="682381" y="887290"/>
                </a:lnTo>
                <a:lnTo>
                  <a:pt x="698830" y="891387"/>
                </a:lnTo>
                <a:lnTo>
                  <a:pt x="700239" y="891387"/>
                </a:lnTo>
                <a:lnTo>
                  <a:pt x="715236" y="888545"/>
                </a:lnTo>
                <a:lnTo>
                  <a:pt x="727810" y="880757"/>
                </a:lnTo>
                <a:lnTo>
                  <a:pt x="736828" y="869045"/>
                </a:lnTo>
                <a:lnTo>
                  <a:pt x="741159" y="854430"/>
                </a:lnTo>
                <a:lnTo>
                  <a:pt x="741159" y="850252"/>
                </a:lnTo>
                <a:lnTo>
                  <a:pt x="737994" y="834328"/>
                </a:lnTo>
                <a:lnTo>
                  <a:pt x="729286" y="821282"/>
                </a:lnTo>
                <a:lnTo>
                  <a:pt x="716332" y="812424"/>
                </a:lnTo>
                <a:lnTo>
                  <a:pt x="700430" y="809066"/>
                </a:lnTo>
                <a:close/>
              </a:path>
              <a:path w="1388745" h="1027429">
                <a:moveTo>
                  <a:pt x="563194" y="398233"/>
                </a:moveTo>
                <a:lnTo>
                  <a:pt x="547172" y="401461"/>
                </a:lnTo>
                <a:lnTo>
                  <a:pt x="534088" y="410265"/>
                </a:lnTo>
                <a:lnTo>
                  <a:pt x="525268" y="423324"/>
                </a:lnTo>
                <a:lnTo>
                  <a:pt x="522033" y="439318"/>
                </a:lnTo>
                <a:lnTo>
                  <a:pt x="525268" y="455314"/>
                </a:lnTo>
                <a:lnTo>
                  <a:pt x="534088" y="468377"/>
                </a:lnTo>
                <a:lnTo>
                  <a:pt x="547172" y="477185"/>
                </a:lnTo>
                <a:lnTo>
                  <a:pt x="563194" y="480415"/>
                </a:lnTo>
                <a:lnTo>
                  <a:pt x="579223" y="477185"/>
                </a:lnTo>
                <a:lnTo>
                  <a:pt x="592310" y="468377"/>
                </a:lnTo>
                <a:lnTo>
                  <a:pt x="601132" y="455314"/>
                </a:lnTo>
                <a:lnTo>
                  <a:pt x="604367" y="439318"/>
                </a:lnTo>
                <a:lnTo>
                  <a:pt x="601132" y="423324"/>
                </a:lnTo>
                <a:lnTo>
                  <a:pt x="592310" y="410265"/>
                </a:lnTo>
                <a:lnTo>
                  <a:pt x="579223" y="401461"/>
                </a:lnTo>
                <a:lnTo>
                  <a:pt x="563194" y="398233"/>
                </a:lnTo>
                <a:close/>
              </a:path>
              <a:path w="1388745" h="1027429">
                <a:moveTo>
                  <a:pt x="425970" y="535203"/>
                </a:moveTo>
                <a:lnTo>
                  <a:pt x="409948" y="538433"/>
                </a:lnTo>
                <a:lnTo>
                  <a:pt x="396865" y="547241"/>
                </a:lnTo>
                <a:lnTo>
                  <a:pt x="388044" y="560304"/>
                </a:lnTo>
                <a:lnTo>
                  <a:pt x="384810" y="576300"/>
                </a:lnTo>
                <a:lnTo>
                  <a:pt x="388044" y="592294"/>
                </a:lnTo>
                <a:lnTo>
                  <a:pt x="396865" y="605353"/>
                </a:lnTo>
                <a:lnTo>
                  <a:pt x="409948" y="614157"/>
                </a:lnTo>
                <a:lnTo>
                  <a:pt x="425970" y="617385"/>
                </a:lnTo>
                <a:lnTo>
                  <a:pt x="441994" y="614157"/>
                </a:lnTo>
                <a:lnTo>
                  <a:pt x="455082" y="605353"/>
                </a:lnTo>
                <a:lnTo>
                  <a:pt x="463907" y="592294"/>
                </a:lnTo>
                <a:lnTo>
                  <a:pt x="467144" y="576300"/>
                </a:lnTo>
                <a:lnTo>
                  <a:pt x="463907" y="560304"/>
                </a:lnTo>
                <a:lnTo>
                  <a:pt x="455082" y="547241"/>
                </a:lnTo>
                <a:lnTo>
                  <a:pt x="441994" y="538433"/>
                </a:lnTo>
                <a:lnTo>
                  <a:pt x="425970" y="535203"/>
                </a:lnTo>
                <a:close/>
              </a:path>
              <a:path w="1388745" h="1027429">
                <a:moveTo>
                  <a:pt x="288747" y="672185"/>
                </a:moveTo>
                <a:lnTo>
                  <a:pt x="279204" y="673306"/>
                </a:lnTo>
                <a:lnTo>
                  <a:pt x="270295" y="676554"/>
                </a:lnTo>
                <a:lnTo>
                  <a:pt x="262370" y="681754"/>
                </a:lnTo>
                <a:lnTo>
                  <a:pt x="255778" y="688733"/>
                </a:lnTo>
                <a:lnTo>
                  <a:pt x="264733" y="705483"/>
                </a:lnTo>
                <a:lnTo>
                  <a:pt x="273786" y="721974"/>
                </a:lnTo>
                <a:lnTo>
                  <a:pt x="282934" y="738205"/>
                </a:lnTo>
                <a:lnTo>
                  <a:pt x="292176" y="754176"/>
                </a:lnTo>
                <a:lnTo>
                  <a:pt x="307934" y="749910"/>
                </a:lnTo>
                <a:lnTo>
                  <a:pt x="320398" y="740276"/>
                </a:lnTo>
                <a:lnTo>
                  <a:pt x="328334" y="726680"/>
                </a:lnTo>
                <a:lnTo>
                  <a:pt x="330504" y="710526"/>
                </a:lnTo>
                <a:lnTo>
                  <a:pt x="326460" y="695259"/>
                </a:lnTo>
                <a:lnTo>
                  <a:pt x="317317" y="683012"/>
                </a:lnTo>
                <a:lnTo>
                  <a:pt x="304328" y="674936"/>
                </a:lnTo>
                <a:lnTo>
                  <a:pt x="288747" y="672185"/>
                </a:lnTo>
                <a:close/>
              </a:path>
              <a:path w="1388745" h="1027429">
                <a:moveTo>
                  <a:pt x="151523" y="261251"/>
                </a:moveTo>
                <a:lnTo>
                  <a:pt x="135494" y="264481"/>
                </a:lnTo>
                <a:lnTo>
                  <a:pt x="122407" y="273289"/>
                </a:lnTo>
                <a:lnTo>
                  <a:pt x="113585" y="286353"/>
                </a:lnTo>
                <a:lnTo>
                  <a:pt x="110350" y="302348"/>
                </a:lnTo>
                <a:lnTo>
                  <a:pt x="110350" y="306527"/>
                </a:lnTo>
                <a:lnTo>
                  <a:pt x="115204" y="322113"/>
                </a:lnTo>
                <a:lnTo>
                  <a:pt x="125314" y="334211"/>
                </a:lnTo>
                <a:lnTo>
                  <a:pt x="139228" y="341640"/>
                </a:lnTo>
                <a:lnTo>
                  <a:pt x="155498" y="343217"/>
                </a:lnTo>
                <a:lnTo>
                  <a:pt x="169155" y="339374"/>
                </a:lnTo>
                <a:lnTo>
                  <a:pt x="192252" y="306527"/>
                </a:lnTo>
                <a:lnTo>
                  <a:pt x="192493" y="302348"/>
                </a:lnTo>
                <a:lnTo>
                  <a:pt x="189278" y="286399"/>
                </a:lnTo>
                <a:lnTo>
                  <a:pt x="180505" y="273356"/>
                </a:lnTo>
                <a:lnTo>
                  <a:pt x="167483" y="264535"/>
                </a:lnTo>
                <a:lnTo>
                  <a:pt x="151523" y="261251"/>
                </a:lnTo>
                <a:close/>
              </a:path>
              <a:path w="1388745" h="1027429">
                <a:moveTo>
                  <a:pt x="14300" y="124180"/>
                </a:moveTo>
                <a:lnTo>
                  <a:pt x="9410" y="124180"/>
                </a:lnTo>
                <a:lnTo>
                  <a:pt x="4571" y="125056"/>
                </a:lnTo>
                <a:lnTo>
                  <a:pt x="0" y="126745"/>
                </a:lnTo>
                <a:lnTo>
                  <a:pt x="8853" y="144960"/>
                </a:lnTo>
                <a:lnTo>
                  <a:pt x="17641" y="163350"/>
                </a:lnTo>
                <a:lnTo>
                  <a:pt x="26365" y="181917"/>
                </a:lnTo>
                <a:lnTo>
                  <a:pt x="35026" y="200659"/>
                </a:lnTo>
                <a:lnTo>
                  <a:pt x="47208" y="189811"/>
                </a:lnTo>
                <a:lnTo>
                  <a:pt x="54041" y="175634"/>
                </a:lnTo>
                <a:lnTo>
                  <a:pt x="55050" y="159933"/>
                </a:lnTo>
                <a:lnTo>
                  <a:pt x="49758" y="144513"/>
                </a:lnTo>
                <a:lnTo>
                  <a:pt x="43162" y="136028"/>
                </a:lnTo>
                <a:lnTo>
                  <a:pt x="34739" y="129632"/>
                </a:lnTo>
                <a:lnTo>
                  <a:pt x="24960" y="125593"/>
                </a:lnTo>
                <a:lnTo>
                  <a:pt x="14300" y="124180"/>
                </a:lnTo>
                <a:close/>
              </a:path>
              <a:path w="1388745" h="1027429">
                <a:moveTo>
                  <a:pt x="181343" y="0"/>
                </a:moveTo>
                <a:lnTo>
                  <a:pt x="121691" y="0"/>
                </a:lnTo>
                <a:lnTo>
                  <a:pt x="112991" y="13783"/>
                </a:lnTo>
                <a:lnTo>
                  <a:pt x="110367" y="29305"/>
                </a:lnTo>
                <a:lnTo>
                  <a:pt x="113770" y="44684"/>
                </a:lnTo>
                <a:lnTo>
                  <a:pt x="123151" y="58038"/>
                </a:lnTo>
                <a:lnTo>
                  <a:pt x="136989" y="66755"/>
                </a:lnTo>
                <a:lnTo>
                  <a:pt x="152547" y="69394"/>
                </a:lnTo>
                <a:lnTo>
                  <a:pt x="167955" y="66006"/>
                </a:lnTo>
                <a:lnTo>
                  <a:pt x="181343" y="56641"/>
                </a:lnTo>
                <a:lnTo>
                  <a:pt x="189851" y="43326"/>
                </a:lnTo>
                <a:lnTo>
                  <a:pt x="192687" y="28320"/>
                </a:lnTo>
                <a:lnTo>
                  <a:pt x="189851" y="13315"/>
                </a:lnTo>
                <a:lnTo>
                  <a:pt x="181343" y="0"/>
                </a:lnTo>
                <a:close/>
              </a:path>
              <a:path w="1388745" h="1027429">
                <a:moveTo>
                  <a:pt x="425970" y="809066"/>
                </a:moveTo>
                <a:lnTo>
                  <a:pt x="409948" y="812294"/>
                </a:lnTo>
                <a:lnTo>
                  <a:pt x="396865" y="821097"/>
                </a:lnTo>
                <a:lnTo>
                  <a:pt x="388044" y="834156"/>
                </a:lnTo>
                <a:lnTo>
                  <a:pt x="384810" y="850150"/>
                </a:lnTo>
                <a:lnTo>
                  <a:pt x="384810" y="854341"/>
                </a:lnTo>
                <a:lnTo>
                  <a:pt x="389658" y="869925"/>
                </a:lnTo>
                <a:lnTo>
                  <a:pt x="399769" y="882021"/>
                </a:lnTo>
                <a:lnTo>
                  <a:pt x="413686" y="889449"/>
                </a:lnTo>
                <a:lnTo>
                  <a:pt x="429958" y="891032"/>
                </a:lnTo>
                <a:lnTo>
                  <a:pt x="443612" y="887188"/>
                </a:lnTo>
                <a:lnTo>
                  <a:pt x="466712" y="854341"/>
                </a:lnTo>
                <a:lnTo>
                  <a:pt x="466953" y="850150"/>
                </a:lnTo>
                <a:lnTo>
                  <a:pt x="463737" y="834203"/>
                </a:lnTo>
                <a:lnTo>
                  <a:pt x="454963" y="821164"/>
                </a:lnTo>
                <a:lnTo>
                  <a:pt x="441937" y="812347"/>
                </a:lnTo>
                <a:lnTo>
                  <a:pt x="425970" y="809066"/>
                </a:lnTo>
                <a:close/>
              </a:path>
              <a:path w="1388745" h="1027429">
                <a:moveTo>
                  <a:pt x="288797" y="124180"/>
                </a:moveTo>
                <a:lnTo>
                  <a:pt x="272723" y="127410"/>
                </a:lnTo>
                <a:lnTo>
                  <a:pt x="259635" y="136218"/>
                </a:lnTo>
                <a:lnTo>
                  <a:pt x="250810" y="149281"/>
                </a:lnTo>
                <a:lnTo>
                  <a:pt x="247573" y="165277"/>
                </a:lnTo>
                <a:lnTo>
                  <a:pt x="250810" y="181271"/>
                </a:lnTo>
                <a:lnTo>
                  <a:pt x="259635" y="194330"/>
                </a:lnTo>
                <a:lnTo>
                  <a:pt x="272723" y="203134"/>
                </a:lnTo>
                <a:lnTo>
                  <a:pt x="288747" y="206362"/>
                </a:lnTo>
                <a:lnTo>
                  <a:pt x="304769" y="203134"/>
                </a:lnTo>
                <a:lnTo>
                  <a:pt x="317852" y="194330"/>
                </a:lnTo>
                <a:lnTo>
                  <a:pt x="326673" y="181271"/>
                </a:lnTo>
                <a:lnTo>
                  <a:pt x="329907" y="165277"/>
                </a:lnTo>
                <a:lnTo>
                  <a:pt x="326677" y="149249"/>
                </a:lnTo>
                <a:lnTo>
                  <a:pt x="317868" y="136202"/>
                </a:lnTo>
                <a:lnTo>
                  <a:pt x="304801" y="127406"/>
                </a:lnTo>
                <a:lnTo>
                  <a:pt x="288797" y="124180"/>
                </a:lnTo>
                <a:close/>
              </a:path>
              <a:path w="1388745" h="1027429">
                <a:moveTo>
                  <a:pt x="699033" y="535038"/>
                </a:moveTo>
                <a:lnTo>
                  <a:pt x="697623" y="535038"/>
                </a:lnTo>
                <a:lnTo>
                  <a:pt x="696226" y="535114"/>
                </a:lnTo>
                <a:lnTo>
                  <a:pt x="680625" y="540046"/>
                </a:lnTo>
                <a:lnTo>
                  <a:pt x="668550" y="550213"/>
                </a:lnTo>
                <a:lnTo>
                  <a:pt x="661175" y="564159"/>
                </a:lnTo>
                <a:lnTo>
                  <a:pt x="659676" y="580428"/>
                </a:lnTo>
                <a:lnTo>
                  <a:pt x="663558" y="593948"/>
                </a:lnTo>
                <a:lnTo>
                  <a:pt x="671512" y="605101"/>
                </a:lnTo>
                <a:lnTo>
                  <a:pt x="682686" y="613039"/>
                </a:lnTo>
                <a:lnTo>
                  <a:pt x="696226" y="616915"/>
                </a:lnTo>
                <a:lnTo>
                  <a:pt x="700430" y="616915"/>
                </a:lnTo>
                <a:lnTo>
                  <a:pt x="716452" y="613685"/>
                </a:lnTo>
                <a:lnTo>
                  <a:pt x="729535" y="604877"/>
                </a:lnTo>
                <a:lnTo>
                  <a:pt x="738356" y="591813"/>
                </a:lnTo>
                <a:lnTo>
                  <a:pt x="741591" y="575817"/>
                </a:lnTo>
                <a:lnTo>
                  <a:pt x="738356" y="559824"/>
                </a:lnTo>
                <a:lnTo>
                  <a:pt x="729535" y="546765"/>
                </a:lnTo>
                <a:lnTo>
                  <a:pt x="716452" y="537961"/>
                </a:lnTo>
                <a:lnTo>
                  <a:pt x="702321" y="535114"/>
                </a:lnTo>
                <a:lnTo>
                  <a:pt x="700430" y="535114"/>
                </a:lnTo>
                <a:lnTo>
                  <a:pt x="699033" y="535038"/>
                </a:lnTo>
                <a:close/>
              </a:path>
              <a:path w="1388745" h="1027429">
                <a:moveTo>
                  <a:pt x="700430" y="534733"/>
                </a:moveTo>
                <a:lnTo>
                  <a:pt x="700430" y="535114"/>
                </a:lnTo>
                <a:lnTo>
                  <a:pt x="702321" y="535114"/>
                </a:lnTo>
                <a:lnTo>
                  <a:pt x="700430" y="534733"/>
                </a:lnTo>
                <a:close/>
              </a:path>
              <a:path w="1388745" h="1027429">
                <a:moveTo>
                  <a:pt x="288747" y="398132"/>
                </a:moveTo>
                <a:lnTo>
                  <a:pt x="272723" y="401362"/>
                </a:lnTo>
                <a:lnTo>
                  <a:pt x="259635" y="410170"/>
                </a:lnTo>
                <a:lnTo>
                  <a:pt x="250803" y="423265"/>
                </a:lnTo>
                <a:lnTo>
                  <a:pt x="247573" y="439229"/>
                </a:lnTo>
                <a:lnTo>
                  <a:pt x="250810" y="455223"/>
                </a:lnTo>
                <a:lnTo>
                  <a:pt x="259635" y="468282"/>
                </a:lnTo>
                <a:lnTo>
                  <a:pt x="272723" y="477086"/>
                </a:lnTo>
                <a:lnTo>
                  <a:pt x="288747" y="480313"/>
                </a:lnTo>
                <a:lnTo>
                  <a:pt x="304769" y="477086"/>
                </a:lnTo>
                <a:lnTo>
                  <a:pt x="317852" y="468282"/>
                </a:lnTo>
                <a:lnTo>
                  <a:pt x="326673" y="455223"/>
                </a:lnTo>
                <a:lnTo>
                  <a:pt x="329907" y="439229"/>
                </a:lnTo>
                <a:lnTo>
                  <a:pt x="326646" y="423265"/>
                </a:lnTo>
                <a:lnTo>
                  <a:pt x="317819" y="410235"/>
                </a:lnTo>
                <a:lnTo>
                  <a:pt x="304745" y="401453"/>
                </a:lnTo>
                <a:lnTo>
                  <a:pt x="288747" y="398233"/>
                </a:lnTo>
                <a:close/>
              </a:path>
              <a:path w="1388745" h="1027429">
                <a:moveTo>
                  <a:pt x="1386586" y="124180"/>
                </a:moveTo>
                <a:lnTo>
                  <a:pt x="1370544" y="127316"/>
                </a:lnTo>
                <a:lnTo>
                  <a:pt x="1357407" y="136040"/>
                </a:lnTo>
                <a:lnTo>
                  <a:pt x="1348509" y="149039"/>
                </a:lnTo>
                <a:lnTo>
                  <a:pt x="1345184" y="164998"/>
                </a:lnTo>
                <a:lnTo>
                  <a:pt x="1346073" y="173563"/>
                </a:lnTo>
                <a:lnTo>
                  <a:pt x="1348676" y="181676"/>
                </a:lnTo>
                <a:lnTo>
                  <a:pt x="1352899" y="189079"/>
                </a:lnTo>
                <a:lnTo>
                  <a:pt x="1358646" y="195516"/>
                </a:lnTo>
                <a:lnTo>
                  <a:pt x="1388364" y="124421"/>
                </a:lnTo>
                <a:lnTo>
                  <a:pt x="1386586" y="124180"/>
                </a:lnTo>
                <a:close/>
              </a:path>
              <a:path w="1388745" h="1027429">
                <a:moveTo>
                  <a:pt x="1111255" y="672178"/>
                </a:moveTo>
                <a:lnTo>
                  <a:pt x="1073912" y="697915"/>
                </a:lnTo>
                <a:lnTo>
                  <a:pt x="1070990" y="707948"/>
                </a:lnTo>
                <a:lnTo>
                  <a:pt x="1070990" y="713270"/>
                </a:lnTo>
                <a:lnTo>
                  <a:pt x="1071903" y="721940"/>
                </a:lnTo>
                <a:lnTo>
                  <a:pt x="1074578" y="730130"/>
                </a:lnTo>
                <a:lnTo>
                  <a:pt x="1078920" y="737571"/>
                </a:lnTo>
                <a:lnTo>
                  <a:pt x="1084833" y="743991"/>
                </a:lnTo>
                <a:lnTo>
                  <a:pt x="1095569" y="727240"/>
                </a:lnTo>
                <a:lnTo>
                  <a:pt x="1106233" y="710166"/>
                </a:lnTo>
                <a:lnTo>
                  <a:pt x="1116802" y="692790"/>
                </a:lnTo>
                <a:lnTo>
                  <a:pt x="1127252" y="675131"/>
                </a:lnTo>
                <a:lnTo>
                  <a:pt x="1111255" y="672178"/>
                </a:lnTo>
                <a:close/>
              </a:path>
              <a:path w="1388745" h="1027429">
                <a:moveTo>
                  <a:pt x="1112139" y="398233"/>
                </a:moveTo>
                <a:lnTo>
                  <a:pt x="1096119" y="401461"/>
                </a:lnTo>
                <a:lnTo>
                  <a:pt x="1083040" y="410265"/>
                </a:lnTo>
                <a:lnTo>
                  <a:pt x="1074223" y="423324"/>
                </a:lnTo>
                <a:lnTo>
                  <a:pt x="1070990" y="439318"/>
                </a:lnTo>
                <a:lnTo>
                  <a:pt x="1074223" y="455314"/>
                </a:lnTo>
                <a:lnTo>
                  <a:pt x="1083040" y="468377"/>
                </a:lnTo>
                <a:lnTo>
                  <a:pt x="1096119" y="477185"/>
                </a:lnTo>
                <a:lnTo>
                  <a:pt x="1112139" y="480415"/>
                </a:lnTo>
                <a:lnTo>
                  <a:pt x="1128158" y="477185"/>
                </a:lnTo>
                <a:lnTo>
                  <a:pt x="1141237" y="468377"/>
                </a:lnTo>
                <a:lnTo>
                  <a:pt x="1150054" y="455314"/>
                </a:lnTo>
                <a:lnTo>
                  <a:pt x="1153287" y="439318"/>
                </a:lnTo>
                <a:lnTo>
                  <a:pt x="1150054" y="423324"/>
                </a:lnTo>
                <a:lnTo>
                  <a:pt x="1141237" y="410265"/>
                </a:lnTo>
                <a:lnTo>
                  <a:pt x="1128158" y="401461"/>
                </a:lnTo>
                <a:lnTo>
                  <a:pt x="1112139" y="398233"/>
                </a:lnTo>
                <a:close/>
              </a:path>
              <a:path w="1388745" h="1027429">
                <a:moveTo>
                  <a:pt x="1004696" y="126"/>
                </a:moveTo>
                <a:lnTo>
                  <a:pt x="945007" y="126"/>
                </a:lnTo>
                <a:lnTo>
                  <a:pt x="936333" y="13910"/>
                </a:lnTo>
                <a:lnTo>
                  <a:pt x="933719" y="29432"/>
                </a:lnTo>
                <a:lnTo>
                  <a:pt x="937131" y="44811"/>
                </a:lnTo>
                <a:lnTo>
                  <a:pt x="946531" y="58165"/>
                </a:lnTo>
                <a:lnTo>
                  <a:pt x="960334" y="66866"/>
                </a:lnTo>
                <a:lnTo>
                  <a:pt x="975899" y="69497"/>
                </a:lnTo>
                <a:lnTo>
                  <a:pt x="991322" y="66113"/>
                </a:lnTo>
                <a:lnTo>
                  <a:pt x="1004696" y="56768"/>
                </a:lnTo>
                <a:lnTo>
                  <a:pt x="1013198" y="43453"/>
                </a:lnTo>
                <a:lnTo>
                  <a:pt x="1016031" y="28447"/>
                </a:lnTo>
                <a:lnTo>
                  <a:pt x="1013198" y="13442"/>
                </a:lnTo>
                <a:lnTo>
                  <a:pt x="1004696" y="126"/>
                </a:lnTo>
                <a:close/>
              </a:path>
              <a:path w="1388745" h="1027429">
                <a:moveTo>
                  <a:pt x="1112139" y="124180"/>
                </a:moveTo>
                <a:lnTo>
                  <a:pt x="1096119" y="127410"/>
                </a:lnTo>
                <a:lnTo>
                  <a:pt x="1083040" y="136218"/>
                </a:lnTo>
                <a:lnTo>
                  <a:pt x="1074223" y="149281"/>
                </a:lnTo>
                <a:lnTo>
                  <a:pt x="1070990" y="165277"/>
                </a:lnTo>
                <a:lnTo>
                  <a:pt x="1074223" y="181271"/>
                </a:lnTo>
                <a:lnTo>
                  <a:pt x="1083040" y="194330"/>
                </a:lnTo>
                <a:lnTo>
                  <a:pt x="1096119" y="203134"/>
                </a:lnTo>
                <a:lnTo>
                  <a:pt x="1112139" y="206362"/>
                </a:lnTo>
                <a:lnTo>
                  <a:pt x="1128158" y="203134"/>
                </a:lnTo>
                <a:lnTo>
                  <a:pt x="1141237" y="194330"/>
                </a:lnTo>
                <a:lnTo>
                  <a:pt x="1150054" y="181271"/>
                </a:lnTo>
                <a:lnTo>
                  <a:pt x="1153287" y="165277"/>
                </a:lnTo>
                <a:lnTo>
                  <a:pt x="1150054" y="149244"/>
                </a:lnTo>
                <a:lnTo>
                  <a:pt x="1141237" y="136197"/>
                </a:lnTo>
                <a:lnTo>
                  <a:pt x="1128158" y="127404"/>
                </a:lnTo>
                <a:lnTo>
                  <a:pt x="1112139" y="124180"/>
                </a:lnTo>
                <a:close/>
              </a:path>
              <a:path w="1388745" h="1027429">
                <a:moveTo>
                  <a:pt x="1279144" y="0"/>
                </a:moveTo>
                <a:lnTo>
                  <a:pt x="1219454" y="0"/>
                </a:lnTo>
                <a:lnTo>
                  <a:pt x="1210780" y="13783"/>
                </a:lnTo>
                <a:lnTo>
                  <a:pt x="1208166" y="29305"/>
                </a:lnTo>
                <a:lnTo>
                  <a:pt x="1211578" y="44684"/>
                </a:lnTo>
                <a:lnTo>
                  <a:pt x="1220978" y="58038"/>
                </a:lnTo>
                <a:lnTo>
                  <a:pt x="1234834" y="66755"/>
                </a:lnTo>
                <a:lnTo>
                  <a:pt x="1250394" y="69394"/>
                </a:lnTo>
                <a:lnTo>
                  <a:pt x="1265787" y="66006"/>
                </a:lnTo>
                <a:lnTo>
                  <a:pt x="1279144" y="56641"/>
                </a:lnTo>
                <a:lnTo>
                  <a:pt x="1287645" y="43326"/>
                </a:lnTo>
                <a:lnTo>
                  <a:pt x="1290478" y="28320"/>
                </a:lnTo>
                <a:lnTo>
                  <a:pt x="1287645" y="13315"/>
                </a:lnTo>
                <a:lnTo>
                  <a:pt x="1279144" y="0"/>
                </a:lnTo>
                <a:close/>
              </a:path>
              <a:path w="1388745" h="1027429">
                <a:moveTo>
                  <a:pt x="974851" y="261162"/>
                </a:moveTo>
                <a:lnTo>
                  <a:pt x="936936" y="286253"/>
                </a:lnTo>
                <a:lnTo>
                  <a:pt x="933576" y="303644"/>
                </a:lnTo>
                <a:lnTo>
                  <a:pt x="933576" y="305041"/>
                </a:lnTo>
                <a:lnTo>
                  <a:pt x="962814" y="341430"/>
                </a:lnTo>
                <a:lnTo>
                  <a:pt x="979169" y="342925"/>
                </a:lnTo>
                <a:lnTo>
                  <a:pt x="992669" y="339049"/>
                </a:lnTo>
                <a:lnTo>
                  <a:pt x="1003823" y="331111"/>
                </a:lnTo>
                <a:lnTo>
                  <a:pt x="1011763" y="319958"/>
                </a:lnTo>
                <a:lnTo>
                  <a:pt x="1015619" y="306438"/>
                </a:lnTo>
                <a:lnTo>
                  <a:pt x="1015619" y="302247"/>
                </a:lnTo>
                <a:lnTo>
                  <a:pt x="1012428" y="286378"/>
                </a:lnTo>
                <a:lnTo>
                  <a:pt x="1003712" y="273391"/>
                </a:lnTo>
                <a:lnTo>
                  <a:pt x="990758" y="264583"/>
                </a:lnTo>
                <a:lnTo>
                  <a:pt x="974851" y="261251"/>
                </a:lnTo>
                <a:close/>
              </a:path>
              <a:path w="1388745" h="1027429">
                <a:moveTo>
                  <a:pt x="1249299" y="261162"/>
                </a:moveTo>
                <a:lnTo>
                  <a:pt x="1233279" y="264390"/>
                </a:lnTo>
                <a:lnTo>
                  <a:pt x="1220200" y="273194"/>
                </a:lnTo>
                <a:lnTo>
                  <a:pt x="1211383" y="286253"/>
                </a:lnTo>
                <a:lnTo>
                  <a:pt x="1208151" y="302247"/>
                </a:lnTo>
                <a:lnTo>
                  <a:pt x="1208151" y="306438"/>
                </a:lnTo>
                <a:lnTo>
                  <a:pt x="1212982" y="322022"/>
                </a:lnTo>
                <a:lnTo>
                  <a:pt x="1223089" y="334117"/>
                </a:lnTo>
                <a:lnTo>
                  <a:pt x="1237029" y="341546"/>
                </a:lnTo>
                <a:lnTo>
                  <a:pt x="1253363" y="343128"/>
                </a:lnTo>
                <a:lnTo>
                  <a:pt x="1266955" y="339279"/>
                </a:lnTo>
                <a:lnTo>
                  <a:pt x="1278191" y="331303"/>
                </a:lnTo>
                <a:lnTo>
                  <a:pt x="1286188" y="320066"/>
                </a:lnTo>
                <a:lnTo>
                  <a:pt x="1290066" y="306438"/>
                </a:lnTo>
                <a:lnTo>
                  <a:pt x="1290320" y="303644"/>
                </a:lnTo>
                <a:lnTo>
                  <a:pt x="1290320" y="302247"/>
                </a:lnTo>
                <a:lnTo>
                  <a:pt x="1287035" y="286329"/>
                </a:lnTo>
                <a:lnTo>
                  <a:pt x="1278239" y="273319"/>
                </a:lnTo>
                <a:lnTo>
                  <a:pt x="1265227" y="264524"/>
                </a:lnTo>
                <a:lnTo>
                  <a:pt x="1249299" y="261251"/>
                </a:lnTo>
                <a:close/>
              </a:path>
              <a:path w="1388745" h="1027429">
                <a:moveTo>
                  <a:pt x="974851" y="535114"/>
                </a:moveTo>
                <a:lnTo>
                  <a:pt x="958832" y="538342"/>
                </a:lnTo>
                <a:lnTo>
                  <a:pt x="945753" y="547146"/>
                </a:lnTo>
                <a:lnTo>
                  <a:pt x="936930" y="560235"/>
                </a:lnTo>
                <a:lnTo>
                  <a:pt x="933704" y="576198"/>
                </a:lnTo>
                <a:lnTo>
                  <a:pt x="936936" y="592194"/>
                </a:lnTo>
                <a:lnTo>
                  <a:pt x="945753" y="605258"/>
                </a:lnTo>
                <a:lnTo>
                  <a:pt x="958832" y="614066"/>
                </a:lnTo>
                <a:lnTo>
                  <a:pt x="974851" y="617296"/>
                </a:lnTo>
                <a:lnTo>
                  <a:pt x="990871" y="614066"/>
                </a:lnTo>
                <a:lnTo>
                  <a:pt x="1003950" y="605258"/>
                </a:lnTo>
                <a:lnTo>
                  <a:pt x="1012767" y="592194"/>
                </a:lnTo>
                <a:lnTo>
                  <a:pt x="1016000" y="576198"/>
                </a:lnTo>
                <a:lnTo>
                  <a:pt x="1012767" y="560235"/>
                </a:lnTo>
                <a:lnTo>
                  <a:pt x="1003950" y="547204"/>
                </a:lnTo>
                <a:lnTo>
                  <a:pt x="990871" y="538422"/>
                </a:lnTo>
                <a:lnTo>
                  <a:pt x="974851" y="535203"/>
                </a:lnTo>
                <a:close/>
              </a:path>
              <a:path w="1388745" h="1027429">
                <a:moveTo>
                  <a:pt x="837692" y="946086"/>
                </a:moveTo>
                <a:lnTo>
                  <a:pt x="821665" y="949293"/>
                </a:lnTo>
                <a:lnTo>
                  <a:pt x="808570" y="958073"/>
                </a:lnTo>
                <a:lnTo>
                  <a:pt x="799733" y="971109"/>
                </a:lnTo>
                <a:lnTo>
                  <a:pt x="796480" y="987082"/>
                </a:lnTo>
                <a:lnTo>
                  <a:pt x="797407" y="995790"/>
                </a:lnTo>
                <a:lnTo>
                  <a:pt x="800125" y="1004019"/>
                </a:lnTo>
                <a:lnTo>
                  <a:pt x="804510" y="1011497"/>
                </a:lnTo>
                <a:lnTo>
                  <a:pt x="810437" y="1017955"/>
                </a:lnTo>
                <a:lnTo>
                  <a:pt x="828001" y="1009257"/>
                </a:lnTo>
                <a:lnTo>
                  <a:pt x="845127" y="999726"/>
                </a:lnTo>
                <a:lnTo>
                  <a:pt x="861787" y="989379"/>
                </a:lnTo>
                <a:lnTo>
                  <a:pt x="877951" y="978230"/>
                </a:lnTo>
                <a:lnTo>
                  <a:pt x="872607" y="965272"/>
                </a:lnTo>
                <a:lnTo>
                  <a:pt x="863488" y="955111"/>
                </a:lnTo>
                <a:lnTo>
                  <a:pt x="851536" y="948496"/>
                </a:lnTo>
                <a:lnTo>
                  <a:pt x="837692" y="946175"/>
                </a:lnTo>
                <a:close/>
              </a:path>
              <a:path w="1388745" h="1027429">
                <a:moveTo>
                  <a:pt x="699033" y="261137"/>
                </a:moveTo>
                <a:lnTo>
                  <a:pt x="697623" y="261137"/>
                </a:lnTo>
                <a:lnTo>
                  <a:pt x="696226" y="261200"/>
                </a:lnTo>
                <a:lnTo>
                  <a:pt x="662074" y="287125"/>
                </a:lnTo>
                <a:lnTo>
                  <a:pt x="659257" y="306298"/>
                </a:lnTo>
                <a:lnTo>
                  <a:pt x="663132" y="319920"/>
                </a:lnTo>
                <a:lnTo>
                  <a:pt x="671131" y="331157"/>
                </a:lnTo>
                <a:lnTo>
                  <a:pt x="682388" y="339143"/>
                </a:lnTo>
                <a:lnTo>
                  <a:pt x="696036" y="343014"/>
                </a:lnTo>
                <a:lnTo>
                  <a:pt x="697433" y="343077"/>
                </a:lnTo>
                <a:lnTo>
                  <a:pt x="698842" y="343077"/>
                </a:lnTo>
                <a:lnTo>
                  <a:pt x="736826" y="320713"/>
                </a:lnTo>
                <a:lnTo>
                  <a:pt x="741225" y="304901"/>
                </a:lnTo>
                <a:lnTo>
                  <a:pt x="741159" y="301917"/>
                </a:lnTo>
                <a:lnTo>
                  <a:pt x="737849" y="286160"/>
                </a:lnTo>
                <a:lnTo>
                  <a:pt x="729110" y="273283"/>
                </a:lnTo>
                <a:lnTo>
                  <a:pt x="716213" y="264557"/>
                </a:lnTo>
                <a:lnTo>
                  <a:pt x="700430" y="261251"/>
                </a:lnTo>
                <a:lnTo>
                  <a:pt x="699033" y="261137"/>
                </a:lnTo>
                <a:close/>
              </a:path>
              <a:path w="1388745" h="1027429">
                <a:moveTo>
                  <a:pt x="837692" y="672134"/>
                </a:moveTo>
                <a:lnTo>
                  <a:pt x="821662" y="675362"/>
                </a:lnTo>
                <a:lnTo>
                  <a:pt x="808561" y="684168"/>
                </a:lnTo>
                <a:lnTo>
                  <a:pt x="799719" y="697249"/>
                </a:lnTo>
                <a:lnTo>
                  <a:pt x="796480" y="713231"/>
                </a:lnTo>
                <a:lnTo>
                  <a:pt x="799722" y="729225"/>
                </a:lnTo>
                <a:lnTo>
                  <a:pt x="808561" y="742284"/>
                </a:lnTo>
                <a:lnTo>
                  <a:pt x="821662" y="751088"/>
                </a:lnTo>
                <a:lnTo>
                  <a:pt x="837692" y="754316"/>
                </a:lnTo>
                <a:lnTo>
                  <a:pt x="853711" y="751088"/>
                </a:lnTo>
                <a:lnTo>
                  <a:pt x="866790" y="742284"/>
                </a:lnTo>
                <a:lnTo>
                  <a:pt x="875607" y="729225"/>
                </a:lnTo>
                <a:lnTo>
                  <a:pt x="878839" y="713231"/>
                </a:lnTo>
                <a:lnTo>
                  <a:pt x="875594" y="697230"/>
                </a:lnTo>
                <a:lnTo>
                  <a:pt x="866790" y="684202"/>
                </a:lnTo>
                <a:lnTo>
                  <a:pt x="853711" y="675409"/>
                </a:lnTo>
                <a:lnTo>
                  <a:pt x="837692" y="672185"/>
                </a:lnTo>
                <a:close/>
              </a:path>
              <a:path w="1388745" h="1027429">
                <a:moveTo>
                  <a:pt x="730249" y="126"/>
                </a:moveTo>
                <a:lnTo>
                  <a:pt x="670547" y="126"/>
                </a:lnTo>
                <a:lnTo>
                  <a:pt x="661868" y="13910"/>
                </a:lnTo>
                <a:lnTo>
                  <a:pt x="659268" y="29432"/>
                </a:lnTo>
                <a:lnTo>
                  <a:pt x="662694" y="44811"/>
                </a:lnTo>
                <a:lnTo>
                  <a:pt x="696226" y="69253"/>
                </a:lnTo>
                <a:lnTo>
                  <a:pt x="699020" y="69481"/>
                </a:lnTo>
                <a:lnTo>
                  <a:pt x="700430" y="69481"/>
                </a:lnTo>
                <a:lnTo>
                  <a:pt x="716450" y="66241"/>
                </a:lnTo>
                <a:lnTo>
                  <a:pt x="729527" y="57421"/>
                </a:lnTo>
                <a:lnTo>
                  <a:pt x="738340" y="44341"/>
                </a:lnTo>
                <a:lnTo>
                  <a:pt x="741565" y="28320"/>
                </a:lnTo>
                <a:lnTo>
                  <a:pt x="740819" y="20593"/>
                </a:lnTo>
                <a:lnTo>
                  <a:pt x="738632" y="13176"/>
                </a:lnTo>
                <a:lnTo>
                  <a:pt x="735082" y="6282"/>
                </a:lnTo>
                <a:lnTo>
                  <a:pt x="730249" y="126"/>
                </a:lnTo>
                <a:close/>
              </a:path>
              <a:path w="1388745" h="1027429">
                <a:moveTo>
                  <a:pt x="974851" y="809066"/>
                </a:moveTo>
                <a:lnTo>
                  <a:pt x="936936" y="834156"/>
                </a:lnTo>
                <a:lnTo>
                  <a:pt x="933576" y="851547"/>
                </a:lnTo>
                <a:lnTo>
                  <a:pt x="933576" y="852944"/>
                </a:lnTo>
                <a:lnTo>
                  <a:pt x="958599" y="887976"/>
                </a:lnTo>
                <a:lnTo>
                  <a:pt x="973074" y="891197"/>
                </a:lnTo>
                <a:lnTo>
                  <a:pt x="983694" y="879345"/>
                </a:lnTo>
                <a:lnTo>
                  <a:pt x="994219" y="867144"/>
                </a:lnTo>
                <a:lnTo>
                  <a:pt x="1004649" y="854594"/>
                </a:lnTo>
                <a:lnTo>
                  <a:pt x="1014983" y="841692"/>
                </a:lnTo>
                <a:lnTo>
                  <a:pt x="1009731" y="828611"/>
                </a:lnTo>
                <a:lnTo>
                  <a:pt x="1000680" y="818302"/>
                </a:lnTo>
                <a:lnTo>
                  <a:pt x="988748" y="811531"/>
                </a:lnTo>
                <a:lnTo>
                  <a:pt x="974851" y="809066"/>
                </a:lnTo>
                <a:close/>
              </a:path>
              <a:path w="1388745" h="1027429">
                <a:moveTo>
                  <a:pt x="837692" y="398132"/>
                </a:moveTo>
                <a:lnTo>
                  <a:pt x="821662" y="401362"/>
                </a:lnTo>
                <a:lnTo>
                  <a:pt x="808561" y="410170"/>
                </a:lnTo>
                <a:lnTo>
                  <a:pt x="799716" y="423265"/>
                </a:lnTo>
                <a:lnTo>
                  <a:pt x="796480" y="439229"/>
                </a:lnTo>
                <a:lnTo>
                  <a:pt x="799722" y="455223"/>
                </a:lnTo>
                <a:lnTo>
                  <a:pt x="808561" y="468282"/>
                </a:lnTo>
                <a:lnTo>
                  <a:pt x="821662" y="477086"/>
                </a:lnTo>
                <a:lnTo>
                  <a:pt x="837692" y="480313"/>
                </a:lnTo>
                <a:lnTo>
                  <a:pt x="853711" y="477086"/>
                </a:lnTo>
                <a:lnTo>
                  <a:pt x="866790" y="468282"/>
                </a:lnTo>
                <a:lnTo>
                  <a:pt x="875607" y="455223"/>
                </a:lnTo>
                <a:lnTo>
                  <a:pt x="878839" y="439229"/>
                </a:lnTo>
                <a:lnTo>
                  <a:pt x="875536" y="423265"/>
                </a:lnTo>
                <a:lnTo>
                  <a:pt x="866695" y="410235"/>
                </a:lnTo>
                <a:lnTo>
                  <a:pt x="853640" y="401453"/>
                </a:lnTo>
                <a:lnTo>
                  <a:pt x="837692" y="398233"/>
                </a:lnTo>
                <a:close/>
              </a:path>
              <a:path w="1388745" h="1027429">
                <a:moveTo>
                  <a:pt x="837692" y="124180"/>
                </a:moveTo>
                <a:lnTo>
                  <a:pt x="821662" y="127410"/>
                </a:lnTo>
                <a:lnTo>
                  <a:pt x="808561" y="136218"/>
                </a:lnTo>
                <a:lnTo>
                  <a:pt x="799722" y="149281"/>
                </a:lnTo>
                <a:lnTo>
                  <a:pt x="796480" y="165277"/>
                </a:lnTo>
                <a:lnTo>
                  <a:pt x="799722" y="181271"/>
                </a:lnTo>
                <a:lnTo>
                  <a:pt x="808561" y="194330"/>
                </a:lnTo>
                <a:lnTo>
                  <a:pt x="821662" y="203134"/>
                </a:lnTo>
                <a:lnTo>
                  <a:pt x="837692" y="206362"/>
                </a:lnTo>
                <a:lnTo>
                  <a:pt x="853711" y="203134"/>
                </a:lnTo>
                <a:lnTo>
                  <a:pt x="866790" y="194330"/>
                </a:lnTo>
                <a:lnTo>
                  <a:pt x="875607" y="181271"/>
                </a:lnTo>
                <a:lnTo>
                  <a:pt x="878839" y="165277"/>
                </a:lnTo>
                <a:lnTo>
                  <a:pt x="875607" y="149244"/>
                </a:lnTo>
                <a:lnTo>
                  <a:pt x="866790" y="136197"/>
                </a:lnTo>
                <a:lnTo>
                  <a:pt x="853711" y="127404"/>
                </a:lnTo>
                <a:lnTo>
                  <a:pt x="837692" y="124180"/>
                </a:lnTo>
                <a:close/>
              </a:path>
            </a:pathLst>
          </a:custGeom>
          <a:solidFill>
            <a:srgbClr val="04152C">
              <a:alpha val="1333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64820" y="3814572"/>
            <a:ext cx="852169" cy="485140"/>
          </a:xfrm>
          <a:custGeom>
            <a:avLst/>
            <a:gdLst/>
            <a:ahLst/>
            <a:cxnLst/>
            <a:rect l="l" t="t" r="r" b="b"/>
            <a:pathLst>
              <a:path w="852169" h="485139">
                <a:moveTo>
                  <a:pt x="851916" y="0"/>
                </a:moveTo>
                <a:lnTo>
                  <a:pt x="0" y="0"/>
                </a:lnTo>
                <a:lnTo>
                  <a:pt x="20037" y="45096"/>
                </a:lnTo>
                <a:lnTo>
                  <a:pt x="40259" y="89910"/>
                </a:lnTo>
                <a:lnTo>
                  <a:pt x="60899" y="134078"/>
                </a:lnTo>
                <a:lnTo>
                  <a:pt x="82195" y="177238"/>
                </a:lnTo>
                <a:lnTo>
                  <a:pt x="104380" y="219027"/>
                </a:lnTo>
                <a:lnTo>
                  <a:pt x="127690" y="259084"/>
                </a:lnTo>
                <a:lnTo>
                  <a:pt x="152360" y="297046"/>
                </a:lnTo>
                <a:lnTo>
                  <a:pt x="178625" y="332551"/>
                </a:lnTo>
                <a:lnTo>
                  <a:pt x="206721" y="365235"/>
                </a:lnTo>
                <a:lnTo>
                  <a:pt x="236883" y="394737"/>
                </a:lnTo>
                <a:lnTo>
                  <a:pt x="269346" y="420695"/>
                </a:lnTo>
                <a:lnTo>
                  <a:pt x="304345" y="442746"/>
                </a:lnTo>
                <a:lnTo>
                  <a:pt x="342115" y="460527"/>
                </a:lnTo>
                <a:lnTo>
                  <a:pt x="382892" y="473677"/>
                </a:lnTo>
                <a:lnTo>
                  <a:pt x="426912" y="481832"/>
                </a:lnTo>
                <a:lnTo>
                  <a:pt x="474408" y="484631"/>
                </a:lnTo>
                <a:lnTo>
                  <a:pt x="513540" y="481425"/>
                </a:lnTo>
                <a:lnTo>
                  <a:pt x="584635" y="456787"/>
                </a:lnTo>
                <a:lnTo>
                  <a:pt x="616881" y="436035"/>
                </a:lnTo>
                <a:lnTo>
                  <a:pt x="647113" y="410111"/>
                </a:lnTo>
                <a:lnTo>
                  <a:pt x="675474" y="379354"/>
                </a:lnTo>
                <a:lnTo>
                  <a:pt x="702105" y="344104"/>
                </a:lnTo>
                <a:lnTo>
                  <a:pt x="727146" y="304700"/>
                </a:lnTo>
                <a:lnTo>
                  <a:pt x="750738" y="261480"/>
                </a:lnTo>
                <a:lnTo>
                  <a:pt x="773023" y="214782"/>
                </a:lnTo>
                <a:lnTo>
                  <a:pt x="794143" y="164947"/>
                </a:lnTo>
                <a:lnTo>
                  <a:pt x="814237" y="112312"/>
                </a:lnTo>
                <a:lnTo>
                  <a:pt x="833447" y="57217"/>
                </a:lnTo>
                <a:lnTo>
                  <a:pt x="851916" y="0"/>
                </a:lnTo>
                <a:close/>
              </a:path>
            </a:pathLst>
          </a:custGeom>
          <a:solidFill>
            <a:srgbClr val="002EFF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894331" y="3099815"/>
            <a:ext cx="965200" cy="715010"/>
          </a:xfrm>
          <a:custGeom>
            <a:avLst/>
            <a:gdLst/>
            <a:ahLst/>
            <a:cxnLst/>
            <a:rect l="l" t="t" r="r" b="b"/>
            <a:pathLst>
              <a:path w="965200" h="715010">
                <a:moveTo>
                  <a:pt x="438531" y="0"/>
                </a:moveTo>
                <a:lnTo>
                  <a:pt x="390001" y="12043"/>
                </a:lnTo>
                <a:lnTo>
                  <a:pt x="341965" y="46564"/>
                </a:lnTo>
                <a:lnTo>
                  <a:pt x="294188" y="101148"/>
                </a:lnTo>
                <a:lnTo>
                  <a:pt x="270325" y="135209"/>
                </a:lnTo>
                <a:lnTo>
                  <a:pt x="246440" y="173380"/>
                </a:lnTo>
                <a:lnTo>
                  <a:pt x="222503" y="215360"/>
                </a:lnTo>
                <a:lnTo>
                  <a:pt x="198487" y="260846"/>
                </a:lnTo>
                <a:lnTo>
                  <a:pt x="174362" y="309537"/>
                </a:lnTo>
                <a:lnTo>
                  <a:pt x="150099" y="361131"/>
                </a:lnTo>
                <a:lnTo>
                  <a:pt x="125669" y="415326"/>
                </a:lnTo>
                <a:lnTo>
                  <a:pt x="101043" y="471821"/>
                </a:lnTo>
                <a:lnTo>
                  <a:pt x="76192" y="530313"/>
                </a:lnTo>
                <a:lnTo>
                  <a:pt x="51087" y="590500"/>
                </a:lnTo>
                <a:lnTo>
                  <a:pt x="0" y="714755"/>
                </a:lnTo>
                <a:lnTo>
                  <a:pt x="964692" y="714755"/>
                </a:lnTo>
                <a:lnTo>
                  <a:pt x="934668" y="662033"/>
                </a:lnTo>
                <a:lnTo>
                  <a:pt x="905382" y="608834"/>
                </a:lnTo>
                <a:lnTo>
                  <a:pt x="876747" y="555538"/>
                </a:lnTo>
                <a:lnTo>
                  <a:pt x="793917" y="398875"/>
                </a:lnTo>
                <a:lnTo>
                  <a:pt x="767049" y="348997"/>
                </a:lnTo>
                <a:lnTo>
                  <a:pt x="740413" y="300923"/>
                </a:lnTo>
                <a:lnTo>
                  <a:pt x="713923" y="255035"/>
                </a:lnTo>
                <a:lnTo>
                  <a:pt x="687495" y="211712"/>
                </a:lnTo>
                <a:lnTo>
                  <a:pt x="661045" y="171335"/>
                </a:lnTo>
                <a:lnTo>
                  <a:pt x="634488" y="134283"/>
                </a:lnTo>
                <a:lnTo>
                  <a:pt x="607741" y="100939"/>
                </a:lnTo>
                <a:lnTo>
                  <a:pt x="580719" y="71681"/>
                </a:lnTo>
                <a:lnTo>
                  <a:pt x="525512" y="26946"/>
                </a:lnTo>
                <a:lnTo>
                  <a:pt x="468193" y="3120"/>
                </a:lnTo>
                <a:lnTo>
                  <a:pt x="438531" y="0"/>
                </a:lnTo>
                <a:close/>
              </a:path>
            </a:pathLst>
          </a:custGeom>
          <a:solidFill>
            <a:srgbClr val="8328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16736" y="2682239"/>
            <a:ext cx="1371600" cy="1132840"/>
          </a:xfrm>
          <a:custGeom>
            <a:avLst/>
            <a:gdLst/>
            <a:ahLst/>
            <a:cxnLst/>
            <a:rect l="l" t="t" r="r" b="b"/>
            <a:pathLst>
              <a:path w="1371600" h="1132839">
                <a:moveTo>
                  <a:pt x="611505" y="0"/>
                </a:moveTo>
                <a:lnTo>
                  <a:pt x="540221" y="8495"/>
                </a:lnTo>
                <a:lnTo>
                  <a:pt x="475970" y="32992"/>
                </a:lnTo>
                <a:lnTo>
                  <a:pt x="418136" y="72005"/>
                </a:lnTo>
                <a:lnTo>
                  <a:pt x="366102" y="124053"/>
                </a:lnTo>
                <a:lnTo>
                  <a:pt x="342066" y="154500"/>
                </a:lnTo>
                <a:lnTo>
                  <a:pt x="319249" y="187649"/>
                </a:lnTo>
                <a:lnTo>
                  <a:pt x="297574" y="223314"/>
                </a:lnTo>
                <a:lnTo>
                  <a:pt x="276962" y="261311"/>
                </a:lnTo>
                <a:lnTo>
                  <a:pt x="257338" y="301452"/>
                </a:lnTo>
                <a:lnTo>
                  <a:pt x="238623" y="343553"/>
                </a:lnTo>
                <a:lnTo>
                  <a:pt x="220741" y="387429"/>
                </a:lnTo>
                <a:lnTo>
                  <a:pt x="203615" y="432893"/>
                </a:lnTo>
                <a:lnTo>
                  <a:pt x="187168" y="479761"/>
                </a:lnTo>
                <a:lnTo>
                  <a:pt x="171321" y="527846"/>
                </a:lnTo>
                <a:lnTo>
                  <a:pt x="156000" y="576964"/>
                </a:lnTo>
                <a:lnTo>
                  <a:pt x="141125" y="626928"/>
                </a:lnTo>
                <a:lnTo>
                  <a:pt x="126620" y="677554"/>
                </a:lnTo>
                <a:lnTo>
                  <a:pt x="112408" y="728655"/>
                </a:lnTo>
                <a:lnTo>
                  <a:pt x="56946" y="934107"/>
                </a:lnTo>
                <a:lnTo>
                  <a:pt x="43041" y="984805"/>
                </a:lnTo>
                <a:lnTo>
                  <a:pt x="28967" y="1034865"/>
                </a:lnTo>
                <a:lnTo>
                  <a:pt x="14645" y="1084102"/>
                </a:lnTo>
                <a:lnTo>
                  <a:pt x="0" y="1132332"/>
                </a:lnTo>
                <a:lnTo>
                  <a:pt x="1371600" y="1132332"/>
                </a:lnTo>
                <a:lnTo>
                  <a:pt x="1351573" y="1090735"/>
                </a:lnTo>
                <a:lnTo>
                  <a:pt x="1331934" y="1047787"/>
                </a:lnTo>
                <a:lnTo>
                  <a:pt x="1312618" y="1003662"/>
                </a:lnTo>
                <a:lnTo>
                  <a:pt x="1293564" y="958536"/>
                </a:lnTo>
                <a:lnTo>
                  <a:pt x="1274708" y="912584"/>
                </a:lnTo>
                <a:lnTo>
                  <a:pt x="1237342" y="818903"/>
                </a:lnTo>
                <a:lnTo>
                  <a:pt x="1181213" y="676568"/>
                </a:lnTo>
                <a:lnTo>
                  <a:pt x="1162232" y="629340"/>
                </a:lnTo>
                <a:lnTo>
                  <a:pt x="1143011" y="582513"/>
                </a:lnTo>
                <a:lnTo>
                  <a:pt x="1123486" y="536262"/>
                </a:lnTo>
                <a:lnTo>
                  <a:pt x="1103595" y="490762"/>
                </a:lnTo>
                <a:lnTo>
                  <a:pt x="1083276" y="446188"/>
                </a:lnTo>
                <a:lnTo>
                  <a:pt x="1062466" y="402717"/>
                </a:lnTo>
                <a:lnTo>
                  <a:pt x="1041101" y="360522"/>
                </a:lnTo>
                <a:lnTo>
                  <a:pt x="1019120" y="319779"/>
                </a:lnTo>
                <a:lnTo>
                  <a:pt x="996459" y="280664"/>
                </a:lnTo>
                <a:lnTo>
                  <a:pt x="973056" y="243351"/>
                </a:lnTo>
                <a:lnTo>
                  <a:pt x="948849" y="208017"/>
                </a:lnTo>
                <a:lnTo>
                  <a:pt x="923773" y="174835"/>
                </a:lnTo>
                <a:lnTo>
                  <a:pt x="897768" y="143982"/>
                </a:lnTo>
                <a:lnTo>
                  <a:pt x="870769" y="115633"/>
                </a:lnTo>
                <a:lnTo>
                  <a:pt x="813542" y="67146"/>
                </a:lnTo>
                <a:lnTo>
                  <a:pt x="751590" y="30777"/>
                </a:lnTo>
                <a:lnTo>
                  <a:pt x="684411" y="7928"/>
                </a:lnTo>
                <a:lnTo>
                  <a:pt x="648705" y="2011"/>
                </a:lnTo>
                <a:lnTo>
                  <a:pt x="611505" y="0"/>
                </a:lnTo>
                <a:close/>
              </a:path>
            </a:pathLst>
          </a:custGeom>
          <a:solidFill>
            <a:srgbClr val="FFA1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8336" y="3814572"/>
            <a:ext cx="786384" cy="3429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7459" y="3814571"/>
            <a:ext cx="987551" cy="48463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3316" y="3814572"/>
            <a:ext cx="1359408" cy="91287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474720" y="2967227"/>
            <a:ext cx="958850" cy="847725"/>
          </a:xfrm>
          <a:custGeom>
            <a:avLst/>
            <a:gdLst/>
            <a:ahLst/>
            <a:cxnLst/>
            <a:rect l="l" t="t" r="r" b="b"/>
            <a:pathLst>
              <a:path w="958850" h="847725">
                <a:moveTo>
                  <a:pt x="481456" y="0"/>
                </a:moveTo>
                <a:lnTo>
                  <a:pt x="428668" y="11808"/>
                </a:lnTo>
                <a:lnTo>
                  <a:pt x="380284" y="45313"/>
                </a:lnTo>
                <a:lnTo>
                  <a:pt x="335437" y="97629"/>
                </a:lnTo>
                <a:lnTo>
                  <a:pt x="314069" y="129941"/>
                </a:lnTo>
                <a:lnTo>
                  <a:pt x="293261" y="165874"/>
                </a:lnTo>
                <a:lnTo>
                  <a:pt x="272903" y="205068"/>
                </a:lnTo>
                <a:lnTo>
                  <a:pt x="252888" y="247163"/>
                </a:lnTo>
                <a:lnTo>
                  <a:pt x="233108" y="291798"/>
                </a:lnTo>
                <a:lnTo>
                  <a:pt x="213453" y="338613"/>
                </a:lnTo>
                <a:lnTo>
                  <a:pt x="193817" y="387247"/>
                </a:lnTo>
                <a:lnTo>
                  <a:pt x="133928" y="540460"/>
                </a:lnTo>
                <a:lnTo>
                  <a:pt x="113278" y="592766"/>
                </a:lnTo>
                <a:lnTo>
                  <a:pt x="92104" y="645089"/>
                </a:lnTo>
                <a:lnTo>
                  <a:pt x="70297" y="697069"/>
                </a:lnTo>
                <a:lnTo>
                  <a:pt x="47750" y="748345"/>
                </a:lnTo>
                <a:lnTo>
                  <a:pt x="24354" y="798557"/>
                </a:lnTo>
                <a:lnTo>
                  <a:pt x="0" y="847344"/>
                </a:lnTo>
                <a:lnTo>
                  <a:pt x="958595" y="847344"/>
                </a:lnTo>
                <a:lnTo>
                  <a:pt x="861634" y="606176"/>
                </a:lnTo>
                <a:lnTo>
                  <a:pt x="838068" y="548227"/>
                </a:lnTo>
                <a:lnTo>
                  <a:pt x="814739" y="491745"/>
                </a:lnTo>
                <a:lnTo>
                  <a:pt x="791628" y="436992"/>
                </a:lnTo>
                <a:lnTo>
                  <a:pt x="768719" y="384234"/>
                </a:lnTo>
                <a:lnTo>
                  <a:pt x="745994" y="333733"/>
                </a:lnTo>
                <a:lnTo>
                  <a:pt x="723437" y="285755"/>
                </a:lnTo>
                <a:lnTo>
                  <a:pt x="701030" y="240563"/>
                </a:lnTo>
                <a:lnTo>
                  <a:pt x="678756" y="198422"/>
                </a:lnTo>
                <a:lnTo>
                  <a:pt x="656598" y="159595"/>
                </a:lnTo>
                <a:lnTo>
                  <a:pt x="634539" y="124347"/>
                </a:lnTo>
                <a:lnTo>
                  <a:pt x="612561" y="92941"/>
                </a:lnTo>
                <a:lnTo>
                  <a:pt x="568784" y="42716"/>
                </a:lnTo>
                <a:lnTo>
                  <a:pt x="525128" y="11031"/>
                </a:lnTo>
                <a:lnTo>
                  <a:pt x="503302" y="2801"/>
                </a:lnTo>
                <a:lnTo>
                  <a:pt x="481456" y="0"/>
                </a:lnTo>
                <a:close/>
              </a:path>
            </a:pathLst>
          </a:custGeom>
          <a:solidFill>
            <a:srgbClr val="FF3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792724" y="3585972"/>
            <a:ext cx="530860" cy="228600"/>
          </a:xfrm>
          <a:custGeom>
            <a:avLst/>
            <a:gdLst/>
            <a:ahLst/>
            <a:cxnLst/>
            <a:rect l="l" t="t" r="r" b="b"/>
            <a:pathLst>
              <a:path w="530860" h="228600">
                <a:moveTo>
                  <a:pt x="240284" y="0"/>
                </a:moveTo>
                <a:lnTo>
                  <a:pt x="200948" y="5611"/>
                </a:lnTo>
                <a:lnTo>
                  <a:pt x="163744" y="21815"/>
                </a:lnTo>
                <a:lnTo>
                  <a:pt x="128396" y="47666"/>
                </a:lnTo>
                <a:lnTo>
                  <a:pt x="94625" y="82216"/>
                </a:lnTo>
                <a:lnTo>
                  <a:pt x="62154" y="124519"/>
                </a:lnTo>
                <a:lnTo>
                  <a:pt x="30705" y="173629"/>
                </a:lnTo>
                <a:lnTo>
                  <a:pt x="0" y="228599"/>
                </a:lnTo>
                <a:lnTo>
                  <a:pt x="530351" y="228599"/>
                </a:lnTo>
                <a:lnTo>
                  <a:pt x="498823" y="182387"/>
                </a:lnTo>
                <a:lnTo>
                  <a:pt x="466883" y="139410"/>
                </a:lnTo>
                <a:lnTo>
                  <a:pt x="434063" y="100570"/>
                </a:lnTo>
                <a:lnTo>
                  <a:pt x="399891" y="66770"/>
                </a:lnTo>
                <a:lnTo>
                  <a:pt x="363897" y="38911"/>
                </a:lnTo>
                <a:lnTo>
                  <a:pt x="325612" y="17895"/>
                </a:lnTo>
                <a:lnTo>
                  <a:pt x="284564" y="4624"/>
                </a:lnTo>
                <a:lnTo>
                  <a:pt x="240284" y="0"/>
                </a:lnTo>
                <a:close/>
              </a:path>
            </a:pathLst>
          </a:custGeom>
          <a:solidFill>
            <a:srgbClr val="A44FA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348228"/>
            <a:ext cx="464820" cy="46634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4523" y="3814571"/>
            <a:ext cx="379475" cy="484631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894332" y="3099816"/>
            <a:ext cx="794385" cy="715010"/>
          </a:xfrm>
          <a:custGeom>
            <a:avLst/>
            <a:gdLst/>
            <a:ahLst/>
            <a:cxnLst/>
            <a:rect l="l" t="t" r="r" b="b"/>
            <a:pathLst>
              <a:path w="794385" h="715010">
                <a:moveTo>
                  <a:pt x="438150" y="0"/>
                </a:moveTo>
                <a:lnTo>
                  <a:pt x="389663" y="12043"/>
                </a:lnTo>
                <a:lnTo>
                  <a:pt x="341668" y="46564"/>
                </a:lnTo>
                <a:lnTo>
                  <a:pt x="293934" y="101148"/>
                </a:lnTo>
                <a:lnTo>
                  <a:pt x="270092" y="135209"/>
                </a:lnTo>
                <a:lnTo>
                  <a:pt x="246228" y="173380"/>
                </a:lnTo>
                <a:lnTo>
                  <a:pt x="222313" y="215360"/>
                </a:lnTo>
                <a:lnTo>
                  <a:pt x="198318" y="260846"/>
                </a:lnTo>
                <a:lnTo>
                  <a:pt x="174214" y="309537"/>
                </a:lnTo>
                <a:lnTo>
                  <a:pt x="149972" y="361131"/>
                </a:lnTo>
                <a:lnTo>
                  <a:pt x="125564" y="415326"/>
                </a:lnTo>
                <a:lnTo>
                  <a:pt x="100959" y="471821"/>
                </a:lnTo>
                <a:lnTo>
                  <a:pt x="76129" y="530313"/>
                </a:lnTo>
                <a:lnTo>
                  <a:pt x="51045" y="590500"/>
                </a:lnTo>
                <a:lnTo>
                  <a:pt x="0" y="714755"/>
                </a:lnTo>
                <a:lnTo>
                  <a:pt x="794004" y="714755"/>
                </a:lnTo>
                <a:lnTo>
                  <a:pt x="773525" y="672132"/>
                </a:lnTo>
                <a:lnTo>
                  <a:pt x="753447" y="628103"/>
                </a:lnTo>
                <a:lnTo>
                  <a:pt x="733703" y="582856"/>
                </a:lnTo>
                <a:lnTo>
                  <a:pt x="714226" y="536579"/>
                </a:lnTo>
                <a:lnTo>
                  <a:pt x="694948" y="489457"/>
                </a:lnTo>
                <a:lnTo>
                  <a:pt x="656726" y="393431"/>
                </a:lnTo>
                <a:lnTo>
                  <a:pt x="599223" y="247734"/>
                </a:lnTo>
                <a:lnTo>
                  <a:pt x="579743" y="199475"/>
                </a:lnTo>
                <a:lnTo>
                  <a:pt x="559994" y="151680"/>
                </a:lnTo>
                <a:lnTo>
                  <a:pt x="539911" y="104537"/>
                </a:lnTo>
                <a:lnTo>
                  <a:pt x="519427" y="58233"/>
                </a:lnTo>
                <a:lnTo>
                  <a:pt x="498475" y="12953"/>
                </a:lnTo>
                <a:lnTo>
                  <a:pt x="453683" y="898"/>
                </a:lnTo>
                <a:lnTo>
                  <a:pt x="438150" y="0"/>
                </a:lnTo>
                <a:close/>
              </a:path>
            </a:pathLst>
          </a:custGeom>
          <a:solidFill>
            <a:srgbClr val="FF80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288279" y="3814571"/>
            <a:ext cx="940435" cy="426720"/>
          </a:xfrm>
          <a:custGeom>
            <a:avLst/>
            <a:gdLst/>
            <a:ahLst/>
            <a:cxnLst/>
            <a:rect l="l" t="t" r="r" b="b"/>
            <a:pathLst>
              <a:path w="940435" h="426720">
                <a:moveTo>
                  <a:pt x="940308" y="0"/>
                </a:moveTo>
                <a:lnTo>
                  <a:pt x="0" y="0"/>
                </a:lnTo>
                <a:lnTo>
                  <a:pt x="25012" y="55013"/>
                </a:lnTo>
                <a:lnTo>
                  <a:pt x="50894" y="107567"/>
                </a:lnTo>
                <a:lnTo>
                  <a:pt x="77765" y="157325"/>
                </a:lnTo>
                <a:lnTo>
                  <a:pt x="105745" y="203947"/>
                </a:lnTo>
                <a:lnTo>
                  <a:pt x="134955" y="247097"/>
                </a:lnTo>
                <a:lnTo>
                  <a:pt x="165515" y="286436"/>
                </a:lnTo>
                <a:lnTo>
                  <a:pt x="197546" y="321626"/>
                </a:lnTo>
                <a:lnTo>
                  <a:pt x="231168" y="352330"/>
                </a:lnTo>
                <a:lnTo>
                  <a:pt x="266502" y="378209"/>
                </a:lnTo>
                <a:lnTo>
                  <a:pt x="303667" y="398925"/>
                </a:lnTo>
                <a:lnTo>
                  <a:pt x="342783" y="414141"/>
                </a:lnTo>
                <a:lnTo>
                  <a:pt x="383973" y="423519"/>
                </a:lnTo>
                <a:lnTo>
                  <a:pt x="427355" y="426719"/>
                </a:lnTo>
                <a:lnTo>
                  <a:pt x="472025" y="423879"/>
                </a:lnTo>
                <a:lnTo>
                  <a:pt x="515231" y="415562"/>
                </a:lnTo>
                <a:lnTo>
                  <a:pt x="557032" y="402075"/>
                </a:lnTo>
                <a:lnTo>
                  <a:pt x="597483" y="383723"/>
                </a:lnTo>
                <a:lnTo>
                  <a:pt x="636642" y="360813"/>
                </a:lnTo>
                <a:lnTo>
                  <a:pt x="674566" y="333651"/>
                </a:lnTo>
                <a:lnTo>
                  <a:pt x="711311" y="302542"/>
                </a:lnTo>
                <a:lnTo>
                  <a:pt x="746934" y="267793"/>
                </a:lnTo>
                <a:lnTo>
                  <a:pt x="781492" y="229711"/>
                </a:lnTo>
                <a:lnTo>
                  <a:pt x="815043" y="188600"/>
                </a:lnTo>
                <a:lnTo>
                  <a:pt x="847643" y="144768"/>
                </a:lnTo>
                <a:lnTo>
                  <a:pt x="879349" y="98519"/>
                </a:lnTo>
                <a:lnTo>
                  <a:pt x="910218" y="50161"/>
                </a:lnTo>
                <a:lnTo>
                  <a:pt x="940308" y="0"/>
                </a:lnTo>
                <a:close/>
              </a:path>
            </a:pathLst>
          </a:custGeom>
          <a:solidFill>
            <a:srgbClr val="7CFF29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514588" y="3005327"/>
            <a:ext cx="629920" cy="809625"/>
          </a:xfrm>
          <a:custGeom>
            <a:avLst/>
            <a:gdLst/>
            <a:ahLst/>
            <a:cxnLst/>
            <a:rect l="l" t="t" r="r" b="b"/>
            <a:pathLst>
              <a:path w="629920" h="809625">
                <a:moveTo>
                  <a:pt x="629411" y="0"/>
                </a:moveTo>
                <a:lnTo>
                  <a:pt x="569244" y="12570"/>
                </a:lnTo>
                <a:lnTo>
                  <a:pt x="511840" y="45944"/>
                </a:lnTo>
                <a:lnTo>
                  <a:pt x="456476" y="97255"/>
                </a:lnTo>
                <a:lnTo>
                  <a:pt x="429332" y="128740"/>
                </a:lnTo>
                <a:lnTo>
                  <a:pt x="402426" y="163633"/>
                </a:lnTo>
                <a:lnTo>
                  <a:pt x="375667" y="201576"/>
                </a:lnTo>
                <a:lnTo>
                  <a:pt x="348966" y="242211"/>
                </a:lnTo>
                <a:lnTo>
                  <a:pt x="322230" y="285178"/>
                </a:lnTo>
                <a:lnTo>
                  <a:pt x="295370" y="330120"/>
                </a:lnTo>
                <a:lnTo>
                  <a:pt x="268296" y="376677"/>
                </a:lnTo>
                <a:lnTo>
                  <a:pt x="184875" y="522458"/>
                </a:lnTo>
                <a:lnTo>
                  <a:pt x="156035" y="571893"/>
                </a:lnTo>
                <a:lnTo>
                  <a:pt x="126526" y="621151"/>
                </a:lnTo>
                <a:lnTo>
                  <a:pt x="96259" y="669873"/>
                </a:lnTo>
                <a:lnTo>
                  <a:pt x="65142" y="717702"/>
                </a:lnTo>
                <a:lnTo>
                  <a:pt x="33086" y="764278"/>
                </a:lnTo>
                <a:lnTo>
                  <a:pt x="0" y="809244"/>
                </a:lnTo>
                <a:lnTo>
                  <a:pt x="629411" y="809244"/>
                </a:lnTo>
                <a:lnTo>
                  <a:pt x="629411" y="0"/>
                </a:lnTo>
                <a:close/>
              </a:path>
            </a:pathLst>
          </a:custGeom>
          <a:solidFill>
            <a:srgbClr val="FF9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877055" y="2624327"/>
            <a:ext cx="1397635" cy="1190625"/>
          </a:xfrm>
          <a:custGeom>
            <a:avLst/>
            <a:gdLst/>
            <a:ahLst/>
            <a:cxnLst/>
            <a:rect l="l" t="t" r="r" b="b"/>
            <a:pathLst>
              <a:path w="1397635" h="1190625">
                <a:moveTo>
                  <a:pt x="56261" y="1027557"/>
                </a:moveTo>
                <a:lnTo>
                  <a:pt x="50546" y="1042670"/>
                </a:lnTo>
                <a:lnTo>
                  <a:pt x="198120" y="1190244"/>
                </a:lnTo>
                <a:lnTo>
                  <a:pt x="218948" y="1190244"/>
                </a:lnTo>
                <a:lnTo>
                  <a:pt x="56261" y="1027557"/>
                </a:lnTo>
                <a:close/>
              </a:path>
              <a:path w="1397635" h="1190625">
                <a:moveTo>
                  <a:pt x="268859" y="439674"/>
                </a:moveTo>
                <a:lnTo>
                  <a:pt x="262382" y="454152"/>
                </a:lnTo>
                <a:lnTo>
                  <a:pt x="998093" y="1190244"/>
                </a:lnTo>
                <a:lnTo>
                  <a:pt x="1018667" y="1190244"/>
                </a:lnTo>
                <a:lnTo>
                  <a:pt x="268859" y="439674"/>
                </a:lnTo>
                <a:close/>
              </a:path>
              <a:path w="1397635" h="1190625">
                <a:moveTo>
                  <a:pt x="22987" y="1117346"/>
                </a:moveTo>
                <a:lnTo>
                  <a:pt x="17272" y="1132205"/>
                </a:lnTo>
                <a:lnTo>
                  <a:pt x="75184" y="1190117"/>
                </a:lnTo>
                <a:lnTo>
                  <a:pt x="95758" y="1190117"/>
                </a:lnTo>
                <a:lnTo>
                  <a:pt x="22987" y="1117346"/>
                </a:lnTo>
                <a:close/>
              </a:path>
              <a:path w="1397635" h="1190625">
                <a:moveTo>
                  <a:pt x="39751" y="1072642"/>
                </a:moveTo>
                <a:lnTo>
                  <a:pt x="34163" y="1087628"/>
                </a:lnTo>
                <a:lnTo>
                  <a:pt x="136652" y="1190117"/>
                </a:lnTo>
                <a:lnTo>
                  <a:pt x="157353" y="1190117"/>
                </a:lnTo>
                <a:lnTo>
                  <a:pt x="39751" y="1072642"/>
                </a:lnTo>
                <a:close/>
              </a:path>
              <a:path w="1397635" h="1190625">
                <a:moveTo>
                  <a:pt x="120015" y="844931"/>
                </a:moveTo>
                <a:lnTo>
                  <a:pt x="114681" y="860298"/>
                </a:lnTo>
                <a:lnTo>
                  <a:pt x="444500" y="1190117"/>
                </a:lnTo>
                <a:lnTo>
                  <a:pt x="465074" y="1190117"/>
                </a:lnTo>
                <a:lnTo>
                  <a:pt x="120015" y="844931"/>
                </a:lnTo>
                <a:close/>
              </a:path>
              <a:path w="1397635" h="1190625">
                <a:moveTo>
                  <a:pt x="135636" y="799084"/>
                </a:moveTo>
                <a:lnTo>
                  <a:pt x="130429" y="814451"/>
                </a:lnTo>
                <a:lnTo>
                  <a:pt x="505968" y="1190117"/>
                </a:lnTo>
                <a:lnTo>
                  <a:pt x="526669" y="1190117"/>
                </a:lnTo>
                <a:lnTo>
                  <a:pt x="135636" y="799084"/>
                </a:lnTo>
                <a:close/>
              </a:path>
              <a:path w="1397635" h="1190625">
                <a:moveTo>
                  <a:pt x="151257" y="753237"/>
                </a:moveTo>
                <a:lnTo>
                  <a:pt x="149733" y="758444"/>
                </a:lnTo>
                <a:lnTo>
                  <a:pt x="146177" y="768604"/>
                </a:lnTo>
                <a:lnTo>
                  <a:pt x="145923" y="768604"/>
                </a:lnTo>
                <a:lnTo>
                  <a:pt x="567436" y="1190117"/>
                </a:lnTo>
                <a:lnTo>
                  <a:pt x="588010" y="1190117"/>
                </a:lnTo>
                <a:lnTo>
                  <a:pt x="151257" y="753237"/>
                </a:lnTo>
                <a:close/>
              </a:path>
              <a:path w="1397635" h="1190625">
                <a:moveTo>
                  <a:pt x="167386" y="707644"/>
                </a:moveTo>
                <a:lnTo>
                  <a:pt x="161798" y="722884"/>
                </a:lnTo>
                <a:lnTo>
                  <a:pt x="628904" y="1190117"/>
                </a:lnTo>
                <a:lnTo>
                  <a:pt x="649605" y="1190117"/>
                </a:lnTo>
                <a:lnTo>
                  <a:pt x="167386" y="707644"/>
                </a:lnTo>
                <a:close/>
              </a:path>
              <a:path w="1397635" h="1190625">
                <a:moveTo>
                  <a:pt x="183388" y="662051"/>
                </a:moveTo>
                <a:lnTo>
                  <a:pt x="178054" y="677291"/>
                </a:lnTo>
                <a:lnTo>
                  <a:pt x="690626" y="1190117"/>
                </a:lnTo>
                <a:lnTo>
                  <a:pt x="711327" y="1190117"/>
                </a:lnTo>
                <a:lnTo>
                  <a:pt x="183388" y="662051"/>
                </a:lnTo>
                <a:close/>
              </a:path>
              <a:path w="1397635" h="1190625">
                <a:moveTo>
                  <a:pt x="199898" y="616839"/>
                </a:moveTo>
                <a:lnTo>
                  <a:pt x="194183" y="631952"/>
                </a:lnTo>
                <a:lnTo>
                  <a:pt x="752221" y="1190117"/>
                </a:lnTo>
                <a:lnTo>
                  <a:pt x="772795" y="1190117"/>
                </a:lnTo>
                <a:lnTo>
                  <a:pt x="199898" y="616839"/>
                </a:lnTo>
                <a:close/>
              </a:path>
              <a:path w="1397635" h="1190625">
                <a:moveTo>
                  <a:pt x="216408" y="571881"/>
                </a:moveTo>
                <a:lnTo>
                  <a:pt x="214503" y="576834"/>
                </a:lnTo>
                <a:lnTo>
                  <a:pt x="212598" y="581914"/>
                </a:lnTo>
                <a:lnTo>
                  <a:pt x="210693" y="586867"/>
                </a:lnTo>
                <a:lnTo>
                  <a:pt x="813816" y="1190117"/>
                </a:lnTo>
                <a:lnTo>
                  <a:pt x="834390" y="1190117"/>
                </a:lnTo>
                <a:lnTo>
                  <a:pt x="216408" y="571881"/>
                </a:lnTo>
                <a:close/>
              </a:path>
              <a:path w="1397635" h="1190625">
                <a:moveTo>
                  <a:pt x="233172" y="527304"/>
                </a:moveTo>
                <a:lnTo>
                  <a:pt x="231394" y="532257"/>
                </a:lnTo>
                <a:lnTo>
                  <a:pt x="227584" y="542163"/>
                </a:lnTo>
                <a:lnTo>
                  <a:pt x="875284" y="1190117"/>
                </a:lnTo>
                <a:lnTo>
                  <a:pt x="895985" y="1190117"/>
                </a:lnTo>
                <a:lnTo>
                  <a:pt x="233172" y="527304"/>
                </a:lnTo>
                <a:close/>
              </a:path>
              <a:path w="1397635" h="1190625">
                <a:moveTo>
                  <a:pt x="250825" y="483235"/>
                </a:moveTo>
                <a:lnTo>
                  <a:pt x="248920" y="488061"/>
                </a:lnTo>
                <a:lnTo>
                  <a:pt x="244856" y="497967"/>
                </a:lnTo>
                <a:lnTo>
                  <a:pt x="936752" y="1190117"/>
                </a:lnTo>
                <a:lnTo>
                  <a:pt x="957326" y="1190117"/>
                </a:lnTo>
                <a:lnTo>
                  <a:pt x="250825" y="483235"/>
                </a:lnTo>
                <a:close/>
              </a:path>
              <a:path w="1397635" h="1190625">
                <a:moveTo>
                  <a:pt x="287655" y="396748"/>
                </a:moveTo>
                <a:lnTo>
                  <a:pt x="285496" y="401574"/>
                </a:lnTo>
                <a:lnTo>
                  <a:pt x="283337" y="406273"/>
                </a:lnTo>
                <a:lnTo>
                  <a:pt x="281178" y="411099"/>
                </a:lnTo>
                <a:lnTo>
                  <a:pt x="1059942" y="1190117"/>
                </a:lnTo>
                <a:lnTo>
                  <a:pt x="1080643" y="1190117"/>
                </a:lnTo>
                <a:lnTo>
                  <a:pt x="287655" y="396748"/>
                </a:lnTo>
                <a:close/>
              </a:path>
              <a:path w="1397635" h="1190625">
                <a:moveTo>
                  <a:pt x="307086" y="354711"/>
                </a:moveTo>
                <a:lnTo>
                  <a:pt x="300228" y="368681"/>
                </a:lnTo>
                <a:lnTo>
                  <a:pt x="1121410" y="1190117"/>
                </a:lnTo>
                <a:lnTo>
                  <a:pt x="1142238" y="1190117"/>
                </a:lnTo>
                <a:lnTo>
                  <a:pt x="307086" y="354711"/>
                </a:lnTo>
                <a:close/>
              </a:path>
              <a:path w="1397635" h="1190625">
                <a:moveTo>
                  <a:pt x="371475" y="234442"/>
                </a:moveTo>
                <a:lnTo>
                  <a:pt x="368808" y="238633"/>
                </a:lnTo>
                <a:lnTo>
                  <a:pt x="366522" y="243078"/>
                </a:lnTo>
                <a:lnTo>
                  <a:pt x="363728" y="247269"/>
                </a:lnTo>
                <a:lnTo>
                  <a:pt x="363347" y="247396"/>
                </a:lnTo>
                <a:lnTo>
                  <a:pt x="1305687" y="1190117"/>
                </a:lnTo>
                <a:lnTo>
                  <a:pt x="1326261" y="1190117"/>
                </a:lnTo>
                <a:lnTo>
                  <a:pt x="371475" y="234442"/>
                </a:lnTo>
                <a:close/>
              </a:path>
              <a:path w="1397635" h="1190625">
                <a:moveTo>
                  <a:pt x="395478" y="196850"/>
                </a:moveTo>
                <a:lnTo>
                  <a:pt x="392684" y="200914"/>
                </a:lnTo>
                <a:lnTo>
                  <a:pt x="390017" y="204978"/>
                </a:lnTo>
                <a:lnTo>
                  <a:pt x="387223" y="209296"/>
                </a:lnTo>
                <a:lnTo>
                  <a:pt x="1367536" y="1190117"/>
                </a:lnTo>
                <a:lnTo>
                  <a:pt x="1388110" y="1190117"/>
                </a:lnTo>
                <a:lnTo>
                  <a:pt x="395478" y="196850"/>
                </a:lnTo>
                <a:close/>
              </a:path>
              <a:path w="1397635" h="1190625">
                <a:moveTo>
                  <a:pt x="5842" y="1161415"/>
                </a:moveTo>
                <a:lnTo>
                  <a:pt x="3810" y="1166749"/>
                </a:lnTo>
                <a:lnTo>
                  <a:pt x="1778" y="1171575"/>
                </a:lnTo>
                <a:lnTo>
                  <a:pt x="0" y="1176274"/>
                </a:lnTo>
                <a:lnTo>
                  <a:pt x="13716" y="1189990"/>
                </a:lnTo>
                <a:lnTo>
                  <a:pt x="34417" y="1189990"/>
                </a:lnTo>
                <a:lnTo>
                  <a:pt x="5842" y="1161415"/>
                </a:lnTo>
                <a:close/>
              </a:path>
              <a:path w="1397635" h="1190625">
                <a:moveTo>
                  <a:pt x="87757" y="997204"/>
                </a:moveTo>
                <a:lnTo>
                  <a:pt x="67183" y="997204"/>
                </a:lnTo>
                <a:lnTo>
                  <a:pt x="259969" y="1189990"/>
                </a:lnTo>
                <a:lnTo>
                  <a:pt x="280543" y="1189990"/>
                </a:lnTo>
                <a:lnTo>
                  <a:pt x="87757" y="997204"/>
                </a:lnTo>
                <a:close/>
              </a:path>
              <a:path w="1397635" h="1190625">
                <a:moveTo>
                  <a:pt x="103759" y="951611"/>
                </a:moveTo>
                <a:lnTo>
                  <a:pt x="83185" y="951611"/>
                </a:lnTo>
                <a:lnTo>
                  <a:pt x="321437" y="1189990"/>
                </a:lnTo>
                <a:lnTo>
                  <a:pt x="342138" y="1189990"/>
                </a:lnTo>
                <a:lnTo>
                  <a:pt x="103759" y="951611"/>
                </a:lnTo>
                <a:close/>
              </a:path>
              <a:path w="1397635" h="1190625">
                <a:moveTo>
                  <a:pt x="104267" y="890651"/>
                </a:moveTo>
                <a:lnTo>
                  <a:pt x="99060" y="906018"/>
                </a:lnTo>
                <a:lnTo>
                  <a:pt x="383032" y="1189990"/>
                </a:lnTo>
                <a:lnTo>
                  <a:pt x="403733" y="1189990"/>
                </a:lnTo>
                <a:lnTo>
                  <a:pt x="104267" y="890651"/>
                </a:lnTo>
                <a:close/>
              </a:path>
              <a:path w="1397635" h="1190625">
                <a:moveTo>
                  <a:pt x="340869" y="327025"/>
                </a:moveTo>
                <a:lnTo>
                  <a:pt x="320802" y="327025"/>
                </a:lnTo>
                <a:lnTo>
                  <a:pt x="1183386" y="1189990"/>
                </a:lnTo>
                <a:lnTo>
                  <a:pt x="1203960" y="1189990"/>
                </a:lnTo>
                <a:lnTo>
                  <a:pt x="340869" y="327025"/>
                </a:lnTo>
                <a:close/>
              </a:path>
              <a:path w="1397635" h="1190625">
                <a:moveTo>
                  <a:pt x="362076" y="286512"/>
                </a:moveTo>
                <a:lnTo>
                  <a:pt x="341757" y="286512"/>
                </a:lnTo>
                <a:lnTo>
                  <a:pt x="1244981" y="1189990"/>
                </a:lnTo>
                <a:lnTo>
                  <a:pt x="1265555" y="1189990"/>
                </a:lnTo>
                <a:lnTo>
                  <a:pt x="362076" y="286512"/>
                </a:lnTo>
                <a:close/>
              </a:path>
              <a:path w="1397635" h="1190625">
                <a:moveTo>
                  <a:pt x="421132" y="160909"/>
                </a:moveTo>
                <a:lnTo>
                  <a:pt x="412369" y="172720"/>
                </a:lnTo>
                <a:lnTo>
                  <a:pt x="1397508" y="1158367"/>
                </a:lnTo>
                <a:lnTo>
                  <a:pt x="1386595" y="1132024"/>
                </a:lnTo>
                <a:lnTo>
                  <a:pt x="1382903" y="1123188"/>
                </a:lnTo>
                <a:lnTo>
                  <a:pt x="1383284" y="1123061"/>
                </a:lnTo>
                <a:lnTo>
                  <a:pt x="421132" y="160909"/>
                </a:lnTo>
                <a:close/>
              </a:path>
              <a:path w="1397635" h="1190625">
                <a:moveTo>
                  <a:pt x="449072" y="127000"/>
                </a:moveTo>
                <a:lnTo>
                  <a:pt x="445897" y="130556"/>
                </a:lnTo>
                <a:lnTo>
                  <a:pt x="442595" y="134366"/>
                </a:lnTo>
                <a:lnTo>
                  <a:pt x="439547" y="138176"/>
                </a:lnTo>
                <a:lnTo>
                  <a:pt x="1356360" y="1055497"/>
                </a:lnTo>
                <a:lnTo>
                  <a:pt x="1353143" y="1047208"/>
                </a:lnTo>
                <a:lnTo>
                  <a:pt x="1349962" y="1038907"/>
                </a:lnTo>
                <a:lnTo>
                  <a:pt x="1343660" y="1022223"/>
                </a:lnTo>
                <a:lnTo>
                  <a:pt x="449072" y="127000"/>
                </a:lnTo>
                <a:close/>
              </a:path>
              <a:path w="1397635" h="1190625">
                <a:moveTo>
                  <a:pt x="72517" y="981964"/>
                </a:moveTo>
                <a:lnTo>
                  <a:pt x="70612" y="987171"/>
                </a:lnTo>
                <a:lnTo>
                  <a:pt x="67056" y="997331"/>
                </a:lnTo>
                <a:lnTo>
                  <a:pt x="67183" y="997204"/>
                </a:lnTo>
                <a:lnTo>
                  <a:pt x="87757" y="997204"/>
                </a:lnTo>
                <a:lnTo>
                  <a:pt x="72517" y="981964"/>
                </a:lnTo>
                <a:close/>
              </a:path>
              <a:path w="1397635" h="1190625">
                <a:moveTo>
                  <a:pt x="478790" y="95504"/>
                </a:moveTo>
                <a:lnTo>
                  <a:pt x="475361" y="98933"/>
                </a:lnTo>
                <a:lnTo>
                  <a:pt x="471932" y="102235"/>
                </a:lnTo>
                <a:lnTo>
                  <a:pt x="468503" y="105791"/>
                </a:lnTo>
                <a:lnTo>
                  <a:pt x="1319657" y="957326"/>
                </a:lnTo>
                <a:lnTo>
                  <a:pt x="1308227" y="924814"/>
                </a:lnTo>
                <a:lnTo>
                  <a:pt x="478790" y="95504"/>
                </a:lnTo>
                <a:close/>
              </a:path>
              <a:path w="1397635" h="1190625">
                <a:moveTo>
                  <a:pt x="88519" y="936371"/>
                </a:moveTo>
                <a:lnTo>
                  <a:pt x="86614" y="941578"/>
                </a:lnTo>
                <a:lnTo>
                  <a:pt x="84836" y="946658"/>
                </a:lnTo>
                <a:lnTo>
                  <a:pt x="83058" y="951865"/>
                </a:lnTo>
                <a:lnTo>
                  <a:pt x="83185" y="951611"/>
                </a:lnTo>
                <a:lnTo>
                  <a:pt x="103759" y="951611"/>
                </a:lnTo>
                <a:lnTo>
                  <a:pt x="88519" y="936371"/>
                </a:lnTo>
                <a:close/>
              </a:path>
              <a:path w="1397635" h="1190625">
                <a:moveTo>
                  <a:pt x="511683" y="66929"/>
                </a:moveTo>
                <a:lnTo>
                  <a:pt x="504063" y="73025"/>
                </a:lnTo>
                <a:lnTo>
                  <a:pt x="500253" y="76200"/>
                </a:lnTo>
                <a:lnTo>
                  <a:pt x="1285240" y="861441"/>
                </a:lnTo>
                <a:lnTo>
                  <a:pt x="1274191" y="829183"/>
                </a:lnTo>
                <a:lnTo>
                  <a:pt x="511683" y="66929"/>
                </a:lnTo>
                <a:close/>
              </a:path>
              <a:path w="1397635" h="1190625">
                <a:moveTo>
                  <a:pt x="548132" y="41656"/>
                </a:moveTo>
                <a:lnTo>
                  <a:pt x="543814" y="44196"/>
                </a:lnTo>
                <a:lnTo>
                  <a:pt x="539623" y="46863"/>
                </a:lnTo>
                <a:lnTo>
                  <a:pt x="535432" y="49657"/>
                </a:lnTo>
                <a:lnTo>
                  <a:pt x="1251712" y="766064"/>
                </a:lnTo>
                <a:lnTo>
                  <a:pt x="1248781" y="758063"/>
                </a:lnTo>
                <a:lnTo>
                  <a:pt x="1243014" y="742061"/>
                </a:lnTo>
                <a:lnTo>
                  <a:pt x="1240155" y="734060"/>
                </a:lnTo>
                <a:lnTo>
                  <a:pt x="1240536" y="733933"/>
                </a:lnTo>
                <a:lnTo>
                  <a:pt x="548132" y="41656"/>
                </a:lnTo>
                <a:close/>
              </a:path>
              <a:path w="1397635" h="1190625">
                <a:moveTo>
                  <a:pt x="589026" y="20955"/>
                </a:moveTo>
                <a:lnTo>
                  <a:pt x="584200" y="22987"/>
                </a:lnTo>
                <a:lnTo>
                  <a:pt x="579501" y="25146"/>
                </a:lnTo>
                <a:lnTo>
                  <a:pt x="574675" y="27305"/>
                </a:lnTo>
                <a:lnTo>
                  <a:pt x="1217168" y="670052"/>
                </a:lnTo>
                <a:lnTo>
                  <a:pt x="1205738" y="637540"/>
                </a:lnTo>
                <a:lnTo>
                  <a:pt x="589026" y="20955"/>
                </a:lnTo>
                <a:close/>
              </a:path>
              <a:path w="1397635" h="1190625">
                <a:moveTo>
                  <a:pt x="635889" y="6350"/>
                </a:moveTo>
                <a:lnTo>
                  <a:pt x="630301" y="7493"/>
                </a:lnTo>
                <a:lnTo>
                  <a:pt x="624840" y="8890"/>
                </a:lnTo>
                <a:lnTo>
                  <a:pt x="619379" y="10414"/>
                </a:lnTo>
                <a:lnTo>
                  <a:pt x="1180973" y="572262"/>
                </a:lnTo>
                <a:lnTo>
                  <a:pt x="1168019" y="538607"/>
                </a:lnTo>
                <a:lnTo>
                  <a:pt x="1168273" y="538480"/>
                </a:lnTo>
                <a:lnTo>
                  <a:pt x="635889" y="6350"/>
                </a:lnTo>
                <a:close/>
              </a:path>
              <a:path w="1397635" h="1190625">
                <a:moveTo>
                  <a:pt x="691134" y="0"/>
                </a:moveTo>
                <a:lnTo>
                  <a:pt x="684530" y="0"/>
                </a:lnTo>
                <a:lnTo>
                  <a:pt x="671449" y="1016"/>
                </a:lnTo>
                <a:lnTo>
                  <a:pt x="1140333" y="469900"/>
                </a:lnTo>
                <a:lnTo>
                  <a:pt x="1132713" y="451897"/>
                </a:lnTo>
                <a:lnTo>
                  <a:pt x="1125093" y="434086"/>
                </a:lnTo>
                <a:lnTo>
                  <a:pt x="1125347" y="433959"/>
                </a:lnTo>
                <a:lnTo>
                  <a:pt x="691134" y="0"/>
                </a:lnTo>
                <a:close/>
              </a:path>
              <a:path w="1397635" h="1190625">
                <a:moveTo>
                  <a:pt x="734695" y="2413"/>
                </a:moveTo>
                <a:lnTo>
                  <a:pt x="1090676" y="358648"/>
                </a:lnTo>
                <a:lnTo>
                  <a:pt x="1085679" y="348311"/>
                </a:lnTo>
                <a:lnTo>
                  <a:pt x="1080611" y="338058"/>
                </a:lnTo>
                <a:lnTo>
                  <a:pt x="1075063" y="327025"/>
                </a:lnTo>
                <a:lnTo>
                  <a:pt x="1070356" y="317754"/>
                </a:lnTo>
                <a:lnTo>
                  <a:pt x="1070610" y="317627"/>
                </a:lnTo>
                <a:lnTo>
                  <a:pt x="759841" y="7239"/>
                </a:lnTo>
                <a:lnTo>
                  <a:pt x="753625" y="5859"/>
                </a:lnTo>
                <a:lnTo>
                  <a:pt x="747363" y="4587"/>
                </a:lnTo>
                <a:lnTo>
                  <a:pt x="741052" y="3434"/>
                </a:lnTo>
                <a:lnTo>
                  <a:pt x="734695" y="2413"/>
                </a:lnTo>
                <a:close/>
              </a:path>
              <a:path w="1397635" h="1190625">
                <a:moveTo>
                  <a:pt x="327406" y="313563"/>
                </a:moveTo>
                <a:lnTo>
                  <a:pt x="325120" y="318008"/>
                </a:lnTo>
                <a:lnTo>
                  <a:pt x="320548" y="327152"/>
                </a:lnTo>
                <a:lnTo>
                  <a:pt x="320802" y="327025"/>
                </a:lnTo>
                <a:lnTo>
                  <a:pt x="340869" y="327025"/>
                </a:lnTo>
                <a:lnTo>
                  <a:pt x="327406" y="313563"/>
                </a:lnTo>
                <a:close/>
              </a:path>
              <a:path w="1397635" h="1190625">
                <a:moveTo>
                  <a:pt x="348869" y="273304"/>
                </a:moveTo>
                <a:lnTo>
                  <a:pt x="346329" y="277749"/>
                </a:lnTo>
                <a:lnTo>
                  <a:pt x="341503" y="286639"/>
                </a:lnTo>
                <a:lnTo>
                  <a:pt x="341757" y="286512"/>
                </a:lnTo>
                <a:lnTo>
                  <a:pt x="362076" y="286512"/>
                </a:lnTo>
                <a:lnTo>
                  <a:pt x="348869" y="273304"/>
                </a:lnTo>
                <a:close/>
              </a:path>
              <a:path w="1397635" h="1190625">
                <a:moveTo>
                  <a:pt x="823976" y="29972"/>
                </a:moveTo>
                <a:lnTo>
                  <a:pt x="1016635" y="222631"/>
                </a:lnTo>
                <a:lnTo>
                  <a:pt x="1004778" y="204529"/>
                </a:lnTo>
                <a:lnTo>
                  <a:pt x="992457" y="186785"/>
                </a:lnTo>
                <a:lnTo>
                  <a:pt x="979683" y="169374"/>
                </a:lnTo>
                <a:lnTo>
                  <a:pt x="966470" y="152273"/>
                </a:lnTo>
                <a:lnTo>
                  <a:pt x="966724" y="152146"/>
                </a:lnTo>
                <a:lnTo>
                  <a:pt x="879221" y="64516"/>
                </a:lnTo>
                <a:lnTo>
                  <a:pt x="866034" y="54921"/>
                </a:lnTo>
                <a:lnTo>
                  <a:pt x="852408" y="45958"/>
                </a:lnTo>
                <a:lnTo>
                  <a:pt x="838376" y="37637"/>
                </a:lnTo>
                <a:lnTo>
                  <a:pt x="823976" y="29972"/>
                </a:lnTo>
                <a:close/>
              </a:path>
            </a:pathLst>
          </a:custGeom>
          <a:solidFill>
            <a:srgbClr val="AE9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3528059"/>
            <a:ext cx="388620" cy="287020"/>
          </a:xfrm>
          <a:custGeom>
            <a:avLst/>
            <a:gdLst/>
            <a:ahLst/>
            <a:cxnLst/>
            <a:rect l="l" t="t" r="r" b="b"/>
            <a:pathLst>
              <a:path w="388620" h="287020">
                <a:moveTo>
                  <a:pt x="0" y="0"/>
                </a:moveTo>
                <a:lnTo>
                  <a:pt x="0" y="286511"/>
                </a:lnTo>
                <a:lnTo>
                  <a:pt x="388620" y="286511"/>
                </a:lnTo>
                <a:lnTo>
                  <a:pt x="358265" y="237993"/>
                </a:lnTo>
                <a:lnTo>
                  <a:pt x="326501" y="192767"/>
                </a:lnTo>
                <a:lnTo>
                  <a:pt x="293148" y="151256"/>
                </a:lnTo>
                <a:lnTo>
                  <a:pt x="258025" y="113879"/>
                </a:lnTo>
                <a:lnTo>
                  <a:pt x="220951" y="81057"/>
                </a:lnTo>
                <a:lnTo>
                  <a:pt x="181746" y="53211"/>
                </a:lnTo>
                <a:lnTo>
                  <a:pt x="140228" y="30762"/>
                </a:lnTo>
                <a:lnTo>
                  <a:pt x="96219" y="14130"/>
                </a:lnTo>
                <a:lnTo>
                  <a:pt x="49536" y="3736"/>
                </a:lnTo>
                <a:lnTo>
                  <a:pt x="0" y="0"/>
                </a:lnTo>
                <a:close/>
              </a:path>
            </a:pathLst>
          </a:custGeom>
          <a:solidFill>
            <a:srgbClr val="019E8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28588" y="2397251"/>
            <a:ext cx="2535936" cy="141732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4762" y="2573845"/>
            <a:ext cx="9153525" cy="23273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980" y="1392809"/>
            <a:ext cx="4156075" cy="170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80" y="1392809"/>
            <a:ext cx="4156075" cy="170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063" y="755091"/>
            <a:ext cx="3356610" cy="2056764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dirty="0" sz="3600" spc="-85" b="1">
                <a:solidFill>
                  <a:srgbClr val="FFFFFF"/>
                </a:solidFill>
                <a:latin typeface="Trebuchet MS"/>
                <a:cs typeface="Trebuchet MS"/>
              </a:rPr>
              <a:t>Ultrasonic</a:t>
            </a:r>
            <a:r>
              <a:rPr dirty="0" sz="36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85" b="1">
                <a:solidFill>
                  <a:srgbClr val="FFFFFF"/>
                </a:solidFill>
                <a:latin typeface="Trebuchet MS"/>
                <a:cs typeface="Trebuchet MS"/>
              </a:rPr>
              <a:t>based  </a:t>
            </a:r>
            <a:r>
              <a:rPr dirty="0" sz="3600" spc="-170" b="1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dirty="0" sz="36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80" b="1">
                <a:solidFill>
                  <a:srgbClr val="FFFFFF"/>
                </a:solidFill>
                <a:latin typeface="Trebuchet MS"/>
                <a:cs typeface="Trebuchet MS"/>
              </a:rPr>
              <a:t>tank  </a:t>
            </a:r>
            <a:r>
              <a:rPr dirty="0" sz="3600" spc="-114" b="1">
                <a:solidFill>
                  <a:srgbClr val="FFFFFF"/>
                </a:solidFill>
                <a:latin typeface="Trebuchet MS"/>
                <a:cs typeface="Trebuchet MS"/>
              </a:rPr>
              <a:t>measurement </a:t>
            </a:r>
            <a:r>
              <a:rPr dirty="0" sz="36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80" b="1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387095"/>
            <a:ext cx="5380482" cy="1956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5203" y="491489"/>
            <a:ext cx="25984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 b="1">
                <a:latin typeface="Trebuchet MS"/>
                <a:cs typeface="Trebuchet MS"/>
              </a:rPr>
              <a:t>T</a:t>
            </a:r>
            <a:r>
              <a:rPr dirty="0" sz="2000" spc="40" b="1">
                <a:latin typeface="Trebuchet MS"/>
                <a:cs typeface="Trebuchet MS"/>
              </a:rPr>
              <a:t>EAM</a:t>
            </a:r>
            <a:r>
              <a:rPr dirty="0" sz="2000" spc="-160" b="1">
                <a:latin typeface="Trebuchet MS"/>
                <a:cs typeface="Trebuchet MS"/>
              </a:rPr>
              <a:t> 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30" b="1">
                <a:latin typeface="Trebuchet MS"/>
                <a:cs typeface="Trebuchet MS"/>
              </a:rPr>
              <a:t>R</a:t>
            </a:r>
            <a:r>
              <a:rPr dirty="0" sz="2000" spc="25" b="1">
                <a:latin typeface="Trebuchet MS"/>
                <a:cs typeface="Trebuchet MS"/>
              </a:rPr>
              <a:t>ESE</a:t>
            </a:r>
            <a:r>
              <a:rPr dirty="0" sz="2000" spc="55" b="1">
                <a:latin typeface="Trebuchet MS"/>
                <a:cs typeface="Trebuchet MS"/>
              </a:rPr>
              <a:t>NT</a:t>
            </a:r>
            <a:r>
              <a:rPr dirty="0" sz="2000" spc="60" b="1">
                <a:latin typeface="Trebuchet MS"/>
                <a:cs typeface="Trebuchet MS"/>
              </a:rPr>
              <a:t>A</a:t>
            </a:r>
            <a:r>
              <a:rPr dirty="0" sz="2000" spc="-40" b="1">
                <a:latin typeface="Trebuchet MS"/>
                <a:cs typeface="Trebuchet MS"/>
              </a:rPr>
              <a:t>T</a:t>
            </a:r>
            <a:r>
              <a:rPr dirty="0" sz="2000" spc="85" b="1"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963" y="1226819"/>
            <a:ext cx="1488948" cy="1488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581" y="2749143"/>
            <a:ext cx="1615440" cy="1295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83820" marR="77470" indent="-635">
              <a:lnSpc>
                <a:spcPct val="123900"/>
              </a:lnSpc>
              <a:spcBef>
                <a:spcPts val="90"/>
              </a:spcBef>
            </a:pP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4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Dipak</a:t>
            </a:r>
            <a:r>
              <a:rPr dirty="0" sz="14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el  </a:t>
            </a: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ROLL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3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C9D2E1"/>
                </a:solidFill>
                <a:latin typeface="Tahoma"/>
                <a:cs typeface="Tahoma"/>
              </a:rPr>
              <a:t>0</a:t>
            </a:r>
            <a:r>
              <a:rPr dirty="0" sz="1400" spc="-50">
                <a:solidFill>
                  <a:srgbClr val="C9D2E1"/>
                </a:solidFill>
                <a:latin typeface="Tahoma"/>
                <a:cs typeface="Tahoma"/>
              </a:rPr>
              <a:t>65  </a:t>
            </a: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ENROL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C9D2E1"/>
                </a:solidFill>
                <a:latin typeface="Tahoma"/>
                <a:cs typeface="Tahoma"/>
              </a:rPr>
              <a:t>MENT</a:t>
            </a:r>
            <a:r>
              <a:rPr dirty="0" sz="1400" spc="-16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2021002170110128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400" spc="-20">
                <a:solidFill>
                  <a:srgbClr val="C9D2E1"/>
                </a:solidFill>
                <a:latin typeface="Tahoma"/>
                <a:cs typeface="Tahoma"/>
              </a:rPr>
              <a:t>BATCH</a:t>
            </a:r>
            <a:r>
              <a:rPr dirty="0" sz="1400" spc="-13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&amp;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IV.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9D2E1"/>
                </a:solidFill>
                <a:latin typeface="Tahoma"/>
                <a:cs typeface="Tahoma"/>
              </a:rPr>
              <a:t>2</a:t>
            </a:r>
            <a:r>
              <a:rPr dirty="0" sz="1400" spc="-45">
                <a:solidFill>
                  <a:srgbClr val="C9D2E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C9D2E1"/>
                </a:solidFill>
                <a:latin typeface="Tahoma"/>
                <a:cs typeface="Tahoma"/>
              </a:rPr>
              <a:t>-</a:t>
            </a:r>
            <a:r>
              <a:rPr dirty="0" sz="1400" spc="-65">
                <a:solidFill>
                  <a:srgbClr val="C9D2E1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9720" y="1226819"/>
            <a:ext cx="1483868" cy="14889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46629" y="2786252"/>
            <a:ext cx="1677670" cy="1409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Kri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4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Arvind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ar  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Patel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ROLL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3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C9D2E1"/>
                </a:solidFill>
                <a:latin typeface="Tahoma"/>
                <a:cs typeface="Tahoma"/>
              </a:rPr>
              <a:t>0</a:t>
            </a:r>
            <a:r>
              <a:rPr dirty="0" sz="1400" spc="10">
                <a:solidFill>
                  <a:srgbClr val="C9D2E1"/>
                </a:solidFill>
                <a:latin typeface="Tahoma"/>
                <a:cs typeface="Tahoma"/>
              </a:rPr>
              <a:t>60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ENROL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C9D2E1"/>
                </a:solidFill>
                <a:latin typeface="Tahoma"/>
                <a:cs typeface="Tahoma"/>
              </a:rPr>
              <a:t>MENT</a:t>
            </a:r>
            <a:r>
              <a:rPr dirty="0" sz="1400" spc="-16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2021002170110108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400" spc="-20">
                <a:solidFill>
                  <a:srgbClr val="C9D2E1"/>
                </a:solidFill>
                <a:latin typeface="Tahoma"/>
                <a:cs typeface="Tahoma"/>
              </a:rPr>
              <a:t>BATCH</a:t>
            </a:r>
            <a:r>
              <a:rPr dirty="0" sz="1400" spc="-13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&amp;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IV.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9D2E1"/>
                </a:solidFill>
                <a:latin typeface="Tahoma"/>
                <a:cs typeface="Tahoma"/>
              </a:rPr>
              <a:t>2</a:t>
            </a:r>
            <a:r>
              <a:rPr dirty="0" sz="1400" spc="-45">
                <a:solidFill>
                  <a:srgbClr val="C9D2E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C9D2E1"/>
                </a:solidFill>
                <a:latin typeface="Tahoma"/>
                <a:cs typeface="Tahoma"/>
              </a:rPr>
              <a:t>-</a:t>
            </a:r>
            <a:r>
              <a:rPr dirty="0" sz="1400" spc="-65">
                <a:solidFill>
                  <a:srgbClr val="C9D2E1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4315" y="1226819"/>
            <a:ext cx="1488948" cy="14889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51959" y="2831719"/>
            <a:ext cx="1615440" cy="145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8435" marR="16954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ok</a:t>
            </a:r>
            <a:r>
              <a:rPr dirty="0" sz="14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Dhir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ndra  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Prajapati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400" spc="-45">
                <a:solidFill>
                  <a:srgbClr val="C9D2E1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C9D2E1"/>
                </a:solidFill>
                <a:latin typeface="Tahoma"/>
                <a:cs typeface="Tahoma"/>
              </a:rPr>
              <a:t>OLL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3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C9D2E1"/>
                </a:solidFill>
                <a:latin typeface="Tahoma"/>
                <a:cs typeface="Tahoma"/>
              </a:rPr>
              <a:t>0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57</a:t>
            </a:r>
            <a:endParaRPr sz="1400">
              <a:latin typeface="Tahoma"/>
              <a:cs typeface="Tahoma"/>
            </a:endParaRPr>
          </a:p>
          <a:p>
            <a:pPr algn="ctr" marL="83820" marR="7747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ENROL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C9D2E1"/>
                </a:solidFill>
                <a:latin typeface="Tahoma"/>
                <a:cs typeface="Tahoma"/>
              </a:rPr>
              <a:t>MENT</a:t>
            </a:r>
            <a:r>
              <a:rPr dirty="0" sz="1400" spc="-16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45">
                <a:solidFill>
                  <a:srgbClr val="C9D2E1"/>
                </a:solidFill>
                <a:latin typeface="Tahoma"/>
                <a:cs typeface="Tahoma"/>
              </a:rPr>
              <a:t>:  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2021002170110139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400" spc="-20">
                <a:solidFill>
                  <a:srgbClr val="C9D2E1"/>
                </a:solidFill>
                <a:latin typeface="Tahoma"/>
                <a:cs typeface="Tahoma"/>
              </a:rPr>
              <a:t>BATCH</a:t>
            </a:r>
            <a:r>
              <a:rPr dirty="0" sz="1400" spc="-13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&amp;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IV.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9D2E1"/>
                </a:solidFill>
                <a:latin typeface="Tahoma"/>
                <a:cs typeface="Tahoma"/>
              </a:rPr>
              <a:t>2</a:t>
            </a:r>
            <a:r>
              <a:rPr dirty="0" sz="1400" spc="-45">
                <a:solidFill>
                  <a:srgbClr val="C9D2E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C9D2E1"/>
                </a:solidFill>
                <a:latin typeface="Tahoma"/>
                <a:cs typeface="Tahoma"/>
              </a:rPr>
              <a:t>-</a:t>
            </a:r>
            <a:r>
              <a:rPr dirty="0" sz="1400" spc="-65">
                <a:solidFill>
                  <a:srgbClr val="C9D2E1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3992" y="1226819"/>
            <a:ext cx="1488948" cy="14889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00468" y="2782036"/>
            <a:ext cx="1616075" cy="12954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Din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Kothari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ROLL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3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C9D2E1"/>
                </a:solidFill>
                <a:latin typeface="Tahoma"/>
                <a:cs typeface="Tahoma"/>
              </a:rPr>
              <a:t>058</a:t>
            </a:r>
            <a:endParaRPr sz="1400">
              <a:latin typeface="Tahoma"/>
              <a:cs typeface="Tahoma"/>
            </a:endParaRPr>
          </a:p>
          <a:p>
            <a:pPr algn="ctr" marL="83820" marR="7747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C9D2E1"/>
                </a:solidFill>
                <a:latin typeface="Tahoma"/>
                <a:cs typeface="Tahoma"/>
              </a:rPr>
              <a:t>ENROL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L</a:t>
            </a:r>
            <a:r>
              <a:rPr dirty="0" sz="1400" spc="-15">
                <a:solidFill>
                  <a:srgbClr val="C9D2E1"/>
                </a:solidFill>
                <a:latin typeface="Tahoma"/>
                <a:cs typeface="Tahoma"/>
              </a:rPr>
              <a:t>MENT</a:t>
            </a:r>
            <a:r>
              <a:rPr dirty="0" sz="1400" spc="-16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C9D2E1"/>
                </a:solidFill>
                <a:latin typeface="Tahoma"/>
                <a:cs typeface="Tahoma"/>
              </a:rPr>
              <a:t>NO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45">
                <a:solidFill>
                  <a:srgbClr val="C9D2E1"/>
                </a:solidFill>
                <a:latin typeface="Tahoma"/>
                <a:cs typeface="Tahoma"/>
              </a:rPr>
              <a:t>:  </a:t>
            </a:r>
            <a:r>
              <a:rPr dirty="0" sz="1400" spc="-95">
                <a:solidFill>
                  <a:srgbClr val="C9D2E1"/>
                </a:solidFill>
                <a:latin typeface="Tahoma"/>
                <a:cs typeface="Tahoma"/>
              </a:rPr>
              <a:t>2021002170110062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400" spc="-20">
                <a:solidFill>
                  <a:srgbClr val="C9D2E1"/>
                </a:solidFill>
                <a:latin typeface="Tahoma"/>
                <a:cs typeface="Tahoma"/>
              </a:rPr>
              <a:t>BATCH</a:t>
            </a:r>
            <a:r>
              <a:rPr dirty="0" sz="1400" spc="-13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&amp;</a:t>
            </a:r>
            <a:r>
              <a:rPr dirty="0" sz="1400" spc="-12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2E1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IV.</a:t>
            </a:r>
            <a:r>
              <a:rPr dirty="0" sz="1400" spc="-125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265">
                <a:solidFill>
                  <a:srgbClr val="C9D2E1"/>
                </a:solidFill>
                <a:latin typeface="Tahoma"/>
                <a:cs typeface="Tahoma"/>
              </a:rPr>
              <a:t>:</a:t>
            </a:r>
            <a:r>
              <a:rPr dirty="0" sz="1400" spc="-110">
                <a:solidFill>
                  <a:srgbClr val="C9D2E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9D2E1"/>
                </a:solidFill>
                <a:latin typeface="Tahoma"/>
                <a:cs typeface="Tahoma"/>
              </a:rPr>
              <a:t>2</a:t>
            </a:r>
            <a:r>
              <a:rPr dirty="0" sz="1400" spc="-45">
                <a:solidFill>
                  <a:srgbClr val="C9D2E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C9D2E1"/>
                </a:solidFill>
                <a:latin typeface="Tahoma"/>
                <a:cs typeface="Tahoma"/>
              </a:rPr>
              <a:t>-</a:t>
            </a:r>
            <a:r>
              <a:rPr dirty="0" sz="1400" spc="-60">
                <a:solidFill>
                  <a:srgbClr val="C9D2E1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59985" y="4619650"/>
            <a:ext cx="223520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10" b="1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667255"/>
            <a:ext cx="9153525" cy="3359150"/>
            <a:chOff x="-4762" y="1667255"/>
            <a:chExt cx="9153525" cy="3359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3610355"/>
              <a:ext cx="9153525" cy="14157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04516" y="2610611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2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671829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671829" h="76200">
                  <a:moveTo>
                    <a:pt x="671703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671703" y="44450"/>
                  </a:lnTo>
                  <a:lnTo>
                    <a:pt x="671703" y="31750"/>
                  </a:lnTo>
                  <a:close/>
                </a:path>
              </a:pathLst>
            </a:custGeom>
            <a:solidFill>
              <a:srgbClr val="F70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10555" y="1667255"/>
              <a:ext cx="1325245" cy="76200"/>
            </a:xfrm>
            <a:custGeom>
              <a:avLst/>
              <a:gdLst/>
              <a:ahLst/>
              <a:cxnLst/>
              <a:rect l="l" t="t" r="r" b="b"/>
              <a:pathLst>
                <a:path w="1325245" h="76200">
                  <a:moveTo>
                    <a:pt x="1286637" y="0"/>
                  </a:moveTo>
                  <a:lnTo>
                    <a:pt x="1271843" y="2988"/>
                  </a:lnTo>
                  <a:lnTo>
                    <a:pt x="1259728" y="11144"/>
                  </a:lnTo>
                  <a:lnTo>
                    <a:pt x="1251543" y="23252"/>
                  </a:lnTo>
                  <a:lnTo>
                    <a:pt x="1248537" y="38100"/>
                  </a:lnTo>
                  <a:lnTo>
                    <a:pt x="1251543" y="52947"/>
                  </a:lnTo>
                  <a:lnTo>
                    <a:pt x="1259728" y="65055"/>
                  </a:lnTo>
                  <a:lnTo>
                    <a:pt x="1271843" y="73211"/>
                  </a:lnTo>
                  <a:lnTo>
                    <a:pt x="1286637" y="76200"/>
                  </a:lnTo>
                  <a:lnTo>
                    <a:pt x="1301484" y="73211"/>
                  </a:lnTo>
                  <a:lnTo>
                    <a:pt x="1313592" y="65055"/>
                  </a:lnTo>
                  <a:lnTo>
                    <a:pt x="1321748" y="52947"/>
                  </a:lnTo>
                  <a:lnTo>
                    <a:pt x="1323458" y="44450"/>
                  </a:lnTo>
                  <a:lnTo>
                    <a:pt x="1286637" y="44450"/>
                  </a:lnTo>
                  <a:lnTo>
                    <a:pt x="1286637" y="31750"/>
                  </a:lnTo>
                  <a:lnTo>
                    <a:pt x="1323458" y="31750"/>
                  </a:lnTo>
                  <a:lnTo>
                    <a:pt x="1321748" y="23252"/>
                  </a:lnTo>
                  <a:lnTo>
                    <a:pt x="1313592" y="11144"/>
                  </a:lnTo>
                  <a:lnTo>
                    <a:pt x="1301484" y="2988"/>
                  </a:lnTo>
                  <a:lnTo>
                    <a:pt x="1286637" y="0"/>
                  </a:lnTo>
                  <a:close/>
                </a:path>
                <a:path w="1325245" h="76200">
                  <a:moveTo>
                    <a:pt x="12498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49822" y="44450"/>
                  </a:lnTo>
                  <a:lnTo>
                    <a:pt x="1248537" y="38100"/>
                  </a:lnTo>
                  <a:lnTo>
                    <a:pt x="1249822" y="31750"/>
                  </a:lnTo>
                  <a:close/>
                </a:path>
                <a:path w="1325245" h="76200">
                  <a:moveTo>
                    <a:pt x="1323458" y="31750"/>
                  </a:moveTo>
                  <a:lnTo>
                    <a:pt x="1286637" y="31750"/>
                  </a:lnTo>
                  <a:lnTo>
                    <a:pt x="1286637" y="44450"/>
                  </a:lnTo>
                  <a:lnTo>
                    <a:pt x="1323458" y="44450"/>
                  </a:lnTo>
                  <a:lnTo>
                    <a:pt x="1324737" y="38100"/>
                  </a:lnTo>
                  <a:lnTo>
                    <a:pt x="1323458" y="31750"/>
                  </a:lnTo>
                  <a:close/>
                </a:path>
              </a:pathLst>
            </a:custGeom>
            <a:solidFill>
              <a:srgbClr val="FF826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8816" y="491489"/>
            <a:ext cx="21666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 b="1">
                <a:latin typeface="Trebuchet MS"/>
                <a:cs typeface="Trebuchet MS"/>
              </a:rPr>
              <a:t>PROJECT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30" b="1">
                <a:latin typeface="Trebuchet MS"/>
                <a:cs typeface="Trebuchet MS"/>
              </a:rPr>
              <a:t>OU</a:t>
            </a:r>
            <a:r>
              <a:rPr dirty="0" sz="2000" spc="35" b="1">
                <a:latin typeface="Trebuchet MS"/>
                <a:cs typeface="Trebuchet MS"/>
              </a:rPr>
              <a:t>T</a:t>
            </a:r>
            <a:r>
              <a:rPr dirty="0" sz="2000" spc="50" b="1">
                <a:latin typeface="Trebuchet MS"/>
                <a:cs typeface="Trebuchet MS"/>
              </a:rPr>
              <a:t>LINE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753" y="2056257"/>
            <a:ext cx="1724025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  <a:p>
            <a:pPr marL="83820">
              <a:lnSpc>
                <a:spcPts val="1600"/>
              </a:lnSpc>
              <a:spcBef>
                <a:spcPts val="191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Arduino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water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indicator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6466" y="1129106"/>
            <a:ext cx="173101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4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DEM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Pra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life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bl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6466" y="2983484"/>
            <a:ext cx="148082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SY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TEM</a:t>
            </a:r>
            <a:r>
              <a:rPr dirty="0" sz="14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&amp; 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FUNCTIONALITY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r>
              <a:rPr dirty="0" sz="14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1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connections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94446" y="1107960"/>
            <a:ext cx="2753995" cy="2882265"/>
            <a:chOff x="3194446" y="1107960"/>
            <a:chExt cx="2753995" cy="28822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4446" y="1236598"/>
              <a:ext cx="2750169" cy="27533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2" y="2945917"/>
              <a:ext cx="758951" cy="6507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40824" y="2882417"/>
              <a:ext cx="579120" cy="578485"/>
            </a:xfrm>
            <a:custGeom>
              <a:avLst/>
              <a:gdLst/>
              <a:ahLst/>
              <a:cxnLst/>
              <a:rect l="l" t="t" r="r" b="b"/>
              <a:pathLst>
                <a:path w="579120" h="578485">
                  <a:moveTo>
                    <a:pt x="578612" y="300558"/>
                  </a:moveTo>
                  <a:lnTo>
                    <a:pt x="576757" y="254762"/>
                  </a:lnTo>
                  <a:lnTo>
                    <a:pt x="569950" y="221411"/>
                  </a:lnTo>
                  <a:lnTo>
                    <a:pt x="570776" y="221208"/>
                  </a:lnTo>
                  <a:lnTo>
                    <a:pt x="568566" y="214655"/>
                  </a:lnTo>
                  <a:lnTo>
                    <a:pt x="567347" y="208635"/>
                  </a:lnTo>
                  <a:lnTo>
                    <a:pt x="566623" y="208851"/>
                  </a:lnTo>
                  <a:lnTo>
                    <a:pt x="531520" y="130632"/>
                  </a:lnTo>
                  <a:lnTo>
                    <a:pt x="501053" y="91808"/>
                  </a:lnTo>
                  <a:lnTo>
                    <a:pt x="464096" y="58521"/>
                  </a:lnTo>
                  <a:lnTo>
                    <a:pt x="424395" y="33235"/>
                  </a:lnTo>
                  <a:lnTo>
                    <a:pt x="382282" y="15138"/>
                  </a:lnTo>
                  <a:lnTo>
                    <a:pt x="338594" y="4102"/>
                  </a:lnTo>
                  <a:lnTo>
                    <a:pt x="294157" y="0"/>
                  </a:lnTo>
                  <a:lnTo>
                    <a:pt x="249821" y="2743"/>
                  </a:lnTo>
                  <a:lnTo>
                    <a:pt x="206413" y="12192"/>
                  </a:lnTo>
                  <a:lnTo>
                    <a:pt x="164757" y="28244"/>
                  </a:lnTo>
                  <a:lnTo>
                    <a:pt x="125704" y="50774"/>
                  </a:lnTo>
                  <a:lnTo>
                    <a:pt x="90068" y="79654"/>
                  </a:lnTo>
                  <a:lnTo>
                    <a:pt x="58712" y="114782"/>
                  </a:lnTo>
                  <a:lnTo>
                    <a:pt x="33375" y="154520"/>
                  </a:lnTo>
                  <a:lnTo>
                    <a:pt x="15227" y="196646"/>
                  </a:lnTo>
                  <a:lnTo>
                    <a:pt x="4140" y="240334"/>
                  </a:lnTo>
                  <a:lnTo>
                    <a:pt x="0" y="284759"/>
                  </a:lnTo>
                  <a:lnTo>
                    <a:pt x="2705" y="329082"/>
                  </a:lnTo>
                  <a:lnTo>
                    <a:pt x="12115" y="372478"/>
                  </a:lnTo>
                  <a:lnTo>
                    <a:pt x="28143" y="414096"/>
                  </a:lnTo>
                  <a:lnTo>
                    <a:pt x="50660" y="453123"/>
                  </a:lnTo>
                  <a:lnTo>
                    <a:pt x="79552" y="488721"/>
                  </a:lnTo>
                  <a:lnTo>
                    <a:pt x="101625" y="508393"/>
                  </a:lnTo>
                  <a:lnTo>
                    <a:pt x="101003" y="509117"/>
                  </a:lnTo>
                  <a:lnTo>
                    <a:pt x="108585" y="514591"/>
                  </a:lnTo>
                  <a:lnTo>
                    <a:pt x="114719" y="520039"/>
                  </a:lnTo>
                  <a:lnTo>
                    <a:pt x="115227" y="519366"/>
                  </a:lnTo>
                  <a:lnTo>
                    <a:pt x="140157" y="537311"/>
                  </a:lnTo>
                  <a:lnTo>
                    <a:pt x="182841" y="558342"/>
                  </a:lnTo>
                  <a:lnTo>
                    <a:pt x="228092" y="572033"/>
                  </a:lnTo>
                  <a:lnTo>
                    <a:pt x="274980" y="578180"/>
                  </a:lnTo>
                  <a:lnTo>
                    <a:pt x="322541" y="576580"/>
                  </a:lnTo>
                  <a:lnTo>
                    <a:pt x="369862" y="567029"/>
                  </a:lnTo>
                  <a:lnTo>
                    <a:pt x="413893" y="550341"/>
                  </a:lnTo>
                  <a:lnTo>
                    <a:pt x="453618" y="527418"/>
                  </a:lnTo>
                  <a:lnTo>
                    <a:pt x="488619" y="499021"/>
                  </a:lnTo>
                  <a:lnTo>
                    <a:pt x="518502" y="465861"/>
                  </a:lnTo>
                  <a:lnTo>
                    <a:pt x="542848" y="428701"/>
                  </a:lnTo>
                  <a:lnTo>
                    <a:pt x="561251" y="388264"/>
                  </a:lnTo>
                  <a:lnTo>
                    <a:pt x="573303" y="345313"/>
                  </a:lnTo>
                  <a:lnTo>
                    <a:pt x="578612" y="300558"/>
                  </a:lnTo>
                  <a:close/>
                </a:path>
              </a:pathLst>
            </a:custGeom>
            <a:solidFill>
              <a:srgbClr val="F701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420" y="1107960"/>
              <a:ext cx="570064" cy="8336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68190" y="1236763"/>
              <a:ext cx="577850" cy="578485"/>
            </a:xfrm>
            <a:custGeom>
              <a:avLst/>
              <a:gdLst/>
              <a:ahLst/>
              <a:cxnLst/>
              <a:rect l="l" t="t" r="r" b="b"/>
              <a:pathLst>
                <a:path w="577850" h="578485">
                  <a:moveTo>
                    <a:pt x="577329" y="266306"/>
                  </a:moveTo>
                  <a:lnTo>
                    <a:pt x="570141" y="220992"/>
                  </a:lnTo>
                  <a:lnTo>
                    <a:pt x="555396" y="176237"/>
                  </a:lnTo>
                  <a:lnTo>
                    <a:pt x="533654" y="134442"/>
                  </a:lnTo>
                  <a:lnTo>
                    <a:pt x="506234" y="97663"/>
                  </a:lnTo>
                  <a:lnTo>
                    <a:pt x="473900" y="66205"/>
                  </a:lnTo>
                  <a:lnTo>
                    <a:pt x="437464" y="40398"/>
                  </a:lnTo>
                  <a:lnTo>
                    <a:pt x="397675" y="20561"/>
                  </a:lnTo>
                  <a:lnTo>
                    <a:pt x="355333" y="6997"/>
                  </a:lnTo>
                  <a:lnTo>
                    <a:pt x="311213" y="38"/>
                  </a:lnTo>
                  <a:lnTo>
                    <a:pt x="288569" y="25"/>
                  </a:lnTo>
                  <a:lnTo>
                    <a:pt x="288569" y="288759"/>
                  </a:lnTo>
                  <a:lnTo>
                    <a:pt x="287401" y="292696"/>
                  </a:lnTo>
                  <a:lnTo>
                    <a:pt x="288442" y="288505"/>
                  </a:lnTo>
                  <a:lnTo>
                    <a:pt x="288340" y="288226"/>
                  </a:lnTo>
                  <a:lnTo>
                    <a:pt x="288569" y="288759"/>
                  </a:lnTo>
                  <a:lnTo>
                    <a:pt x="288569" y="25"/>
                  </a:lnTo>
                  <a:lnTo>
                    <a:pt x="266103" y="0"/>
                  </a:lnTo>
                  <a:lnTo>
                    <a:pt x="220789" y="7188"/>
                  </a:lnTo>
                  <a:lnTo>
                    <a:pt x="192532" y="16497"/>
                  </a:lnTo>
                  <a:lnTo>
                    <a:pt x="192176" y="15455"/>
                  </a:lnTo>
                  <a:lnTo>
                    <a:pt x="182486" y="19812"/>
                  </a:lnTo>
                  <a:lnTo>
                    <a:pt x="176047" y="21932"/>
                  </a:lnTo>
                  <a:lnTo>
                    <a:pt x="176314" y="22593"/>
                  </a:lnTo>
                  <a:lnTo>
                    <a:pt x="108623" y="61645"/>
                  </a:lnTo>
                  <a:lnTo>
                    <a:pt x="74129" y="93992"/>
                  </a:lnTo>
                  <a:lnTo>
                    <a:pt x="45339" y="131533"/>
                  </a:lnTo>
                  <a:lnTo>
                    <a:pt x="22923" y="173545"/>
                  </a:lnTo>
                  <a:lnTo>
                    <a:pt x="7518" y="219290"/>
                  </a:lnTo>
                  <a:lnTo>
                    <a:pt x="0" y="265785"/>
                  </a:lnTo>
                  <a:lnTo>
                    <a:pt x="12" y="311645"/>
                  </a:lnTo>
                  <a:lnTo>
                    <a:pt x="7137" y="356171"/>
                  </a:lnTo>
                  <a:lnTo>
                    <a:pt x="20916" y="398627"/>
                  </a:lnTo>
                  <a:lnTo>
                    <a:pt x="40932" y="438289"/>
                  </a:lnTo>
                  <a:lnTo>
                    <a:pt x="66738" y="474446"/>
                  </a:lnTo>
                  <a:lnTo>
                    <a:pt x="97904" y="506374"/>
                  </a:lnTo>
                  <a:lnTo>
                    <a:pt x="133997" y="533349"/>
                  </a:lnTo>
                  <a:lnTo>
                    <a:pt x="174586" y="554659"/>
                  </a:lnTo>
                  <a:lnTo>
                    <a:pt x="207073" y="565505"/>
                  </a:lnTo>
                  <a:lnTo>
                    <a:pt x="206781" y="566508"/>
                  </a:lnTo>
                  <a:lnTo>
                    <a:pt x="215277" y="568248"/>
                  </a:lnTo>
                  <a:lnTo>
                    <a:pt x="219227" y="569556"/>
                  </a:lnTo>
                  <a:lnTo>
                    <a:pt x="219341" y="569074"/>
                  </a:lnTo>
                  <a:lnTo>
                    <a:pt x="255536" y="576440"/>
                  </a:lnTo>
                  <a:lnTo>
                    <a:pt x="304888" y="577862"/>
                  </a:lnTo>
                  <a:lnTo>
                    <a:pt x="353758" y="570890"/>
                  </a:lnTo>
                  <a:lnTo>
                    <a:pt x="401091" y="555586"/>
                  </a:lnTo>
                  <a:lnTo>
                    <a:pt x="442887" y="533857"/>
                  </a:lnTo>
                  <a:lnTo>
                    <a:pt x="479666" y="506437"/>
                  </a:lnTo>
                  <a:lnTo>
                    <a:pt x="511124" y="474103"/>
                  </a:lnTo>
                  <a:lnTo>
                    <a:pt x="536930" y="437667"/>
                  </a:lnTo>
                  <a:lnTo>
                    <a:pt x="556768" y="397878"/>
                  </a:lnTo>
                  <a:lnTo>
                    <a:pt x="570331" y="355536"/>
                  </a:lnTo>
                  <a:lnTo>
                    <a:pt x="577291" y="311416"/>
                  </a:lnTo>
                  <a:lnTo>
                    <a:pt x="577329" y="266306"/>
                  </a:lnTo>
                  <a:close/>
                </a:path>
              </a:pathLst>
            </a:custGeom>
            <a:solidFill>
              <a:srgbClr val="FF826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9408" y="2715780"/>
              <a:ext cx="778751" cy="6234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33162" y="2860344"/>
              <a:ext cx="579120" cy="578485"/>
            </a:xfrm>
            <a:custGeom>
              <a:avLst/>
              <a:gdLst/>
              <a:ahLst/>
              <a:cxnLst/>
              <a:rect l="l" t="t" r="r" b="b"/>
              <a:pathLst>
                <a:path w="579120" h="578485">
                  <a:moveTo>
                    <a:pt x="578650" y="294474"/>
                  </a:moveTo>
                  <a:lnTo>
                    <a:pt x="575576" y="246976"/>
                  </a:lnTo>
                  <a:lnTo>
                    <a:pt x="564845" y="200914"/>
                  </a:lnTo>
                  <a:lnTo>
                    <a:pt x="546747" y="157213"/>
                  </a:lnTo>
                  <a:lnTo>
                    <a:pt x="521601" y="116801"/>
                  </a:lnTo>
                  <a:lnTo>
                    <a:pt x="489712" y="80594"/>
                  </a:lnTo>
                  <a:lnTo>
                    <a:pt x="453186" y="50838"/>
                  </a:lnTo>
                  <a:lnTo>
                    <a:pt x="413435" y="27914"/>
                  </a:lnTo>
                  <a:lnTo>
                    <a:pt x="371309" y="11811"/>
                  </a:lnTo>
                  <a:lnTo>
                    <a:pt x="327647" y="2514"/>
                  </a:lnTo>
                  <a:lnTo>
                    <a:pt x="283286" y="0"/>
                  </a:lnTo>
                  <a:lnTo>
                    <a:pt x="239064" y="4279"/>
                  </a:lnTo>
                  <a:lnTo>
                    <a:pt x="195821" y="15316"/>
                  </a:lnTo>
                  <a:lnTo>
                    <a:pt x="154393" y="33096"/>
                  </a:lnTo>
                  <a:lnTo>
                    <a:pt x="115633" y="57619"/>
                  </a:lnTo>
                  <a:lnTo>
                    <a:pt x="90195" y="80162"/>
                  </a:lnTo>
                  <a:lnTo>
                    <a:pt x="89662" y="79578"/>
                  </a:lnTo>
                  <a:lnTo>
                    <a:pt x="85344" y="84455"/>
                  </a:lnTo>
                  <a:lnTo>
                    <a:pt x="80391" y="88849"/>
                  </a:lnTo>
                  <a:lnTo>
                    <a:pt x="80962" y="89408"/>
                  </a:lnTo>
                  <a:lnTo>
                    <a:pt x="30797" y="158864"/>
                  </a:lnTo>
                  <a:lnTo>
                    <a:pt x="12395" y="204635"/>
                  </a:lnTo>
                  <a:lnTo>
                    <a:pt x="2032" y="253187"/>
                  </a:lnTo>
                  <a:lnTo>
                    <a:pt x="0" y="300240"/>
                  </a:lnTo>
                  <a:lnTo>
                    <a:pt x="5384" y="345795"/>
                  </a:lnTo>
                  <a:lnTo>
                    <a:pt x="17678" y="389166"/>
                  </a:lnTo>
                  <a:lnTo>
                    <a:pt x="36347" y="429704"/>
                  </a:lnTo>
                  <a:lnTo>
                    <a:pt x="60883" y="466737"/>
                  </a:lnTo>
                  <a:lnTo>
                    <a:pt x="90779" y="499618"/>
                  </a:lnTo>
                  <a:lnTo>
                    <a:pt x="125501" y="527685"/>
                  </a:lnTo>
                  <a:lnTo>
                    <a:pt x="164528" y="550252"/>
                  </a:lnTo>
                  <a:lnTo>
                    <a:pt x="207365" y="566674"/>
                  </a:lnTo>
                  <a:lnTo>
                    <a:pt x="253492" y="576275"/>
                  </a:lnTo>
                  <a:lnTo>
                    <a:pt x="300545" y="578345"/>
                  </a:lnTo>
                  <a:lnTo>
                    <a:pt x="346100" y="572998"/>
                  </a:lnTo>
                  <a:lnTo>
                    <a:pt x="389483" y="560743"/>
                  </a:lnTo>
                  <a:lnTo>
                    <a:pt x="430022" y="542112"/>
                  </a:lnTo>
                  <a:lnTo>
                    <a:pt x="467067" y="517613"/>
                  </a:lnTo>
                  <a:lnTo>
                    <a:pt x="499948" y="487756"/>
                  </a:lnTo>
                  <a:lnTo>
                    <a:pt x="527989" y="453072"/>
                  </a:lnTo>
                  <a:lnTo>
                    <a:pt x="550532" y="414083"/>
                  </a:lnTo>
                  <a:lnTo>
                    <a:pt x="566902" y="371284"/>
                  </a:lnTo>
                  <a:lnTo>
                    <a:pt x="572897" y="342315"/>
                  </a:lnTo>
                  <a:lnTo>
                    <a:pt x="573786" y="342468"/>
                  </a:lnTo>
                  <a:lnTo>
                    <a:pt x="574649" y="333857"/>
                  </a:lnTo>
                  <a:lnTo>
                    <a:pt x="576453" y="325196"/>
                  </a:lnTo>
                  <a:lnTo>
                    <a:pt x="575538" y="325094"/>
                  </a:lnTo>
                  <a:lnTo>
                    <a:pt x="578650" y="294474"/>
                  </a:lnTo>
                  <a:close/>
                </a:path>
              </a:pathLst>
            </a:custGeom>
            <a:solidFill>
              <a:srgbClr val="BDF07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66335" y="1346961"/>
            <a:ext cx="247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04152C"/>
                </a:solidFill>
                <a:latin typeface="Trebuchet MS"/>
                <a:cs typeface="Trebuchet MS"/>
              </a:rPr>
              <a:t>0</a:t>
            </a:r>
            <a:r>
              <a:rPr dirty="0" sz="1600" spc="-165" b="1">
                <a:solidFill>
                  <a:srgbClr val="04152C"/>
                </a:solidFill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9296" y="2979547"/>
            <a:ext cx="223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04152C"/>
                </a:solidFill>
                <a:latin typeface="Trebuchet MS"/>
                <a:cs typeface="Trebuchet MS"/>
              </a:rPr>
              <a:t>0</a:t>
            </a:r>
            <a:r>
              <a:rPr dirty="0" sz="1600" spc="-350" b="1">
                <a:solidFill>
                  <a:srgbClr val="04152C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3628" y="2949955"/>
            <a:ext cx="247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04152C"/>
                </a:solidFill>
                <a:latin typeface="Trebuchet MS"/>
                <a:cs typeface="Trebuchet MS"/>
              </a:rPr>
              <a:t>0</a:t>
            </a:r>
            <a:r>
              <a:rPr dirty="0" sz="1600" spc="-165" b="1">
                <a:solidFill>
                  <a:srgbClr val="04152C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479797" y="4619650"/>
            <a:ext cx="184785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140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915924"/>
            <a:ext cx="719327" cy="2011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5977" y="491489"/>
            <a:ext cx="18923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 b="1">
                <a:latin typeface="Trebuchet MS"/>
                <a:cs typeface="Trebuchet MS"/>
              </a:rPr>
              <a:t>INTRODUCTION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0" y="1226184"/>
            <a:ext cx="6511290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66040" indent="-381000">
              <a:lnSpc>
                <a:spcPct val="115100"/>
              </a:lnSpc>
              <a:spcBef>
                <a:spcPts val="100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z="2400" spc="470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24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Arduino-UNO</a:t>
            </a:r>
            <a:r>
              <a:rPr dirty="0" sz="2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water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level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indica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tor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sy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em.</a:t>
            </a:r>
            <a:endParaRPr sz="2400">
              <a:latin typeface="Tahoma"/>
              <a:cs typeface="Tahoma"/>
            </a:endParaRPr>
          </a:p>
          <a:p>
            <a:pPr marL="393700" marR="424180" indent="-381000">
              <a:lnSpc>
                <a:spcPct val="111200"/>
              </a:lnSpc>
              <a:spcBef>
                <a:spcPts val="215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z="2400" spc="459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achieved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Trebuchet MS"/>
                <a:cs typeface="Trebuchet MS"/>
              </a:rPr>
              <a:t>HC-SR04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ultrasonic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sensor.</a:t>
            </a:r>
            <a:endParaRPr sz="2400">
              <a:latin typeface="Tahoma"/>
              <a:cs typeface="Tahoma"/>
            </a:endParaRPr>
          </a:p>
          <a:p>
            <a:pPr marL="393700" marR="5080" indent="-381000">
              <a:lnSpc>
                <a:spcPct val="114999"/>
              </a:lnSpc>
              <a:spcBef>
                <a:spcPts val="5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Here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concept</a:t>
            </a:r>
            <a:r>
              <a:rPr dirty="0" sz="24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depth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findi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dirty="0" sz="24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tr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sonic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wat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lev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7727" y="499872"/>
            <a:ext cx="349250" cy="299085"/>
          </a:xfrm>
          <a:custGeom>
            <a:avLst/>
            <a:gdLst/>
            <a:ahLst/>
            <a:cxnLst/>
            <a:rect l="l" t="t" r="r" b="b"/>
            <a:pathLst>
              <a:path w="349250" h="299084">
                <a:moveTo>
                  <a:pt x="0" y="254507"/>
                </a:moveTo>
                <a:lnTo>
                  <a:pt x="0" y="264540"/>
                </a:lnTo>
                <a:lnTo>
                  <a:pt x="508" y="267588"/>
                </a:lnTo>
                <a:lnTo>
                  <a:pt x="1524" y="270128"/>
                </a:lnTo>
                <a:lnTo>
                  <a:pt x="3048" y="272033"/>
                </a:lnTo>
                <a:lnTo>
                  <a:pt x="5207" y="274065"/>
                </a:lnTo>
                <a:lnTo>
                  <a:pt x="8255" y="275589"/>
                </a:lnTo>
                <a:lnTo>
                  <a:pt x="11811" y="276098"/>
                </a:lnTo>
                <a:lnTo>
                  <a:pt x="15494" y="275589"/>
                </a:lnTo>
                <a:lnTo>
                  <a:pt x="27305" y="272033"/>
                </a:lnTo>
                <a:lnTo>
                  <a:pt x="34925" y="270637"/>
                </a:lnTo>
                <a:lnTo>
                  <a:pt x="75565" y="265049"/>
                </a:lnTo>
                <a:lnTo>
                  <a:pt x="87884" y="264540"/>
                </a:lnTo>
                <a:lnTo>
                  <a:pt x="129032" y="270637"/>
                </a:lnTo>
                <a:lnTo>
                  <a:pt x="163957" y="288670"/>
                </a:lnTo>
                <a:lnTo>
                  <a:pt x="170052" y="294131"/>
                </a:lnTo>
                <a:lnTo>
                  <a:pt x="175260" y="298703"/>
                </a:lnTo>
              </a:path>
              <a:path w="349250" h="299084">
                <a:moveTo>
                  <a:pt x="175260" y="298703"/>
                </a:moveTo>
                <a:lnTo>
                  <a:pt x="180339" y="294131"/>
                </a:lnTo>
                <a:lnTo>
                  <a:pt x="186436" y="288670"/>
                </a:lnTo>
                <a:lnTo>
                  <a:pt x="221107" y="270637"/>
                </a:lnTo>
                <a:lnTo>
                  <a:pt x="261874" y="264540"/>
                </a:lnTo>
                <a:lnTo>
                  <a:pt x="305688" y="268604"/>
                </a:lnTo>
                <a:lnTo>
                  <a:pt x="314325" y="270637"/>
                </a:lnTo>
                <a:lnTo>
                  <a:pt x="321945" y="272033"/>
                </a:lnTo>
                <a:lnTo>
                  <a:pt x="333629" y="275589"/>
                </a:lnTo>
                <a:lnTo>
                  <a:pt x="337312" y="276098"/>
                </a:lnTo>
                <a:lnTo>
                  <a:pt x="340868" y="275589"/>
                </a:lnTo>
                <a:lnTo>
                  <a:pt x="343916" y="274065"/>
                </a:lnTo>
                <a:lnTo>
                  <a:pt x="345948" y="272033"/>
                </a:lnTo>
                <a:lnTo>
                  <a:pt x="347472" y="270128"/>
                </a:lnTo>
                <a:lnTo>
                  <a:pt x="348488" y="267588"/>
                </a:lnTo>
                <a:lnTo>
                  <a:pt x="348996" y="264540"/>
                </a:lnTo>
                <a:lnTo>
                  <a:pt x="348996" y="254507"/>
                </a:lnTo>
              </a:path>
              <a:path w="349250" h="299084">
                <a:moveTo>
                  <a:pt x="175260" y="46100"/>
                </a:moveTo>
                <a:lnTo>
                  <a:pt x="175260" y="278891"/>
                </a:lnTo>
                <a:lnTo>
                  <a:pt x="170052" y="274319"/>
                </a:lnTo>
                <a:lnTo>
                  <a:pt x="163957" y="268604"/>
                </a:lnTo>
                <a:lnTo>
                  <a:pt x="129032" y="250189"/>
                </a:lnTo>
                <a:lnTo>
                  <a:pt x="114173" y="246633"/>
                </a:lnTo>
                <a:lnTo>
                  <a:pt x="105918" y="244982"/>
                </a:lnTo>
                <a:lnTo>
                  <a:pt x="97155" y="244475"/>
                </a:lnTo>
                <a:lnTo>
                  <a:pt x="87884" y="243966"/>
                </a:lnTo>
                <a:lnTo>
                  <a:pt x="43688" y="248157"/>
                </a:lnTo>
                <a:lnTo>
                  <a:pt x="34925" y="250189"/>
                </a:lnTo>
                <a:lnTo>
                  <a:pt x="27305" y="251713"/>
                </a:lnTo>
                <a:lnTo>
                  <a:pt x="15494" y="255269"/>
                </a:lnTo>
                <a:lnTo>
                  <a:pt x="11811" y="255777"/>
                </a:lnTo>
                <a:lnTo>
                  <a:pt x="8255" y="255269"/>
                </a:lnTo>
                <a:lnTo>
                  <a:pt x="5207" y="253745"/>
                </a:lnTo>
                <a:lnTo>
                  <a:pt x="3048" y="251713"/>
                </a:lnTo>
                <a:lnTo>
                  <a:pt x="1524" y="249681"/>
                </a:lnTo>
                <a:lnTo>
                  <a:pt x="508" y="247141"/>
                </a:lnTo>
                <a:lnTo>
                  <a:pt x="0" y="243966"/>
                </a:lnTo>
                <a:lnTo>
                  <a:pt x="0" y="34798"/>
                </a:lnTo>
                <a:lnTo>
                  <a:pt x="508" y="32257"/>
                </a:lnTo>
                <a:lnTo>
                  <a:pt x="1016" y="30225"/>
                </a:lnTo>
                <a:lnTo>
                  <a:pt x="2540" y="27686"/>
                </a:lnTo>
                <a:lnTo>
                  <a:pt x="4191" y="26162"/>
                </a:lnTo>
                <a:lnTo>
                  <a:pt x="7239" y="23622"/>
                </a:lnTo>
                <a:lnTo>
                  <a:pt x="10795" y="20447"/>
                </a:lnTo>
                <a:lnTo>
                  <a:pt x="19558" y="15875"/>
                </a:lnTo>
                <a:lnTo>
                  <a:pt x="63754" y="1524"/>
                </a:lnTo>
                <a:lnTo>
                  <a:pt x="87884" y="0"/>
                </a:lnTo>
                <a:lnTo>
                  <a:pt x="95631" y="0"/>
                </a:lnTo>
                <a:lnTo>
                  <a:pt x="102743" y="1015"/>
                </a:lnTo>
                <a:lnTo>
                  <a:pt x="109982" y="2031"/>
                </a:lnTo>
                <a:lnTo>
                  <a:pt x="116712" y="3555"/>
                </a:lnTo>
                <a:lnTo>
                  <a:pt x="122809" y="5587"/>
                </a:lnTo>
                <a:lnTo>
                  <a:pt x="129032" y="7619"/>
                </a:lnTo>
                <a:lnTo>
                  <a:pt x="134112" y="10287"/>
                </a:lnTo>
                <a:lnTo>
                  <a:pt x="139826" y="12826"/>
                </a:lnTo>
                <a:lnTo>
                  <a:pt x="149098" y="18923"/>
                </a:lnTo>
                <a:lnTo>
                  <a:pt x="156718" y="24637"/>
                </a:lnTo>
                <a:lnTo>
                  <a:pt x="163449" y="30225"/>
                </a:lnTo>
                <a:lnTo>
                  <a:pt x="169037" y="35432"/>
                </a:lnTo>
                <a:lnTo>
                  <a:pt x="171704" y="37973"/>
                </a:lnTo>
                <a:lnTo>
                  <a:pt x="173227" y="39497"/>
                </a:lnTo>
                <a:lnTo>
                  <a:pt x="174244" y="41528"/>
                </a:lnTo>
                <a:lnTo>
                  <a:pt x="175260" y="44068"/>
                </a:lnTo>
                <a:lnTo>
                  <a:pt x="175260" y="46100"/>
                </a:lnTo>
                <a:close/>
              </a:path>
              <a:path w="349250" h="299084">
                <a:moveTo>
                  <a:pt x="175260" y="46100"/>
                </a:moveTo>
                <a:lnTo>
                  <a:pt x="175260" y="278891"/>
                </a:lnTo>
                <a:lnTo>
                  <a:pt x="180339" y="274319"/>
                </a:lnTo>
                <a:lnTo>
                  <a:pt x="186436" y="268604"/>
                </a:lnTo>
                <a:lnTo>
                  <a:pt x="194183" y="263016"/>
                </a:lnTo>
                <a:lnTo>
                  <a:pt x="198755" y="259968"/>
                </a:lnTo>
                <a:lnTo>
                  <a:pt x="203326" y="257301"/>
                </a:lnTo>
                <a:lnTo>
                  <a:pt x="208914" y="254762"/>
                </a:lnTo>
                <a:lnTo>
                  <a:pt x="214502" y="252222"/>
                </a:lnTo>
                <a:lnTo>
                  <a:pt x="252730" y="244475"/>
                </a:lnTo>
                <a:lnTo>
                  <a:pt x="261874" y="243966"/>
                </a:lnTo>
                <a:lnTo>
                  <a:pt x="305688" y="248157"/>
                </a:lnTo>
                <a:lnTo>
                  <a:pt x="314325" y="250189"/>
                </a:lnTo>
                <a:lnTo>
                  <a:pt x="321945" y="251713"/>
                </a:lnTo>
                <a:lnTo>
                  <a:pt x="333629" y="255269"/>
                </a:lnTo>
                <a:lnTo>
                  <a:pt x="337312" y="255777"/>
                </a:lnTo>
                <a:lnTo>
                  <a:pt x="340868" y="255269"/>
                </a:lnTo>
                <a:lnTo>
                  <a:pt x="343916" y="253745"/>
                </a:lnTo>
                <a:lnTo>
                  <a:pt x="345948" y="251713"/>
                </a:lnTo>
                <a:lnTo>
                  <a:pt x="347472" y="249681"/>
                </a:lnTo>
                <a:lnTo>
                  <a:pt x="348488" y="247141"/>
                </a:lnTo>
                <a:lnTo>
                  <a:pt x="348996" y="243966"/>
                </a:lnTo>
                <a:lnTo>
                  <a:pt x="348996" y="34798"/>
                </a:lnTo>
                <a:lnTo>
                  <a:pt x="348488" y="32257"/>
                </a:lnTo>
                <a:lnTo>
                  <a:pt x="347980" y="30225"/>
                </a:lnTo>
                <a:lnTo>
                  <a:pt x="346456" y="27686"/>
                </a:lnTo>
                <a:lnTo>
                  <a:pt x="344932" y="26162"/>
                </a:lnTo>
                <a:lnTo>
                  <a:pt x="341884" y="23622"/>
                </a:lnTo>
                <a:lnTo>
                  <a:pt x="338327" y="20447"/>
                </a:lnTo>
                <a:lnTo>
                  <a:pt x="329692" y="15875"/>
                </a:lnTo>
                <a:lnTo>
                  <a:pt x="285750" y="1524"/>
                </a:lnTo>
                <a:lnTo>
                  <a:pt x="261874" y="0"/>
                </a:lnTo>
                <a:lnTo>
                  <a:pt x="254254" y="0"/>
                </a:lnTo>
                <a:lnTo>
                  <a:pt x="247142" y="1015"/>
                </a:lnTo>
                <a:lnTo>
                  <a:pt x="240030" y="2031"/>
                </a:lnTo>
                <a:lnTo>
                  <a:pt x="233299" y="3555"/>
                </a:lnTo>
                <a:lnTo>
                  <a:pt x="227202" y="5587"/>
                </a:lnTo>
                <a:lnTo>
                  <a:pt x="221107" y="7619"/>
                </a:lnTo>
                <a:lnTo>
                  <a:pt x="216026" y="10287"/>
                </a:lnTo>
                <a:lnTo>
                  <a:pt x="210438" y="12826"/>
                </a:lnTo>
                <a:lnTo>
                  <a:pt x="201295" y="18923"/>
                </a:lnTo>
                <a:lnTo>
                  <a:pt x="193675" y="24637"/>
                </a:lnTo>
                <a:lnTo>
                  <a:pt x="186944" y="30225"/>
                </a:lnTo>
                <a:lnTo>
                  <a:pt x="181356" y="35432"/>
                </a:lnTo>
                <a:lnTo>
                  <a:pt x="178816" y="37973"/>
                </a:lnTo>
                <a:lnTo>
                  <a:pt x="177292" y="39497"/>
                </a:lnTo>
                <a:lnTo>
                  <a:pt x="176275" y="41528"/>
                </a:lnTo>
                <a:lnTo>
                  <a:pt x="175260" y="44068"/>
                </a:lnTo>
                <a:lnTo>
                  <a:pt x="175260" y="46100"/>
                </a:lnTo>
                <a:close/>
              </a:path>
            </a:pathLst>
          </a:custGeom>
          <a:ln w="12174">
            <a:solidFill>
              <a:srgbClr val="80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37276" y="510540"/>
            <a:ext cx="349250" cy="299085"/>
          </a:xfrm>
          <a:custGeom>
            <a:avLst/>
            <a:gdLst/>
            <a:ahLst/>
            <a:cxnLst/>
            <a:rect l="l" t="t" r="r" b="b"/>
            <a:pathLst>
              <a:path w="349250" h="299084">
                <a:moveTo>
                  <a:pt x="0" y="252984"/>
                </a:moveTo>
                <a:lnTo>
                  <a:pt x="0" y="263398"/>
                </a:lnTo>
                <a:lnTo>
                  <a:pt x="508" y="266446"/>
                </a:lnTo>
                <a:lnTo>
                  <a:pt x="1524" y="269113"/>
                </a:lnTo>
                <a:lnTo>
                  <a:pt x="3048" y="271145"/>
                </a:lnTo>
                <a:lnTo>
                  <a:pt x="5079" y="273304"/>
                </a:lnTo>
                <a:lnTo>
                  <a:pt x="8127" y="274827"/>
                </a:lnTo>
                <a:lnTo>
                  <a:pt x="11684" y="275336"/>
                </a:lnTo>
                <a:lnTo>
                  <a:pt x="15366" y="274827"/>
                </a:lnTo>
                <a:lnTo>
                  <a:pt x="27050" y="271145"/>
                </a:lnTo>
                <a:lnTo>
                  <a:pt x="34671" y="269621"/>
                </a:lnTo>
                <a:lnTo>
                  <a:pt x="74929" y="263906"/>
                </a:lnTo>
                <a:lnTo>
                  <a:pt x="87122" y="263398"/>
                </a:lnTo>
                <a:lnTo>
                  <a:pt x="127888" y="269621"/>
                </a:lnTo>
                <a:lnTo>
                  <a:pt x="140081" y="274320"/>
                </a:lnTo>
                <a:lnTo>
                  <a:pt x="145669" y="276860"/>
                </a:lnTo>
                <a:lnTo>
                  <a:pt x="150368" y="279526"/>
                </a:lnTo>
                <a:lnTo>
                  <a:pt x="154939" y="282575"/>
                </a:lnTo>
                <a:lnTo>
                  <a:pt x="162560" y="288289"/>
                </a:lnTo>
                <a:lnTo>
                  <a:pt x="168656" y="294005"/>
                </a:lnTo>
                <a:lnTo>
                  <a:pt x="173736" y="298704"/>
                </a:lnTo>
              </a:path>
              <a:path w="349250" h="299084">
                <a:moveTo>
                  <a:pt x="173736" y="298704"/>
                </a:moveTo>
                <a:lnTo>
                  <a:pt x="178943" y="294005"/>
                </a:lnTo>
                <a:lnTo>
                  <a:pt x="185038" y="288289"/>
                </a:lnTo>
                <a:lnTo>
                  <a:pt x="192786" y="282575"/>
                </a:lnTo>
                <a:lnTo>
                  <a:pt x="197358" y="279526"/>
                </a:lnTo>
                <a:lnTo>
                  <a:pt x="202057" y="276860"/>
                </a:lnTo>
                <a:lnTo>
                  <a:pt x="207645" y="274320"/>
                </a:lnTo>
                <a:lnTo>
                  <a:pt x="213360" y="271652"/>
                </a:lnTo>
                <a:lnTo>
                  <a:pt x="251840" y="263906"/>
                </a:lnTo>
                <a:lnTo>
                  <a:pt x="261112" y="263398"/>
                </a:lnTo>
                <a:lnTo>
                  <a:pt x="305308" y="267588"/>
                </a:lnTo>
                <a:lnTo>
                  <a:pt x="314071" y="269621"/>
                </a:lnTo>
                <a:lnTo>
                  <a:pt x="321690" y="271145"/>
                </a:lnTo>
                <a:lnTo>
                  <a:pt x="333501" y="274827"/>
                </a:lnTo>
                <a:lnTo>
                  <a:pt x="337185" y="275336"/>
                </a:lnTo>
                <a:lnTo>
                  <a:pt x="340740" y="274827"/>
                </a:lnTo>
                <a:lnTo>
                  <a:pt x="343788" y="273304"/>
                </a:lnTo>
                <a:lnTo>
                  <a:pt x="345948" y="271145"/>
                </a:lnTo>
                <a:lnTo>
                  <a:pt x="347472" y="269113"/>
                </a:lnTo>
                <a:lnTo>
                  <a:pt x="348488" y="266446"/>
                </a:lnTo>
                <a:lnTo>
                  <a:pt x="348996" y="263398"/>
                </a:lnTo>
                <a:lnTo>
                  <a:pt x="348996" y="252984"/>
                </a:lnTo>
              </a:path>
              <a:path w="349250" h="299084">
                <a:moveTo>
                  <a:pt x="173736" y="45847"/>
                </a:moveTo>
                <a:lnTo>
                  <a:pt x="173736" y="277368"/>
                </a:lnTo>
                <a:lnTo>
                  <a:pt x="168656" y="272796"/>
                </a:lnTo>
                <a:lnTo>
                  <a:pt x="162560" y="267208"/>
                </a:lnTo>
                <a:lnTo>
                  <a:pt x="127888" y="248793"/>
                </a:lnTo>
                <a:lnTo>
                  <a:pt x="87122" y="242697"/>
                </a:lnTo>
                <a:lnTo>
                  <a:pt x="43307" y="246761"/>
                </a:lnTo>
                <a:lnTo>
                  <a:pt x="34671" y="248793"/>
                </a:lnTo>
                <a:lnTo>
                  <a:pt x="27050" y="250317"/>
                </a:lnTo>
                <a:lnTo>
                  <a:pt x="15366" y="253873"/>
                </a:lnTo>
                <a:lnTo>
                  <a:pt x="11684" y="254381"/>
                </a:lnTo>
                <a:lnTo>
                  <a:pt x="8127" y="253873"/>
                </a:lnTo>
                <a:lnTo>
                  <a:pt x="5079" y="252349"/>
                </a:lnTo>
                <a:lnTo>
                  <a:pt x="3048" y="250317"/>
                </a:lnTo>
                <a:lnTo>
                  <a:pt x="1524" y="248285"/>
                </a:lnTo>
                <a:lnTo>
                  <a:pt x="508" y="245745"/>
                </a:lnTo>
                <a:lnTo>
                  <a:pt x="0" y="242697"/>
                </a:lnTo>
                <a:lnTo>
                  <a:pt x="0" y="34671"/>
                </a:lnTo>
                <a:lnTo>
                  <a:pt x="508" y="32131"/>
                </a:lnTo>
                <a:lnTo>
                  <a:pt x="1015" y="30099"/>
                </a:lnTo>
                <a:lnTo>
                  <a:pt x="2539" y="27559"/>
                </a:lnTo>
                <a:lnTo>
                  <a:pt x="4063" y="26035"/>
                </a:lnTo>
                <a:lnTo>
                  <a:pt x="7112" y="23495"/>
                </a:lnTo>
                <a:lnTo>
                  <a:pt x="10668" y="20447"/>
                </a:lnTo>
                <a:lnTo>
                  <a:pt x="19431" y="15748"/>
                </a:lnTo>
                <a:lnTo>
                  <a:pt x="63246" y="1524"/>
                </a:lnTo>
                <a:lnTo>
                  <a:pt x="87122" y="0"/>
                </a:lnTo>
                <a:lnTo>
                  <a:pt x="94741" y="0"/>
                </a:lnTo>
                <a:lnTo>
                  <a:pt x="101853" y="1015"/>
                </a:lnTo>
                <a:lnTo>
                  <a:pt x="109093" y="2032"/>
                </a:lnTo>
                <a:lnTo>
                  <a:pt x="115697" y="3556"/>
                </a:lnTo>
                <a:lnTo>
                  <a:pt x="121793" y="5587"/>
                </a:lnTo>
                <a:lnTo>
                  <a:pt x="127888" y="7620"/>
                </a:lnTo>
                <a:lnTo>
                  <a:pt x="132969" y="10160"/>
                </a:lnTo>
                <a:lnTo>
                  <a:pt x="138557" y="12700"/>
                </a:lnTo>
                <a:lnTo>
                  <a:pt x="147700" y="18923"/>
                </a:lnTo>
                <a:lnTo>
                  <a:pt x="155448" y="24511"/>
                </a:lnTo>
                <a:lnTo>
                  <a:pt x="162051" y="30099"/>
                </a:lnTo>
                <a:lnTo>
                  <a:pt x="167639" y="35179"/>
                </a:lnTo>
                <a:lnTo>
                  <a:pt x="170179" y="37719"/>
                </a:lnTo>
                <a:lnTo>
                  <a:pt x="171703" y="39243"/>
                </a:lnTo>
                <a:lnTo>
                  <a:pt x="172720" y="41275"/>
                </a:lnTo>
                <a:lnTo>
                  <a:pt x="173736" y="43814"/>
                </a:lnTo>
                <a:lnTo>
                  <a:pt x="173736" y="45847"/>
                </a:lnTo>
                <a:close/>
              </a:path>
              <a:path w="349250" h="299084">
                <a:moveTo>
                  <a:pt x="173736" y="45847"/>
                </a:moveTo>
                <a:lnTo>
                  <a:pt x="173736" y="277368"/>
                </a:lnTo>
                <a:lnTo>
                  <a:pt x="178943" y="272796"/>
                </a:lnTo>
                <a:lnTo>
                  <a:pt x="185038" y="267208"/>
                </a:lnTo>
                <a:lnTo>
                  <a:pt x="219963" y="248793"/>
                </a:lnTo>
                <a:lnTo>
                  <a:pt x="261112" y="242697"/>
                </a:lnTo>
                <a:lnTo>
                  <a:pt x="305308" y="246761"/>
                </a:lnTo>
                <a:lnTo>
                  <a:pt x="314071" y="248793"/>
                </a:lnTo>
                <a:lnTo>
                  <a:pt x="321690" y="250317"/>
                </a:lnTo>
                <a:lnTo>
                  <a:pt x="333501" y="253873"/>
                </a:lnTo>
                <a:lnTo>
                  <a:pt x="337185" y="254381"/>
                </a:lnTo>
                <a:lnTo>
                  <a:pt x="340740" y="253873"/>
                </a:lnTo>
                <a:lnTo>
                  <a:pt x="343788" y="252349"/>
                </a:lnTo>
                <a:lnTo>
                  <a:pt x="345948" y="250317"/>
                </a:lnTo>
                <a:lnTo>
                  <a:pt x="347472" y="248285"/>
                </a:lnTo>
                <a:lnTo>
                  <a:pt x="348488" y="245745"/>
                </a:lnTo>
                <a:lnTo>
                  <a:pt x="348996" y="242697"/>
                </a:lnTo>
                <a:lnTo>
                  <a:pt x="348996" y="34671"/>
                </a:lnTo>
                <a:lnTo>
                  <a:pt x="348488" y="32131"/>
                </a:lnTo>
                <a:lnTo>
                  <a:pt x="347979" y="30099"/>
                </a:lnTo>
                <a:lnTo>
                  <a:pt x="346456" y="27559"/>
                </a:lnTo>
                <a:lnTo>
                  <a:pt x="344804" y="26035"/>
                </a:lnTo>
                <a:lnTo>
                  <a:pt x="341757" y="23495"/>
                </a:lnTo>
                <a:lnTo>
                  <a:pt x="338200" y="20447"/>
                </a:lnTo>
                <a:lnTo>
                  <a:pt x="329438" y="15748"/>
                </a:lnTo>
                <a:lnTo>
                  <a:pt x="285241" y="1524"/>
                </a:lnTo>
                <a:lnTo>
                  <a:pt x="261112" y="0"/>
                </a:lnTo>
                <a:lnTo>
                  <a:pt x="253364" y="0"/>
                </a:lnTo>
                <a:lnTo>
                  <a:pt x="246252" y="1015"/>
                </a:lnTo>
                <a:lnTo>
                  <a:pt x="239013" y="2032"/>
                </a:lnTo>
                <a:lnTo>
                  <a:pt x="232283" y="3556"/>
                </a:lnTo>
                <a:lnTo>
                  <a:pt x="226187" y="5587"/>
                </a:lnTo>
                <a:lnTo>
                  <a:pt x="219963" y="7620"/>
                </a:lnTo>
                <a:lnTo>
                  <a:pt x="214884" y="10160"/>
                </a:lnTo>
                <a:lnTo>
                  <a:pt x="209169" y="12700"/>
                </a:lnTo>
                <a:lnTo>
                  <a:pt x="199898" y="18923"/>
                </a:lnTo>
                <a:lnTo>
                  <a:pt x="192277" y="24511"/>
                </a:lnTo>
                <a:lnTo>
                  <a:pt x="185547" y="30099"/>
                </a:lnTo>
                <a:lnTo>
                  <a:pt x="179959" y="35179"/>
                </a:lnTo>
                <a:lnTo>
                  <a:pt x="177291" y="37719"/>
                </a:lnTo>
                <a:lnTo>
                  <a:pt x="175768" y="39243"/>
                </a:lnTo>
                <a:lnTo>
                  <a:pt x="174751" y="41275"/>
                </a:lnTo>
                <a:lnTo>
                  <a:pt x="173736" y="43814"/>
                </a:lnTo>
                <a:lnTo>
                  <a:pt x="173736" y="45847"/>
                </a:lnTo>
                <a:close/>
              </a:path>
            </a:pathLst>
          </a:custGeom>
          <a:ln w="12174">
            <a:solidFill>
              <a:srgbClr val="8096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69129" y="4619650"/>
            <a:ext cx="204470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6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9239" y="915924"/>
            <a:ext cx="6202045" cy="2966720"/>
            <a:chOff x="1539239" y="915924"/>
            <a:chExt cx="6202045" cy="29667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2335" y="915924"/>
              <a:ext cx="719327" cy="2011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39" y="1051560"/>
              <a:ext cx="6201918" cy="28308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7669" y="2757095"/>
              <a:ext cx="675640" cy="387350"/>
            </a:xfrm>
            <a:custGeom>
              <a:avLst/>
              <a:gdLst/>
              <a:ahLst/>
              <a:cxnLst/>
              <a:rect l="l" t="t" r="r" b="b"/>
              <a:pathLst>
                <a:path w="675639" h="387350">
                  <a:moveTo>
                    <a:pt x="537759" y="0"/>
                  </a:moveTo>
                  <a:lnTo>
                    <a:pt x="675362" y="249225"/>
                  </a:lnTo>
                  <a:lnTo>
                    <a:pt x="426152" y="386819"/>
                  </a:lnTo>
                  <a:lnTo>
                    <a:pt x="458252" y="273449"/>
                  </a:lnTo>
                  <a:lnTo>
                    <a:pt x="242482" y="243476"/>
                  </a:lnTo>
                  <a:lnTo>
                    <a:pt x="100977" y="274273"/>
                  </a:lnTo>
                  <a:lnTo>
                    <a:pt x="23546" y="323675"/>
                  </a:lnTo>
                  <a:lnTo>
                    <a:pt x="0" y="349513"/>
                  </a:lnTo>
                  <a:lnTo>
                    <a:pt x="39256" y="288755"/>
                  </a:lnTo>
                  <a:lnTo>
                    <a:pt x="82373" y="238483"/>
                  </a:lnTo>
                  <a:lnTo>
                    <a:pt x="128271" y="197739"/>
                  </a:lnTo>
                  <a:lnTo>
                    <a:pt x="175868" y="165566"/>
                  </a:lnTo>
                  <a:lnTo>
                    <a:pt x="224084" y="141008"/>
                  </a:lnTo>
                  <a:lnTo>
                    <a:pt x="271839" y="123106"/>
                  </a:lnTo>
                  <a:lnTo>
                    <a:pt x="318051" y="110903"/>
                  </a:lnTo>
                  <a:lnTo>
                    <a:pt x="361641" y="103442"/>
                  </a:lnTo>
                  <a:lnTo>
                    <a:pt x="401527" y="99767"/>
                  </a:lnTo>
                  <a:lnTo>
                    <a:pt x="436628" y="98919"/>
                  </a:lnTo>
                  <a:lnTo>
                    <a:pt x="465864" y="99941"/>
                  </a:lnTo>
                  <a:lnTo>
                    <a:pt x="507577" y="104658"/>
                  </a:lnTo>
                  <a:lnTo>
                    <a:pt x="537759" y="0"/>
                  </a:lnTo>
                  <a:close/>
                </a:path>
              </a:pathLst>
            </a:custGeom>
            <a:solidFill>
              <a:srgbClr val="8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47669" y="2757095"/>
              <a:ext cx="675640" cy="387350"/>
            </a:xfrm>
            <a:custGeom>
              <a:avLst/>
              <a:gdLst/>
              <a:ahLst/>
              <a:cxnLst/>
              <a:rect l="l" t="t" r="r" b="b"/>
              <a:pathLst>
                <a:path w="675639" h="387350">
                  <a:moveTo>
                    <a:pt x="0" y="349513"/>
                  </a:moveTo>
                  <a:lnTo>
                    <a:pt x="23546" y="323675"/>
                  </a:lnTo>
                  <a:lnTo>
                    <a:pt x="100977" y="274273"/>
                  </a:lnTo>
                  <a:lnTo>
                    <a:pt x="242482" y="243476"/>
                  </a:lnTo>
                  <a:lnTo>
                    <a:pt x="458252" y="273449"/>
                  </a:lnTo>
                  <a:lnTo>
                    <a:pt x="426152" y="386819"/>
                  </a:lnTo>
                  <a:lnTo>
                    <a:pt x="675362" y="249225"/>
                  </a:lnTo>
                  <a:lnTo>
                    <a:pt x="537759" y="0"/>
                  </a:lnTo>
                  <a:lnTo>
                    <a:pt x="507577" y="104658"/>
                  </a:lnTo>
                  <a:lnTo>
                    <a:pt x="502420" y="103768"/>
                  </a:lnTo>
                  <a:lnTo>
                    <a:pt x="488155" y="101877"/>
                  </a:lnTo>
                  <a:lnTo>
                    <a:pt x="465864" y="99941"/>
                  </a:lnTo>
                  <a:lnTo>
                    <a:pt x="436628" y="98919"/>
                  </a:lnTo>
                  <a:lnTo>
                    <a:pt x="401527" y="99767"/>
                  </a:lnTo>
                  <a:lnTo>
                    <a:pt x="361641" y="103442"/>
                  </a:lnTo>
                  <a:lnTo>
                    <a:pt x="318051" y="110903"/>
                  </a:lnTo>
                  <a:lnTo>
                    <a:pt x="271839" y="123106"/>
                  </a:lnTo>
                  <a:lnTo>
                    <a:pt x="224084" y="141008"/>
                  </a:lnTo>
                  <a:lnTo>
                    <a:pt x="175868" y="165566"/>
                  </a:lnTo>
                  <a:lnTo>
                    <a:pt x="128271" y="197739"/>
                  </a:lnTo>
                  <a:lnTo>
                    <a:pt x="82373" y="238483"/>
                  </a:lnTo>
                  <a:lnTo>
                    <a:pt x="39256" y="288755"/>
                  </a:lnTo>
                  <a:lnTo>
                    <a:pt x="0" y="349513"/>
                  </a:lnTo>
                </a:path>
              </a:pathLst>
            </a:custGeom>
            <a:ln w="126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3596" y="491489"/>
            <a:ext cx="1879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SYS</a:t>
            </a:r>
            <a:r>
              <a:rPr dirty="0" sz="2000" spc="10" b="1">
                <a:latin typeface="Trebuchet MS"/>
                <a:cs typeface="Trebuchet MS"/>
              </a:rPr>
              <a:t>T</a:t>
            </a:r>
            <a:r>
              <a:rPr dirty="0" sz="2000" spc="35" b="1">
                <a:latin typeface="Trebuchet MS"/>
                <a:cs typeface="Trebuchet MS"/>
              </a:rPr>
              <a:t>EM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45" b="1">
                <a:latin typeface="Trebuchet MS"/>
                <a:cs typeface="Trebuchet MS"/>
              </a:rPr>
              <a:t>DESIGN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745" y="3106293"/>
            <a:ext cx="980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4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board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46335" y="948275"/>
            <a:ext cx="924560" cy="1482725"/>
            <a:chOff x="5346335" y="948275"/>
            <a:chExt cx="924560" cy="1482725"/>
          </a:xfrm>
        </p:grpSpPr>
        <p:sp>
          <p:nvSpPr>
            <p:cNvPr id="12" name="object 12"/>
            <p:cNvSpPr/>
            <p:nvPr/>
          </p:nvSpPr>
          <p:spPr>
            <a:xfrm>
              <a:off x="5352050" y="953990"/>
              <a:ext cx="913130" cy="1471295"/>
            </a:xfrm>
            <a:custGeom>
              <a:avLst/>
              <a:gdLst/>
              <a:ahLst/>
              <a:cxnLst/>
              <a:rect l="l" t="t" r="r" b="b"/>
              <a:pathLst>
                <a:path w="913129" h="1471295">
                  <a:moveTo>
                    <a:pt x="112417" y="985137"/>
                  </a:moveTo>
                  <a:lnTo>
                    <a:pt x="0" y="1470951"/>
                  </a:lnTo>
                  <a:lnTo>
                    <a:pt x="385314" y="1154438"/>
                  </a:lnTo>
                  <a:lnTo>
                    <a:pt x="317090" y="1112113"/>
                  </a:lnTo>
                  <a:lnTo>
                    <a:pt x="912521" y="0"/>
                  </a:lnTo>
                  <a:lnTo>
                    <a:pt x="180642" y="1027462"/>
                  </a:lnTo>
                  <a:lnTo>
                    <a:pt x="112417" y="985137"/>
                  </a:lnTo>
                  <a:close/>
                </a:path>
              </a:pathLst>
            </a:custGeom>
            <a:solidFill>
              <a:srgbClr val="8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52050" y="953990"/>
              <a:ext cx="913130" cy="1471295"/>
            </a:xfrm>
            <a:custGeom>
              <a:avLst/>
              <a:gdLst/>
              <a:ahLst/>
              <a:cxnLst/>
              <a:rect l="l" t="t" r="r" b="b"/>
              <a:pathLst>
                <a:path w="913129" h="1471295">
                  <a:moveTo>
                    <a:pt x="180642" y="1027462"/>
                  </a:moveTo>
                  <a:lnTo>
                    <a:pt x="112417" y="985137"/>
                  </a:lnTo>
                  <a:lnTo>
                    <a:pt x="0" y="1470951"/>
                  </a:lnTo>
                  <a:lnTo>
                    <a:pt x="58893" y="1423612"/>
                  </a:lnTo>
                  <a:lnTo>
                    <a:pt x="191490" y="1314575"/>
                  </a:lnTo>
                  <a:lnTo>
                    <a:pt x="324671" y="1204599"/>
                  </a:lnTo>
                  <a:lnTo>
                    <a:pt x="385314" y="1154438"/>
                  </a:lnTo>
                  <a:lnTo>
                    <a:pt x="317090" y="1112113"/>
                  </a:lnTo>
                  <a:lnTo>
                    <a:pt x="912521" y="0"/>
                  </a:lnTo>
                  <a:lnTo>
                    <a:pt x="180642" y="1027462"/>
                  </a:lnTo>
                </a:path>
              </a:pathLst>
            </a:custGeom>
            <a:ln w="187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05550" y="749553"/>
            <a:ext cx="554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90" b="1">
                <a:solidFill>
                  <a:srgbClr val="FFFFFF"/>
                </a:solidFill>
                <a:latin typeface="Trebuchet MS"/>
                <a:cs typeface="Trebuchet MS"/>
              </a:rPr>
              <a:t>uzzer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4594" y="2901213"/>
            <a:ext cx="332105" cy="1349375"/>
            <a:chOff x="6094594" y="2901213"/>
            <a:chExt cx="332105" cy="1349375"/>
          </a:xfrm>
        </p:grpSpPr>
        <p:sp>
          <p:nvSpPr>
            <p:cNvPr id="16" name="object 16"/>
            <p:cNvSpPr/>
            <p:nvPr/>
          </p:nvSpPr>
          <p:spPr>
            <a:xfrm>
              <a:off x="6099674" y="2906293"/>
              <a:ext cx="321945" cy="1339215"/>
            </a:xfrm>
            <a:custGeom>
              <a:avLst/>
              <a:gdLst/>
              <a:ahLst/>
              <a:cxnLst/>
              <a:rect l="l" t="t" r="r" b="b"/>
              <a:pathLst>
                <a:path w="321945" h="1339214">
                  <a:moveTo>
                    <a:pt x="321538" y="365201"/>
                  </a:moveTo>
                  <a:lnTo>
                    <a:pt x="160769" y="0"/>
                  </a:lnTo>
                  <a:lnTo>
                    <a:pt x="0" y="365201"/>
                  </a:lnTo>
                  <a:lnTo>
                    <a:pt x="80384" y="365201"/>
                  </a:lnTo>
                  <a:lnTo>
                    <a:pt x="160769" y="1339088"/>
                  </a:lnTo>
                  <a:lnTo>
                    <a:pt x="241154" y="365201"/>
                  </a:lnTo>
                  <a:lnTo>
                    <a:pt x="321538" y="365201"/>
                  </a:lnTo>
                  <a:close/>
                </a:path>
              </a:pathLst>
            </a:custGeom>
            <a:solidFill>
              <a:srgbClr val="8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99674" y="2906293"/>
              <a:ext cx="321945" cy="1339215"/>
            </a:xfrm>
            <a:custGeom>
              <a:avLst/>
              <a:gdLst/>
              <a:ahLst/>
              <a:cxnLst/>
              <a:rect l="l" t="t" r="r" b="b"/>
              <a:pathLst>
                <a:path w="321945" h="1339214">
                  <a:moveTo>
                    <a:pt x="241154" y="365201"/>
                  </a:moveTo>
                  <a:lnTo>
                    <a:pt x="321538" y="365201"/>
                  </a:lnTo>
                  <a:lnTo>
                    <a:pt x="160769" y="0"/>
                  </a:lnTo>
                  <a:lnTo>
                    <a:pt x="135649" y="55136"/>
                  </a:lnTo>
                  <a:lnTo>
                    <a:pt x="80384" y="180888"/>
                  </a:lnTo>
                  <a:lnTo>
                    <a:pt x="25120" y="307496"/>
                  </a:lnTo>
                  <a:lnTo>
                    <a:pt x="0" y="365201"/>
                  </a:lnTo>
                  <a:lnTo>
                    <a:pt x="80384" y="365201"/>
                  </a:lnTo>
                  <a:lnTo>
                    <a:pt x="160769" y="1339088"/>
                  </a:lnTo>
                  <a:lnTo>
                    <a:pt x="241154" y="365201"/>
                  </a:lnTo>
                  <a:close/>
                </a:path>
              </a:pathLst>
            </a:custGeom>
            <a:ln w="172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24271" y="4237431"/>
            <a:ext cx="1088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Ardu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4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 b="1">
                <a:solidFill>
                  <a:srgbClr val="FFFFFF"/>
                </a:solidFill>
                <a:latin typeface="Trebuchet MS"/>
                <a:cs typeface="Trebuchet MS"/>
              </a:rPr>
              <a:t>UNO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1273" y="1702164"/>
            <a:ext cx="1134745" cy="966469"/>
            <a:chOff x="3501273" y="1702164"/>
            <a:chExt cx="1134745" cy="966469"/>
          </a:xfrm>
        </p:grpSpPr>
        <p:sp>
          <p:nvSpPr>
            <p:cNvPr id="20" name="object 20"/>
            <p:cNvSpPr/>
            <p:nvPr/>
          </p:nvSpPr>
          <p:spPr>
            <a:xfrm>
              <a:off x="3968310" y="1708469"/>
              <a:ext cx="661035" cy="313055"/>
            </a:xfrm>
            <a:custGeom>
              <a:avLst/>
              <a:gdLst/>
              <a:ahLst/>
              <a:cxnLst/>
              <a:rect l="l" t="t" r="r" b="b"/>
              <a:pathLst>
                <a:path w="661035" h="313055">
                  <a:moveTo>
                    <a:pt x="631545" y="0"/>
                  </a:moveTo>
                  <a:lnTo>
                    <a:pt x="660897" y="283170"/>
                  </a:lnTo>
                  <a:lnTo>
                    <a:pt x="377745" y="312520"/>
                  </a:lnTo>
                  <a:lnTo>
                    <a:pt x="451567" y="220687"/>
                  </a:lnTo>
                  <a:lnTo>
                    <a:pt x="264636" y="108834"/>
                  </a:lnTo>
                  <a:lnTo>
                    <a:pt x="122340" y="81928"/>
                  </a:lnTo>
                  <a:lnTo>
                    <a:pt x="31766" y="97169"/>
                  </a:lnTo>
                  <a:lnTo>
                    <a:pt x="0" y="111761"/>
                  </a:lnTo>
                  <a:lnTo>
                    <a:pt x="59865" y="71157"/>
                  </a:lnTo>
                  <a:lnTo>
                    <a:pt x="119190" y="41714"/>
                  </a:lnTo>
                  <a:lnTo>
                    <a:pt x="177354" y="22129"/>
                  </a:lnTo>
                  <a:lnTo>
                    <a:pt x="233735" y="11098"/>
                  </a:lnTo>
                  <a:lnTo>
                    <a:pt x="287713" y="7319"/>
                  </a:lnTo>
                  <a:lnTo>
                    <a:pt x="338667" y="9487"/>
                  </a:lnTo>
                  <a:lnTo>
                    <a:pt x="385975" y="16299"/>
                  </a:lnTo>
                  <a:lnTo>
                    <a:pt x="429016" y="26453"/>
                  </a:lnTo>
                  <a:lnTo>
                    <a:pt x="467170" y="38645"/>
                  </a:lnTo>
                  <a:lnTo>
                    <a:pt x="526331" y="63930"/>
                  </a:lnTo>
                  <a:lnTo>
                    <a:pt x="562890" y="84562"/>
                  </a:lnTo>
                  <a:lnTo>
                    <a:pt x="631545" y="0"/>
                  </a:lnTo>
                  <a:close/>
                </a:path>
              </a:pathLst>
            </a:custGeom>
            <a:solidFill>
              <a:srgbClr val="8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8310" y="1708469"/>
              <a:ext cx="661035" cy="313055"/>
            </a:xfrm>
            <a:custGeom>
              <a:avLst/>
              <a:gdLst/>
              <a:ahLst/>
              <a:cxnLst/>
              <a:rect l="l" t="t" r="r" b="b"/>
              <a:pathLst>
                <a:path w="661035" h="313055">
                  <a:moveTo>
                    <a:pt x="0" y="111761"/>
                  </a:moveTo>
                  <a:lnTo>
                    <a:pt x="31766" y="97169"/>
                  </a:lnTo>
                  <a:lnTo>
                    <a:pt x="122340" y="81928"/>
                  </a:lnTo>
                  <a:lnTo>
                    <a:pt x="264636" y="108834"/>
                  </a:lnTo>
                  <a:lnTo>
                    <a:pt x="451567" y="220687"/>
                  </a:lnTo>
                  <a:lnTo>
                    <a:pt x="377745" y="312520"/>
                  </a:lnTo>
                  <a:lnTo>
                    <a:pt x="660897" y="283170"/>
                  </a:lnTo>
                  <a:lnTo>
                    <a:pt x="631545" y="0"/>
                  </a:lnTo>
                  <a:lnTo>
                    <a:pt x="562890" y="84562"/>
                  </a:lnTo>
                  <a:lnTo>
                    <a:pt x="558489" y="81728"/>
                  </a:lnTo>
                  <a:lnTo>
                    <a:pt x="499816" y="51572"/>
                  </a:lnTo>
                  <a:lnTo>
                    <a:pt x="429016" y="26453"/>
                  </a:lnTo>
                  <a:lnTo>
                    <a:pt x="385975" y="16299"/>
                  </a:lnTo>
                  <a:lnTo>
                    <a:pt x="338667" y="9487"/>
                  </a:lnTo>
                  <a:lnTo>
                    <a:pt x="287713" y="7319"/>
                  </a:lnTo>
                  <a:lnTo>
                    <a:pt x="233735" y="11098"/>
                  </a:lnTo>
                  <a:lnTo>
                    <a:pt x="177354" y="22129"/>
                  </a:lnTo>
                  <a:lnTo>
                    <a:pt x="119190" y="41714"/>
                  </a:lnTo>
                  <a:lnTo>
                    <a:pt x="59865" y="71157"/>
                  </a:lnTo>
                  <a:lnTo>
                    <a:pt x="0" y="111761"/>
                  </a:lnTo>
                </a:path>
              </a:pathLst>
            </a:custGeom>
            <a:ln w="126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04123" y="2460376"/>
              <a:ext cx="613410" cy="205104"/>
            </a:xfrm>
            <a:custGeom>
              <a:avLst/>
              <a:gdLst/>
              <a:ahLst/>
              <a:cxnLst/>
              <a:rect l="l" t="t" r="r" b="b"/>
              <a:pathLst>
                <a:path w="613410" h="205105">
                  <a:moveTo>
                    <a:pt x="445770" y="204818"/>
                  </a:moveTo>
                  <a:lnTo>
                    <a:pt x="612931" y="102409"/>
                  </a:lnTo>
                  <a:lnTo>
                    <a:pt x="445770" y="0"/>
                  </a:lnTo>
                  <a:lnTo>
                    <a:pt x="445770" y="51204"/>
                  </a:lnTo>
                  <a:lnTo>
                    <a:pt x="0" y="102409"/>
                  </a:lnTo>
                  <a:lnTo>
                    <a:pt x="445770" y="153613"/>
                  </a:lnTo>
                  <a:lnTo>
                    <a:pt x="445770" y="204818"/>
                  </a:lnTo>
                  <a:close/>
                </a:path>
              </a:pathLst>
            </a:custGeom>
            <a:solidFill>
              <a:srgbClr val="8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04123" y="2460376"/>
              <a:ext cx="613410" cy="205104"/>
            </a:xfrm>
            <a:custGeom>
              <a:avLst/>
              <a:gdLst/>
              <a:ahLst/>
              <a:cxnLst/>
              <a:rect l="l" t="t" r="r" b="b"/>
              <a:pathLst>
                <a:path w="613410" h="205105">
                  <a:moveTo>
                    <a:pt x="445770" y="153613"/>
                  </a:moveTo>
                  <a:lnTo>
                    <a:pt x="445770" y="204818"/>
                  </a:lnTo>
                  <a:lnTo>
                    <a:pt x="612931" y="102409"/>
                  </a:lnTo>
                  <a:lnTo>
                    <a:pt x="587693" y="86407"/>
                  </a:lnTo>
                  <a:lnTo>
                    <a:pt x="530134" y="51204"/>
                  </a:lnTo>
                  <a:lnTo>
                    <a:pt x="472182" y="16001"/>
                  </a:lnTo>
                  <a:lnTo>
                    <a:pt x="445770" y="0"/>
                  </a:lnTo>
                  <a:lnTo>
                    <a:pt x="445770" y="51204"/>
                  </a:lnTo>
                  <a:lnTo>
                    <a:pt x="0" y="102409"/>
                  </a:lnTo>
                  <a:lnTo>
                    <a:pt x="445770" y="153613"/>
                  </a:lnTo>
                  <a:close/>
                </a:path>
              </a:pathLst>
            </a:custGeom>
            <a:ln w="52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16326" y="1684731"/>
            <a:ext cx="825500" cy="1013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4152C"/>
                </a:solidFill>
                <a:latin typeface="Trebuchet MS"/>
                <a:cs typeface="Trebuchet MS"/>
              </a:rPr>
              <a:t>PVC</a:t>
            </a:r>
            <a:r>
              <a:rPr dirty="0" sz="1600" spc="-125" b="1">
                <a:solidFill>
                  <a:srgbClr val="04152C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04152C"/>
                </a:solidFill>
                <a:latin typeface="Trebuchet MS"/>
                <a:cs typeface="Trebuchet MS"/>
              </a:rPr>
              <a:t>P</a:t>
            </a:r>
            <a:r>
              <a:rPr dirty="0" sz="1600" spc="-85" b="1">
                <a:solidFill>
                  <a:srgbClr val="04152C"/>
                </a:solidFill>
                <a:latin typeface="Trebuchet MS"/>
                <a:cs typeface="Trebuchet MS"/>
              </a:rPr>
              <a:t>ipe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rebuchet MS"/>
              <a:cs typeface="Trebuchet MS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dirty="0" sz="1600" spc="20" b="1">
                <a:solidFill>
                  <a:srgbClr val="04152C"/>
                </a:solidFill>
                <a:latin typeface="Trebuchet MS"/>
                <a:cs typeface="Trebuchet MS"/>
              </a:rPr>
              <a:t>LED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9184" y="501404"/>
            <a:ext cx="448038" cy="33526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6776" y="510548"/>
            <a:ext cx="448038" cy="33526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469129" y="4619650"/>
            <a:ext cx="204470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6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915924"/>
            <a:ext cx="719327" cy="2011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1509" y="491489"/>
            <a:ext cx="17640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0" b="1">
                <a:latin typeface="Trebuchet MS"/>
                <a:cs typeface="Trebuchet MS"/>
              </a:rPr>
              <a:t>CONNECTIONS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2120" y="1249680"/>
            <a:ext cx="5697474" cy="33474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8036" y="397772"/>
            <a:ext cx="464802" cy="4465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6776" y="402344"/>
            <a:ext cx="464802" cy="4449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70653" y="4619650"/>
            <a:ext cx="203835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70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915924"/>
            <a:ext cx="719327" cy="2011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2448" y="491489"/>
            <a:ext cx="19602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 b="1">
                <a:latin typeface="Trebuchet MS"/>
                <a:cs typeface="Trebuchet MS"/>
              </a:rPr>
              <a:t>FUNCTIONALITY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0" y="1226184"/>
            <a:ext cx="6593840" cy="29711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z="2400" spc="470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dirty="0" sz="24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ultrasonic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waves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detection.</a:t>
            </a:r>
            <a:endParaRPr sz="2400">
              <a:latin typeface="Tahoma"/>
              <a:cs typeface="Tahoma"/>
            </a:endParaRPr>
          </a:p>
          <a:p>
            <a:pPr marL="393700" marR="167640" indent="-381000">
              <a:lnSpc>
                <a:spcPct val="114999"/>
              </a:lnSpc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54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flect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dirty="0" sz="24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plas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ball  </a:t>
            </a:r>
            <a:r>
              <a:rPr dirty="0" sz="2400" spc="-50">
                <a:solidFill>
                  <a:srgbClr val="FFFFFF"/>
                </a:solidFill>
                <a:latin typeface="Tahoma"/>
                <a:cs typeface="Tahoma"/>
              </a:rPr>
              <a:t>fl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wate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ins</a:t>
            </a:r>
            <a:r>
              <a:rPr dirty="0" sz="2400" spc="-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4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Tahoma"/>
                <a:cs typeface="Tahoma"/>
              </a:rPr>
              <a:t>PVC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pipe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ndicat</a:t>
            </a:r>
            <a:r>
              <a:rPr dirty="0" sz="2400" spc="-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dirty="0" sz="24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wat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level.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LED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rem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wat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lev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ches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Tahoma"/>
                <a:cs typeface="Tahoma"/>
              </a:rPr>
              <a:t>cm.</a:t>
            </a:r>
            <a:endParaRPr sz="2400">
              <a:latin typeface="Tahoma"/>
              <a:cs typeface="Tahoma"/>
            </a:endParaRPr>
          </a:p>
          <a:p>
            <a:pPr marL="393700" marR="271145" indent="-381000">
              <a:lnSpc>
                <a:spcPts val="3310"/>
              </a:lnSpc>
              <a:spcBef>
                <a:spcPts val="105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z="2400" spc="459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BUZZER</a:t>
            </a:r>
            <a:r>
              <a:rPr dirty="0" sz="24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alarming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rise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water </a:t>
            </a:r>
            <a:r>
              <a:rPr dirty="0" sz="2400" spc="-7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lev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Tahoma"/>
                <a:cs typeface="Tahoma"/>
              </a:rPr>
              <a:t>cm.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64558" y="4619650"/>
            <a:ext cx="216535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707891"/>
            <a:ext cx="9153525" cy="13182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915924"/>
            <a:ext cx="719327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91027" y="491489"/>
            <a:ext cx="2366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20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700" marR="28575" indent="-381635">
              <a:lnSpc>
                <a:spcPct val="115100"/>
              </a:lnSpc>
              <a:spcBef>
                <a:spcPts val="100"/>
              </a:spcBef>
            </a:pPr>
            <a:r>
              <a:rPr dirty="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pc="-60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pc="-105"/>
              <a:t>Can</a:t>
            </a:r>
            <a:r>
              <a:rPr dirty="0" spc="-195"/>
              <a:t> </a:t>
            </a:r>
            <a:r>
              <a:rPr dirty="0" spc="-80"/>
              <a:t>be</a:t>
            </a:r>
            <a:r>
              <a:rPr dirty="0" spc="-190"/>
              <a:t> </a:t>
            </a:r>
            <a:r>
              <a:rPr dirty="0" spc="-85"/>
              <a:t>us</a:t>
            </a:r>
            <a:r>
              <a:rPr dirty="0" spc="-80"/>
              <a:t>e</a:t>
            </a:r>
            <a:r>
              <a:rPr dirty="0" spc="-90"/>
              <a:t>d</a:t>
            </a:r>
            <a:r>
              <a:rPr dirty="0" spc="-190"/>
              <a:t> </a:t>
            </a:r>
            <a:r>
              <a:rPr dirty="0" spc="-85"/>
              <a:t>as</a:t>
            </a:r>
            <a:r>
              <a:rPr dirty="0" spc="-195"/>
              <a:t> </a:t>
            </a:r>
            <a:r>
              <a:rPr dirty="0" spc="-105"/>
              <a:t>an</a:t>
            </a:r>
            <a:r>
              <a:rPr dirty="0" spc="-190"/>
              <a:t> </a:t>
            </a:r>
            <a:r>
              <a:rPr dirty="0" spc="-105"/>
              <a:t>a</a:t>
            </a:r>
            <a:r>
              <a:rPr dirty="0" spc="-95"/>
              <a:t>utoma</a:t>
            </a:r>
            <a:r>
              <a:rPr dirty="0" spc="-55"/>
              <a:t>t</a:t>
            </a:r>
            <a:r>
              <a:rPr dirty="0" spc="-70"/>
              <a:t>ion  </a:t>
            </a:r>
            <a:r>
              <a:rPr dirty="0" spc="-95"/>
              <a:t>sy</a:t>
            </a:r>
            <a:r>
              <a:rPr dirty="0" spc="-85"/>
              <a:t>s</a:t>
            </a:r>
            <a:r>
              <a:rPr dirty="0" spc="-70"/>
              <a:t>t</a:t>
            </a:r>
            <a:r>
              <a:rPr dirty="0" spc="-100"/>
              <a:t>e</a:t>
            </a:r>
            <a:r>
              <a:rPr dirty="0" spc="-110"/>
              <a:t>m</a:t>
            </a:r>
            <a:r>
              <a:rPr dirty="0" spc="-220"/>
              <a:t> </a:t>
            </a:r>
            <a:r>
              <a:rPr dirty="0" spc="-70"/>
              <a:t>on</a:t>
            </a:r>
            <a:r>
              <a:rPr dirty="0" spc="-195"/>
              <a:t> </a:t>
            </a:r>
            <a:r>
              <a:rPr dirty="0" spc="-100"/>
              <a:t>industr</a:t>
            </a:r>
            <a:r>
              <a:rPr dirty="0" spc="-50"/>
              <a:t>i</a:t>
            </a:r>
            <a:r>
              <a:rPr dirty="0" spc="-75"/>
              <a:t>al</a:t>
            </a:r>
            <a:r>
              <a:rPr dirty="0" spc="-200"/>
              <a:t> </a:t>
            </a:r>
            <a:r>
              <a:rPr dirty="0" spc="-85"/>
              <a:t>lev</a:t>
            </a:r>
            <a:r>
              <a:rPr dirty="0" spc="-100"/>
              <a:t>e</a:t>
            </a:r>
            <a:r>
              <a:rPr dirty="0" spc="-200"/>
              <a:t>l.</a:t>
            </a:r>
          </a:p>
          <a:p>
            <a:pPr marL="393700" marR="5080" indent="-381635">
              <a:lnSpc>
                <a:spcPct val="114999"/>
              </a:lnSpc>
            </a:pPr>
            <a:r>
              <a:rPr dirty="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pc="4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pc="-120"/>
              <a:t>Water</a:t>
            </a:r>
            <a:r>
              <a:rPr dirty="0" spc="-190"/>
              <a:t> </a:t>
            </a:r>
            <a:r>
              <a:rPr dirty="0" spc="-75"/>
              <a:t>pollution</a:t>
            </a:r>
            <a:r>
              <a:rPr dirty="0" spc="-185"/>
              <a:t> </a:t>
            </a:r>
            <a:r>
              <a:rPr dirty="0" spc="-30"/>
              <a:t>&amp;</a:t>
            </a:r>
            <a:r>
              <a:rPr dirty="0" spc="-190"/>
              <a:t> </a:t>
            </a:r>
            <a:r>
              <a:rPr dirty="0" spc="-114"/>
              <a:t>wastage</a:t>
            </a:r>
            <a:r>
              <a:rPr dirty="0" spc="-195"/>
              <a:t> </a:t>
            </a:r>
            <a:r>
              <a:rPr dirty="0" spc="-80"/>
              <a:t>can </a:t>
            </a:r>
            <a:r>
              <a:rPr dirty="0" spc="-735"/>
              <a:t> </a:t>
            </a:r>
            <a:r>
              <a:rPr dirty="0" spc="-80"/>
              <a:t>be</a:t>
            </a:r>
            <a:r>
              <a:rPr dirty="0" spc="-190"/>
              <a:t> </a:t>
            </a:r>
            <a:r>
              <a:rPr dirty="0" spc="-30"/>
              <a:t>c</a:t>
            </a:r>
            <a:r>
              <a:rPr dirty="0" spc="-45"/>
              <a:t>o</a:t>
            </a:r>
            <a:r>
              <a:rPr dirty="0" spc="-85"/>
              <a:t>ntro</a:t>
            </a:r>
            <a:r>
              <a:rPr dirty="0" spc="-60"/>
              <a:t>l</a:t>
            </a:r>
            <a:r>
              <a:rPr dirty="0" spc="-140"/>
              <a:t>led.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8980" y="3076193"/>
            <a:ext cx="380301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9570" marR="5080" indent="-357505">
              <a:lnSpc>
                <a:spcPct val="114999"/>
              </a:lnSpc>
              <a:spcBef>
                <a:spcPts val="100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0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sy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nit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oring</a:t>
            </a:r>
            <a:r>
              <a:rPr dirty="0" sz="24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LED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BUZZ</a:t>
            </a:r>
            <a:r>
              <a:rPr dirty="0" sz="2400" spc="-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sy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235">
                <a:solidFill>
                  <a:srgbClr val="FFFFFF"/>
                </a:solidFill>
                <a:latin typeface="Tahoma"/>
                <a:cs typeface="Tahoma"/>
              </a:rPr>
              <a:t>m.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068" y="106679"/>
            <a:ext cx="2263140" cy="6019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8438" y="1392809"/>
            <a:ext cx="3753485" cy="21297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cu</a:t>
            </a:r>
            <a:r>
              <a:rPr dirty="0" sz="2400" spc="-4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insta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5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ion.</a:t>
            </a:r>
            <a:endParaRPr sz="2400">
              <a:latin typeface="Tahoma"/>
              <a:cs typeface="Tahoma"/>
            </a:endParaRPr>
          </a:p>
          <a:p>
            <a:pPr marL="393700" marR="341630" indent="-381000">
              <a:lnSpc>
                <a:spcPct val="114999"/>
              </a:lnSpc>
              <a:spcBef>
                <a:spcPts val="5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require</a:t>
            </a:r>
            <a:r>
              <a:rPr dirty="0" sz="24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hea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dirty="0" sz="2400" spc="-1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nance</a:t>
            </a:r>
            <a:r>
              <a:rPr dirty="0" sz="24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ahoma"/>
                <a:cs typeface="Tahoma"/>
              </a:rPr>
              <a:t>fre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dirty="0" sz="2400" spc="-180">
                <a:solidFill>
                  <a:srgbClr val="FFFFFF"/>
                </a:solidFill>
                <a:latin typeface="Tahoma"/>
                <a:cs typeface="Tahoma"/>
              </a:rPr>
              <a:t>ly.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▹</a:t>
            </a:r>
            <a:r>
              <a:rPr dirty="0" sz="2400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65">
                <a:solidFill>
                  <a:srgbClr val="8096FF"/>
                </a:solidFill>
                <a:latin typeface="Cambria Math"/>
                <a:cs typeface="Cambria Math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Electro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ics</a:t>
            </a:r>
            <a:r>
              <a:rPr dirty="0" sz="24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75">
                <a:solidFill>
                  <a:srgbClr val="FFFFFF"/>
                </a:solidFill>
                <a:latin typeface="Tahoma"/>
                <a:cs typeface="Tahoma"/>
              </a:rPr>
              <a:t>his</a:t>
            </a:r>
            <a:r>
              <a:rPr dirty="0" sz="24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sys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endParaRPr sz="24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434"/>
              </a:spcBef>
            </a:pP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nee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sepa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ra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ely.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2560" y="477020"/>
            <a:ext cx="352425" cy="352425"/>
            <a:chOff x="2892560" y="477020"/>
            <a:chExt cx="352425" cy="352425"/>
          </a:xfrm>
        </p:grpSpPr>
        <p:sp>
          <p:nvSpPr>
            <p:cNvPr id="10" name="object 10"/>
            <p:cNvSpPr/>
            <p:nvPr/>
          </p:nvSpPr>
          <p:spPr>
            <a:xfrm>
              <a:off x="2898647" y="483107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0" y="169925"/>
                  </a:moveTo>
                  <a:lnTo>
                    <a:pt x="0" y="161289"/>
                  </a:lnTo>
                  <a:lnTo>
                    <a:pt x="1015" y="152526"/>
                  </a:lnTo>
                  <a:lnTo>
                    <a:pt x="2031" y="143890"/>
                  </a:lnTo>
                  <a:lnTo>
                    <a:pt x="3556" y="135762"/>
                  </a:lnTo>
                  <a:lnTo>
                    <a:pt x="5079" y="127634"/>
                  </a:lnTo>
                  <a:lnTo>
                    <a:pt x="7619" y="119379"/>
                  </a:lnTo>
                  <a:lnTo>
                    <a:pt x="10159" y="111759"/>
                  </a:lnTo>
                  <a:lnTo>
                    <a:pt x="13334" y="103631"/>
                  </a:lnTo>
                  <a:lnTo>
                    <a:pt x="16890" y="96392"/>
                  </a:lnTo>
                  <a:lnTo>
                    <a:pt x="20446" y="88772"/>
                  </a:lnTo>
                  <a:lnTo>
                    <a:pt x="24510" y="81661"/>
                  </a:lnTo>
                  <a:lnTo>
                    <a:pt x="29082" y="75056"/>
                  </a:lnTo>
                  <a:lnTo>
                    <a:pt x="33654" y="68325"/>
                  </a:lnTo>
                  <a:lnTo>
                    <a:pt x="38734" y="61721"/>
                  </a:lnTo>
                  <a:lnTo>
                    <a:pt x="44450" y="55625"/>
                  </a:lnTo>
                  <a:lnTo>
                    <a:pt x="50037" y="50037"/>
                  </a:lnTo>
                  <a:lnTo>
                    <a:pt x="55625" y="44450"/>
                  </a:lnTo>
                  <a:lnTo>
                    <a:pt x="61721" y="38862"/>
                  </a:lnTo>
                  <a:lnTo>
                    <a:pt x="68325" y="33654"/>
                  </a:lnTo>
                  <a:lnTo>
                    <a:pt x="75056" y="29082"/>
                  </a:lnTo>
                  <a:lnTo>
                    <a:pt x="81660" y="24511"/>
                  </a:lnTo>
                  <a:lnTo>
                    <a:pt x="88772" y="20446"/>
                  </a:lnTo>
                  <a:lnTo>
                    <a:pt x="96393" y="16890"/>
                  </a:lnTo>
                  <a:lnTo>
                    <a:pt x="103631" y="13334"/>
                  </a:lnTo>
                  <a:lnTo>
                    <a:pt x="111759" y="10159"/>
                  </a:lnTo>
                  <a:lnTo>
                    <a:pt x="119379" y="7619"/>
                  </a:lnTo>
                  <a:lnTo>
                    <a:pt x="127634" y="5079"/>
                  </a:lnTo>
                  <a:lnTo>
                    <a:pt x="135762" y="3555"/>
                  </a:lnTo>
                  <a:lnTo>
                    <a:pt x="143890" y="2031"/>
                  </a:lnTo>
                  <a:lnTo>
                    <a:pt x="152526" y="1015"/>
                  </a:lnTo>
                  <a:lnTo>
                    <a:pt x="161289" y="0"/>
                  </a:lnTo>
                  <a:lnTo>
                    <a:pt x="169925" y="0"/>
                  </a:lnTo>
                  <a:lnTo>
                    <a:pt x="178562" y="0"/>
                  </a:lnTo>
                  <a:lnTo>
                    <a:pt x="187325" y="1015"/>
                  </a:lnTo>
                  <a:lnTo>
                    <a:pt x="228600" y="10159"/>
                  </a:lnTo>
                  <a:lnTo>
                    <a:pt x="243458" y="16890"/>
                  </a:lnTo>
                  <a:lnTo>
                    <a:pt x="251078" y="20446"/>
                  </a:lnTo>
                  <a:lnTo>
                    <a:pt x="258190" y="24511"/>
                  </a:lnTo>
                  <a:lnTo>
                    <a:pt x="264794" y="29082"/>
                  </a:lnTo>
                  <a:lnTo>
                    <a:pt x="271525" y="33654"/>
                  </a:lnTo>
                  <a:lnTo>
                    <a:pt x="278129" y="38862"/>
                  </a:lnTo>
                  <a:lnTo>
                    <a:pt x="284225" y="44450"/>
                  </a:lnTo>
                  <a:lnTo>
                    <a:pt x="289813" y="50037"/>
                  </a:lnTo>
                  <a:lnTo>
                    <a:pt x="295909" y="55625"/>
                  </a:lnTo>
                  <a:lnTo>
                    <a:pt x="301116" y="61721"/>
                  </a:lnTo>
                  <a:lnTo>
                    <a:pt x="306196" y="68325"/>
                  </a:lnTo>
                  <a:lnTo>
                    <a:pt x="310769" y="75056"/>
                  </a:lnTo>
                  <a:lnTo>
                    <a:pt x="315340" y="81661"/>
                  </a:lnTo>
                  <a:lnTo>
                    <a:pt x="319404" y="88772"/>
                  </a:lnTo>
                  <a:lnTo>
                    <a:pt x="322960" y="96392"/>
                  </a:lnTo>
                  <a:lnTo>
                    <a:pt x="326516" y="103631"/>
                  </a:lnTo>
                  <a:lnTo>
                    <a:pt x="329691" y="111759"/>
                  </a:lnTo>
                  <a:lnTo>
                    <a:pt x="332231" y="119379"/>
                  </a:lnTo>
                  <a:lnTo>
                    <a:pt x="334771" y="127634"/>
                  </a:lnTo>
                  <a:lnTo>
                    <a:pt x="336295" y="135762"/>
                  </a:lnTo>
                  <a:lnTo>
                    <a:pt x="337819" y="143890"/>
                  </a:lnTo>
                  <a:lnTo>
                    <a:pt x="338835" y="152526"/>
                  </a:lnTo>
                  <a:lnTo>
                    <a:pt x="339851" y="161289"/>
                  </a:lnTo>
                  <a:lnTo>
                    <a:pt x="339851" y="169925"/>
                  </a:lnTo>
                  <a:lnTo>
                    <a:pt x="339851" y="178562"/>
                  </a:lnTo>
                  <a:lnTo>
                    <a:pt x="338835" y="187325"/>
                  </a:lnTo>
                  <a:lnTo>
                    <a:pt x="337819" y="195961"/>
                  </a:lnTo>
                  <a:lnTo>
                    <a:pt x="336295" y="204088"/>
                  </a:lnTo>
                  <a:lnTo>
                    <a:pt x="334771" y="212343"/>
                  </a:lnTo>
                  <a:lnTo>
                    <a:pt x="332231" y="220471"/>
                  </a:lnTo>
                  <a:lnTo>
                    <a:pt x="329691" y="228091"/>
                  </a:lnTo>
                  <a:lnTo>
                    <a:pt x="326516" y="236219"/>
                  </a:lnTo>
                  <a:lnTo>
                    <a:pt x="322960" y="243458"/>
                  </a:lnTo>
                  <a:lnTo>
                    <a:pt x="319404" y="251078"/>
                  </a:lnTo>
                  <a:lnTo>
                    <a:pt x="315340" y="258190"/>
                  </a:lnTo>
                  <a:lnTo>
                    <a:pt x="310769" y="264794"/>
                  </a:lnTo>
                  <a:lnTo>
                    <a:pt x="306196" y="271525"/>
                  </a:lnTo>
                  <a:lnTo>
                    <a:pt x="301116" y="278129"/>
                  </a:lnTo>
                  <a:lnTo>
                    <a:pt x="295909" y="284225"/>
                  </a:lnTo>
                  <a:lnTo>
                    <a:pt x="289813" y="289813"/>
                  </a:lnTo>
                  <a:lnTo>
                    <a:pt x="284225" y="295401"/>
                  </a:lnTo>
                  <a:lnTo>
                    <a:pt x="278129" y="300989"/>
                  </a:lnTo>
                  <a:lnTo>
                    <a:pt x="271525" y="306196"/>
                  </a:lnTo>
                  <a:lnTo>
                    <a:pt x="264794" y="310768"/>
                  </a:lnTo>
                  <a:lnTo>
                    <a:pt x="258190" y="315340"/>
                  </a:lnTo>
                  <a:lnTo>
                    <a:pt x="251078" y="319404"/>
                  </a:lnTo>
                  <a:lnTo>
                    <a:pt x="243458" y="322961"/>
                  </a:lnTo>
                  <a:lnTo>
                    <a:pt x="236219" y="326516"/>
                  </a:lnTo>
                  <a:lnTo>
                    <a:pt x="195960" y="337819"/>
                  </a:lnTo>
                  <a:lnTo>
                    <a:pt x="178562" y="339851"/>
                  </a:lnTo>
                  <a:lnTo>
                    <a:pt x="169925" y="339851"/>
                  </a:lnTo>
                  <a:lnTo>
                    <a:pt x="161289" y="339851"/>
                  </a:lnTo>
                  <a:lnTo>
                    <a:pt x="152526" y="338836"/>
                  </a:lnTo>
                  <a:lnTo>
                    <a:pt x="143890" y="337819"/>
                  </a:lnTo>
                  <a:lnTo>
                    <a:pt x="135762" y="336295"/>
                  </a:lnTo>
                  <a:lnTo>
                    <a:pt x="127634" y="334771"/>
                  </a:lnTo>
                  <a:lnTo>
                    <a:pt x="119379" y="332231"/>
                  </a:lnTo>
                  <a:lnTo>
                    <a:pt x="111759" y="329564"/>
                  </a:lnTo>
                  <a:lnTo>
                    <a:pt x="103631" y="326516"/>
                  </a:lnTo>
                  <a:lnTo>
                    <a:pt x="96393" y="322961"/>
                  </a:lnTo>
                  <a:lnTo>
                    <a:pt x="88772" y="319404"/>
                  </a:lnTo>
                  <a:lnTo>
                    <a:pt x="81660" y="315340"/>
                  </a:lnTo>
                  <a:lnTo>
                    <a:pt x="75056" y="310768"/>
                  </a:lnTo>
                  <a:lnTo>
                    <a:pt x="68325" y="306196"/>
                  </a:lnTo>
                  <a:lnTo>
                    <a:pt x="61721" y="300989"/>
                  </a:lnTo>
                  <a:lnTo>
                    <a:pt x="55625" y="295401"/>
                  </a:lnTo>
                  <a:lnTo>
                    <a:pt x="50037" y="289813"/>
                  </a:lnTo>
                  <a:lnTo>
                    <a:pt x="44450" y="284225"/>
                  </a:lnTo>
                  <a:lnTo>
                    <a:pt x="38734" y="278129"/>
                  </a:lnTo>
                  <a:lnTo>
                    <a:pt x="33654" y="271525"/>
                  </a:lnTo>
                  <a:lnTo>
                    <a:pt x="29082" y="264794"/>
                  </a:lnTo>
                  <a:lnTo>
                    <a:pt x="24510" y="258190"/>
                  </a:lnTo>
                  <a:lnTo>
                    <a:pt x="20446" y="251078"/>
                  </a:lnTo>
                  <a:lnTo>
                    <a:pt x="16890" y="243458"/>
                  </a:lnTo>
                  <a:lnTo>
                    <a:pt x="13334" y="236219"/>
                  </a:lnTo>
                  <a:lnTo>
                    <a:pt x="10159" y="228091"/>
                  </a:lnTo>
                  <a:lnTo>
                    <a:pt x="7619" y="220471"/>
                  </a:lnTo>
                  <a:lnTo>
                    <a:pt x="5079" y="212343"/>
                  </a:lnTo>
                  <a:lnTo>
                    <a:pt x="3556" y="204088"/>
                  </a:lnTo>
                  <a:lnTo>
                    <a:pt x="2031" y="195961"/>
                  </a:lnTo>
                  <a:lnTo>
                    <a:pt x="1015" y="187325"/>
                  </a:lnTo>
                  <a:lnTo>
                    <a:pt x="0" y="178562"/>
                  </a:lnTo>
                  <a:lnTo>
                    <a:pt x="0" y="169925"/>
                  </a:lnTo>
                  <a:close/>
                </a:path>
              </a:pathLst>
            </a:custGeom>
            <a:ln w="12174">
              <a:solidFill>
                <a:srgbClr val="8096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857" y="588780"/>
              <a:ext cx="177528" cy="13460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928368" y="473972"/>
            <a:ext cx="355600" cy="355600"/>
            <a:chOff x="5928368" y="473972"/>
            <a:chExt cx="355600" cy="355600"/>
          </a:xfrm>
        </p:grpSpPr>
        <p:sp>
          <p:nvSpPr>
            <p:cNvPr id="13" name="object 13"/>
            <p:cNvSpPr/>
            <p:nvPr/>
          </p:nvSpPr>
          <p:spPr>
            <a:xfrm>
              <a:off x="5934455" y="48006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36804" y="91820"/>
                  </a:moveTo>
                  <a:lnTo>
                    <a:pt x="251079" y="6095"/>
                  </a:lnTo>
                  <a:lnTo>
                    <a:pt x="247523" y="3555"/>
                  </a:lnTo>
                  <a:lnTo>
                    <a:pt x="243967" y="1524"/>
                  </a:lnTo>
                  <a:lnTo>
                    <a:pt x="239776" y="507"/>
                  </a:lnTo>
                  <a:lnTo>
                    <a:pt x="235712" y="0"/>
                  </a:lnTo>
                  <a:lnTo>
                    <a:pt x="107188" y="0"/>
                  </a:lnTo>
                  <a:lnTo>
                    <a:pt x="6096" y="91820"/>
                  </a:lnTo>
                  <a:lnTo>
                    <a:pt x="3556" y="95376"/>
                  </a:lnTo>
                  <a:lnTo>
                    <a:pt x="1524" y="99060"/>
                  </a:lnTo>
                  <a:lnTo>
                    <a:pt x="508" y="103124"/>
                  </a:lnTo>
                  <a:lnTo>
                    <a:pt x="0" y="107187"/>
                  </a:lnTo>
                  <a:lnTo>
                    <a:pt x="0" y="235712"/>
                  </a:lnTo>
                  <a:lnTo>
                    <a:pt x="91821" y="336803"/>
                  </a:lnTo>
                  <a:lnTo>
                    <a:pt x="95377" y="339343"/>
                  </a:lnTo>
                  <a:lnTo>
                    <a:pt x="98933" y="341375"/>
                  </a:lnTo>
                  <a:lnTo>
                    <a:pt x="103124" y="342391"/>
                  </a:lnTo>
                  <a:lnTo>
                    <a:pt x="107188" y="342900"/>
                  </a:lnTo>
                  <a:lnTo>
                    <a:pt x="235712" y="342900"/>
                  </a:lnTo>
                  <a:lnTo>
                    <a:pt x="336804" y="251078"/>
                  </a:lnTo>
                  <a:lnTo>
                    <a:pt x="339344" y="247523"/>
                  </a:lnTo>
                  <a:lnTo>
                    <a:pt x="341376" y="243839"/>
                  </a:lnTo>
                  <a:lnTo>
                    <a:pt x="342392" y="239775"/>
                  </a:lnTo>
                  <a:lnTo>
                    <a:pt x="342900" y="235712"/>
                  </a:lnTo>
                  <a:lnTo>
                    <a:pt x="342900" y="107187"/>
                  </a:lnTo>
                  <a:lnTo>
                    <a:pt x="342392" y="103124"/>
                  </a:lnTo>
                  <a:lnTo>
                    <a:pt x="341376" y="99060"/>
                  </a:lnTo>
                  <a:lnTo>
                    <a:pt x="339344" y="95376"/>
                  </a:lnTo>
                  <a:lnTo>
                    <a:pt x="336804" y="91820"/>
                  </a:lnTo>
                  <a:close/>
                </a:path>
              </a:pathLst>
            </a:custGeom>
            <a:ln w="12174">
              <a:solidFill>
                <a:srgbClr val="8096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4540" y="580144"/>
              <a:ext cx="142730" cy="1427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467605" y="4619955"/>
            <a:ext cx="208279" cy="295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50" b="1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0352" y="2098548"/>
            <a:ext cx="1969135" cy="1089660"/>
            <a:chOff x="4340352" y="2098548"/>
            <a:chExt cx="1969135" cy="1089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0352" y="2432304"/>
              <a:ext cx="1178052" cy="7559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3648" y="2663952"/>
              <a:ext cx="426720" cy="243840"/>
            </a:xfrm>
            <a:custGeom>
              <a:avLst/>
              <a:gdLst/>
              <a:ahLst/>
              <a:cxnLst/>
              <a:rect l="l" t="t" r="r" b="b"/>
              <a:pathLst>
                <a:path w="426720" h="243839">
                  <a:moveTo>
                    <a:pt x="426719" y="0"/>
                  </a:moveTo>
                  <a:lnTo>
                    <a:pt x="0" y="0"/>
                  </a:lnTo>
                  <a:lnTo>
                    <a:pt x="20159" y="45226"/>
                  </a:lnTo>
                  <a:lnTo>
                    <a:pt x="41163" y="89159"/>
                  </a:lnTo>
                  <a:lnTo>
                    <a:pt x="63954" y="130339"/>
                  </a:lnTo>
                  <a:lnTo>
                    <a:pt x="89471" y="167306"/>
                  </a:lnTo>
                  <a:lnTo>
                    <a:pt x="118655" y="198599"/>
                  </a:lnTo>
                  <a:lnTo>
                    <a:pt x="152447" y="222759"/>
                  </a:lnTo>
                  <a:lnTo>
                    <a:pt x="191787" y="238326"/>
                  </a:lnTo>
                  <a:lnTo>
                    <a:pt x="237616" y="243840"/>
                  </a:lnTo>
                  <a:lnTo>
                    <a:pt x="275617" y="237497"/>
                  </a:lnTo>
                  <a:lnTo>
                    <a:pt x="338357" y="190855"/>
                  </a:lnTo>
                  <a:lnTo>
                    <a:pt x="364234" y="153288"/>
                  </a:lnTo>
                  <a:lnTo>
                    <a:pt x="387208" y="108046"/>
                  </a:lnTo>
                  <a:lnTo>
                    <a:pt x="407847" y="56494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33E7FF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18404" y="2307336"/>
              <a:ext cx="483234" cy="356870"/>
            </a:xfrm>
            <a:custGeom>
              <a:avLst/>
              <a:gdLst/>
              <a:ahLst/>
              <a:cxnLst/>
              <a:rect l="l" t="t" r="r" b="b"/>
              <a:pathLst>
                <a:path w="483235" h="356869">
                  <a:moveTo>
                    <a:pt x="219583" y="0"/>
                  </a:moveTo>
                  <a:lnTo>
                    <a:pt x="171223" y="23230"/>
                  </a:lnTo>
                  <a:lnTo>
                    <a:pt x="123394" y="86497"/>
                  </a:lnTo>
                  <a:lnTo>
                    <a:pt x="99386" y="130135"/>
                  </a:lnTo>
                  <a:lnTo>
                    <a:pt x="75160" y="180170"/>
                  </a:lnTo>
                  <a:lnTo>
                    <a:pt x="50598" y="235398"/>
                  </a:lnTo>
                  <a:lnTo>
                    <a:pt x="25584" y="294614"/>
                  </a:lnTo>
                  <a:lnTo>
                    <a:pt x="0" y="356615"/>
                  </a:lnTo>
                  <a:lnTo>
                    <a:pt x="483108" y="356615"/>
                  </a:lnTo>
                  <a:lnTo>
                    <a:pt x="454850" y="306418"/>
                  </a:lnTo>
                  <a:lnTo>
                    <a:pt x="427793" y="255983"/>
                  </a:lnTo>
                  <a:lnTo>
                    <a:pt x="401647" y="206609"/>
                  </a:lnTo>
                  <a:lnTo>
                    <a:pt x="376119" y="159599"/>
                  </a:lnTo>
                  <a:lnTo>
                    <a:pt x="350916" y="116252"/>
                  </a:lnTo>
                  <a:lnTo>
                    <a:pt x="325748" y="77870"/>
                  </a:lnTo>
                  <a:lnTo>
                    <a:pt x="300323" y="45753"/>
                  </a:lnTo>
                  <a:lnTo>
                    <a:pt x="247532" y="5517"/>
                  </a:lnTo>
                  <a:lnTo>
                    <a:pt x="219583" y="0"/>
                  </a:lnTo>
                  <a:close/>
                </a:path>
              </a:pathLst>
            </a:custGeom>
            <a:solidFill>
              <a:srgbClr val="8328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30368" y="2098548"/>
              <a:ext cx="685800" cy="565785"/>
            </a:xfrm>
            <a:custGeom>
              <a:avLst/>
              <a:gdLst/>
              <a:ahLst/>
              <a:cxnLst/>
              <a:rect l="l" t="t" r="r" b="b"/>
              <a:pathLst>
                <a:path w="685800" h="565785">
                  <a:moveTo>
                    <a:pt x="305816" y="0"/>
                  </a:moveTo>
                  <a:lnTo>
                    <a:pt x="238026" y="16473"/>
                  </a:lnTo>
                  <a:lnTo>
                    <a:pt x="183076" y="61942"/>
                  </a:lnTo>
                  <a:lnTo>
                    <a:pt x="159643" y="93697"/>
                  </a:lnTo>
                  <a:lnTo>
                    <a:pt x="138495" y="130478"/>
                  </a:lnTo>
                  <a:lnTo>
                    <a:pt x="119321" y="171544"/>
                  </a:lnTo>
                  <a:lnTo>
                    <a:pt x="101814" y="216154"/>
                  </a:lnTo>
                  <a:lnTo>
                    <a:pt x="85665" y="263566"/>
                  </a:lnTo>
                  <a:lnTo>
                    <a:pt x="70564" y="313040"/>
                  </a:lnTo>
                  <a:lnTo>
                    <a:pt x="56205" y="363835"/>
                  </a:lnTo>
                  <a:lnTo>
                    <a:pt x="28473" y="466424"/>
                  </a:lnTo>
                  <a:lnTo>
                    <a:pt x="14483" y="516735"/>
                  </a:lnTo>
                  <a:lnTo>
                    <a:pt x="0" y="565403"/>
                  </a:lnTo>
                  <a:lnTo>
                    <a:pt x="685800" y="565403"/>
                  </a:lnTo>
                  <a:lnTo>
                    <a:pt x="665967" y="523182"/>
                  </a:lnTo>
                  <a:lnTo>
                    <a:pt x="646782" y="478611"/>
                  </a:lnTo>
                  <a:lnTo>
                    <a:pt x="627994" y="432393"/>
                  </a:lnTo>
                  <a:lnTo>
                    <a:pt x="590608" y="337811"/>
                  </a:lnTo>
                  <a:lnTo>
                    <a:pt x="571508" y="290847"/>
                  </a:lnTo>
                  <a:lnTo>
                    <a:pt x="551803" y="245034"/>
                  </a:lnTo>
                  <a:lnTo>
                    <a:pt x="531241" y="201072"/>
                  </a:lnTo>
                  <a:lnTo>
                    <a:pt x="509571" y="159661"/>
                  </a:lnTo>
                  <a:lnTo>
                    <a:pt x="486543" y="121501"/>
                  </a:lnTo>
                  <a:lnTo>
                    <a:pt x="461907" y="87292"/>
                  </a:lnTo>
                  <a:lnTo>
                    <a:pt x="435411" y="57733"/>
                  </a:lnTo>
                  <a:lnTo>
                    <a:pt x="375837" y="15366"/>
                  </a:lnTo>
                  <a:lnTo>
                    <a:pt x="342258" y="3958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FFA1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6168" y="2663952"/>
              <a:ext cx="393192" cy="17221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4968" y="2663951"/>
            <a:ext cx="493775" cy="2438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309359" y="2241804"/>
            <a:ext cx="1423670" cy="879475"/>
            <a:chOff x="6309359" y="2241804"/>
            <a:chExt cx="1423670" cy="8794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7895" y="2663952"/>
              <a:ext cx="679703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09359" y="2241804"/>
              <a:ext cx="478790" cy="422275"/>
            </a:xfrm>
            <a:custGeom>
              <a:avLst/>
              <a:gdLst/>
              <a:ahLst/>
              <a:cxnLst/>
              <a:rect l="l" t="t" r="r" b="b"/>
              <a:pathLst>
                <a:path w="478790" h="422275">
                  <a:moveTo>
                    <a:pt x="240284" y="0"/>
                  </a:moveTo>
                  <a:lnTo>
                    <a:pt x="189818" y="22570"/>
                  </a:lnTo>
                  <a:lnTo>
                    <a:pt x="146399" y="82623"/>
                  </a:lnTo>
                  <a:lnTo>
                    <a:pt x="126252" y="123116"/>
                  </a:lnTo>
                  <a:lnTo>
                    <a:pt x="106569" y="168672"/>
                  </a:lnTo>
                  <a:lnTo>
                    <a:pt x="86919" y="217856"/>
                  </a:lnTo>
                  <a:lnTo>
                    <a:pt x="66869" y="269231"/>
                  </a:lnTo>
                  <a:lnTo>
                    <a:pt x="45987" y="321362"/>
                  </a:lnTo>
                  <a:lnTo>
                    <a:pt x="23842" y="372813"/>
                  </a:lnTo>
                  <a:lnTo>
                    <a:pt x="0" y="422147"/>
                  </a:lnTo>
                  <a:lnTo>
                    <a:pt x="478536" y="422147"/>
                  </a:lnTo>
                  <a:lnTo>
                    <a:pt x="427788" y="296168"/>
                  </a:lnTo>
                  <a:lnTo>
                    <a:pt x="403270" y="236704"/>
                  </a:lnTo>
                  <a:lnTo>
                    <a:pt x="379217" y="181215"/>
                  </a:lnTo>
                  <a:lnTo>
                    <a:pt x="355552" y="130921"/>
                  </a:lnTo>
                  <a:lnTo>
                    <a:pt x="332195" y="87038"/>
                  </a:lnTo>
                  <a:lnTo>
                    <a:pt x="309068" y="50786"/>
                  </a:lnTo>
                  <a:lnTo>
                    <a:pt x="263191" y="6049"/>
                  </a:lnTo>
                  <a:lnTo>
                    <a:pt x="240284" y="0"/>
                  </a:lnTo>
                  <a:close/>
                </a:path>
              </a:pathLst>
            </a:custGeom>
            <a:solidFill>
              <a:srgbClr val="FF3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67599" y="2551176"/>
              <a:ext cx="265430" cy="113030"/>
            </a:xfrm>
            <a:custGeom>
              <a:avLst/>
              <a:gdLst/>
              <a:ahLst/>
              <a:cxnLst/>
              <a:rect l="l" t="t" r="r" b="b"/>
              <a:pathLst>
                <a:path w="265429" h="113030">
                  <a:moveTo>
                    <a:pt x="120142" y="0"/>
                  </a:moveTo>
                  <a:lnTo>
                    <a:pt x="86439" y="8298"/>
                  </a:lnTo>
                  <a:lnTo>
                    <a:pt x="55689" y="31527"/>
                  </a:lnTo>
                  <a:lnTo>
                    <a:pt x="27130" y="67186"/>
                  </a:lnTo>
                  <a:lnTo>
                    <a:pt x="0" y="112775"/>
                  </a:lnTo>
                  <a:lnTo>
                    <a:pt x="265175" y="112775"/>
                  </a:lnTo>
                  <a:lnTo>
                    <a:pt x="233477" y="68794"/>
                  </a:lnTo>
                  <a:lnTo>
                    <a:pt x="199993" y="32956"/>
                  </a:lnTo>
                  <a:lnTo>
                    <a:pt x="162841" y="8834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A44FA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3500" y="2663951"/>
            <a:ext cx="190500" cy="24384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518403" y="2307335"/>
            <a:ext cx="398145" cy="356870"/>
          </a:xfrm>
          <a:custGeom>
            <a:avLst/>
            <a:gdLst/>
            <a:ahLst/>
            <a:cxnLst/>
            <a:rect l="l" t="t" r="r" b="b"/>
            <a:pathLst>
              <a:path w="398145" h="356869">
                <a:moveTo>
                  <a:pt x="219456" y="0"/>
                </a:moveTo>
                <a:lnTo>
                  <a:pt x="171148" y="23230"/>
                </a:lnTo>
                <a:lnTo>
                  <a:pt x="123331" y="86497"/>
                </a:lnTo>
                <a:lnTo>
                  <a:pt x="99323" y="130135"/>
                </a:lnTo>
                <a:lnTo>
                  <a:pt x="75099" y="180170"/>
                </a:lnTo>
                <a:lnTo>
                  <a:pt x="50546" y="235398"/>
                </a:lnTo>
                <a:lnTo>
                  <a:pt x="25550" y="294614"/>
                </a:lnTo>
                <a:lnTo>
                  <a:pt x="0" y="356615"/>
                </a:lnTo>
                <a:lnTo>
                  <a:pt x="397763" y="356615"/>
                </a:lnTo>
                <a:lnTo>
                  <a:pt x="378706" y="316171"/>
                </a:lnTo>
                <a:lnTo>
                  <a:pt x="360249" y="273546"/>
                </a:lnTo>
                <a:lnTo>
                  <a:pt x="342169" y="229354"/>
                </a:lnTo>
                <a:lnTo>
                  <a:pt x="306258" y="138739"/>
                </a:lnTo>
                <a:lnTo>
                  <a:pt x="287982" y="93547"/>
                </a:lnTo>
                <a:lnTo>
                  <a:pt x="269197" y="49254"/>
                </a:lnTo>
                <a:lnTo>
                  <a:pt x="249682" y="6476"/>
                </a:lnTo>
                <a:lnTo>
                  <a:pt x="227232" y="476"/>
                </a:lnTo>
                <a:lnTo>
                  <a:pt x="219456" y="0"/>
                </a:lnTo>
                <a:close/>
              </a:path>
            </a:pathLst>
          </a:custGeom>
          <a:solidFill>
            <a:srgbClr val="FF80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6140" y="2663951"/>
            <a:ext cx="469900" cy="215265"/>
          </a:xfrm>
          <a:custGeom>
            <a:avLst/>
            <a:gdLst/>
            <a:ahLst/>
            <a:cxnLst/>
            <a:rect l="l" t="t" r="r" b="b"/>
            <a:pathLst>
              <a:path w="469900" h="215264">
                <a:moveTo>
                  <a:pt x="469391" y="0"/>
                </a:moveTo>
                <a:lnTo>
                  <a:pt x="0" y="0"/>
                </a:lnTo>
                <a:lnTo>
                  <a:pt x="23522" y="50451"/>
                </a:lnTo>
                <a:lnTo>
                  <a:pt x="48730" y="96140"/>
                </a:lnTo>
                <a:lnTo>
                  <a:pt x="76004" y="135973"/>
                </a:lnTo>
                <a:lnTo>
                  <a:pt x="105724" y="168857"/>
                </a:lnTo>
                <a:lnTo>
                  <a:pt x="138270" y="193699"/>
                </a:lnTo>
                <a:lnTo>
                  <a:pt x="174022" y="209405"/>
                </a:lnTo>
                <a:lnTo>
                  <a:pt x="213359" y="214884"/>
                </a:lnTo>
                <a:lnTo>
                  <a:pt x="257220" y="209265"/>
                </a:lnTo>
                <a:lnTo>
                  <a:pt x="298275" y="193232"/>
                </a:lnTo>
                <a:lnTo>
                  <a:pt x="336750" y="168017"/>
                </a:lnTo>
                <a:lnTo>
                  <a:pt x="372873" y="134854"/>
                </a:lnTo>
                <a:lnTo>
                  <a:pt x="406870" y="94974"/>
                </a:lnTo>
                <a:lnTo>
                  <a:pt x="438967" y="49612"/>
                </a:lnTo>
                <a:lnTo>
                  <a:pt x="469391" y="0"/>
                </a:lnTo>
                <a:close/>
              </a:path>
            </a:pathLst>
          </a:custGeom>
          <a:solidFill>
            <a:srgbClr val="7CFF29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28531" y="2260092"/>
            <a:ext cx="315595" cy="403860"/>
          </a:xfrm>
          <a:custGeom>
            <a:avLst/>
            <a:gdLst/>
            <a:ahLst/>
            <a:cxnLst/>
            <a:rect l="l" t="t" r="r" b="b"/>
            <a:pathLst>
              <a:path w="315595" h="403860">
                <a:moveTo>
                  <a:pt x="315468" y="0"/>
                </a:moveTo>
                <a:lnTo>
                  <a:pt x="256543" y="22908"/>
                </a:lnTo>
                <a:lnTo>
                  <a:pt x="201698" y="81639"/>
                </a:lnTo>
                <a:lnTo>
                  <a:pt x="174898" y="120858"/>
                </a:lnTo>
                <a:lnTo>
                  <a:pt x="148031" y="164734"/>
                </a:lnTo>
                <a:lnTo>
                  <a:pt x="92645" y="260733"/>
                </a:lnTo>
                <a:lnTo>
                  <a:pt x="63401" y="309990"/>
                </a:lnTo>
                <a:lnTo>
                  <a:pt x="32640" y="358177"/>
                </a:lnTo>
                <a:lnTo>
                  <a:pt x="0" y="403859"/>
                </a:lnTo>
                <a:lnTo>
                  <a:pt x="315468" y="403859"/>
                </a:lnTo>
                <a:lnTo>
                  <a:pt x="315468" y="0"/>
                </a:lnTo>
                <a:close/>
              </a:path>
            </a:pathLst>
          </a:custGeom>
          <a:solidFill>
            <a:srgbClr val="FF9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10528" y="2069592"/>
            <a:ext cx="698500" cy="594360"/>
          </a:xfrm>
          <a:custGeom>
            <a:avLst/>
            <a:gdLst/>
            <a:ahLst/>
            <a:cxnLst/>
            <a:rect l="l" t="t" r="r" b="b"/>
            <a:pathLst>
              <a:path w="698500" h="594360">
                <a:moveTo>
                  <a:pt x="11429" y="557910"/>
                </a:moveTo>
                <a:lnTo>
                  <a:pt x="8636" y="565403"/>
                </a:lnTo>
                <a:lnTo>
                  <a:pt x="37592" y="594359"/>
                </a:lnTo>
                <a:lnTo>
                  <a:pt x="47878" y="594359"/>
                </a:lnTo>
                <a:lnTo>
                  <a:pt x="11429" y="557910"/>
                </a:lnTo>
                <a:close/>
              </a:path>
              <a:path w="698500" h="594360">
                <a:moveTo>
                  <a:pt x="19812" y="535558"/>
                </a:moveTo>
                <a:lnTo>
                  <a:pt x="17145" y="543178"/>
                </a:lnTo>
                <a:lnTo>
                  <a:pt x="68325" y="594359"/>
                </a:lnTo>
                <a:lnTo>
                  <a:pt x="78613" y="594359"/>
                </a:lnTo>
                <a:lnTo>
                  <a:pt x="19812" y="535558"/>
                </a:lnTo>
                <a:close/>
              </a:path>
              <a:path w="698500" h="594360">
                <a:moveTo>
                  <a:pt x="28067" y="513206"/>
                </a:moveTo>
                <a:lnTo>
                  <a:pt x="25273" y="520700"/>
                </a:lnTo>
                <a:lnTo>
                  <a:pt x="98932" y="594359"/>
                </a:lnTo>
                <a:lnTo>
                  <a:pt x="109347" y="594359"/>
                </a:lnTo>
                <a:lnTo>
                  <a:pt x="28067" y="513206"/>
                </a:lnTo>
                <a:close/>
              </a:path>
              <a:path w="698500" h="594360">
                <a:moveTo>
                  <a:pt x="59944" y="421894"/>
                </a:moveTo>
                <a:lnTo>
                  <a:pt x="57276" y="429640"/>
                </a:lnTo>
                <a:lnTo>
                  <a:pt x="221996" y="594359"/>
                </a:lnTo>
                <a:lnTo>
                  <a:pt x="232282" y="594359"/>
                </a:lnTo>
                <a:lnTo>
                  <a:pt x="59944" y="421894"/>
                </a:lnTo>
                <a:close/>
              </a:path>
              <a:path w="698500" h="594360">
                <a:moveTo>
                  <a:pt x="67818" y="399033"/>
                </a:moveTo>
                <a:lnTo>
                  <a:pt x="65150" y="406653"/>
                </a:lnTo>
                <a:lnTo>
                  <a:pt x="252729" y="594359"/>
                </a:lnTo>
                <a:lnTo>
                  <a:pt x="263017" y="594359"/>
                </a:lnTo>
                <a:lnTo>
                  <a:pt x="67818" y="399033"/>
                </a:lnTo>
                <a:close/>
              </a:path>
              <a:path w="698500" h="594360">
                <a:moveTo>
                  <a:pt x="75565" y="376174"/>
                </a:moveTo>
                <a:lnTo>
                  <a:pt x="74802" y="378713"/>
                </a:lnTo>
                <a:lnTo>
                  <a:pt x="73025" y="383794"/>
                </a:lnTo>
                <a:lnTo>
                  <a:pt x="283337" y="594359"/>
                </a:lnTo>
                <a:lnTo>
                  <a:pt x="293624" y="594359"/>
                </a:lnTo>
                <a:lnTo>
                  <a:pt x="75565" y="376174"/>
                </a:lnTo>
                <a:close/>
              </a:path>
              <a:path w="698500" h="594360">
                <a:moveTo>
                  <a:pt x="83566" y="353313"/>
                </a:moveTo>
                <a:lnTo>
                  <a:pt x="80772" y="360933"/>
                </a:lnTo>
                <a:lnTo>
                  <a:pt x="314071" y="594359"/>
                </a:lnTo>
                <a:lnTo>
                  <a:pt x="324357" y="594359"/>
                </a:lnTo>
                <a:lnTo>
                  <a:pt x="83566" y="353313"/>
                </a:lnTo>
                <a:close/>
              </a:path>
              <a:path w="698500" h="594360">
                <a:moveTo>
                  <a:pt x="91567" y="330581"/>
                </a:moveTo>
                <a:lnTo>
                  <a:pt x="88900" y="338200"/>
                </a:lnTo>
                <a:lnTo>
                  <a:pt x="344931" y="594359"/>
                </a:lnTo>
                <a:lnTo>
                  <a:pt x="355219" y="594359"/>
                </a:lnTo>
                <a:lnTo>
                  <a:pt x="91567" y="330581"/>
                </a:lnTo>
                <a:close/>
              </a:path>
              <a:path w="698500" h="594360">
                <a:moveTo>
                  <a:pt x="99822" y="307975"/>
                </a:moveTo>
                <a:lnTo>
                  <a:pt x="97027" y="315594"/>
                </a:lnTo>
                <a:lnTo>
                  <a:pt x="375666" y="594359"/>
                </a:lnTo>
                <a:lnTo>
                  <a:pt x="385952" y="594359"/>
                </a:lnTo>
                <a:lnTo>
                  <a:pt x="99822" y="307975"/>
                </a:lnTo>
                <a:close/>
              </a:path>
              <a:path w="698500" h="594360">
                <a:moveTo>
                  <a:pt x="108076" y="285622"/>
                </a:moveTo>
                <a:lnTo>
                  <a:pt x="107061" y="288035"/>
                </a:lnTo>
                <a:lnTo>
                  <a:pt x="105282" y="293115"/>
                </a:lnTo>
                <a:lnTo>
                  <a:pt x="406526" y="594359"/>
                </a:lnTo>
                <a:lnTo>
                  <a:pt x="416814" y="594359"/>
                </a:lnTo>
                <a:lnTo>
                  <a:pt x="108076" y="285622"/>
                </a:lnTo>
                <a:close/>
              </a:path>
              <a:path w="698500" h="594360">
                <a:moveTo>
                  <a:pt x="116458" y="263270"/>
                </a:moveTo>
                <a:lnTo>
                  <a:pt x="115570" y="265810"/>
                </a:lnTo>
                <a:lnTo>
                  <a:pt x="114680" y="268224"/>
                </a:lnTo>
                <a:lnTo>
                  <a:pt x="113665" y="270763"/>
                </a:lnTo>
                <a:lnTo>
                  <a:pt x="437133" y="594359"/>
                </a:lnTo>
                <a:lnTo>
                  <a:pt x="447548" y="594359"/>
                </a:lnTo>
                <a:lnTo>
                  <a:pt x="116458" y="263270"/>
                </a:lnTo>
                <a:close/>
              </a:path>
              <a:path w="698500" h="594360">
                <a:moveTo>
                  <a:pt x="125349" y="241300"/>
                </a:moveTo>
                <a:lnTo>
                  <a:pt x="124332" y="243712"/>
                </a:lnTo>
                <a:lnTo>
                  <a:pt x="123317" y="246252"/>
                </a:lnTo>
                <a:lnTo>
                  <a:pt x="122300" y="248665"/>
                </a:lnTo>
                <a:lnTo>
                  <a:pt x="467868" y="594359"/>
                </a:lnTo>
                <a:lnTo>
                  <a:pt x="478154" y="594359"/>
                </a:lnTo>
                <a:lnTo>
                  <a:pt x="125349" y="241300"/>
                </a:lnTo>
                <a:close/>
              </a:path>
              <a:path w="698500" h="594360">
                <a:moveTo>
                  <a:pt x="134239" y="219582"/>
                </a:moveTo>
                <a:lnTo>
                  <a:pt x="131064" y="226821"/>
                </a:lnTo>
                <a:lnTo>
                  <a:pt x="498475" y="594359"/>
                </a:lnTo>
                <a:lnTo>
                  <a:pt x="508762" y="594359"/>
                </a:lnTo>
                <a:lnTo>
                  <a:pt x="134239" y="219582"/>
                </a:lnTo>
                <a:close/>
              </a:path>
              <a:path w="698500" h="594360">
                <a:moveTo>
                  <a:pt x="143637" y="198119"/>
                </a:moveTo>
                <a:lnTo>
                  <a:pt x="142621" y="200532"/>
                </a:lnTo>
                <a:lnTo>
                  <a:pt x="141477" y="202819"/>
                </a:lnTo>
                <a:lnTo>
                  <a:pt x="140462" y="205231"/>
                </a:lnTo>
                <a:lnTo>
                  <a:pt x="529463" y="594359"/>
                </a:lnTo>
                <a:lnTo>
                  <a:pt x="539750" y="594359"/>
                </a:lnTo>
                <a:lnTo>
                  <a:pt x="143637" y="198119"/>
                </a:lnTo>
                <a:close/>
              </a:path>
              <a:path w="698500" h="594360">
                <a:moveTo>
                  <a:pt x="153416" y="177164"/>
                </a:moveTo>
                <a:lnTo>
                  <a:pt x="149987" y="184150"/>
                </a:lnTo>
                <a:lnTo>
                  <a:pt x="560070" y="594359"/>
                </a:lnTo>
                <a:lnTo>
                  <a:pt x="570483" y="594359"/>
                </a:lnTo>
                <a:lnTo>
                  <a:pt x="153416" y="177164"/>
                </a:lnTo>
                <a:close/>
              </a:path>
              <a:path w="698500" h="594360">
                <a:moveTo>
                  <a:pt x="2921" y="580008"/>
                </a:moveTo>
                <a:lnTo>
                  <a:pt x="1904" y="582676"/>
                </a:lnTo>
                <a:lnTo>
                  <a:pt x="889" y="584962"/>
                </a:lnTo>
                <a:lnTo>
                  <a:pt x="0" y="587375"/>
                </a:lnTo>
                <a:lnTo>
                  <a:pt x="6857" y="594232"/>
                </a:lnTo>
                <a:lnTo>
                  <a:pt x="17145" y="594232"/>
                </a:lnTo>
                <a:lnTo>
                  <a:pt x="2921" y="580008"/>
                </a:lnTo>
                <a:close/>
              </a:path>
              <a:path w="698500" h="594360">
                <a:moveTo>
                  <a:pt x="36195" y="490346"/>
                </a:moveTo>
                <a:lnTo>
                  <a:pt x="35305" y="493013"/>
                </a:lnTo>
                <a:lnTo>
                  <a:pt x="34417" y="495553"/>
                </a:lnTo>
                <a:lnTo>
                  <a:pt x="33527" y="497966"/>
                </a:lnTo>
                <a:lnTo>
                  <a:pt x="129794" y="594232"/>
                </a:lnTo>
                <a:lnTo>
                  <a:pt x="140080" y="594232"/>
                </a:lnTo>
                <a:lnTo>
                  <a:pt x="36195" y="490346"/>
                </a:lnTo>
                <a:close/>
              </a:path>
              <a:path w="698500" h="594360">
                <a:moveTo>
                  <a:pt x="44196" y="467613"/>
                </a:moveTo>
                <a:lnTo>
                  <a:pt x="41528" y="475233"/>
                </a:lnTo>
                <a:lnTo>
                  <a:pt x="160527" y="594232"/>
                </a:lnTo>
                <a:lnTo>
                  <a:pt x="170815" y="594232"/>
                </a:lnTo>
                <a:lnTo>
                  <a:pt x="44196" y="467613"/>
                </a:lnTo>
                <a:close/>
              </a:path>
              <a:path w="698500" h="594360">
                <a:moveTo>
                  <a:pt x="52070" y="444753"/>
                </a:moveTo>
                <a:lnTo>
                  <a:pt x="49529" y="452374"/>
                </a:lnTo>
                <a:lnTo>
                  <a:pt x="191389" y="594232"/>
                </a:lnTo>
                <a:lnTo>
                  <a:pt x="201675" y="594232"/>
                </a:lnTo>
                <a:lnTo>
                  <a:pt x="52070" y="444753"/>
                </a:lnTo>
                <a:close/>
              </a:path>
              <a:path w="698500" h="594360">
                <a:moveTo>
                  <a:pt x="163575" y="156590"/>
                </a:moveTo>
                <a:lnTo>
                  <a:pt x="162432" y="158876"/>
                </a:lnTo>
                <a:lnTo>
                  <a:pt x="161163" y="161035"/>
                </a:lnTo>
                <a:lnTo>
                  <a:pt x="160020" y="163321"/>
                </a:lnTo>
                <a:lnTo>
                  <a:pt x="160274" y="163321"/>
                </a:lnTo>
                <a:lnTo>
                  <a:pt x="591057" y="594232"/>
                </a:lnTo>
                <a:lnTo>
                  <a:pt x="601345" y="594232"/>
                </a:lnTo>
                <a:lnTo>
                  <a:pt x="163575" y="156590"/>
                </a:lnTo>
                <a:close/>
              </a:path>
              <a:path w="698500" h="594360">
                <a:moveTo>
                  <a:pt x="174244" y="136525"/>
                </a:moveTo>
                <a:lnTo>
                  <a:pt x="172974" y="138683"/>
                </a:lnTo>
                <a:lnTo>
                  <a:pt x="171830" y="140969"/>
                </a:lnTo>
                <a:lnTo>
                  <a:pt x="170561" y="143128"/>
                </a:lnTo>
                <a:lnTo>
                  <a:pt x="621792" y="594232"/>
                </a:lnTo>
                <a:lnTo>
                  <a:pt x="632078" y="594232"/>
                </a:lnTo>
                <a:lnTo>
                  <a:pt x="174244" y="136525"/>
                </a:lnTo>
                <a:close/>
              </a:path>
              <a:path w="698500" h="594360">
                <a:moveTo>
                  <a:pt x="185547" y="117093"/>
                </a:moveTo>
                <a:lnTo>
                  <a:pt x="184276" y="119125"/>
                </a:lnTo>
                <a:lnTo>
                  <a:pt x="183006" y="121412"/>
                </a:lnTo>
                <a:lnTo>
                  <a:pt x="181610" y="123443"/>
                </a:lnTo>
                <a:lnTo>
                  <a:pt x="181482" y="123570"/>
                </a:lnTo>
                <a:lnTo>
                  <a:pt x="652145" y="594232"/>
                </a:lnTo>
                <a:lnTo>
                  <a:pt x="662431" y="594232"/>
                </a:lnTo>
                <a:lnTo>
                  <a:pt x="185547" y="117093"/>
                </a:lnTo>
                <a:close/>
              </a:path>
              <a:path w="698500" h="594360">
                <a:moveTo>
                  <a:pt x="197485" y="98297"/>
                </a:moveTo>
                <a:lnTo>
                  <a:pt x="196215" y="100330"/>
                </a:lnTo>
                <a:lnTo>
                  <a:pt x="194818" y="102362"/>
                </a:lnTo>
                <a:lnTo>
                  <a:pt x="193421" y="104520"/>
                </a:lnTo>
                <a:lnTo>
                  <a:pt x="683005" y="594232"/>
                </a:lnTo>
                <a:lnTo>
                  <a:pt x="693293" y="594232"/>
                </a:lnTo>
                <a:lnTo>
                  <a:pt x="197485" y="98297"/>
                </a:lnTo>
                <a:close/>
              </a:path>
              <a:path w="698500" h="594360">
                <a:moveTo>
                  <a:pt x="210312" y="80390"/>
                </a:moveTo>
                <a:lnTo>
                  <a:pt x="208915" y="82295"/>
                </a:lnTo>
                <a:lnTo>
                  <a:pt x="207391" y="84327"/>
                </a:lnTo>
                <a:lnTo>
                  <a:pt x="205994" y="86232"/>
                </a:lnTo>
                <a:lnTo>
                  <a:pt x="697992" y="578484"/>
                </a:lnTo>
                <a:lnTo>
                  <a:pt x="693166" y="566801"/>
                </a:lnTo>
                <a:lnTo>
                  <a:pt x="690752" y="560832"/>
                </a:lnTo>
                <a:lnTo>
                  <a:pt x="210312" y="80390"/>
                </a:lnTo>
                <a:close/>
              </a:path>
              <a:path w="698500" h="594360">
                <a:moveTo>
                  <a:pt x="224281" y="63372"/>
                </a:moveTo>
                <a:lnTo>
                  <a:pt x="219455" y="68960"/>
                </a:lnTo>
                <a:lnTo>
                  <a:pt x="677418" y="527050"/>
                </a:lnTo>
                <a:lnTo>
                  <a:pt x="675258" y="521588"/>
                </a:lnTo>
                <a:lnTo>
                  <a:pt x="673226" y="516000"/>
                </a:lnTo>
                <a:lnTo>
                  <a:pt x="671068" y="510413"/>
                </a:lnTo>
                <a:lnTo>
                  <a:pt x="224281" y="63372"/>
                </a:lnTo>
                <a:close/>
              </a:path>
              <a:path w="698500" h="594360">
                <a:moveTo>
                  <a:pt x="239141" y="47751"/>
                </a:moveTo>
                <a:lnTo>
                  <a:pt x="237363" y="49402"/>
                </a:lnTo>
                <a:lnTo>
                  <a:pt x="233933" y="52831"/>
                </a:lnTo>
                <a:lnTo>
                  <a:pt x="659129" y="478027"/>
                </a:lnTo>
                <a:lnTo>
                  <a:pt x="653415" y="461771"/>
                </a:lnTo>
                <a:lnTo>
                  <a:pt x="239141" y="47751"/>
                </a:lnTo>
                <a:close/>
              </a:path>
              <a:path w="698500" h="594360">
                <a:moveTo>
                  <a:pt x="255524" y="33400"/>
                </a:moveTo>
                <a:lnTo>
                  <a:pt x="251714" y="36449"/>
                </a:lnTo>
                <a:lnTo>
                  <a:pt x="249936" y="38100"/>
                </a:lnTo>
                <a:lnTo>
                  <a:pt x="641857" y="430149"/>
                </a:lnTo>
                <a:lnTo>
                  <a:pt x="636397" y="414019"/>
                </a:lnTo>
                <a:lnTo>
                  <a:pt x="255524" y="33400"/>
                </a:lnTo>
                <a:close/>
              </a:path>
              <a:path w="698500" h="594360">
                <a:moveTo>
                  <a:pt x="273685" y="20827"/>
                </a:moveTo>
                <a:lnTo>
                  <a:pt x="271652" y="22097"/>
                </a:lnTo>
                <a:lnTo>
                  <a:pt x="269494" y="23368"/>
                </a:lnTo>
                <a:lnTo>
                  <a:pt x="267462" y="24764"/>
                </a:lnTo>
                <a:lnTo>
                  <a:pt x="625221" y="382524"/>
                </a:lnTo>
                <a:lnTo>
                  <a:pt x="623189" y="377189"/>
                </a:lnTo>
                <a:lnTo>
                  <a:pt x="619378" y="366521"/>
                </a:lnTo>
                <a:lnTo>
                  <a:pt x="619632" y="366521"/>
                </a:lnTo>
                <a:lnTo>
                  <a:pt x="273685" y="20827"/>
                </a:lnTo>
                <a:close/>
              </a:path>
              <a:path w="698500" h="594360">
                <a:moveTo>
                  <a:pt x="294131" y="10540"/>
                </a:moveTo>
                <a:lnTo>
                  <a:pt x="291846" y="11430"/>
                </a:lnTo>
                <a:lnTo>
                  <a:pt x="289432" y="12572"/>
                </a:lnTo>
                <a:lnTo>
                  <a:pt x="287020" y="13588"/>
                </a:lnTo>
                <a:lnTo>
                  <a:pt x="607949" y="334644"/>
                </a:lnTo>
                <a:lnTo>
                  <a:pt x="602233" y="318388"/>
                </a:lnTo>
                <a:lnTo>
                  <a:pt x="294131" y="10540"/>
                </a:lnTo>
                <a:close/>
              </a:path>
              <a:path w="698500" h="594360">
                <a:moveTo>
                  <a:pt x="317626" y="3175"/>
                </a:moveTo>
                <a:lnTo>
                  <a:pt x="312039" y="4444"/>
                </a:lnTo>
                <a:lnTo>
                  <a:pt x="309372" y="5206"/>
                </a:lnTo>
                <a:lnTo>
                  <a:pt x="589915" y="285750"/>
                </a:lnTo>
                <a:lnTo>
                  <a:pt x="587755" y="280162"/>
                </a:lnTo>
                <a:lnTo>
                  <a:pt x="585470" y="274574"/>
                </a:lnTo>
                <a:lnTo>
                  <a:pt x="583311" y="268985"/>
                </a:lnTo>
                <a:lnTo>
                  <a:pt x="317626" y="3175"/>
                </a:lnTo>
                <a:close/>
              </a:path>
              <a:path w="698500" h="594360">
                <a:moveTo>
                  <a:pt x="345186" y="0"/>
                </a:moveTo>
                <a:lnTo>
                  <a:pt x="341883" y="0"/>
                </a:lnTo>
                <a:lnTo>
                  <a:pt x="335406" y="507"/>
                </a:lnTo>
                <a:lnTo>
                  <a:pt x="569468" y="234695"/>
                </a:lnTo>
                <a:lnTo>
                  <a:pt x="567054" y="228600"/>
                </a:lnTo>
                <a:lnTo>
                  <a:pt x="564515" y="222631"/>
                </a:lnTo>
                <a:lnTo>
                  <a:pt x="561848" y="216788"/>
                </a:lnTo>
                <a:lnTo>
                  <a:pt x="562101" y="216662"/>
                </a:lnTo>
                <a:lnTo>
                  <a:pt x="345186" y="0"/>
                </a:lnTo>
                <a:close/>
              </a:path>
              <a:path w="698500" h="594360">
                <a:moveTo>
                  <a:pt x="366902" y="1269"/>
                </a:moveTo>
                <a:lnTo>
                  <a:pt x="544829" y="179069"/>
                </a:lnTo>
                <a:lnTo>
                  <a:pt x="541401" y="172212"/>
                </a:lnTo>
                <a:lnTo>
                  <a:pt x="538099" y="165353"/>
                </a:lnTo>
                <a:lnTo>
                  <a:pt x="534543" y="158750"/>
                </a:lnTo>
                <a:lnTo>
                  <a:pt x="534797" y="158622"/>
                </a:lnTo>
                <a:lnTo>
                  <a:pt x="379475" y="3556"/>
                </a:lnTo>
                <a:lnTo>
                  <a:pt x="375412" y="2666"/>
                </a:lnTo>
                <a:lnTo>
                  <a:pt x="371221" y="1905"/>
                </a:lnTo>
                <a:lnTo>
                  <a:pt x="366902" y="1269"/>
                </a:lnTo>
                <a:close/>
              </a:path>
              <a:path w="698500" h="594360">
                <a:moveTo>
                  <a:pt x="411606" y="14985"/>
                </a:moveTo>
                <a:lnTo>
                  <a:pt x="507746" y="111125"/>
                </a:lnTo>
                <a:lnTo>
                  <a:pt x="501818" y="102129"/>
                </a:lnTo>
                <a:lnTo>
                  <a:pt x="495665" y="93265"/>
                </a:lnTo>
                <a:lnTo>
                  <a:pt x="489297" y="84568"/>
                </a:lnTo>
                <a:lnTo>
                  <a:pt x="482726" y="76072"/>
                </a:lnTo>
                <a:lnTo>
                  <a:pt x="439166" y="32257"/>
                </a:lnTo>
                <a:lnTo>
                  <a:pt x="432573" y="27451"/>
                </a:lnTo>
                <a:lnTo>
                  <a:pt x="425767" y="22955"/>
                </a:lnTo>
                <a:lnTo>
                  <a:pt x="418770" y="18792"/>
                </a:lnTo>
                <a:lnTo>
                  <a:pt x="411606" y="14985"/>
                </a:lnTo>
                <a:close/>
              </a:path>
            </a:pathLst>
          </a:custGeom>
          <a:solidFill>
            <a:srgbClr val="AE9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7685531" y="1955292"/>
            <a:ext cx="1268095" cy="852169"/>
            <a:chOff x="7685531" y="1955292"/>
            <a:chExt cx="1268095" cy="852169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5531" y="1955292"/>
              <a:ext cx="1267968" cy="7086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85531" y="2627376"/>
              <a:ext cx="47625" cy="36830"/>
            </a:xfrm>
            <a:custGeom>
              <a:avLst/>
              <a:gdLst/>
              <a:ahLst/>
              <a:cxnLst/>
              <a:rect l="l" t="t" r="r" b="b"/>
              <a:pathLst>
                <a:path w="47625" h="36830">
                  <a:moveTo>
                    <a:pt x="20954" y="0"/>
                  </a:moveTo>
                  <a:lnTo>
                    <a:pt x="10572" y="18478"/>
                  </a:lnTo>
                  <a:lnTo>
                    <a:pt x="0" y="36575"/>
                  </a:lnTo>
                  <a:lnTo>
                    <a:pt x="47244" y="36575"/>
                  </a:lnTo>
                  <a:lnTo>
                    <a:pt x="40743" y="27056"/>
                  </a:lnTo>
                  <a:lnTo>
                    <a:pt x="34194" y="17764"/>
                  </a:lnTo>
                  <a:lnTo>
                    <a:pt x="27598" y="8733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FF85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69807" y="2663952"/>
              <a:ext cx="459105" cy="143510"/>
            </a:xfrm>
            <a:custGeom>
              <a:avLst/>
              <a:gdLst/>
              <a:ahLst/>
              <a:cxnLst/>
              <a:rect l="l" t="t" r="r" b="b"/>
              <a:pathLst>
                <a:path w="459104" h="143510">
                  <a:moveTo>
                    <a:pt x="458724" y="0"/>
                  </a:moveTo>
                  <a:lnTo>
                    <a:pt x="0" y="0"/>
                  </a:lnTo>
                  <a:lnTo>
                    <a:pt x="33164" y="39407"/>
                  </a:lnTo>
                  <a:lnTo>
                    <a:pt x="68001" y="73998"/>
                  </a:lnTo>
                  <a:lnTo>
                    <a:pt x="104679" y="102727"/>
                  </a:lnTo>
                  <a:lnTo>
                    <a:pt x="143368" y="124544"/>
                  </a:lnTo>
                  <a:lnTo>
                    <a:pt x="184238" y="138403"/>
                  </a:lnTo>
                  <a:lnTo>
                    <a:pt x="227457" y="143256"/>
                  </a:lnTo>
                  <a:lnTo>
                    <a:pt x="273427" y="138324"/>
                  </a:lnTo>
                  <a:lnTo>
                    <a:pt x="316032" y="124290"/>
                  </a:lnTo>
                  <a:lnTo>
                    <a:pt x="355568" y="102298"/>
                  </a:lnTo>
                  <a:lnTo>
                    <a:pt x="392331" y="73490"/>
                  </a:lnTo>
                  <a:lnTo>
                    <a:pt x="426617" y="3901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FFC2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6001511" y="2663951"/>
            <a:ext cx="506095" cy="238125"/>
          </a:xfrm>
          <a:custGeom>
            <a:avLst/>
            <a:gdLst/>
            <a:ahLst/>
            <a:cxnLst/>
            <a:rect l="l" t="t" r="r" b="b"/>
            <a:pathLst>
              <a:path w="506095" h="238125">
                <a:moveTo>
                  <a:pt x="239649" y="0"/>
                </a:moveTo>
                <a:lnTo>
                  <a:pt x="223265" y="0"/>
                </a:lnTo>
                <a:lnTo>
                  <a:pt x="216535" y="6604"/>
                </a:lnTo>
                <a:lnTo>
                  <a:pt x="216535" y="222250"/>
                </a:lnTo>
                <a:lnTo>
                  <a:pt x="223265" y="228854"/>
                </a:lnTo>
                <a:lnTo>
                  <a:pt x="239522" y="228854"/>
                </a:lnTo>
                <a:lnTo>
                  <a:pt x="246252" y="222250"/>
                </a:lnTo>
                <a:lnTo>
                  <a:pt x="246252" y="6604"/>
                </a:lnTo>
                <a:lnTo>
                  <a:pt x="239649" y="0"/>
                </a:lnTo>
                <a:close/>
              </a:path>
              <a:path w="506095" h="238125">
                <a:moveTo>
                  <a:pt x="14986" y="0"/>
                </a:moveTo>
                <a:lnTo>
                  <a:pt x="6603" y="0"/>
                </a:lnTo>
                <a:lnTo>
                  <a:pt x="0" y="6604"/>
                </a:lnTo>
                <a:lnTo>
                  <a:pt x="0" y="34290"/>
                </a:lnTo>
                <a:lnTo>
                  <a:pt x="6603" y="40893"/>
                </a:lnTo>
                <a:lnTo>
                  <a:pt x="22987" y="40893"/>
                </a:lnTo>
                <a:lnTo>
                  <a:pt x="29590" y="34290"/>
                </a:lnTo>
                <a:lnTo>
                  <a:pt x="29466" y="6604"/>
                </a:lnTo>
                <a:lnTo>
                  <a:pt x="23113" y="127"/>
                </a:lnTo>
                <a:lnTo>
                  <a:pt x="14986" y="0"/>
                </a:lnTo>
                <a:close/>
              </a:path>
              <a:path w="506095" h="238125">
                <a:moveTo>
                  <a:pt x="188087" y="0"/>
                </a:moveTo>
                <a:lnTo>
                  <a:pt x="179832" y="0"/>
                </a:lnTo>
                <a:lnTo>
                  <a:pt x="173227" y="6604"/>
                </a:lnTo>
                <a:lnTo>
                  <a:pt x="173227" y="201041"/>
                </a:lnTo>
                <a:lnTo>
                  <a:pt x="179832" y="207645"/>
                </a:lnTo>
                <a:lnTo>
                  <a:pt x="196214" y="207645"/>
                </a:lnTo>
                <a:lnTo>
                  <a:pt x="202818" y="201041"/>
                </a:lnTo>
                <a:lnTo>
                  <a:pt x="202691" y="6604"/>
                </a:lnTo>
                <a:lnTo>
                  <a:pt x="196214" y="127"/>
                </a:lnTo>
                <a:lnTo>
                  <a:pt x="188087" y="0"/>
                </a:lnTo>
                <a:close/>
              </a:path>
              <a:path w="506095" h="238125">
                <a:moveTo>
                  <a:pt x="144779" y="0"/>
                </a:moveTo>
                <a:lnTo>
                  <a:pt x="136525" y="0"/>
                </a:lnTo>
                <a:lnTo>
                  <a:pt x="129921" y="6604"/>
                </a:lnTo>
                <a:lnTo>
                  <a:pt x="129921" y="172339"/>
                </a:lnTo>
                <a:lnTo>
                  <a:pt x="136525" y="179070"/>
                </a:lnTo>
                <a:lnTo>
                  <a:pt x="152908" y="179070"/>
                </a:lnTo>
                <a:lnTo>
                  <a:pt x="159512" y="172339"/>
                </a:lnTo>
                <a:lnTo>
                  <a:pt x="159385" y="6604"/>
                </a:lnTo>
                <a:lnTo>
                  <a:pt x="152908" y="127"/>
                </a:lnTo>
                <a:lnTo>
                  <a:pt x="144779" y="0"/>
                </a:lnTo>
                <a:close/>
              </a:path>
              <a:path w="506095" h="238125">
                <a:moveTo>
                  <a:pt x="58165" y="0"/>
                </a:moveTo>
                <a:lnTo>
                  <a:pt x="49911" y="0"/>
                </a:lnTo>
                <a:lnTo>
                  <a:pt x="43307" y="6604"/>
                </a:lnTo>
                <a:lnTo>
                  <a:pt x="43307" y="72517"/>
                </a:lnTo>
                <a:lnTo>
                  <a:pt x="49911" y="79121"/>
                </a:lnTo>
                <a:lnTo>
                  <a:pt x="66293" y="79121"/>
                </a:lnTo>
                <a:lnTo>
                  <a:pt x="72898" y="72517"/>
                </a:lnTo>
                <a:lnTo>
                  <a:pt x="72773" y="6604"/>
                </a:lnTo>
                <a:lnTo>
                  <a:pt x="66421" y="127"/>
                </a:lnTo>
                <a:lnTo>
                  <a:pt x="58165" y="0"/>
                </a:lnTo>
                <a:close/>
              </a:path>
              <a:path w="506095" h="238125">
                <a:moveTo>
                  <a:pt x="101473" y="0"/>
                </a:moveTo>
                <a:lnTo>
                  <a:pt x="93217" y="0"/>
                </a:lnTo>
                <a:lnTo>
                  <a:pt x="86613" y="6604"/>
                </a:lnTo>
                <a:lnTo>
                  <a:pt x="86613" y="129286"/>
                </a:lnTo>
                <a:lnTo>
                  <a:pt x="93217" y="135890"/>
                </a:lnTo>
                <a:lnTo>
                  <a:pt x="109600" y="135890"/>
                </a:lnTo>
                <a:lnTo>
                  <a:pt x="116204" y="129286"/>
                </a:lnTo>
                <a:lnTo>
                  <a:pt x="116077" y="6604"/>
                </a:lnTo>
                <a:lnTo>
                  <a:pt x="109600" y="127"/>
                </a:lnTo>
                <a:lnTo>
                  <a:pt x="101473" y="0"/>
                </a:lnTo>
                <a:close/>
              </a:path>
              <a:path w="506095" h="238125">
                <a:moveTo>
                  <a:pt x="326136" y="0"/>
                </a:moveTo>
                <a:lnTo>
                  <a:pt x="309752" y="0"/>
                </a:lnTo>
                <a:lnTo>
                  <a:pt x="303149" y="6604"/>
                </a:lnTo>
                <a:lnTo>
                  <a:pt x="303149" y="226314"/>
                </a:lnTo>
                <a:lnTo>
                  <a:pt x="309752" y="233045"/>
                </a:lnTo>
                <a:lnTo>
                  <a:pt x="326136" y="233045"/>
                </a:lnTo>
                <a:lnTo>
                  <a:pt x="332739" y="226314"/>
                </a:lnTo>
                <a:lnTo>
                  <a:pt x="332739" y="6604"/>
                </a:lnTo>
                <a:lnTo>
                  <a:pt x="326136" y="0"/>
                </a:lnTo>
                <a:close/>
              </a:path>
              <a:path w="506095" h="238125">
                <a:moveTo>
                  <a:pt x="456057" y="0"/>
                </a:moveTo>
                <a:lnTo>
                  <a:pt x="439674" y="0"/>
                </a:lnTo>
                <a:lnTo>
                  <a:pt x="433070" y="6604"/>
                </a:lnTo>
                <a:lnTo>
                  <a:pt x="433070" y="96900"/>
                </a:lnTo>
                <a:lnTo>
                  <a:pt x="439674" y="103505"/>
                </a:lnTo>
                <a:lnTo>
                  <a:pt x="456057" y="103505"/>
                </a:lnTo>
                <a:lnTo>
                  <a:pt x="462661" y="96900"/>
                </a:lnTo>
                <a:lnTo>
                  <a:pt x="462661" y="6604"/>
                </a:lnTo>
                <a:lnTo>
                  <a:pt x="456057" y="0"/>
                </a:lnTo>
                <a:close/>
              </a:path>
              <a:path w="506095" h="238125">
                <a:moveTo>
                  <a:pt x="499363" y="0"/>
                </a:moveTo>
                <a:lnTo>
                  <a:pt x="482980" y="0"/>
                </a:lnTo>
                <a:lnTo>
                  <a:pt x="476376" y="6604"/>
                </a:lnTo>
                <a:lnTo>
                  <a:pt x="476376" y="34925"/>
                </a:lnTo>
                <a:lnTo>
                  <a:pt x="482980" y="41529"/>
                </a:lnTo>
                <a:lnTo>
                  <a:pt x="499363" y="41529"/>
                </a:lnTo>
                <a:lnTo>
                  <a:pt x="505967" y="34925"/>
                </a:lnTo>
                <a:lnTo>
                  <a:pt x="505967" y="6604"/>
                </a:lnTo>
                <a:lnTo>
                  <a:pt x="499363" y="0"/>
                </a:lnTo>
                <a:close/>
              </a:path>
              <a:path w="506095" h="238125">
                <a:moveTo>
                  <a:pt x="274700" y="0"/>
                </a:moveTo>
                <a:lnTo>
                  <a:pt x="266446" y="0"/>
                </a:lnTo>
                <a:lnTo>
                  <a:pt x="259714" y="6604"/>
                </a:lnTo>
                <a:lnTo>
                  <a:pt x="259714" y="231140"/>
                </a:lnTo>
                <a:lnTo>
                  <a:pt x="266446" y="237744"/>
                </a:lnTo>
                <a:lnTo>
                  <a:pt x="282701" y="237744"/>
                </a:lnTo>
                <a:lnTo>
                  <a:pt x="289433" y="231140"/>
                </a:lnTo>
                <a:lnTo>
                  <a:pt x="289306" y="6604"/>
                </a:lnTo>
                <a:lnTo>
                  <a:pt x="282828" y="127"/>
                </a:lnTo>
                <a:lnTo>
                  <a:pt x="274700" y="0"/>
                </a:lnTo>
                <a:close/>
              </a:path>
              <a:path w="506095" h="238125">
                <a:moveTo>
                  <a:pt x="404622" y="0"/>
                </a:moveTo>
                <a:lnTo>
                  <a:pt x="396239" y="0"/>
                </a:lnTo>
                <a:lnTo>
                  <a:pt x="389636" y="6604"/>
                </a:lnTo>
                <a:lnTo>
                  <a:pt x="389636" y="162560"/>
                </a:lnTo>
                <a:lnTo>
                  <a:pt x="396239" y="169291"/>
                </a:lnTo>
                <a:lnTo>
                  <a:pt x="412623" y="169291"/>
                </a:lnTo>
                <a:lnTo>
                  <a:pt x="419226" y="162560"/>
                </a:lnTo>
                <a:lnTo>
                  <a:pt x="419102" y="6604"/>
                </a:lnTo>
                <a:lnTo>
                  <a:pt x="412750" y="127"/>
                </a:lnTo>
                <a:lnTo>
                  <a:pt x="404622" y="0"/>
                </a:lnTo>
                <a:close/>
              </a:path>
              <a:path w="506095" h="238125">
                <a:moveTo>
                  <a:pt x="369442" y="0"/>
                </a:moveTo>
                <a:lnTo>
                  <a:pt x="352933" y="0"/>
                </a:lnTo>
                <a:lnTo>
                  <a:pt x="346328" y="6604"/>
                </a:lnTo>
                <a:lnTo>
                  <a:pt x="346328" y="205359"/>
                </a:lnTo>
                <a:lnTo>
                  <a:pt x="352933" y="211962"/>
                </a:lnTo>
                <a:lnTo>
                  <a:pt x="369442" y="211962"/>
                </a:lnTo>
                <a:lnTo>
                  <a:pt x="376047" y="205359"/>
                </a:lnTo>
                <a:lnTo>
                  <a:pt x="376047" y="6604"/>
                </a:lnTo>
                <a:lnTo>
                  <a:pt x="369442" y="0"/>
                </a:lnTo>
                <a:close/>
              </a:path>
            </a:pathLst>
          </a:custGeom>
          <a:solidFill>
            <a:srgbClr val="33E7FF">
              <a:alpha val="5960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2834639" y="2098548"/>
            <a:ext cx="1544320" cy="1089660"/>
            <a:chOff x="2834639" y="2098548"/>
            <a:chExt cx="1544320" cy="108966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4071" y="2663952"/>
              <a:ext cx="754379" cy="5242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13631" y="2663952"/>
              <a:ext cx="426720" cy="243840"/>
            </a:xfrm>
            <a:custGeom>
              <a:avLst/>
              <a:gdLst/>
              <a:ahLst/>
              <a:cxnLst/>
              <a:rect l="l" t="t" r="r" b="b"/>
              <a:pathLst>
                <a:path w="426720" h="243839">
                  <a:moveTo>
                    <a:pt x="426719" y="0"/>
                  </a:moveTo>
                  <a:lnTo>
                    <a:pt x="0" y="0"/>
                  </a:lnTo>
                  <a:lnTo>
                    <a:pt x="18872" y="56494"/>
                  </a:lnTo>
                  <a:lnTo>
                    <a:pt x="39511" y="108046"/>
                  </a:lnTo>
                  <a:lnTo>
                    <a:pt x="62485" y="153288"/>
                  </a:lnTo>
                  <a:lnTo>
                    <a:pt x="88362" y="190855"/>
                  </a:lnTo>
                  <a:lnTo>
                    <a:pt x="117711" y="219380"/>
                  </a:lnTo>
                  <a:lnTo>
                    <a:pt x="189102" y="243840"/>
                  </a:lnTo>
                  <a:lnTo>
                    <a:pt x="234932" y="238326"/>
                  </a:lnTo>
                  <a:lnTo>
                    <a:pt x="274272" y="222759"/>
                  </a:lnTo>
                  <a:lnTo>
                    <a:pt x="308064" y="198599"/>
                  </a:lnTo>
                  <a:lnTo>
                    <a:pt x="337248" y="167306"/>
                  </a:lnTo>
                  <a:lnTo>
                    <a:pt x="362765" y="130339"/>
                  </a:lnTo>
                  <a:lnTo>
                    <a:pt x="385556" y="89159"/>
                  </a:lnTo>
                  <a:lnTo>
                    <a:pt x="406560" y="45226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2EFF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42487" y="2307336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69">
                  <a:moveTo>
                    <a:pt x="262636" y="0"/>
                  </a:moveTo>
                  <a:lnTo>
                    <a:pt x="208072" y="21201"/>
                  </a:lnTo>
                  <a:lnTo>
                    <a:pt x="156837" y="77870"/>
                  </a:lnTo>
                  <a:lnTo>
                    <a:pt x="131746" y="116252"/>
                  </a:lnTo>
                  <a:lnTo>
                    <a:pt x="106621" y="159599"/>
                  </a:lnTo>
                  <a:lnTo>
                    <a:pt x="81172" y="206609"/>
                  </a:lnTo>
                  <a:lnTo>
                    <a:pt x="55111" y="255983"/>
                  </a:lnTo>
                  <a:lnTo>
                    <a:pt x="28150" y="306418"/>
                  </a:lnTo>
                  <a:lnTo>
                    <a:pt x="0" y="356615"/>
                  </a:lnTo>
                  <a:lnTo>
                    <a:pt x="481584" y="356615"/>
                  </a:lnTo>
                  <a:lnTo>
                    <a:pt x="456080" y="294614"/>
                  </a:lnTo>
                  <a:lnTo>
                    <a:pt x="431138" y="235398"/>
                  </a:lnTo>
                  <a:lnTo>
                    <a:pt x="406644" y="180170"/>
                  </a:lnTo>
                  <a:lnTo>
                    <a:pt x="382482" y="130135"/>
                  </a:lnTo>
                  <a:lnTo>
                    <a:pt x="358538" y="86497"/>
                  </a:lnTo>
                  <a:lnTo>
                    <a:pt x="334696" y="50461"/>
                  </a:lnTo>
                  <a:lnTo>
                    <a:pt x="286860" y="6008"/>
                  </a:lnTo>
                  <a:lnTo>
                    <a:pt x="262636" y="0"/>
                  </a:lnTo>
                  <a:close/>
                </a:path>
              </a:pathLst>
            </a:custGeom>
            <a:solidFill>
              <a:srgbClr val="FF85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27831" y="2098548"/>
              <a:ext cx="685800" cy="565785"/>
            </a:xfrm>
            <a:custGeom>
              <a:avLst/>
              <a:gdLst/>
              <a:ahLst/>
              <a:cxnLst/>
              <a:rect l="l" t="t" r="r" b="b"/>
              <a:pathLst>
                <a:path w="685800" h="565785">
                  <a:moveTo>
                    <a:pt x="379983" y="0"/>
                  </a:moveTo>
                  <a:lnTo>
                    <a:pt x="309962" y="15366"/>
                  </a:lnTo>
                  <a:lnTo>
                    <a:pt x="250388" y="57733"/>
                  </a:lnTo>
                  <a:lnTo>
                    <a:pt x="223892" y="87292"/>
                  </a:lnTo>
                  <a:lnTo>
                    <a:pt x="199256" y="121501"/>
                  </a:lnTo>
                  <a:lnTo>
                    <a:pt x="176228" y="159661"/>
                  </a:lnTo>
                  <a:lnTo>
                    <a:pt x="154558" y="201072"/>
                  </a:lnTo>
                  <a:lnTo>
                    <a:pt x="133996" y="245034"/>
                  </a:lnTo>
                  <a:lnTo>
                    <a:pt x="114291" y="290847"/>
                  </a:lnTo>
                  <a:lnTo>
                    <a:pt x="95191" y="337811"/>
                  </a:lnTo>
                  <a:lnTo>
                    <a:pt x="57805" y="432393"/>
                  </a:lnTo>
                  <a:lnTo>
                    <a:pt x="39017" y="478611"/>
                  </a:lnTo>
                  <a:lnTo>
                    <a:pt x="19832" y="523182"/>
                  </a:lnTo>
                  <a:lnTo>
                    <a:pt x="0" y="565403"/>
                  </a:lnTo>
                  <a:lnTo>
                    <a:pt x="685800" y="565403"/>
                  </a:lnTo>
                  <a:lnTo>
                    <a:pt x="671316" y="516735"/>
                  </a:lnTo>
                  <a:lnTo>
                    <a:pt x="657326" y="466424"/>
                  </a:lnTo>
                  <a:lnTo>
                    <a:pt x="629594" y="363835"/>
                  </a:lnTo>
                  <a:lnTo>
                    <a:pt x="615235" y="313040"/>
                  </a:lnTo>
                  <a:lnTo>
                    <a:pt x="600134" y="263566"/>
                  </a:lnTo>
                  <a:lnTo>
                    <a:pt x="583985" y="216154"/>
                  </a:lnTo>
                  <a:lnTo>
                    <a:pt x="566478" y="171544"/>
                  </a:lnTo>
                  <a:lnTo>
                    <a:pt x="547304" y="130478"/>
                  </a:lnTo>
                  <a:lnTo>
                    <a:pt x="526156" y="93697"/>
                  </a:lnTo>
                  <a:lnTo>
                    <a:pt x="502723" y="61942"/>
                  </a:lnTo>
                  <a:lnTo>
                    <a:pt x="447773" y="16473"/>
                  </a:lnTo>
                  <a:lnTo>
                    <a:pt x="415637" y="4241"/>
                  </a:lnTo>
                  <a:lnTo>
                    <a:pt x="379983" y="0"/>
                  </a:lnTo>
                  <a:close/>
                </a:path>
              </a:pathLst>
            </a:custGeom>
            <a:solidFill>
              <a:srgbClr val="AE9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9" y="2663952"/>
              <a:ext cx="393192" cy="17221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5255" y="2663951"/>
            <a:ext cx="493775" cy="24384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411224" y="2241804"/>
            <a:ext cx="1423670" cy="879475"/>
            <a:chOff x="1411224" y="2241804"/>
            <a:chExt cx="1423670" cy="87947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400" y="2663952"/>
              <a:ext cx="679704" cy="457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356104" y="2241804"/>
              <a:ext cx="478790" cy="422275"/>
            </a:xfrm>
            <a:custGeom>
              <a:avLst/>
              <a:gdLst/>
              <a:ahLst/>
              <a:cxnLst/>
              <a:rect l="l" t="t" r="r" b="b"/>
              <a:pathLst>
                <a:path w="478789" h="422275">
                  <a:moveTo>
                    <a:pt x="238251" y="0"/>
                  </a:moveTo>
                  <a:lnTo>
                    <a:pt x="192442" y="23384"/>
                  </a:lnTo>
                  <a:lnTo>
                    <a:pt x="146340" y="87038"/>
                  </a:lnTo>
                  <a:lnTo>
                    <a:pt x="122983" y="130921"/>
                  </a:lnTo>
                  <a:lnTo>
                    <a:pt x="99318" y="181215"/>
                  </a:lnTo>
                  <a:lnTo>
                    <a:pt x="75265" y="236704"/>
                  </a:lnTo>
                  <a:lnTo>
                    <a:pt x="50747" y="296168"/>
                  </a:lnTo>
                  <a:lnTo>
                    <a:pt x="0" y="422147"/>
                  </a:lnTo>
                  <a:lnTo>
                    <a:pt x="478535" y="422147"/>
                  </a:lnTo>
                  <a:lnTo>
                    <a:pt x="454693" y="372813"/>
                  </a:lnTo>
                  <a:lnTo>
                    <a:pt x="432548" y="321362"/>
                  </a:lnTo>
                  <a:lnTo>
                    <a:pt x="411666" y="269231"/>
                  </a:lnTo>
                  <a:lnTo>
                    <a:pt x="391616" y="217856"/>
                  </a:lnTo>
                  <a:lnTo>
                    <a:pt x="371966" y="168672"/>
                  </a:lnTo>
                  <a:lnTo>
                    <a:pt x="352283" y="123116"/>
                  </a:lnTo>
                  <a:lnTo>
                    <a:pt x="332136" y="82623"/>
                  </a:lnTo>
                  <a:lnTo>
                    <a:pt x="311091" y="48629"/>
                  </a:lnTo>
                  <a:lnTo>
                    <a:pt x="264581" y="5881"/>
                  </a:lnTo>
                  <a:lnTo>
                    <a:pt x="238251" y="0"/>
                  </a:lnTo>
                  <a:close/>
                </a:path>
              </a:pathLst>
            </a:custGeom>
            <a:solidFill>
              <a:srgbClr val="FF80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11224" y="2551176"/>
              <a:ext cx="265430" cy="113030"/>
            </a:xfrm>
            <a:custGeom>
              <a:avLst/>
              <a:gdLst/>
              <a:ahLst/>
              <a:cxnLst/>
              <a:rect l="l" t="t" r="r" b="b"/>
              <a:pathLst>
                <a:path w="265430" h="113030">
                  <a:moveTo>
                    <a:pt x="145034" y="0"/>
                  </a:moveTo>
                  <a:lnTo>
                    <a:pt x="102334" y="8834"/>
                  </a:lnTo>
                  <a:lnTo>
                    <a:pt x="65182" y="32956"/>
                  </a:lnTo>
                  <a:lnTo>
                    <a:pt x="31698" y="68794"/>
                  </a:lnTo>
                  <a:lnTo>
                    <a:pt x="0" y="112775"/>
                  </a:lnTo>
                  <a:lnTo>
                    <a:pt x="265175" y="112775"/>
                  </a:lnTo>
                  <a:lnTo>
                    <a:pt x="238045" y="67186"/>
                  </a:lnTo>
                  <a:lnTo>
                    <a:pt x="209486" y="31527"/>
                  </a:lnTo>
                  <a:lnTo>
                    <a:pt x="178736" y="8298"/>
                  </a:lnTo>
                  <a:lnTo>
                    <a:pt x="145034" y="0"/>
                  </a:lnTo>
                  <a:close/>
                </a:path>
              </a:pathLst>
            </a:custGeom>
            <a:solidFill>
              <a:srgbClr val="3AE4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2663951"/>
            <a:ext cx="188976" cy="243840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227832" y="2307335"/>
            <a:ext cx="396240" cy="356870"/>
          </a:xfrm>
          <a:custGeom>
            <a:avLst/>
            <a:gdLst/>
            <a:ahLst/>
            <a:cxnLst/>
            <a:rect l="l" t="t" r="r" b="b"/>
            <a:pathLst>
              <a:path w="396239" h="356869">
                <a:moveTo>
                  <a:pt x="177545" y="0"/>
                </a:moveTo>
                <a:lnTo>
                  <a:pt x="125356" y="55503"/>
                </a:lnTo>
                <a:lnTo>
                  <a:pt x="104152" y="106394"/>
                </a:lnTo>
                <a:lnTo>
                  <a:pt x="63098" y="210088"/>
                </a:lnTo>
                <a:lnTo>
                  <a:pt x="42594" y="261052"/>
                </a:lnTo>
                <a:lnTo>
                  <a:pt x="21670" y="310201"/>
                </a:lnTo>
                <a:lnTo>
                  <a:pt x="0" y="356615"/>
                </a:lnTo>
                <a:lnTo>
                  <a:pt x="396240" y="356615"/>
                </a:lnTo>
                <a:lnTo>
                  <a:pt x="370778" y="294614"/>
                </a:lnTo>
                <a:lnTo>
                  <a:pt x="345877" y="235398"/>
                </a:lnTo>
                <a:lnTo>
                  <a:pt x="321422" y="180170"/>
                </a:lnTo>
                <a:lnTo>
                  <a:pt x="297297" y="130135"/>
                </a:lnTo>
                <a:lnTo>
                  <a:pt x="273384" y="86497"/>
                </a:lnTo>
                <a:lnTo>
                  <a:pt x="249569" y="50461"/>
                </a:lnTo>
                <a:lnTo>
                  <a:pt x="201765" y="6008"/>
                </a:lnTo>
                <a:lnTo>
                  <a:pt x="177545" y="0"/>
                </a:lnTo>
                <a:close/>
              </a:path>
            </a:pathLst>
          </a:custGeom>
          <a:solidFill>
            <a:srgbClr val="A44FA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1456944" y="2069592"/>
            <a:ext cx="1176655" cy="809625"/>
            <a:chOff x="1456944" y="2069592"/>
            <a:chExt cx="1176655" cy="809625"/>
          </a:xfrm>
        </p:grpSpPr>
        <p:sp>
          <p:nvSpPr>
            <p:cNvPr id="37" name="object 37"/>
            <p:cNvSpPr/>
            <p:nvPr/>
          </p:nvSpPr>
          <p:spPr>
            <a:xfrm>
              <a:off x="1456944" y="2663952"/>
              <a:ext cx="471170" cy="215265"/>
            </a:xfrm>
            <a:custGeom>
              <a:avLst/>
              <a:gdLst/>
              <a:ahLst/>
              <a:cxnLst/>
              <a:rect l="l" t="t" r="r" b="b"/>
              <a:pathLst>
                <a:path w="471169" h="215264">
                  <a:moveTo>
                    <a:pt x="470916" y="0"/>
                  </a:moveTo>
                  <a:lnTo>
                    <a:pt x="0" y="0"/>
                  </a:lnTo>
                  <a:lnTo>
                    <a:pt x="30533" y="49612"/>
                  </a:lnTo>
                  <a:lnTo>
                    <a:pt x="62742" y="94974"/>
                  </a:lnTo>
                  <a:lnTo>
                    <a:pt x="96855" y="134854"/>
                  </a:lnTo>
                  <a:lnTo>
                    <a:pt x="133100" y="168017"/>
                  </a:lnTo>
                  <a:lnTo>
                    <a:pt x="171707" y="193232"/>
                  </a:lnTo>
                  <a:lnTo>
                    <a:pt x="212904" y="209265"/>
                  </a:lnTo>
                  <a:lnTo>
                    <a:pt x="256920" y="214884"/>
                  </a:lnTo>
                  <a:lnTo>
                    <a:pt x="296360" y="209405"/>
                  </a:lnTo>
                  <a:lnTo>
                    <a:pt x="332202" y="193699"/>
                  </a:lnTo>
                  <a:lnTo>
                    <a:pt x="364832" y="168857"/>
                  </a:lnTo>
                  <a:lnTo>
                    <a:pt x="394634" y="135973"/>
                  </a:lnTo>
                  <a:lnTo>
                    <a:pt x="421993" y="96140"/>
                  </a:lnTo>
                  <a:lnTo>
                    <a:pt x="447292" y="50451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C182FF">
                <a:alpha val="5333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33956" y="2069592"/>
              <a:ext cx="699770" cy="594360"/>
            </a:xfrm>
            <a:custGeom>
              <a:avLst/>
              <a:gdLst/>
              <a:ahLst/>
              <a:cxnLst/>
              <a:rect l="l" t="t" r="r" b="b"/>
              <a:pathLst>
                <a:path w="699769" h="594360">
                  <a:moveTo>
                    <a:pt x="545845" y="177164"/>
                  </a:moveTo>
                  <a:lnTo>
                    <a:pt x="127762" y="594359"/>
                  </a:lnTo>
                  <a:lnTo>
                    <a:pt x="138175" y="594359"/>
                  </a:lnTo>
                  <a:lnTo>
                    <a:pt x="549275" y="184150"/>
                  </a:lnTo>
                  <a:lnTo>
                    <a:pt x="545845" y="177164"/>
                  </a:lnTo>
                  <a:close/>
                </a:path>
                <a:path w="699769" h="594360">
                  <a:moveTo>
                    <a:pt x="555498" y="198119"/>
                  </a:moveTo>
                  <a:lnTo>
                    <a:pt x="158623" y="594359"/>
                  </a:lnTo>
                  <a:lnTo>
                    <a:pt x="168910" y="594359"/>
                  </a:lnTo>
                  <a:lnTo>
                    <a:pt x="558800" y="205231"/>
                  </a:lnTo>
                  <a:lnTo>
                    <a:pt x="557657" y="202819"/>
                  </a:lnTo>
                  <a:lnTo>
                    <a:pt x="556641" y="200532"/>
                  </a:lnTo>
                  <a:lnTo>
                    <a:pt x="555498" y="198119"/>
                  </a:lnTo>
                  <a:close/>
                </a:path>
                <a:path w="699769" h="594360">
                  <a:moveTo>
                    <a:pt x="564895" y="219582"/>
                  </a:moveTo>
                  <a:lnTo>
                    <a:pt x="189611" y="594359"/>
                  </a:lnTo>
                  <a:lnTo>
                    <a:pt x="199898" y="594359"/>
                  </a:lnTo>
                  <a:lnTo>
                    <a:pt x="568198" y="226821"/>
                  </a:lnTo>
                  <a:lnTo>
                    <a:pt x="564895" y="219582"/>
                  </a:lnTo>
                  <a:close/>
                </a:path>
                <a:path w="699769" h="594360">
                  <a:moveTo>
                    <a:pt x="573913" y="241300"/>
                  </a:moveTo>
                  <a:lnTo>
                    <a:pt x="220344" y="594359"/>
                  </a:lnTo>
                  <a:lnTo>
                    <a:pt x="230631" y="594359"/>
                  </a:lnTo>
                  <a:lnTo>
                    <a:pt x="576961" y="248665"/>
                  </a:lnTo>
                  <a:lnTo>
                    <a:pt x="575944" y="246252"/>
                  </a:lnTo>
                  <a:lnTo>
                    <a:pt x="574929" y="243712"/>
                  </a:lnTo>
                  <a:lnTo>
                    <a:pt x="573913" y="241300"/>
                  </a:lnTo>
                  <a:close/>
                </a:path>
                <a:path w="699769" h="594360">
                  <a:moveTo>
                    <a:pt x="582802" y="263270"/>
                  </a:moveTo>
                  <a:lnTo>
                    <a:pt x="251079" y="594359"/>
                  </a:lnTo>
                  <a:lnTo>
                    <a:pt x="261366" y="594359"/>
                  </a:lnTo>
                  <a:lnTo>
                    <a:pt x="585596" y="270763"/>
                  </a:lnTo>
                  <a:lnTo>
                    <a:pt x="584581" y="268224"/>
                  </a:lnTo>
                  <a:lnTo>
                    <a:pt x="583692" y="265810"/>
                  </a:lnTo>
                  <a:lnTo>
                    <a:pt x="582802" y="263270"/>
                  </a:lnTo>
                  <a:close/>
                </a:path>
                <a:path w="699769" h="594360">
                  <a:moveTo>
                    <a:pt x="591185" y="285622"/>
                  </a:moveTo>
                  <a:lnTo>
                    <a:pt x="281813" y="594359"/>
                  </a:lnTo>
                  <a:lnTo>
                    <a:pt x="292100" y="594359"/>
                  </a:lnTo>
                  <a:lnTo>
                    <a:pt x="593979" y="293115"/>
                  </a:lnTo>
                  <a:lnTo>
                    <a:pt x="592201" y="288035"/>
                  </a:lnTo>
                  <a:lnTo>
                    <a:pt x="591185" y="285622"/>
                  </a:lnTo>
                  <a:close/>
                </a:path>
                <a:path w="699769" h="594360">
                  <a:moveTo>
                    <a:pt x="599439" y="307975"/>
                  </a:moveTo>
                  <a:lnTo>
                    <a:pt x="312674" y="594359"/>
                  </a:lnTo>
                  <a:lnTo>
                    <a:pt x="322961" y="594359"/>
                  </a:lnTo>
                  <a:lnTo>
                    <a:pt x="602361" y="315594"/>
                  </a:lnTo>
                  <a:lnTo>
                    <a:pt x="599439" y="307975"/>
                  </a:lnTo>
                  <a:close/>
                </a:path>
                <a:path w="699769" h="594360">
                  <a:moveTo>
                    <a:pt x="607694" y="330581"/>
                  </a:moveTo>
                  <a:lnTo>
                    <a:pt x="343407" y="594359"/>
                  </a:lnTo>
                  <a:lnTo>
                    <a:pt x="353821" y="594359"/>
                  </a:lnTo>
                  <a:lnTo>
                    <a:pt x="610362" y="338200"/>
                  </a:lnTo>
                  <a:lnTo>
                    <a:pt x="607694" y="330581"/>
                  </a:lnTo>
                  <a:close/>
                </a:path>
                <a:path w="699769" h="594360">
                  <a:moveTo>
                    <a:pt x="615695" y="353313"/>
                  </a:moveTo>
                  <a:lnTo>
                    <a:pt x="374395" y="594359"/>
                  </a:lnTo>
                  <a:lnTo>
                    <a:pt x="384682" y="594359"/>
                  </a:lnTo>
                  <a:lnTo>
                    <a:pt x="618489" y="360933"/>
                  </a:lnTo>
                  <a:lnTo>
                    <a:pt x="615695" y="353313"/>
                  </a:lnTo>
                  <a:close/>
                </a:path>
                <a:path w="699769" h="594360">
                  <a:moveTo>
                    <a:pt x="623824" y="376174"/>
                  </a:moveTo>
                  <a:lnTo>
                    <a:pt x="405130" y="594359"/>
                  </a:lnTo>
                  <a:lnTo>
                    <a:pt x="415544" y="594359"/>
                  </a:lnTo>
                  <a:lnTo>
                    <a:pt x="626491" y="383794"/>
                  </a:lnTo>
                  <a:lnTo>
                    <a:pt x="626363" y="383794"/>
                  </a:lnTo>
                  <a:lnTo>
                    <a:pt x="624586" y="378713"/>
                  </a:lnTo>
                  <a:lnTo>
                    <a:pt x="623824" y="376174"/>
                  </a:lnTo>
                  <a:close/>
                </a:path>
                <a:path w="699769" h="594360">
                  <a:moveTo>
                    <a:pt x="631570" y="399033"/>
                  </a:moveTo>
                  <a:lnTo>
                    <a:pt x="435863" y="594359"/>
                  </a:lnTo>
                  <a:lnTo>
                    <a:pt x="446277" y="594359"/>
                  </a:lnTo>
                  <a:lnTo>
                    <a:pt x="634238" y="406653"/>
                  </a:lnTo>
                  <a:lnTo>
                    <a:pt x="631570" y="399033"/>
                  </a:lnTo>
                  <a:close/>
                </a:path>
                <a:path w="699769" h="594360">
                  <a:moveTo>
                    <a:pt x="639444" y="421894"/>
                  </a:moveTo>
                  <a:lnTo>
                    <a:pt x="466725" y="594359"/>
                  </a:lnTo>
                  <a:lnTo>
                    <a:pt x="477012" y="594359"/>
                  </a:lnTo>
                  <a:lnTo>
                    <a:pt x="642112" y="429640"/>
                  </a:lnTo>
                  <a:lnTo>
                    <a:pt x="639444" y="421894"/>
                  </a:lnTo>
                  <a:close/>
                </a:path>
                <a:path w="699769" h="594360">
                  <a:moveTo>
                    <a:pt x="671321" y="513206"/>
                  </a:moveTo>
                  <a:lnTo>
                    <a:pt x="589914" y="594359"/>
                  </a:lnTo>
                  <a:lnTo>
                    <a:pt x="600329" y="594359"/>
                  </a:lnTo>
                  <a:lnTo>
                    <a:pt x="674243" y="520700"/>
                  </a:lnTo>
                  <a:lnTo>
                    <a:pt x="671321" y="513206"/>
                  </a:lnTo>
                  <a:close/>
                </a:path>
                <a:path w="699769" h="594360">
                  <a:moveTo>
                    <a:pt x="679576" y="535558"/>
                  </a:moveTo>
                  <a:lnTo>
                    <a:pt x="620776" y="594359"/>
                  </a:lnTo>
                  <a:lnTo>
                    <a:pt x="631063" y="594359"/>
                  </a:lnTo>
                  <a:lnTo>
                    <a:pt x="682370" y="543178"/>
                  </a:lnTo>
                  <a:lnTo>
                    <a:pt x="679576" y="535558"/>
                  </a:lnTo>
                  <a:close/>
                </a:path>
                <a:path w="699769" h="594360">
                  <a:moveTo>
                    <a:pt x="687958" y="557910"/>
                  </a:moveTo>
                  <a:lnTo>
                    <a:pt x="651637" y="594359"/>
                  </a:lnTo>
                  <a:lnTo>
                    <a:pt x="661924" y="594359"/>
                  </a:lnTo>
                  <a:lnTo>
                    <a:pt x="690880" y="565403"/>
                  </a:lnTo>
                  <a:lnTo>
                    <a:pt x="687958" y="557910"/>
                  </a:lnTo>
                  <a:close/>
                </a:path>
                <a:path w="699769" h="594360">
                  <a:moveTo>
                    <a:pt x="501523" y="98297"/>
                  </a:moveTo>
                  <a:lnTo>
                    <a:pt x="4699" y="594232"/>
                  </a:lnTo>
                  <a:lnTo>
                    <a:pt x="14986" y="594232"/>
                  </a:lnTo>
                  <a:lnTo>
                    <a:pt x="505713" y="104520"/>
                  </a:lnTo>
                  <a:lnTo>
                    <a:pt x="504317" y="102362"/>
                  </a:lnTo>
                  <a:lnTo>
                    <a:pt x="501523" y="98297"/>
                  </a:lnTo>
                  <a:close/>
                </a:path>
                <a:path w="699769" h="594360">
                  <a:moveTo>
                    <a:pt x="513588" y="117093"/>
                  </a:moveTo>
                  <a:lnTo>
                    <a:pt x="35687" y="594232"/>
                  </a:lnTo>
                  <a:lnTo>
                    <a:pt x="45974" y="594232"/>
                  </a:lnTo>
                  <a:lnTo>
                    <a:pt x="517651" y="123570"/>
                  </a:lnTo>
                  <a:lnTo>
                    <a:pt x="516127" y="121412"/>
                  </a:lnTo>
                  <a:lnTo>
                    <a:pt x="514857" y="119125"/>
                  </a:lnTo>
                  <a:lnTo>
                    <a:pt x="513588" y="117093"/>
                  </a:lnTo>
                  <a:close/>
                </a:path>
                <a:path w="699769" h="594360">
                  <a:moveTo>
                    <a:pt x="524891" y="136525"/>
                  </a:moveTo>
                  <a:lnTo>
                    <a:pt x="66039" y="594232"/>
                  </a:lnTo>
                  <a:lnTo>
                    <a:pt x="76326" y="594232"/>
                  </a:lnTo>
                  <a:lnTo>
                    <a:pt x="528446" y="143128"/>
                  </a:lnTo>
                  <a:lnTo>
                    <a:pt x="528574" y="143128"/>
                  </a:lnTo>
                  <a:lnTo>
                    <a:pt x="527304" y="140969"/>
                  </a:lnTo>
                  <a:lnTo>
                    <a:pt x="526161" y="138683"/>
                  </a:lnTo>
                  <a:lnTo>
                    <a:pt x="524891" y="136525"/>
                  </a:lnTo>
                  <a:close/>
                </a:path>
                <a:path w="699769" h="594360">
                  <a:moveTo>
                    <a:pt x="535558" y="156590"/>
                  </a:moveTo>
                  <a:lnTo>
                    <a:pt x="96900" y="594232"/>
                  </a:lnTo>
                  <a:lnTo>
                    <a:pt x="107187" y="594232"/>
                  </a:lnTo>
                  <a:lnTo>
                    <a:pt x="538988" y="163321"/>
                  </a:lnTo>
                  <a:lnTo>
                    <a:pt x="537971" y="161035"/>
                  </a:lnTo>
                  <a:lnTo>
                    <a:pt x="536687" y="158622"/>
                  </a:lnTo>
                  <a:lnTo>
                    <a:pt x="535558" y="156590"/>
                  </a:lnTo>
                  <a:close/>
                </a:path>
                <a:path w="699769" h="594360">
                  <a:moveTo>
                    <a:pt x="647319" y="444753"/>
                  </a:moveTo>
                  <a:lnTo>
                    <a:pt x="497458" y="594232"/>
                  </a:lnTo>
                  <a:lnTo>
                    <a:pt x="507745" y="594232"/>
                  </a:lnTo>
                  <a:lnTo>
                    <a:pt x="649858" y="452374"/>
                  </a:lnTo>
                  <a:lnTo>
                    <a:pt x="647319" y="444753"/>
                  </a:lnTo>
                  <a:close/>
                </a:path>
                <a:path w="699769" h="594360">
                  <a:moveTo>
                    <a:pt x="655193" y="467613"/>
                  </a:moveTo>
                  <a:lnTo>
                    <a:pt x="528319" y="594232"/>
                  </a:lnTo>
                  <a:lnTo>
                    <a:pt x="538607" y="594232"/>
                  </a:lnTo>
                  <a:lnTo>
                    <a:pt x="657860" y="475233"/>
                  </a:lnTo>
                  <a:lnTo>
                    <a:pt x="656208" y="470153"/>
                  </a:lnTo>
                  <a:lnTo>
                    <a:pt x="655193" y="467613"/>
                  </a:lnTo>
                  <a:close/>
                </a:path>
                <a:path w="699769" h="594360">
                  <a:moveTo>
                    <a:pt x="663194" y="490346"/>
                  </a:moveTo>
                  <a:lnTo>
                    <a:pt x="559054" y="594232"/>
                  </a:lnTo>
                  <a:lnTo>
                    <a:pt x="569341" y="594232"/>
                  </a:lnTo>
                  <a:lnTo>
                    <a:pt x="665861" y="497966"/>
                  </a:lnTo>
                  <a:lnTo>
                    <a:pt x="665099" y="495553"/>
                  </a:lnTo>
                  <a:lnTo>
                    <a:pt x="664210" y="493013"/>
                  </a:lnTo>
                  <a:lnTo>
                    <a:pt x="663194" y="490346"/>
                  </a:lnTo>
                  <a:close/>
                </a:path>
                <a:path w="699769" h="594360">
                  <a:moveTo>
                    <a:pt x="696594" y="580008"/>
                  </a:moveTo>
                  <a:lnTo>
                    <a:pt x="682370" y="594232"/>
                  </a:lnTo>
                  <a:lnTo>
                    <a:pt x="692657" y="594232"/>
                  </a:lnTo>
                  <a:lnTo>
                    <a:pt x="699516" y="587375"/>
                  </a:lnTo>
                  <a:lnTo>
                    <a:pt x="698626" y="584962"/>
                  </a:lnTo>
                  <a:lnTo>
                    <a:pt x="697611" y="582676"/>
                  </a:lnTo>
                  <a:lnTo>
                    <a:pt x="696594" y="580008"/>
                  </a:lnTo>
                  <a:close/>
                </a:path>
                <a:path w="699769" h="594360">
                  <a:moveTo>
                    <a:pt x="488695" y="80390"/>
                  </a:moveTo>
                  <a:lnTo>
                    <a:pt x="7112" y="560832"/>
                  </a:lnTo>
                  <a:lnTo>
                    <a:pt x="4825" y="566801"/>
                  </a:lnTo>
                  <a:lnTo>
                    <a:pt x="0" y="578484"/>
                  </a:lnTo>
                  <a:lnTo>
                    <a:pt x="493141" y="86232"/>
                  </a:lnTo>
                  <a:lnTo>
                    <a:pt x="491617" y="84327"/>
                  </a:lnTo>
                  <a:lnTo>
                    <a:pt x="490219" y="82295"/>
                  </a:lnTo>
                  <a:lnTo>
                    <a:pt x="488695" y="80390"/>
                  </a:lnTo>
                  <a:close/>
                </a:path>
                <a:path w="699769" h="594360">
                  <a:moveTo>
                    <a:pt x="474725" y="63372"/>
                  </a:moveTo>
                  <a:lnTo>
                    <a:pt x="26924" y="510413"/>
                  </a:lnTo>
                  <a:lnTo>
                    <a:pt x="24892" y="516000"/>
                  </a:lnTo>
                  <a:lnTo>
                    <a:pt x="22732" y="521588"/>
                  </a:lnTo>
                  <a:lnTo>
                    <a:pt x="20574" y="527050"/>
                  </a:lnTo>
                  <a:lnTo>
                    <a:pt x="479551" y="68960"/>
                  </a:lnTo>
                  <a:lnTo>
                    <a:pt x="474725" y="63372"/>
                  </a:lnTo>
                  <a:close/>
                </a:path>
                <a:path w="699769" h="594360">
                  <a:moveTo>
                    <a:pt x="459867" y="47751"/>
                  </a:moveTo>
                  <a:lnTo>
                    <a:pt x="44704" y="461771"/>
                  </a:lnTo>
                  <a:lnTo>
                    <a:pt x="38988" y="478027"/>
                  </a:lnTo>
                  <a:lnTo>
                    <a:pt x="465074" y="52831"/>
                  </a:lnTo>
                  <a:lnTo>
                    <a:pt x="463295" y="51053"/>
                  </a:lnTo>
                  <a:lnTo>
                    <a:pt x="461518" y="49402"/>
                  </a:lnTo>
                  <a:lnTo>
                    <a:pt x="459867" y="47751"/>
                  </a:lnTo>
                  <a:close/>
                </a:path>
                <a:path w="699769" h="594360">
                  <a:moveTo>
                    <a:pt x="443356" y="33400"/>
                  </a:moveTo>
                  <a:lnTo>
                    <a:pt x="61721" y="414019"/>
                  </a:lnTo>
                  <a:lnTo>
                    <a:pt x="56133" y="430149"/>
                  </a:lnTo>
                  <a:lnTo>
                    <a:pt x="449071" y="38100"/>
                  </a:lnTo>
                  <a:lnTo>
                    <a:pt x="447167" y="36449"/>
                  </a:lnTo>
                  <a:lnTo>
                    <a:pt x="443356" y="33400"/>
                  </a:lnTo>
                  <a:close/>
                </a:path>
                <a:path w="699769" h="594360">
                  <a:moveTo>
                    <a:pt x="425195" y="20827"/>
                  </a:moveTo>
                  <a:lnTo>
                    <a:pt x="78612" y="366521"/>
                  </a:lnTo>
                  <a:lnTo>
                    <a:pt x="73025" y="382524"/>
                  </a:lnTo>
                  <a:lnTo>
                    <a:pt x="431545" y="24764"/>
                  </a:lnTo>
                  <a:lnTo>
                    <a:pt x="429387" y="23368"/>
                  </a:lnTo>
                  <a:lnTo>
                    <a:pt x="427355" y="22097"/>
                  </a:lnTo>
                  <a:lnTo>
                    <a:pt x="425195" y="20827"/>
                  </a:lnTo>
                  <a:close/>
                </a:path>
                <a:path w="699769" h="594360">
                  <a:moveTo>
                    <a:pt x="404749" y="10540"/>
                  </a:moveTo>
                  <a:lnTo>
                    <a:pt x="96012" y="318388"/>
                  </a:lnTo>
                  <a:lnTo>
                    <a:pt x="90296" y="334644"/>
                  </a:lnTo>
                  <a:lnTo>
                    <a:pt x="411861" y="13588"/>
                  </a:lnTo>
                  <a:lnTo>
                    <a:pt x="409448" y="12572"/>
                  </a:lnTo>
                  <a:lnTo>
                    <a:pt x="407035" y="11430"/>
                  </a:lnTo>
                  <a:lnTo>
                    <a:pt x="404749" y="10540"/>
                  </a:lnTo>
                  <a:close/>
                </a:path>
                <a:path w="699769" h="594360">
                  <a:moveTo>
                    <a:pt x="381254" y="3175"/>
                  </a:moveTo>
                  <a:lnTo>
                    <a:pt x="114807" y="268858"/>
                  </a:lnTo>
                  <a:lnTo>
                    <a:pt x="114935" y="268985"/>
                  </a:lnTo>
                  <a:lnTo>
                    <a:pt x="112775" y="274574"/>
                  </a:lnTo>
                  <a:lnTo>
                    <a:pt x="110489" y="280162"/>
                  </a:lnTo>
                  <a:lnTo>
                    <a:pt x="108331" y="285750"/>
                  </a:lnTo>
                  <a:lnTo>
                    <a:pt x="389508" y="5206"/>
                  </a:lnTo>
                  <a:lnTo>
                    <a:pt x="386714" y="4444"/>
                  </a:lnTo>
                  <a:lnTo>
                    <a:pt x="384048" y="3809"/>
                  </a:lnTo>
                  <a:lnTo>
                    <a:pt x="381254" y="3175"/>
                  </a:lnTo>
                  <a:close/>
                </a:path>
                <a:path w="699769" h="594360">
                  <a:moveTo>
                    <a:pt x="356869" y="0"/>
                  </a:moveTo>
                  <a:lnTo>
                    <a:pt x="353568" y="0"/>
                  </a:lnTo>
                  <a:lnTo>
                    <a:pt x="136270" y="216662"/>
                  </a:lnTo>
                  <a:lnTo>
                    <a:pt x="136398" y="216788"/>
                  </a:lnTo>
                  <a:lnTo>
                    <a:pt x="133857" y="222631"/>
                  </a:lnTo>
                  <a:lnTo>
                    <a:pt x="131318" y="228600"/>
                  </a:lnTo>
                  <a:lnTo>
                    <a:pt x="128777" y="234695"/>
                  </a:lnTo>
                  <a:lnTo>
                    <a:pt x="363346" y="507"/>
                  </a:lnTo>
                  <a:lnTo>
                    <a:pt x="356869" y="0"/>
                  </a:lnTo>
                  <a:close/>
                </a:path>
                <a:path w="699769" h="594360">
                  <a:moveTo>
                    <a:pt x="331724" y="1269"/>
                  </a:moveTo>
                  <a:lnTo>
                    <a:pt x="327532" y="1905"/>
                  </a:lnTo>
                  <a:lnTo>
                    <a:pt x="323342" y="2666"/>
                  </a:lnTo>
                  <a:lnTo>
                    <a:pt x="319150" y="3556"/>
                  </a:lnTo>
                  <a:lnTo>
                    <a:pt x="163575" y="158622"/>
                  </a:lnTo>
                  <a:lnTo>
                    <a:pt x="163637" y="158876"/>
                  </a:lnTo>
                  <a:lnTo>
                    <a:pt x="160274" y="165353"/>
                  </a:lnTo>
                  <a:lnTo>
                    <a:pt x="156971" y="172212"/>
                  </a:lnTo>
                  <a:lnTo>
                    <a:pt x="153543" y="179069"/>
                  </a:lnTo>
                  <a:lnTo>
                    <a:pt x="331724" y="1269"/>
                  </a:lnTo>
                  <a:close/>
                </a:path>
                <a:path w="699769" h="594360">
                  <a:moveTo>
                    <a:pt x="287019" y="14985"/>
                  </a:moveTo>
                  <a:lnTo>
                    <a:pt x="215645" y="75945"/>
                  </a:lnTo>
                  <a:lnTo>
                    <a:pt x="215773" y="76072"/>
                  </a:lnTo>
                  <a:lnTo>
                    <a:pt x="209129" y="84568"/>
                  </a:lnTo>
                  <a:lnTo>
                    <a:pt x="202723" y="93265"/>
                  </a:lnTo>
                  <a:lnTo>
                    <a:pt x="196556" y="102129"/>
                  </a:lnTo>
                  <a:lnTo>
                    <a:pt x="190626" y="111125"/>
                  </a:lnTo>
                  <a:lnTo>
                    <a:pt x="287019" y="14985"/>
                  </a:lnTo>
                  <a:close/>
                </a:path>
              </a:pathLst>
            </a:custGeom>
            <a:solidFill>
              <a:srgbClr val="FFC22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1955292"/>
            <a:ext cx="900684" cy="708659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411224" y="2627376"/>
            <a:ext cx="45720" cy="36830"/>
          </a:xfrm>
          <a:custGeom>
            <a:avLst/>
            <a:gdLst/>
            <a:ahLst/>
            <a:cxnLst/>
            <a:rect l="l" t="t" r="r" b="b"/>
            <a:pathLst>
              <a:path w="45719" h="36830">
                <a:moveTo>
                  <a:pt x="25400" y="0"/>
                </a:moveTo>
                <a:lnTo>
                  <a:pt x="18966" y="8733"/>
                </a:lnTo>
                <a:lnTo>
                  <a:pt x="12604" y="17764"/>
                </a:lnTo>
                <a:lnTo>
                  <a:pt x="6290" y="27056"/>
                </a:lnTo>
                <a:lnTo>
                  <a:pt x="0" y="36575"/>
                </a:lnTo>
                <a:lnTo>
                  <a:pt x="45719" y="36575"/>
                </a:lnTo>
                <a:lnTo>
                  <a:pt x="35512" y="18478"/>
                </a:lnTo>
                <a:lnTo>
                  <a:pt x="25400" y="0"/>
                </a:lnTo>
                <a:close/>
              </a:path>
            </a:pathLst>
          </a:custGeom>
          <a:solidFill>
            <a:srgbClr val="AE9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5468" y="2663951"/>
            <a:ext cx="459105" cy="143510"/>
          </a:xfrm>
          <a:custGeom>
            <a:avLst/>
            <a:gdLst/>
            <a:ahLst/>
            <a:cxnLst/>
            <a:rect l="l" t="t" r="r" b="b"/>
            <a:pathLst>
              <a:path w="459105" h="143510">
                <a:moveTo>
                  <a:pt x="458724" y="0"/>
                </a:moveTo>
                <a:lnTo>
                  <a:pt x="0" y="0"/>
                </a:lnTo>
                <a:lnTo>
                  <a:pt x="32092" y="39010"/>
                </a:lnTo>
                <a:lnTo>
                  <a:pt x="66382" y="73490"/>
                </a:lnTo>
                <a:lnTo>
                  <a:pt x="103158" y="102298"/>
                </a:lnTo>
                <a:lnTo>
                  <a:pt x="142710" y="124290"/>
                </a:lnTo>
                <a:lnTo>
                  <a:pt x="185325" y="138324"/>
                </a:lnTo>
                <a:lnTo>
                  <a:pt x="231292" y="143256"/>
                </a:lnTo>
                <a:lnTo>
                  <a:pt x="274511" y="138403"/>
                </a:lnTo>
                <a:lnTo>
                  <a:pt x="315373" y="124544"/>
                </a:lnTo>
                <a:lnTo>
                  <a:pt x="354052" y="102727"/>
                </a:lnTo>
                <a:lnTo>
                  <a:pt x="390720" y="73998"/>
                </a:lnTo>
                <a:lnTo>
                  <a:pt x="425553" y="39407"/>
                </a:lnTo>
                <a:lnTo>
                  <a:pt x="458724" y="0"/>
                </a:lnTo>
                <a:close/>
              </a:path>
            </a:pathLst>
          </a:custGeom>
          <a:solidFill>
            <a:srgbClr val="17A8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36520" y="2663951"/>
            <a:ext cx="506095" cy="238125"/>
          </a:xfrm>
          <a:custGeom>
            <a:avLst/>
            <a:gdLst/>
            <a:ahLst/>
            <a:cxnLst/>
            <a:rect l="l" t="t" r="r" b="b"/>
            <a:pathLst>
              <a:path w="506094" h="238125">
                <a:moveTo>
                  <a:pt x="282702" y="0"/>
                </a:moveTo>
                <a:lnTo>
                  <a:pt x="266319" y="0"/>
                </a:lnTo>
                <a:lnTo>
                  <a:pt x="259715" y="6604"/>
                </a:lnTo>
                <a:lnTo>
                  <a:pt x="259715" y="222250"/>
                </a:lnTo>
                <a:lnTo>
                  <a:pt x="266446" y="228854"/>
                </a:lnTo>
                <a:lnTo>
                  <a:pt x="282702" y="228854"/>
                </a:lnTo>
                <a:lnTo>
                  <a:pt x="289432" y="222250"/>
                </a:lnTo>
                <a:lnTo>
                  <a:pt x="289432" y="6604"/>
                </a:lnTo>
                <a:lnTo>
                  <a:pt x="282702" y="0"/>
                </a:lnTo>
                <a:close/>
              </a:path>
              <a:path w="506094" h="238125">
                <a:moveTo>
                  <a:pt x="499363" y="0"/>
                </a:moveTo>
                <a:lnTo>
                  <a:pt x="490981" y="0"/>
                </a:lnTo>
                <a:lnTo>
                  <a:pt x="482854" y="127"/>
                </a:lnTo>
                <a:lnTo>
                  <a:pt x="476501" y="6604"/>
                </a:lnTo>
                <a:lnTo>
                  <a:pt x="476377" y="34290"/>
                </a:lnTo>
                <a:lnTo>
                  <a:pt x="482981" y="40893"/>
                </a:lnTo>
                <a:lnTo>
                  <a:pt x="499363" y="40893"/>
                </a:lnTo>
                <a:lnTo>
                  <a:pt x="505968" y="34290"/>
                </a:lnTo>
                <a:lnTo>
                  <a:pt x="505968" y="6604"/>
                </a:lnTo>
                <a:lnTo>
                  <a:pt x="499363" y="0"/>
                </a:lnTo>
                <a:close/>
              </a:path>
              <a:path w="506094" h="238125">
                <a:moveTo>
                  <a:pt x="326136" y="0"/>
                </a:moveTo>
                <a:lnTo>
                  <a:pt x="317881" y="0"/>
                </a:lnTo>
                <a:lnTo>
                  <a:pt x="309753" y="127"/>
                </a:lnTo>
                <a:lnTo>
                  <a:pt x="303275" y="6604"/>
                </a:lnTo>
                <a:lnTo>
                  <a:pt x="303149" y="201041"/>
                </a:lnTo>
                <a:lnTo>
                  <a:pt x="309753" y="207645"/>
                </a:lnTo>
                <a:lnTo>
                  <a:pt x="326136" y="207645"/>
                </a:lnTo>
                <a:lnTo>
                  <a:pt x="332740" y="201041"/>
                </a:lnTo>
                <a:lnTo>
                  <a:pt x="332740" y="6604"/>
                </a:lnTo>
                <a:lnTo>
                  <a:pt x="326136" y="0"/>
                </a:lnTo>
                <a:close/>
              </a:path>
              <a:path w="506094" h="238125">
                <a:moveTo>
                  <a:pt x="369443" y="0"/>
                </a:moveTo>
                <a:lnTo>
                  <a:pt x="361188" y="0"/>
                </a:lnTo>
                <a:lnTo>
                  <a:pt x="353060" y="127"/>
                </a:lnTo>
                <a:lnTo>
                  <a:pt x="346582" y="6604"/>
                </a:lnTo>
                <a:lnTo>
                  <a:pt x="346456" y="172339"/>
                </a:lnTo>
                <a:lnTo>
                  <a:pt x="353060" y="179070"/>
                </a:lnTo>
                <a:lnTo>
                  <a:pt x="369443" y="179070"/>
                </a:lnTo>
                <a:lnTo>
                  <a:pt x="376047" y="172339"/>
                </a:lnTo>
                <a:lnTo>
                  <a:pt x="376047" y="6604"/>
                </a:lnTo>
                <a:lnTo>
                  <a:pt x="369443" y="0"/>
                </a:lnTo>
                <a:close/>
              </a:path>
              <a:path w="506094" h="238125">
                <a:moveTo>
                  <a:pt x="456056" y="0"/>
                </a:moveTo>
                <a:lnTo>
                  <a:pt x="447802" y="0"/>
                </a:lnTo>
                <a:lnTo>
                  <a:pt x="439547" y="127"/>
                </a:lnTo>
                <a:lnTo>
                  <a:pt x="433194" y="6604"/>
                </a:lnTo>
                <a:lnTo>
                  <a:pt x="433069" y="72517"/>
                </a:lnTo>
                <a:lnTo>
                  <a:pt x="439674" y="79121"/>
                </a:lnTo>
                <a:lnTo>
                  <a:pt x="456056" y="79121"/>
                </a:lnTo>
                <a:lnTo>
                  <a:pt x="462661" y="72517"/>
                </a:lnTo>
                <a:lnTo>
                  <a:pt x="462661" y="6604"/>
                </a:lnTo>
                <a:lnTo>
                  <a:pt x="456056" y="0"/>
                </a:lnTo>
                <a:close/>
              </a:path>
              <a:path w="506094" h="238125">
                <a:moveTo>
                  <a:pt x="412750" y="0"/>
                </a:moveTo>
                <a:lnTo>
                  <a:pt x="404494" y="0"/>
                </a:lnTo>
                <a:lnTo>
                  <a:pt x="396367" y="127"/>
                </a:lnTo>
                <a:lnTo>
                  <a:pt x="389889" y="6604"/>
                </a:lnTo>
                <a:lnTo>
                  <a:pt x="389763" y="129286"/>
                </a:lnTo>
                <a:lnTo>
                  <a:pt x="396367" y="135890"/>
                </a:lnTo>
                <a:lnTo>
                  <a:pt x="412750" y="135890"/>
                </a:lnTo>
                <a:lnTo>
                  <a:pt x="419354" y="129286"/>
                </a:lnTo>
                <a:lnTo>
                  <a:pt x="419354" y="6604"/>
                </a:lnTo>
                <a:lnTo>
                  <a:pt x="412750" y="0"/>
                </a:lnTo>
                <a:close/>
              </a:path>
              <a:path w="506094" h="238125">
                <a:moveTo>
                  <a:pt x="196215" y="0"/>
                </a:moveTo>
                <a:lnTo>
                  <a:pt x="179831" y="0"/>
                </a:lnTo>
                <a:lnTo>
                  <a:pt x="173228" y="6604"/>
                </a:lnTo>
                <a:lnTo>
                  <a:pt x="173228" y="226314"/>
                </a:lnTo>
                <a:lnTo>
                  <a:pt x="179831" y="233045"/>
                </a:lnTo>
                <a:lnTo>
                  <a:pt x="196215" y="233045"/>
                </a:lnTo>
                <a:lnTo>
                  <a:pt x="202819" y="226314"/>
                </a:lnTo>
                <a:lnTo>
                  <a:pt x="202819" y="6604"/>
                </a:lnTo>
                <a:lnTo>
                  <a:pt x="196215" y="0"/>
                </a:lnTo>
                <a:close/>
              </a:path>
              <a:path w="506094" h="238125">
                <a:moveTo>
                  <a:pt x="66293" y="0"/>
                </a:moveTo>
                <a:lnTo>
                  <a:pt x="49911" y="0"/>
                </a:lnTo>
                <a:lnTo>
                  <a:pt x="43306" y="6604"/>
                </a:lnTo>
                <a:lnTo>
                  <a:pt x="43306" y="96900"/>
                </a:lnTo>
                <a:lnTo>
                  <a:pt x="49911" y="103505"/>
                </a:lnTo>
                <a:lnTo>
                  <a:pt x="66293" y="103505"/>
                </a:lnTo>
                <a:lnTo>
                  <a:pt x="72898" y="96900"/>
                </a:lnTo>
                <a:lnTo>
                  <a:pt x="72898" y="6604"/>
                </a:lnTo>
                <a:lnTo>
                  <a:pt x="66293" y="0"/>
                </a:lnTo>
                <a:close/>
              </a:path>
              <a:path w="506094" h="238125">
                <a:moveTo>
                  <a:pt x="22987" y="0"/>
                </a:moveTo>
                <a:lnTo>
                  <a:pt x="6604" y="0"/>
                </a:lnTo>
                <a:lnTo>
                  <a:pt x="0" y="6604"/>
                </a:lnTo>
                <a:lnTo>
                  <a:pt x="0" y="34925"/>
                </a:lnTo>
                <a:lnTo>
                  <a:pt x="6604" y="41529"/>
                </a:lnTo>
                <a:lnTo>
                  <a:pt x="22987" y="41529"/>
                </a:lnTo>
                <a:lnTo>
                  <a:pt x="29591" y="34925"/>
                </a:lnTo>
                <a:lnTo>
                  <a:pt x="29591" y="6604"/>
                </a:lnTo>
                <a:lnTo>
                  <a:pt x="22987" y="0"/>
                </a:lnTo>
                <a:close/>
              </a:path>
              <a:path w="506094" h="238125">
                <a:moveTo>
                  <a:pt x="239522" y="0"/>
                </a:moveTo>
                <a:lnTo>
                  <a:pt x="231267" y="0"/>
                </a:lnTo>
                <a:lnTo>
                  <a:pt x="223138" y="127"/>
                </a:lnTo>
                <a:lnTo>
                  <a:pt x="216662" y="6604"/>
                </a:lnTo>
                <a:lnTo>
                  <a:pt x="216535" y="231140"/>
                </a:lnTo>
                <a:lnTo>
                  <a:pt x="223266" y="237744"/>
                </a:lnTo>
                <a:lnTo>
                  <a:pt x="239522" y="237744"/>
                </a:lnTo>
                <a:lnTo>
                  <a:pt x="246253" y="231140"/>
                </a:lnTo>
                <a:lnTo>
                  <a:pt x="246253" y="6604"/>
                </a:lnTo>
                <a:lnTo>
                  <a:pt x="239522" y="0"/>
                </a:lnTo>
                <a:close/>
              </a:path>
              <a:path w="506094" h="238125">
                <a:moveTo>
                  <a:pt x="109728" y="0"/>
                </a:moveTo>
                <a:lnTo>
                  <a:pt x="101346" y="0"/>
                </a:lnTo>
                <a:lnTo>
                  <a:pt x="93218" y="127"/>
                </a:lnTo>
                <a:lnTo>
                  <a:pt x="86865" y="6604"/>
                </a:lnTo>
                <a:lnTo>
                  <a:pt x="86741" y="162560"/>
                </a:lnTo>
                <a:lnTo>
                  <a:pt x="93344" y="169291"/>
                </a:lnTo>
                <a:lnTo>
                  <a:pt x="109728" y="169291"/>
                </a:lnTo>
                <a:lnTo>
                  <a:pt x="116331" y="162560"/>
                </a:lnTo>
                <a:lnTo>
                  <a:pt x="116331" y="6604"/>
                </a:lnTo>
                <a:lnTo>
                  <a:pt x="109728" y="0"/>
                </a:lnTo>
                <a:close/>
              </a:path>
              <a:path w="506094" h="238125">
                <a:moveTo>
                  <a:pt x="153035" y="0"/>
                </a:moveTo>
                <a:lnTo>
                  <a:pt x="136525" y="0"/>
                </a:lnTo>
                <a:lnTo>
                  <a:pt x="129921" y="6604"/>
                </a:lnTo>
                <a:lnTo>
                  <a:pt x="129921" y="205359"/>
                </a:lnTo>
                <a:lnTo>
                  <a:pt x="136525" y="211962"/>
                </a:lnTo>
                <a:lnTo>
                  <a:pt x="153035" y="211962"/>
                </a:lnTo>
                <a:lnTo>
                  <a:pt x="159638" y="205359"/>
                </a:lnTo>
                <a:lnTo>
                  <a:pt x="159638" y="6604"/>
                </a:lnTo>
                <a:lnTo>
                  <a:pt x="153035" y="0"/>
                </a:lnTo>
                <a:close/>
              </a:path>
            </a:pathLst>
          </a:custGeom>
          <a:solidFill>
            <a:srgbClr val="7CFF29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49979" y="2511551"/>
            <a:ext cx="1844040" cy="6659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4191" y="2188464"/>
            <a:ext cx="682752" cy="475488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-4762" y="1353311"/>
            <a:ext cx="9153525" cy="2418715"/>
            <a:chOff x="-4762" y="1353311"/>
            <a:chExt cx="9153525" cy="2418715"/>
          </a:xfrm>
        </p:grpSpPr>
        <p:sp>
          <p:nvSpPr>
            <p:cNvPr id="46" name="object 46"/>
            <p:cNvSpPr/>
            <p:nvPr/>
          </p:nvSpPr>
          <p:spPr>
            <a:xfrm>
              <a:off x="4572000" y="2046731"/>
              <a:ext cx="4572000" cy="1109980"/>
            </a:xfrm>
            <a:custGeom>
              <a:avLst/>
              <a:gdLst/>
              <a:ahLst/>
              <a:cxnLst/>
              <a:rect l="l" t="t" r="r" b="b"/>
              <a:pathLst>
                <a:path w="4572000" h="1109980">
                  <a:moveTo>
                    <a:pt x="0" y="124968"/>
                  </a:moveTo>
                  <a:lnTo>
                    <a:pt x="60204" y="139157"/>
                  </a:lnTo>
                  <a:lnTo>
                    <a:pt x="114139" y="177185"/>
                  </a:lnTo>
                  <a:lnTo>
                    <a:pt x="164695" y="232240"/>
                  </a:lnTo>
                  <a:lnTo>
                    <a:pt x="189610" y="264025"/>
                  </a:lnTo>
                  <a:lnTo>
                    <a:pt x="214765" y="297512"/>
                  </a:lnTo>
                  <a:lnTo>
                    <a:pt x="240522" y="331851"/>
                  </a:lnTo>
                  <a:lnTo>
                    <a:pt x="267241" y="366189"/>
                  </a:lnTo>
                  <a:lnTo>
                    <a:pt x="295286" y="399676"/>
                  </a:lnTo>
                  <a:lnTo>
                    <a:pt x="325016" y="431461"/>
                  </a:lnTo>
                  <a:lnTo>
                    <a:pt x="356794" y="460691"/>
                  </a:lnTo>
                  <a:lnTo>
                    <a:pt x="390981" y="486516"/>
                  </a:lnTo>
                  <a:lnTo>
                    <a:pt x="427940" y="508084"/>
                  </a:lnTo>
                  <a:lnTo>
                    <a:pt x="468030" y="524544"/>
                  </a:lnTo>
                  <a:lnTo>
                    <a:pt x="511614" y="535044"/>
                  </a:lnTo>
                  <a:lnTo>
                    <a:pt x="559053" y="538734"/>
                  </a:lnTo>
                  <a:lnTo>
                    <a:pt x="603731" y="536721"/>
                  </a:lnTo>
                  <a:lnTo>
                    <a:pt x="645338" y="530880"/>
                  </a:lnTo>
                  <a:lnTo>
                    <a:pt x="684111" y="521505"/>
                  </a:lnTo>
                  <a:lnTo>
                    <a:pt x="720286" y="508891"/>
                  </a:lnTo>
                  <a:lnTo>
                    <a:pt x="785786" y="475122"/>
                  </a:lnTo>
                  <a:lnTo>
                    <a:pt x="843728" y="431929"/>
                  </a:lnTo>
                  <a:lnTo>
                    <a:pt x="895999" y="381668"/>
                  </a:lnTo>
                  <a:lnTo>
                    <a:pt x="944491" y="326695"/>
                  </a:lnTo>
                  <a:lnTo>
                    <a:pt x="991092" y="269367"/>
                  </a:lnTo>
                  <a:lnTo>
                    <a:pt x="1014273" y="240555"/>
                  </a:lnTo>
                  <a:lnTo>
                    <a:pt x="1037690" y="212038"/>
                  </a:lnTo>
                  <a:lnTo>
                    <a:pt x="1086176" y="157065"/>
                  </a:lnTo>
                  <a:lnTo>
                    <a:pt x="1138438" y="106804"/>
                  </a:lnTo>
                  <a:lnTo>
                    <a:pt x="1196366" y="63611"/>
                  </a:lnTo>
                  <a:lnTo>
                    <a:pt x="1261849" y="29842"/>
                  </a:lnTo>
                  <a:lnTo>
                    <a:pt x="1298013" y="17228"/>
                  </a:lnTo>
                  <a:lnTo>
                    <a:pt x="1336775" y="7853"/>
                  </a:lnTo>
                  <a:lnTo>
                    <a:pt x="1378370" y="2012"/>
                  </a:lnTo>
                  <a:lnTo>
                    <a:pt x="1423035" y="0"/>
                  </a:lnTo>
                  <a:lnTo>
                    <a:pt x="1455422" y="2150"/>
                  </a:lnTo>
                  <a:lnTo>
                    <a:pt x="1515436" y="18684"/>
                  </a:lnTo>
                  <a:lnTo>
                    <a:pt x="1569682" y="50031"/>
                  </a:lnTo>
                  <a:lnTo>
                    <a:pt x="1618861" y="94396"/>
                  </a:lnTo>
                  <a:lnTo>
                    <a:pt x="1663671" y="149983"/>
                  </a:lnTo>
                  <a:lnTo>
                    <a:pt x="1704811" y="214996"/>
                  </a:lnTo>
                  <a:lnTo>
                    <a:pt x="1724223" y="250477"/>
                  </a:lnTo>
                  <a:lnTo>
                    <a:pt x="1742980" y="287640"/>
                  </a:lnTo>
                  <a:lnTo>
                    <a:pt x="1761169" y="326263"/>
                  </a:lnTo>
                  <a:lnTo>
                    <a:pt x="1778878" y="366120"/>
                  </a:lnTo>
                  <a:lnTo>
                    <a:pt x="1796193" y="406987"/>
                  </a:lnTo>
                  <a:lnTo>
                    <a:pt x="1813203" y="448640"/>
                  </a:lnTo>
                  <a:lnTo>
                    <a:pt x="1829993" y="490854"/>
                  </a:lnTo>
                  <a:lnTo>
                    <a:pt x="1846653" y="533404"/>
                  </a:lnTo>
                  <a:lnTo>
                    <a:pt x="1863270" y="576067"/>
                  </a:lnTo>
                  <a:lnTo>
                    <a:pt x="1879930" y="618617"/>
                  </a:lnTo>
                  <a:lnTo>
                    <a:pt x="1896720" y="660831"/>
                  </a:lnTo>
                  <a:lnTo>
                    <a:pt x="1913730" y="702484"/>
                  </a:lnTo>
                  <a:lnTo>
                    <a:pt x="1931045" y="743351"/>
                  </a:lnTo>
                  <a:lnTo>
                    <a:pt x="1948754" y="783208"/>
                  </a:lnTo>
                  <a:lnTo>
                    <a:pt x="1966943" y="821831"/>
                  </a:lnTo>
                  <a:lnTo>
                    <a:pt x="1985700" y="858994"/>
                  </a:lnTo>
                  <a:lnTo>
                    <a:pt x="2005112" y="894475"/>
                  </a:lnTo>
                  <a:lnTo>
                    <a:pt x="2025267" y="928048"/>
                  </a:lnTo>
                  <a:lnTo>
                    <a:pt x="2068154" y="988572"/>
                  </a:lnTo>
                  <a:lnTo>
                    <a:pt x="2115061" y="1038772"/>
                  </a:lnTo>
                  <a:lnTo>
                    <a:pt x="2166687" y="1076853"/>
                  </a:lnTo>
                  <a:lnTo>
                    <a:pt x="2223729" y="1101018"/>
                  </a:lnTo>
                  <a:lnTo>
                    <a:pt x="2286889" y="1109472"/>
                  </a:lnTo>
                  <a:lnTo>
                    <a:pt x="2322873" y="1107320"/>
                  </a:lnTo>
                  <a:lnTo>
                    <a:pt x="2388979" y="1090862"/>
                  </a:lnTo>
                  <a:lnTo>
                    <a:pt x="2448074" y="1059868"/>
                  </a:lnTo>
                  <a:lnTo>
                    <a:pt x="2501124" y="1016342"/>
                  </a:lnTo>
                  <a:lnTo>
                    <a:pt x="2549097" y="962290"/>
                  </a:lnTo>
                  <a:lnTo>
                    <a:pt x="2592960" y="899716"/>
                  </a:lnTo>
                  <a:lnTo>
                    <a:pt x="2613652" y="865860"/>
                  </a:lnTo>
                  <a:lnTo>
                    <a:pt x="2633679" y="830626"/>
                  </a:lnTo>
                  <a:lnTo>
                    <a:pt x="2653163" y="794264"/>
                  </a:lnTo>
                  <a:lnTo>
                    <a:pt x="2672223" y="757024"/>
                  </a:lnTo>
                  <a:lnTo>
                    <a:pt x="2690981" y="719158"/>
                  </a:lnTo>
                  <a:lnTo>
                    <a:pt x="2709557" y="680917"/>
                  </a:lnTo>
                  <a:lnTo>
                    <a:pt x="2728074" y="642549"/>
                  </a:lnTo>
                  <a:lnTo>
                    <a:pt x="2746650" y="604308"/>
                  </a:lnTo>
                  <a:lnTo>
                    <a:pt x="2765408" y="566442"/>
                  </a:lnTo>
                  <a:lnTo>
                    <a:pt x="2784468" y="529202"/>
                  </a:lnTo>
                  <a:lnTo>
                    <a:pt x="2803952" y="492840"/>
                  </a:lnTo>
                  <a:lnTo>
                    <a:pt x="2823979" y="457606"/>
                  </a:lnTo>
                  <a:lnTo>
                    <a:pt x="2844671" y="423750"/>
                  </a:lnTo>
                  <a:lnTo>
                    <a:pt x="2866149" y="391523"/>
                  </a:lnTo>
                  <a:lnTo>
                    <a:pt x="2911946" y="332960"/>
                  </a:lnTo>
                  <a:lnTo>
                    <a:pt x="2962337" y="283920"/>
                  </a:lnTo>
                  <a:lnTo>
                    <a:pt x="3018288" y="246409"/>
                  </a:lnTo>
                  <a:lnTo>
                    <a:pt x="3080768" y="222432"/>
                  </a:lnTo>
                  <a:lnTo>
                    <a:pt x="3150743" y="213994"/>
                  </a:lnTo>
                  <a:lnTo>
                    <a:pt x="3188779" y="216219"/>
                  </a:lnTo>
                  <a:lnTo>
                    <a:pt x="3257928" y="233191"/>
                  </a:lnTo>
                  <a:lnTo>
                    <a:pt x="3318861" y="265026"/>
                  </a:lnTo>
                  <a:lnTo>
                    <a:pt x="3372795" y="309521"/>
                  </a:lnTo>
                  <a:lnTo>
                    <a:pt x="3420947" y="364474"/>
                  </a:lnTo>
                  <a:lnTo>
                    <a:pt x="3464536" y="427684"/>
                  </a:lnTo>
                  <a:lnTo>
                    <a:pt x="3484999" y="461697"/>
                  </a:lnTo>
                  <a:lnTo>
                    <a:pt x="3504778" y="496949"/>
                  </a:lnTo>
                  <a:lnTo>
                    <a:pt x="3524025" y="533164"/>
                  </a:lnTo>
                  <a:lnTo>
                    <a:pt x="3542891" y="570067"/>
                  </a:lnTo>
                  <a:lnTo>
                    <a:pt x="3561530" y="607383"/>
                  </a:lnTo>
                  <a:lnTo>
                    <a:pt x="3580092" y="644836"/>
                  </a:lnTo>
                  <a:lnTo>
                    <a:pt x="3598732" y="682152"/>
                  </a:lnTo>
                  <a:lnTo>
                    <a:pt x="3617599" y="719055"/>
                  </a:lnTo>
                  <a:lnTo>
                    <a:pt x="3636848" y="755270"/>
                  </a:lnTo>
                  <a:lnTo>
                    <a:pt x="3656630" y="790522"/>
                  </a:lnTo>
                  <a:lnTo>
                    <a:pt x="3677096" y="824535"/>
                  </a:lnTo>
                  <a:lnTo>
                    <a:pt x="3698400" y="857035"/>
                  </a:lnTo>
                  <a:lnTo>
                    <a:pt x="3744129" y="916392"/>
                  </a:lnTo>
                  <a:lnTo>
                    <a:pt x="3795034" y="966391"/>
                  </a:lnTo>
                  <a:lnTo>
                    <a:pt x="3852331" y="1004831"/>
                  </a:lnTo>
                  <a:lnTo>
                    <a:pt x="3917239" y="1029509"/>
                  </a:lnTo>
                  <a:lnTo>
                    <a:pt x="3990975" y="1038225"/>
                  </a:lnTo>
                  <a:lnTo>
                    <a:pt x="4028941" y="1035405"/>
                  </a:lnTo>
                  <a:lnTo>
                    <a:pt x="4096813" y="1013896"/>
                  </a:lnTo>
                  <a:lnTo>
                    <a:pt x="4155122" y="973562"/>
                  </a:lnTo>
                  <a:lnTo>
                    <a:pt x="4205292" y="917202"/>
                  </a:lnTo>
                  <a:lnTo>
                    <a:pt x="4227768" y="883887"/>
                  </a:lnTo>
                  <a:lnTo>
                    <a:pt x="4248742" y="847616"/>
                  </a:lnTo>
                  <a:lnTo>
                    <a:pt x="4268392" y="808739"/>
                  </a:lnTo>
                  <a:lnTo>
                    <a:pt x="4286895" y="767604"/>
                  </a:lnTo>
                  <a:lnTo>
                    <a:pt x="4304429" y="724563"/>
                  </a:lnTo>
                  <a:lnTo>
                    <a:pt x="4321172" y="679966"/>
                  </a:lnTo>
                  <a:lnTo>
                    <a:pt x="4337302" y="634162"/>
                  </a:lnTo>
                  <a:lnTo>
                    <a:pt x="4352995" y="587501"/>
                  </a:lnTo>
                  <a:lnTo>
                    <a:pt x="4368430" y="540333"/>
                  </a:lnTo>
                  <a:lnTo>
                    <a:pt x="4383785" y="493009"/>
                  </a:lnTo>
                  <a:lnTo>
                    <a:pt x="4399237" y="445878"/>
                  </a:lnTo>
                  <a:lnTo>
                    <a:pt x="4414964" y="399290"/>
                  </a:lnTo>
                  <a:lnTo>
                    <a:pt x="4431144" y="353595"/>
                  </a:lnTo>
                  <a:lnTo>
                    <a:pt x="4447953" y="309143"/>
                  </a:lnTo>
                  <a:lnTo>
                    <a:pt x="4465571" y="266285"/>
                  </a:lnTo>
                  <a:lnTo>
                    <a:pt x="4484175" y="225369"/>
                  </a:lnTo>
                  <a:lnTo>
                    <a:pt x="4503942" y="186747"/>
                  </a:lnTo>
                  <a:lnTo>
                    <a:pt x="4525050" y="150767"/>
                  </a:lnTo>
                  <a:lnTo>
                    <a:pt x="4547676" y="117781"/>
                  </a:lnTo>
                  <a:lnTo>
                    <a:pt x="4572000" y="8813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0" y="2046731"/>
              <a:ext cx="4572000" cy="1109980"/>
            </a:xfrm>
            <a:custGeom>
              <a:avLst/>
              <a:gdLst/>
              <a:ahLst/>
              <a:cxnLst/>
              <a:rect l="l" t="t" r="r" b="b"/>
              <a:pathLst>
                <a:path w="4572000" h="1109980">
                  <a:moveTo>
                    <a:pt x="4572000" y="124968"/>
                  </a:moveTo>
                  <a:lnTo>
                    <a:pt x="4511795" y="139157"/>
                  </a:lnTo>
                  <a:lnTo>
                    <a:pt x="4457859" y="177185"/>
                  </a:lnTo>
                  <a:lnTo>
                    <a:pt x="4407300" y="232240"/>
                  </a:lnTo>
                  <a:lnTo>
                    <a:pt x="4382382" y="264025"/>
                  </a:lnTo>
                  <a:lnTo>
                    <a:pt x="4357223" y="297512"/>
                  </a:lnTo>
                  <a:lnTo>
                    <a:pt x="4331462" y="331851"/>
                  </a:lnTo>
                  <a:lnTo>
                    <a:pt x="4304736" y="366189"/>
                  </a:lnTo>
                  <a:lnTo>
                    <a:pt x="4276685" y="399676"/>
                  </a:lnTo>
                  <a:lnTo>
                    <a:pt x="4246946" y="431461"/>
                  </a:lnTo>
                  <a:lnTo>
                    <a:pt x="4215157" y="460691"/>
                  </a:lnTo>
                  <a:lnTo>
                    <a:pt x="4180958" y="486516"/>
                  </a:lnTo>
                  <a:lnTo>
                    <a:pt x="4143986" y="508084"/>
                  </a:lnTo>
                  <a:lnTo>
                    <a:pt x="4103880" y="524544"/>
                  </a:lnTo>
                  <a:lnTo>
                    <a:pt x="4060278" y="535044"/>
                  </a:lnTo>
                  <a:lnTo>
                    <a:pt x="4012819" y="538734"/>
                  </a:lnTo>
                  <a:lnTo>
                    <a:pt x="3968154" y="536721"/>
                  </a:lnTo>
                  <a:lnTo>
                    <a:pt x="3926559" y="530880"/>
                  </a:lnTo>
                  <a:lnTo>
                    <a:pt x="3887798" y="521505"/>
                  </a:lnTo>
                  <a:lnTo>
                    <a:pt x="3851633" y="508891"/>
                  </a:lnTo>
                  <a:lnTo>
                    <a:pt x="3786152" y="475122"/>
                  </a:lnTo>
                  <a:lnTo>
                    <a:pt x="3728226" y="431929"/>
                  </a:lnTo>
                  <a:lnTo>
                    <a:pt x="3675966" y="381668"/>
                  </a:lnTo>
                  <a:lnTo>
                    <a:pt x="3627485" y="326695"/>
                  </a:lnTo>
                  <a:lnTo>
                    <a:pt x="3580892" y="269367"/>
                  </a:lnTo>
                  <a:lnTo>
                    <a:pt x="3557714" y="240555"/>
                  </a:lnTo>
                  <a:lnTo>
                    <a:pt x="3510413" y="184109"/>
                  </a:lnTo>
                  <a:lnTo>
                    <a:pt x="3460278" y="131198"/>
                  </a:lnTo>
                  <a:lnTo>
                    <a:pt x="3405422" y="84177"/>
                  </a:lnTo>
                  <a:lnTo>
                    <a:pt x="3343954" y="45401"/>
                  </a:lnTo>
                  <a:lnTo>
                    <a:pt x="3273986" y="17228"/>
                  </a:lnTo>
                  <a:lnTo>
                    <a:pt x="3235224" y="7853"/>
                  </a:lnTo>
                  <a:lnTo>
                    <a:pt x="3193629" y="2012"/>
                  </a:lnTo>
                  <a:lnTo>
                    <a:pt x="3148965" y="0"/>
                  </a:lnTo>
                  <a:lnTo>
                    <a:pt x="3116577" y="2150"/>
                  </a:lnTo>
                  <a:lnTo>
                    <a:pt x="3056564" y="18684"/>
                  </a:lnTo>
                  <a:lnTo>
                    <a:pt x="3002317" y="50031"/>
                  </a:lnTo>
                  <a:lnTo>
                    <a:pt x="2953138" y="94396"/>
                  </a:lnTo>
                  <a:lnTo>
                    <a:pt x="2908328" y="149983"/>
                  </a:lnTo>
                  <a:lnTo>
                    <a:pt x="2867188" y="214996"/>
                  </a:lnTo>
                  <a:lnTo>
                    <a:pt x="2847776" y="250477"/>
                  </a:lnTo>
                  <a:lnTo>
                    <a:pt x="2829019" y="287640"/>
                  </a:lnTo>
                  <a:lnTo>
                    <a:pt x="2810830" y="326263"/>
                  </a:lnTo>
                  <a:lnTo>
                    <a:pt x="2793122" y="366120"/>
                  </a:lnTo>
                  <a:lnTo>
                    <a:pt x="2775806" y="406987"/>
                  </a:lnTo>
                  <a:lnTo>
                    <a:pt x="2758797" y="448640"/>
                  </a:lnTo>
                  <a:lnTo>
                    <a:pt x="2742006" y="490854"/>
                  </a:lnTo>
                  <a:lnTo>
                    <a:pt x="2725346" y="533404"/>
                  </a:lnTo>
                  <a:lnTo>
                    <a:pt x="2708730" y="576067"/>
                  </a:lnTo>
                  <a:lnTo>
                    <a:pt x="2692070" y="618617"/>
                  </a:lnTo>
                  <a:lnTo>
                    <a:pt x="2675279" y="660831"/>
                  </a:lnTo>
                  <a:lnTo>
                    <a:pt x="2658269" y="702484"/>
                  </a:lnTo>
                  <a:lnTo>
                    <a:pt x="2640954" y="743351"/>
                  </a:lnTo>
                  <a:lnTo>
                    <a:pt x="2623246" y="783208"/>
                  </a:lnTo>
                  <a:lnTo>
                    <a:pt x="2605057" y="821831"/>
                  </a:lnTo>
                  <a:lnTo>
                    <a:pt x="2586300" y="858994"/>
                  </a:lnTo>
                  <a:lnTo>
                    <a:pt x="2566888" y="894475"/>
                  </a:lnTo>
                  <a:lnTo>
                    <a:pt x="2546733" y="928048"/>
                  </a:lnTo>
                  <a:lnTo>
                    <a:pt x="2503845" y="988572"/>
                  </a:lnTo>
                  <a:lnTo>
                    <a:pt x="2456938" y="1038772"/>
                  </a:lnTo>
                  <a:lnTo>
                    <a:pt x="2405313" y="1076853"/>
                  </a:lnTo>
                  <a:lnTo>
                    <a:pt x="2348270" y="1101018"/>
                  </a:lnTo>
                  <a:lnTo>
                    <a:pt x="2285111" y="1109472"/>
                  </a:lnTo>
                  <a:lnTo>
                    <a:pt x="2249126" y="1107320"/>
                  </a:lnTo>
                  <a:lnTo>
                    <a:pt x="2183020" y="1090862"/>
                  </a:lnTo>
                  <a:lnTo>
                    <a:pt x="2123925" y="1059868"/>
                  </a:lnTo>
                  <a:lnTo>
                    <a:pt x="2070875" y="1016342"/>
                  </a:lnTo>
                  <a:lnTo>
                    <a:pt x="2022902" y="962290"/>
                  </a:lnTo>
                  <a:lnTo>
                    <a:pt x="1979040" y="899716"/>
                  </a:lnTo>
                  <a:lnTo>
                    <a:pt x="1958347" y="865860"/>
                  </a:lnTo>
                  <a:lnTo>
                    <a:pt x="1938320" y="830626"/>
                  </a:lnTo>
                  <a:lnTo>
                    <a:pt x="1918837" y="794264"/>
                  </a:lnTo>
                  <a:lnTo>
                    <a:pt x="1899777" y="757024"/>
                  </a:lnTo>
                  <a:lnTo>
                    <a:pt x="1881019" y="719158"/>
                  </a:lnTo>
                  <a:lnTo>
                    <a:pt x="1862442" y="680917"/>
                  </a:lnTo>
                  <a:lnTo>
                    <a:pt x="1843926" y="642549"/>
                  </a:lnTo>
                  <a:lnTo>
                    <a:pt x="1825349" y="604308"/>
                  </a:lnTo>
                  <a:lnTo>
                    <a:pt x="1806591" y="566442"/>
                  </a:lnTo>
                  <a:lnTo>
                    <a:pt x="1787531" y="529202"/>
                  </a:lnTo>
                  <a:lnTo>
                    <a:pt x="1768048" y="492840"/>
                  </a:lnTo>
                  <a:lnTo>
                    <a:pt x="1748020" y="457606"/>
                  </a:lnTo>
                  <a:lnTo>
                    <a:pt x="1727328" y="423750"/>
                  </a:lnTo>
                  <a:lnTo>
                    <a:pt x="1705850" y="391523"/>
                  </a:lnTo>
                  <a:lnTo>
                    <a:pt x="1660053" y="332960"/>
                  </a:lnTo>
                  <a:lnTo>
                    <a:pt x="1609663" y="283920"/>
                  </a:lnTo>
                  <a:lnTo>
                    <a:pt x="1553711" y="246409"/>
                  </a:lnTo>
                  <a:lnTo>
                    <a:pt x="1491232" y="222432"/>
                  </a:lnTo>
                  <a:lnTo>
                    <a:pt x="1421257" y="213994"/>
                  </a:lnTo>
                  <a:lnTo>
                    <a:pt x="1383215" y="216219"/>
                  </a:lnTo>
                  <a:lnTo>
                    <a:pt x="1314057" y="233191"/>
                  </a:lnTo>
                  <a:lnTo>
                    <a:pt x="1253116" y="265026"/>
                  </a:lnTo>
                  <a:lnTo>
                    <a:pt x="1199177" y="309521"/>
                  </a:lnTo>
                  <a:lnTo>
                    <a:pt x="1151020" y="364474"/>
                  </a:lnTo>
                  <a:lnTo>
                    <a:pt x="1107430" y="427684"/>
                  </a:lnTo>
                  <a:lnTo>
                    <a:pt x="1086966" y="461697"/>
                  </a:lnTo>
                  <a:lnTo>
                    <a:pt x="1067187" y="496949"/>
                  </a:lnTo>
                  <a:lnTo>
                    <a:pt x="1047940" y="533164"/>
                  </a:lnTo>
                  <a:lnTo>
                    <a:pt x="1029074" y="570067"/>
                  </a:lnTo>
                  <a:lnTo>
                    <a:pt x="1010436" y="607383"/>
                  </a:lnTo>
                  <a:lnTo>
                    <a:pt x="991874" y="644836"/>
                  </a:lnTo>
                  <a:lnTo>
                    <a:pt x="973236" y="682152"/>
                  </a:lnTo>
                  <a:lnTo>
                    <a:pt x="954370" y="719055"/>
                  </a:lnTo>
                  <a:lnTo>
                    <a:pt x="935122" y="755270"/>
                  </a:lnTo>
                  <a:lnTo>
                    <a:pt x="915343" y="790522"/>
                  </a:lnTo>
                  <a:lnTo>
                    <a:pt x="894878" y="824535"/>
                  </a:lnTo>
                  <a:lnTo>
                    <a:pt x="873576" y="857035"/>
                  </a:lnTo>
                  <a:lnTo>
                    <a:pt x="827851" y="916392"/>
                  </a:lnTo>
                  <a:lnTo>
                    <a:pt x="776951" y="966391"/>
                  </a:lnTo>
                  <a:lnTo>
                    <a:pt x="719659" y="1004831"/>
                  </a:lnTo>
                  <a:lnTo>
                    <a:pt x="654756" y="1029509"/>
                  </a:lnTo>
                  <a:lnTo>
                    <a:pt x="581025" y="1038225"/>
                  </a:lnTo>
                  <a:lnTo>
                    <a:pt x="543063" y="1035405"/>
                  </a:lnTo>
                  <a:lnTo>
                    <a:pt x="475199" y="1013896"/>
                  </a:lnTo>
                  <a:lnTo>
                    <a:pt x="416895" y="973562"/>
                  </a:lnTo>
                  <a:lnTo>
                    <a:pt x="366731" y="917202"/>
                  </a:lnTo>
                  <a:lnTo>
                    <a:pt x="344258" y="883887"/>
                  </a:lnTo>
                  <a:lnTo>
                    <a:pt x="323285" y="847616"/>
                  </a:lnTo>
                  <a:lnTo>
                    <a:pt x="303637" y="808739"/>
                  </a:lnTo>
                  <a:lnTo>
                    <a:pt x="285136" y="767604"/>
                  </a:lnTo>
                  <a:lnTo>
                    <a:pt x="267602" y="724563"/>
                  </a:lnTo>
                  <a:lnTo>
                    <a:pt x="250860" y="679966"/>
                  </a:lnTo>
                  <a:lnTo>
                    <a:pt x="234731" y="634162"/>
                  </a:lnTo>
                  <a:lnTo>
                    <a:pt x="219038" y="587501"/>
                  </a:lnTo>
                  <a:lnTo>
                    <a:pt x="203602" y="540333"/>
                  </a:lnTo>
                  <a:lnTo>
                    <a:pt x="188246" y="493009"/>
                  </a:lnTo>
                  <a:lnTo>
                    <a:pt x="172793" y="445878"/>
                  </a:lnTo>
                  <a:lnTo>
                    <a:pt x="157065" y="399290"/>
                  </a:lnTo>
                  <a:lnTo>
                    <a:pt x="140883" y="353595"/>
                  </a:lnTo>
                  <a:lnTo>
                    <a:pt x="124071" y="309143"/>
                  </a:lnTo>
                  <a:lnTo>
                    <a:pt x="106450" y="266285"/>
                  </a:lnTo>
                  <a:lnTo>
                    <a:pt x="87843" y="225369"/>
                  </a:lnTo>
                  <a:lnTo>
                    <a:pt x="68072" y="186747"/>
                  </a:lnTo>
                  <a:lnTo>
                    <a:pt x="46960" y="150767"/>
                  </a:lnTo>
                  <a:lnTo>
                    <a:pt x="24328" y="117781"/>
                  </a:lnTo>
                  <a:lnTo>
                    <a:pt x="0" y="8813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2800" y="1353311"/>
              <a:ext cx="2420239" cy="24187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0835" y="1641347"/>
              <a:ext cx="1862327" cy="18608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780790" y="919353"/>
            <a:ext cx="15817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0" b="1">
                <a:solidFill>
                  <a:srgbClr val="BDF076"/>
                </a:solidFill>
                <a:latin typeface="Trebuchet MS"/>
                <a:cs typeface="Trebuchet MS"/>
              </a:rPr>
              <a:t>THAN</a:t>
            </a:r>
            <a:r>
              <a:rPr dirty="0" sz="3000" spc="80" b="1">
                <a:solidFill>
                  <a:srgbClr val="BDF076"/>
                </a:solidFill>
                <a:latin typeface="Trebuchet MS"/>
                <a:cs typeface="Trebuchet MS"/>
              </a:rPr>
              <a:t>K</a:t>
            </a:r>
            <a:r>
              <a:rPr dirty="0" sz="3000" spc="-220" b="1">
                <a:solidFill>
                  <a:srgbClr val="BDF076"/>
                </a:solidFill>
                <a:latin typeface="Trebuchet MS"/>
                <a:cs typeface="Trebuchet MS"/>
              </a:rPr>
              <a:t>S!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234183" y="2115692"/>
            <a:ext cx="4666615" cy="2712720"/>
            <a:chOff x="2234183" y="2115692"/>
            <a:chExt cx="4666615" cy="2712720"/>
          </a:xfrm>
        </p:grpSpPr>
        <p:sp>
          <p:nvSpPr>
            <p:cNvPr id="52" name="object 52"/>
            <p:cNvSpPr/>
            <p:nvPr/>
          </p:nvSpPr>
          <p:spPr>
            <a:xfrm>
              <a:off x="4097273" y="2463545"/>
              <a:ext cx="226060" cy="509270"/>
            </a:xfrm>
            <a:custGeom>
              <a:avLst/>
              <a:gdLst/>
              <a:ahLst/>
              <a:cxnLst/>
              <a:rect l="l" t="t" r="r" b="b"/>
              <a:pathLst>
                <a:path w="226060" h="509269">
                  <a:moveTo>
                    <a:pt x="0" y="0"/>
                  </a:moveTo>
                  <a:lnTo>
                    <a:pt x="0" y="509016"/>
                  </a:lnTo>
                  <a:lnTo>
                    <a:pt x="225551" y="509016"/>
                  </a:lnTo>
                  <a:lnTo>
                    <a:pt x="225551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415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85792" y="2511805"/>
              <a:ext cx="100330" cy="10083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41113" y="2125217"/>
              <a:ext cx="707390" cy="894715"/>
            </a:xfrm>
            <a:custGeom>
              <a:avLst/>
              <a:gdLst/>
              <a:ahLst/>
              <a:cxnLst/>
              <a:rect l="l" t="t" r="r" b="b"/>
              <a:pathLst>
                <a:path w="707389" h="894714">
                  <a:moveTo>
                    <a:pt x="0" y="773557"/>
                  </a:moveTo>
                  <a:lnTo>
                    <a:pt x="87249" y="773557"/>
                  </a:lnTo>
                  <a:lnTo>
                    <a:pt x="115315" y="787654"/>
                  </a:lnTo>
                  <a:lnTo>
                    <a:pt x="154686" y="804544"/>
                  </a:lnTo>
                  <a:lnTo>
                    <a:pt x="205232" y="824230"/>
                  </a:lnTo>
                  <a:lnTo>
                    <a:pt x="261493" y="845312"/>
                  </a:lnTo>
                  <a:lnTo>
                    <a:pt x="321945" y="863600"/>
                  </a:lnTo>
                  <a:lnTo>
                    <a:pt x="383794" y="879094"/>
                  </a:lnTo>
                  <a:lnTo>
                    <a:pt x="413258" y="886079"/>
                  </a:lnTo>
                  <a:lnTo>
                    <a:pt x="442849" y="890269"/>
                  </a:lnTo>
                  <a:lnTo>
                    <a:pt x="469519" y="893190"/>
                  </a:lnTo>
                  <a:lnTo>
                    <a:pt x="496188" y="894588"/>
                  </a:lnTo>
                  <a:lnTo>
                    <a:pt x="541147" y="894588"/>
                  </a:lnTo>
                  <a:lnTo>
                    <a:pt x="565150" y="893190"/>
                  </a:lnTo>
                  <a:lnTo>
                    <a:pt x="607313" y="884682"/>
                  </a:lnTo>
                  <a:lnTo>
                    <a:pt x="639572" y="863600"/>
                  </a:lnTo>
                  <a:lnTo>
                    <a:pt x="646684" y="815720"/>
                  </a:lnTo>
                  <a:lnTo>
                    <a:pt x="645287" y="805942"/>
                  </a:lnTo>
                  <a:lnTo>
                    <a:pt x="642493" y="797559"/>
                  </a:lnTo>
                  <a:lnTo>
                    <a:pt x="636777" y="789051"/>
                  </a:lnTo>
                  <a:lnTo>
                    <a:pt x="628396" y="782065"/>
                  </a:lnTo>
                  <a:lnTo>
                    <a:pt x="663448" y="756793"/>
                  </a:lnTo>
                  <a:lnTo>
                    <a:pt x="671957" y="690626"/>
                  </a:lnTo>
                  <a:lnTo>
                    <a:pt x="671957" y="683513"/>
                  </a:lnTo>
                  <a:lnTo>
                    <a:pt x="671957" y="677926"/>
                  </a:lnTo>
                  <a:lnTo>
                    <a:pt x="670560" y="670940"/>
                  </a:lnTo>
                  <a:lnTo>
                    <a:pt x="667765" y="665352"/>
                  </a:lnTo>
                  <a:lnTo>
                    <a:pt x="660653" y="655446"/>
                  </a:lnTo>
                  <a:lnTo>
                    <a:pt x="656463" y="651256"/>
                  </a:lnTo>
                  <a:lnTo>
                    <a:pt x="652272" y="647064"/>
                  </a:lnTo>
                  <a:lnTo>
                    <a:pt x="659257" y="645668"/>
                  </a:lnTo>
                  <a:lnTo>
                    <a:pt x="664972" y="642746"/>
                  </a:lnTo>
                  <a:lnTo>
                    <a:pt x="687451" y="606298"/>
                  </a:lnTo>
                  <a:lnTo>
                    <a:pt x="691641" y="557021"/>
                  </a:lnTo>
                  <a:lnTo>
                    <a:pt x="691641" y="549909"/>
                  </a:lnTo>
                  <a:lnTo>
                    <a:pt x="691641" y="542925"/>
                  </a:lnTo>
                  <a:lnTo>
                    <a:pt x="690245" y="535939"/>
                  </a:lnTo>
                  <a:lnTo>
                    <a:pt x="687451" y="530225"/>
                  </a:lnTo>
                  <a:lnTo>
                    <a:pt x="684530" y="524637"/>
                  </a:lnTo>
                  <a:lnTo>
                    <a:pt x="680338" y="520445"/>
                  </a:lnTo>
                  <a:lnTo>
                    <a:pt x="676148" y="516255"/>
                  </a:lnTo>
                  <a:lnTo>
                    <a:pt x="670560" y="512063"/>
                  </a:lnTo>
                  <a:lnTo>
                    <a:pt x="676148" y="510539"/>
                  </a:lnTo>
                  <a:lnTo>
                    <a:pt x="681736" y="506349"/>
                  </a:lnTo>
                  <a:lnTo>
                    <a:pt x="701421" y="472567"/>
                  </a:lnTo>
                  <a:lnTo>
                    <a:pt x="707136" y="422020"/>
                  </a:lnTo>
                  <a:lnTo>
                    <a:pt x="705738" y="414908"/>
                  </a:lnTo>
                  <a:lnTo>
                    <a:pt x="704214" y="407924"/>
                  </a:lnTo>
                  <a:lnTo>
                    <a:pt x="701421" y="402336"/>
                  </a:lnTo>
                  <a:lnTo>
                    <a:pt x="698626" y="396620"/>
                  </a:lnTo>
                  <a:lnTo>
                    <a:pt x="662177" y="371348"/>
                  </a:lnTo>
                  <a:lnTo>
                    <a:pt x="608711" y="358648"/>
                  </a:lnTo>
                  <a:lnTo>
                    <a:pt x="569340" y="353059"/>
                  </a:lnTo>
                  <a:lnTo>
                    <a:pt x="508888" y="347471"/>
                  </a:lnTo>
                  <a:lnTo>
                    <a:pt x="437261" y="343154"/>
                  </a:lnTo>
                  <a:lnTo>
                    <a:pt x="364109" y="338963"/>
                  </a:lnTo>
                  <a:lnTo>
                    <a:pt x="382397" y="302387"/>
                  </a:lnTo>
                  <a:lnTo>
                    <a:pt x="396494" y="258825"/>
                  </a:lnTo>
                  <a:lnTo>
                    <a:pt x="407670" y="212344"/>
                  </a:lnTo>
                  <a:lnTo>
                    <a:pt x="413258" y="165988"/>
                  </a:lnTo>
                  <a:lnTo>
                    <a:pt x="417575" y="123825"/>
                  </a:lnTo>
                  <a:lnTo>
                    <a:pt x="420370" y="88645"/>
                  </a:lnTo>
                  <a:lnTo>
                    <a:pt x="420370" y="56261"/>
                  </a:lnTo>
                  <a:lnTo>
                    <a:pt x="420370" y="46481"/>
                  </a:lnTo>
                  <a:lnTo>
                    <a:pt x="416178" y="35179"/>
                  </a:lnTo>
                  <a:lnTo>
                    <a:pt x="386588" y="5714"/>
                  </a:lnTo>
                  <a:lnTo>
                    <a:pt x="364109" y="0"/>
                  </a:lnTo>
                  <a:lnTo>
                    <a:pt x="343026" y="1396"/>
                  </a:lnTo>
                  <a:lnTo>
                    <a:pt x="328930" y="4318"/>
                  </a:lnTo>
                  <a:lnTo>
                    <a:pt x="317753" y="8508"/>
                  </a:lnTo>
                  <a:lnTo>
                    <a:pt x="309245" y="12700"/>
                  </a:lnTo>
                  <a:lnTo>
                    <a:pt x="286765" y="84455"/>
                  </a:lnTo>
                  <a:lnTo>
                    <a:pt x="264287" y="146304"/>
                  </a:lnTo>
                  <a:lnTo>
                    <a:pt x="241808" y="195580"/>
                  </a:lnTo>
                  <a:lnTo>
                    <a:pt x="223520" y="226440"/>
                  </a:lnTo>
                  <a:lnTo>
                    <a:pt x="210947" y="239140"/>
                  </a:lnTo>
                  <a:lnTo>
                    <a:pt x="191262" y="258825"/>
                  </a:lnTo>
                  <a:lnTo>
                    <a:pt x="144780" y="302387"/>
                  </a:lnTo>
                  <a:lnTo>
                    <a:pt x="83058" y="358648"/>
                  </a:lnTo>
                  <a:lnTo>
                    <a:pt x="0" y="358648"/>
                  </a:lnTo>
                </a:path>
              </a:pathLst>
            </a:custGeom>
            <a:ln w="19050">
              <a:solidFill>
                <a:srgbClr val="0415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4183" y="3589019"/>
              <a:ext cx="4666488" cy="1239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based water tank measurement</dc:title>
  <dcterms:created xsi:type="dcterms:W3CDTF">2023-09-13T17:53:45Z</dcterms:created>
  <dcterms:modified xsi:type="dcterms:W3CDTF">2023-09-13T17:53:45Z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2023-09-13T00:00:00Z</vt:filetime>
  </property>
</Properties>
</file>