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034" y="1553413"/>
            <a:ext cx="807593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0303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8473" y="438099"/>
            <a:ext cx="1067053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949" y="1156792"/>
            <a:ext cx="771210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0303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5870" y="1553413"/>
            <a:ext cx="355409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311910">
              <a:lnSpc>
                <a:spcPct val="100000"/>
              </a:lnSpc>
              <a:spcBef>
                <a:spcPts val="105"/>
              </a:spcBef>
            </a:pPr>
            <a:r>
              <a:rPr dirty="0" sz="5000" b="1">
                <a:latin typeface="Carlito"/>
                <a:cs typeface="Carlito"/>
              </a:rPr>
              <a:t>FAST</a:t>
            </a:r>
            <a:r>
              <a:rPr dirty="0" sz="5000" spc="-20" b="1">
                <a:latin typeface="Carlito"/>
                <a:cs typeface="Carlito"/>
              </a:rPr>
              <a:t>E</a:t>
            </a:r>
            <a:r>
              <a:rPr dirty="0" sz="5000" b="1">
                <a:latin typeface="Carlito"/>
                <a:cs typeface="Carlito"/>
              </a:rPr>
              <a:t>ST  </a:t>
            </a:r>
            <a:r>
              <a:rPr dirty="0" sz="5000" b="1">
                <a:latin typeface="Carlito"/>
                <a:cs typeface="Carlito"/>
              </a:rPr>
              <a:t>FINGER</a:t>
            </a:r>
            <a:r>
              <a:rPr dirty="0" sz="5000" spc="-95" b="1">
                <a:latin typeface="Carlito"/>
                <a:cs typeface="Carlito"/>
              </a:rPr>
              <a:t> </a:t>
            </a:r>
            <a:r>
              <a:rPr dirty="0" sz="5000" b="1">
                <a:latin typeface="Carlito"/>
                <a:cs typeface="Carlito"/>
              </a:rPr>
              <a:t>FIRST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1519" y="3295903"/>
            <a:ext cx="1527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USING FLIP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FLOP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260" y="602106"/>
            <a:ext cx="4506595" cy="3939540"/>
            <a:chOff x="430260" y="602106"/>
            <a:chExt cx="4506595" cy="3939540"/>
          </a:xfrm>
        </p:grpSpPr>
        <p:sp>
          <p:nvSpPr>
            <p:cNvPr id="5" name="object 5"/>
            <p:cNvSpPr/>
            <p:nvPr/>
          </p:nvSpPr>
          <p:spPr>
            <a:xfrm>
              <a:off x="430260" y="602106"/>
              <a:ext cx="4506087" cy="3939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35479" y="797052"/>
              <a:ext cx="1173480" cy="238125"/>
            </a:xfrm>
            <a:custGeom>
              <a:avLst/>
              <a:gdLst/>
              <a:ahLst/>
              <a:cxnLst/>
              <a:rect l="l" t="t" r="r" b="b"/>
              <a:pathLst>
                <a:path w="1173480" h="238125">
                  <a:moveTo>
                    <a:pt x="1061720" y="0"/>
                  </a:moveTo>
                  <a:lnTo>
                    <a:pt x="118490" y="0"/>
                  </a:lnTo>
                  <a:lnTo>
                    <a:pt x="94755" y="2428"/>
                  </a:lnTo>
                  <a:lnTo>
                    <a:pt x="52572" y="20574"/>
                  </a:lnTo>
                  <a:lnTo>
                    <a:pt x="20627" y="52893"/>
                  </a:lnTo>
                  <a:lnTo>
                    <a:pt x="2494" y="94958"/>
                  </a:lnTo>
                  <a:lnTo>
                    <a:pt x="0" y="118490"/>
                  </a:lnTo>
                  <a:lnTo>
                    <a:pt x="9352" y="164824"/>
                  </a:lnTo>
                  <a:lnTo>
                    <a:pt x="34813" y="202739"/>
                  </a:lnTo>
                  <a:lnTo>
                    <a:pt x="72491" y="228344"/>
                  </a:lnTo>
                  <a:lnTo>
                    <a:pt x="118490" y="237744"/>
                  </a:lnTo>
                  <a:lnTo>
                    <a:pt x="1054862" y="237744"/>
                  </a:lnTo>
                  <a:lnTo>
                    <a:pt x="1100820" y="228139"/>
                  </a:lnTo>
                  <a:lnTo>
                    <a:pt x="1138301" y="202437"/>
                  </a:lnTo>
                  <a:lnTo>
                    <a:pt x="1163780" y="164750"/>
                  </a:lnTo>
                  <a:lnTo>
                    <a:pt x="1173352" y="118490"/>
                  </a:lnTo>
                  <a:lnTo>
                    <a:pt x="1165842" y="77253"/>
                  </a:lnTo>
                  <a:lnTo>
                    <a:pt x="1145174" y="42243"/>
                  </a:lnTo>
                  <a:lnTo>
                    <a:pt x="1114149" y="16210"/>
                  </a:lnTo>
                  <a:lnTo>
                    <a:pt x="1075563" y="1905"/>
                  </a:lnTo>
                  <a:lnTo>
                    <a:pt x="1061720" y="0"/>
                  </a:lnTo>
                  <a:close/>
                </a:path>
              </a:pathLst>
            </a:custGeom>
            <a:solidFill>
              <a:srgbClr val="00B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6731" y="850391"/>
              <a:ext cx="132587" cy="131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43454" y="850391"/>
              <a:ext cx="132333" cy="131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39923" y="850391"/>
              <a:ext cx="132461" cy="131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36519" y="850391"/>
              <a:ext cx="132587" cy="131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1719" y="850391"/>
              <a:ext cx="132461" cy="1310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469519"/>
            <a:ext cx="25114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TABLE OF</a:t>
            </a:r>
            <a:r>
              <a:rPr dirty="0" spc="-85"/>
              <a:t> </a:t>
            </a:r>
            <a:r>
              <a:rPr dirty="0" spc="-5"/>
              <a:t>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4063" y="1037844"/>
            <a:ext cx="4112895" cy="3693160"/>
            <a:chOff x="4574063" y="1037844"/>
            <a:chExt cx="4112895" cy="3693160"/>
          </a:xfrm>
        </p:grpSpPr>
        <p:sp>
          <p:nvSpPr>
            <p:cNvPr id="4" name="object 4"/>
            <p:cNvSpPr/>
            <p:nvPr/>
          </p:nvSpPr>
          <p:spPr>
            <a:xfrm>
              <a:off x="5599176" y="4332732"/>
              <a:ext cx="1516380" cy="213360"/>
            </a:xfrm>
            <a:custGeom>
              <a:avLst/>
              <a:gdLst/>
              <a:ahLst/>
              <a:cxnLst/>
              <a:rect l="l" t="t" r="r" b="b"/>
              <a:pathLst>
                <a:path w="1516379" h="213360">
                  <a:moveTo>
                    <a:pt x="757936" y="0"/>
                  </a:moveTo>
                  <a:lnTo>
                    <a:pt x="680463" y="547"/>
                  </a:lnTo>
                  <a:lnTo>
                    <a:pt x="605223" y="2156"/>
                  </a:lnTo>
                  <a:lnTo>
                    <a:pt x="532597" y="4771"/>
                  </a:lnTo>
                  <a:lnTo>
                    <a:pt x="462968" y="8342"/>
                  </a:lnTo>
                  <a:lnTo>
                    <a:pt x="396716" y="12815"/>
                  </a:lnTo>
                  <a:lnTo>
                    <a:pt x="334224" y="18137"/>
                  </a:lnTo>
                  <a:lnTo>
                    <a:pt x="275872" y="24256"/>
                  </a:lnTo>
                  <a:lnTo>
                    <a:pt x="222043" y="31118"/>
                  </a:lnTo>
                  <a:lnTo>
                    <a:pt x="173118" y="38671"/>
                  </a:lnTo>
                  <a:lnTo>
                    <a:pt x="129478" y="46862"/>
                  </a:lnTo>
                  <a:lnTo>
                    <a:pt x="91505" y="55638"/>
                  </a:lnTo>
                  <a:lnTo>
                    <a:pt x="34086" y="74735"/>
                  </a:lnTo>
                  <a:lnTo>
                    <a:pt x="0" y="106451"/>
                  </a:lnTo>
                  <a:lnTo>
                    <a:pt x="3914" y="117349"/>
                  </a:lnTo>
                  <a:lnTo>
                    <a:pt x="59580" y="147970"/>
                  </a:lnTo>
                  <a:lnTo>
                    <a:pt x="129478" y="166112"/>
                  </a:lnTo>
                  <a:lnTo>
                    <a:pt x="173118" y="174339"/>
                  </a:lnTo>
                  <a:lnTo>
                    <a:pt x="222043" y="181930"/>
                  </a:lnTo>
                  <a:lnTo>
                    <a:pt x="275872" y="188832"/>
                  </a:lnTo>
                  <a:lnTo>
                    <a:pt x="334224" y="194990"/>
                  </a:lnTo>
                  <a:lnTo>
                    <a:pt x="396716" y="200349"/>
                  </a:lnTo>
                  <a:lnTo>
                    <a:pt x="462968" y="204856"/>
                  </a:lnTo>
                  <a:lnTo>
                    <a:pt x="532597" y="208456"/>
                  </a:lnTo>
                  <a:lnTo>
                    <a:pt x="605223" y="211095"/>
                  </a:lnTo>
                  <a:lnTo>
                    <a:pt x="680463" y="212718"/>
                  </a:lnTo>
                  <a:lnTo>
                    <a:pt x="757936" y="213271"/>
                  </a:lnTo>
                  <a:lnTo>
                    <a:pt x="835496" y="212718"/>
                  </a:lnTo>
                  <a:lnTo>
                    <a:pt x="910811" y="211095"/>
                  </a:lnTo>
                  <a:lnTo>
                    <a:pt x="983497" y="208456"/>
                  </a:lnTo>
                  <a:lnTo>
                    <a:pt x="1053177" y="204856"/>
                  </a:lnTo>
                  <a:lnTo>
                    <a:pt x="1119468" y="200349"/>
                  </a:lnTo>
                  <a:lnTo>
                    <a:pt x="1181991" y="194990"/>
                  </a:lnTo>
                  <a:lnTo>
                    <a:pt x="1240365" y="188832"/>
                  </a:lnTo>
                  <a:lnTo>
                    <a:pt x="1294209" y="181930"/>
                  </a:lnTo>
                  <a:lnTo>
                    <a:pt x="1343143" y="174339"/>
                  </a:lnTo>
                  <a:lnTo>
                    <a:pt x="1386788" y="166112"/>
                  </a:lnTo>
                  <a:lnTo>
                    <a:pt x="1424761" y="157304"/>
                  </a:lnTo>
                  <a:lnTo>
                    <a:pt x="1482174" y="138163"/>
                  </a:lnTo>
                  <a:lnTo>
                    <a:pt x="1516252" y="106451"/>
                  </a:lnTo>
                  <a:lnTo>
                    <a:pt x="1512339" y="95540"/>
                  </a:lnTo>
                  <a:lnTo>
                    <a:pt x="1456684" y="64947"/>
                  </a:lnTo>
                  <a:lnTo>
                    <a:pt x="1386788" y="46862"/>
                  </a:lnTo>
                  <a:lnTo>
                    <a:pt x="1343143" y="38671"/>
                  </a:lnTo>
                  <a:lnTo>
                    <a:pt x="1294209" y="31118"/>
                  </a:lnTo>
                  <a:lnTo>
                    <a:pt x="1240365" y="24256"/>
                  </a:lnTo>
                  <a:lnTo>
                    <a:pt x="1181991" y="18137"/>
                  </a:lnTo>
                  <a:lnTo>
                    <a:pt x="1119468" y="12815"/>
                  </a:lnTo>
                  <a:lnTo>
                    <a:pt x="1053177" y="8342"/>
                  </a:lnTo>
                  <a:lnTo>
                    <a:pt x="983497" y="4771"/>
                  </a:lnTo>
                  <a:lnTo>
                    <a:pt x="910811" y="2156"/>
                  </a:lnTo>
                  <a:lnTo>
                    <a:pt x="835496" y="547"/>
                  </a:lnTo>
                  <a:lnTo>
                    <a:pt x="7579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81499" y="1956943"/>
              <a:ext cx="2952115" cy="1901825"/>
            </a:xfrm>
            <a:custGeom>
              <a:avLst/>
              <a:gdLst/>
              <a:ahLst/>
              <a:cxnLst/>
              <a:rect l="l" t="t" r="r" b="b"/>
              <a:pathLst>
                <a:path w="2952115" h="1901825">
                  <a:moveTo>
                    <a:pt x="2795904" y="0"/>
                  </a:moveTo>
                  <a:lnTo>
                    <a:pt x="155828" y="0"/>
                  </a:lnTo>
                  <a:lnTo>
                    <a:pt x="106704" y="7581"/>
                  </a:lnTo>
                  <a:lnTo>
                    <a:pt x="63943" y="28708"/>
                  </a:lnTo>
                  <a:lnTo>
                    <a:pt x="30163" y="60953"/>
                  </a:lnTo>
                  <a:lnTo>
                    <a:pt x="7976" y="101892"/>
                  </a:lnTo>
                  <a:lnTo>
                    <a:pt x="0" y="149098"/>
                  </a:lnTo>
                  <a:lnTo>
                    <a:pt x="0" y="1752727"/>
                  </a:lnTo>
                  <a:lnTo>
                    <a:pt x="7976" y="1799724"/>
                  </a:lnTo>
                  <a:lnTo>
                    <a:pt x="30163" y="1840606"/>
                  </a:lnTo>
                  <a:lnTo>
                    <a:pt x="63943" y="1872888"/>
                  </a:lnTo>
                  <a:lnTo>
                    <a:pt x="106704" y="1894081"/>
                  </a:lnTo>
                  <a:lnTo>
                    <a:pt x="155828" y="1901698"/>
                  </a:lnTo>
                  <a:lnTo>
                    <a:pt x="2795904" y="1901698"/>
                  </a:lnTo>
                  <a:lnTo>
                    <a:pt x="2845237" y="1894081"/>
                  </a:lnTo>
                  <a:lnTo>
                    <a:pt x="2888054" y="1872888"/>
                  </a:lnTo>
                  <a:lnTo>
                    <a:pt x="2921799" y="1840606"/>
                  </a:lnTo>
                  <a:lnTo>
                    <a:pt x="2943919" y="1799724"/>
                  </a:lnTo>
                  <a:lnTo>
                    <a:pt x="2951860" y="1752727"/>
                  </a:lnTo>
                  <a:lnTo>
                    <a:pt x="2951860" y="149098"/>
                  </a:lnTo>
                  <a:lnTo>
                    <a:pt x="2943919" y="101892"/>
                  </a:lnTo>
                  <a:lnTo>
                    <a:pt x="2921799" y="60953"/>
                  </a:lnTo>
                  <a:lnTo>
                    <a:pt x="2888054" y="28708"/>
                  </a:lnTo>
                  <a:lnTo>
                    <a:pt x="2845237" y="7581"/>
                  </a:lnTo>
                  <a:lnTo>
                    <a:pt x="2795904" y="0"/>
                  </a:lnTo>
                  <a:close/>
                </a:path>
              </a:pathLst>
            </a:custGeom>
            <a:solidFill>
              <a:srgbClr val="81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62271" y="2034666"/>
              <a:ext cx="2788920" cy="1746885"/>
            </a:xfrm>
            <a:custGeom>
              <a:avLst/>
              <a:gdLst/>
              <a:ahLst/>
              <a:cxnLst/>
              <a:rect l="l" t="t" r="r" b="b"/>
              <a:pathLst>
                <a:path w="2788920" h="1746885">
                  <a:moveTo>
                    <a:pt x="2723769" y="0"/>
                  </a:moveTo>
                  <a:lnTo>
                    <a:pt x="64896" y="0"/>
                  </a:lnTo>
                  <a:lnTo>
                    <a:pt x="39647" y="4881"/>
                  </a:lnTo>
                  <a:lnTo>
                    <a:pt x="19018" y="18192"/>
                  </a:lnTo>
                  <a:lnTo>
                    <a:pt x="5103" y="37933"/>
                  </a:lnTo>
                  <a:lnTo>
                    <a:pt x="0" y="62102"/>
                  </a:lnTo>
                  <a:lnTo>
                    <a:pt x="0" y="1683765"/>
                  </a:lnTo>
                  <a:lnTo>
                    <a:pt x="5103" y="1708015"/>
                  </a:lnTo>
                  <a:lnTo>
                    <a:pt x="19018" y="1727930"/>
                  </a:lnTo>
                  <a:lnTo>
                    <a:pt x="39647" y="1741416"/>
                  </a:lnTo>
                  <a:lnTo>
                    <a:pt x="64896" y="1746377"/>
                  </a:lnTo>
                  <a:lnTo>
                    <a:pt x="2723769" y="1746377"/>
                  </a:lnTo>
                  <a:lnTo>
                    <a:pt x="2749091" y="1741416"/>
                  </a:lnTo>
                  <a:lnTo>
                    <a:pt x="2769758" y="1727930"/>
                  </a:lnTo>
                  <a:lnTo>
                    <a:pt x="2783687" y="1708015"/>
                  </a:lnTo>
                  <a:lnTo>
                    <a:pt x="2788793" y="1683765"/>
                  </a:lnTo>
                  <a:lnTo>
                    <a:pt x="2788793" y="62102"/>
                  </a:lnTo>
                  <a:lnTo>
                    <a:pt x="2783687" y="37933"/>
                  </a:lnTo>
                  <a:lnTo>
                    <a:pt x="2769758" y="18192"/>
                  </a:lnTo>
                  <a:lnTo>
                    <a:pt x="2749091" y="4881"/>
                  </a:lnTo>
                  <a:lnTo>
                    <a:pt x="2723769" y="0"/>
                  </a:lnTo>
                  <a:close/>
                </a:path>
              </a:pathLst>
            </a:custGeom>
            <a:solidFill>
              <a:srgbClr val="5FD0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29171" y="3540251"/>
              <a:ext cx="143128" cy="121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22719" y="3540251"/>
              <a:ext cx="143001" cy="121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16267" y="3540251"/>
              <a:ext cx="143001" cy="121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1339" y="3540251"/>
              <a:ext cx="143001" cy="121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90871" y="2616669"/>
              <a:ext cx="666115" cy="634365"/>
            </a:xfrm>
            <a:custGeom>
              <a:avLst/>
              <a:gdLst/>
              <a:ahLst/>
              <a:cxnLst/>
              <a:rect l="l" t="t" r="r" b="b"/>
              <a:pathLst>
                <a:path w="666114" h="634364">
                  <a:moveTo>
                    <a:pt x="316890" y="332359"/>
                  </a:moveTo>
                  <a:lnTo>
                    <a:pt x="0" y="332359"/>
                  </a:lnTo>
                  <a:lnTo>
                    <a:pt x="0" y="634022"/>
                  </a:lnTo>
                  <a:lnTo>
                    <a:pt x="316890" y="634022"/>
                  </a:lnTo>
                  <a:lnTo>
                    <a:pt x="316890" y="332359"/>
                  </a:lnTo>
                  <a:close/>
                </a:path>
                <a:path w="666114" h="634364">
                  <a:moveTo>
                    <a:pt x="316890" y="0"/>
                  </a:moveTo>
                  <a:lnTo>
                    <a:pt x="0" y="0"/>
                  </a:lnTo>
                  <a:lnTo>
                    <a:pt x="0" y="301663"/>
                  </a:lnTo>
                  <a:lnTo>
                    <a:pt x="316890" y="301663"/>
                  </a:lnTo>
                  <a:lnTo>
                    <a:pt x="316890" y="0"/>
                  </a:lnTo>
                  <a:close/>
                </a:path>
                <a:path w="666114" h="634364">
                  <a:moveTo>
                    <a:pt x="665886" y="332359"/>
                  </a:moveTo>
                  <a:lnTo>
                    <a:pt x="348996" y="332359"/>
                  </a:lnTo>
                  <a:lnTo>
                    <a:pt x="348996" y="634022"/>
                  </a:lnTo>
                  <a:lnTo>
                    <a:pt x="665886" y="634022"/>
                  </a:lnTo>
                  <a:lnTo>
                    <a:pt x="665886" y="332359"/>
                  </a:lnTo>
                  <a:close/>
                </a:path>
                <a:path w="666114" h="634364">
                  <a:moveTo>
                    <a:pt x="665886" y="0"/>
                  </a:moveTo>
                  <a:lnTo>
                    <a:pt x="348996" y="0"/>
                  </a:lnTo>
                  <a:lnTo>
                    <a:pt x="348996" y="301663"/>
                  </a:lnTo>
                  <a:lnTo>
                    <a:pt x="665886" y="301663"/>
                  </a:lnTo>
                  <a:lnTo>
                    <a:pt x="665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28438" y="2097786"/>
              <a:ext cx="2658110" cy="1621790"/>
            </a:xfrm>
            <a:custGeom>
              <a:avLst/>
              <a:gdLst/>
              <a:ahLst/>
              <a:cxnLst/>
              <a:rect l="l" t="t" r="r" b="b"/>
              <a:pathLst>
                <a:path w="2658109" h="1621789">
                  <a:moveTo>
                    <a:pt x="1994915" y="811530"/>
                  </a:moveTo>
                  <a:lnTo>
                    <a:pt x="1993090" y="764012"/>
                  </a:lnTo>
                  <a:lnTo>
                    <a:pt x="1987700" y="717447"/>
                  </a:lnTo>
                  <a:lnTo>
                    <a:pt x="1978872" y="671960"/>
                  </a:lnTo>
                  <a:lnTo>
                    <a:pt x="1966737" y="627671"/>
                  </a:lnTo>
                  <a:lnTo>
                    <a:pt x="1951421" y="584704"/>
                  </a:lnTo>
                  <a:lnTo>
                    <a:pt x="1933054" y="543181"/>
                  </a:lnTo>
                  <a:lnTo>
                    <a:pt x="1911764" y="503225"/>
                  </a:lnTo>
                  <a:lnTo>
                    <a:pt x="1887679" y="464959"/>
                  </a:lnTo>
                  <a:lnTo>
                    <a:pt x="1860928" y="428504"/>
                  </a:lnTo>
                  <a:lnTo>
                    <a:pt x="1831638" y="393984"/>
                  </a:lnTo>
                  <a:lnTo>
                    <a:pt x="1799939" y="361521"/>
                  </a:lnTo>
                  <a:lnTo>
                    <a:pt x="1765958" y="331238"/>
                  </a:lnTo>
                  <a:lnTo>
                    <a:pt x="1729825" y="303257"/>
                  </a:lnTo>
                  <a:lnTo>
                    <a:pt x="1691667" y="277701"/>
                  </a:lnTo>
                  <a:lnTo>
                    <a:pt x="1651613" y="254692"/>
                  </a:lnTo>
                  <a:lnTo>
                    <a:pt x="1609791" y="234354"/>
                  </a:lnTo>
                  <a:lnTo>
                    <a:pt x="1566330" y="216808"/>
                  </a:lnTo>
                  <a:lnTo>
                    <a:pt x="1521358" y="202177"/>
                  </a:lnTo>
                  <a:lnTo>
                    <a:pt x="1475003" y="190585"/>
                  </a:lnTo>
                  <a:lnTo>
                    <a:pt x="1427394" y="182152"/>
                  </a:lnTo>
                  <a:lnTo>
                    <a:pt x="1378660" y="177003"/>
                  </a:lnTo>
                  <a:lnTo>
                    <a:pt x="1328927" y="175259"/>
                  </a:lnTo>
                  <a:lnTo>
                    <a:pt x="1279259" y="177003"/>
                  </a:lnTo>
                  <a:lnTo>
                    <a:pt x="1230578" y="182152"/>
                  </a:lnTo>
                  <a:lnTo>
                    <a:pt x="1183013" y="190585"/>
                  </a:lnTo>
                  <a:lnTo>
                    <a:pt x="1136694" y="202177"/>
                  </a:lnTo>
                  <a:lnTo>
                    <a:pt x="1091748" y="216808"/>
                  </a:lnTo>
                  <a:lnTo>
                    <a:pt x="1048307" y="234354"/>
                  </a:lnTo>
                  <a:lnTo>
                    <a:pt x="1006498" y="254692"/>
                  </a:lnTo>
                  <a:lnTo>
                    <a:pt x="966451" y="277701"/>
                  </a:lnTo>
                  <a:lnTo>
                    <a:pt x="928294" y="303257"/>
                  </a:lnTo>
                  <a:lnTo>
                    <a:pt x="892158" y="331238"/>
                  </a:lnTo>
                  <a:lnTo>
                    <a:pt x="858170" y="361521"/>
                  </a:lnTo>
                  <a:lnTo>
                    <a:pt x="826461" y="393984"/>
                  </a:lnTo>
                  <a:lnTo>
                    <a:pt x="797159" y="428504"/>
                  </a:lnTo>
                  <a:lnTo>
                    <a:pt x="770393" y="464959"/>
                  </a:lnTo>
                  <a:lnTo>
                    <a:pt x="746293" y="503225"/>
                  </a:lnTo>
                  <a:lnTo>
                    <a:pt x="724987" y="543181"/>
                  </a:lnTo>
                  <a:lnTo>
                    <a:pt x="706605" y="584704"/>
                  </a:lnTo>
                  <a:lnTo>
                    <a:pt x="691275" y="627671"/>
                  </a:lnTo>
                  <a:lnTo>
                    <a:pt x="679128" y="671960"/>
                  </a:lnTo>
                  <a:lnTo>
                    <a:pt x="670291" y="717447"/>
                  </a:lnTo>
                  <a:lnTo>
                    <a:pt x="664894" y="764012"/>
                  </a:lnTo>
                  <a:lnTo>
                    <a:pt x="663066" y="811530"/>
                  </a:lnTo>
                  <a:lnTo>
                    <a:pt x="664894" y="858984"/>
                  </a:lnTo>
                  <a:lnTo>
                    <a:pt x="670291" y="905494"/>
                  </a:lnTo>
                  <a:lnTo>
                    <a:pt x="679128" y="950938"/>
                  </a:lnTo>
                  <a:lnTo>
                    <a:pt x="691275" y="995191"/>
                  </a:lnTo>
                  <a:lnTo>
                    <a:pt x="706605" y="1038131"/>
                  </a:lnTo>
                  <a:lnTo>
                    <a:pt x="724987" y="1079635"/>
                  </a:lnTo>
                  <a:lnTo>
                    <a:pt x="746293" y="1119578"/>
                  </a:lnTo>
                  <a:lnTo>
                    <a:pt x="770393" y="1157838"/>
                  </a:lnTo>
                  <a:lnTo>
                    <a:pt x="797159" y="1194291"/>
                  </a:lnTo>
                  <a:lnTo>
                    <a:pt x="826461" y="1228814"/>
                  </a:lnTo>
                  <a:lnTo>
                    <a:pt x="858170" y="1261284"/>
                  </a:lnTo>
                  <a:lnTo>
                    <a:pt x="892158" y="1291577"/>
                  </a:lnTo>
                  <a:lnTo>
                    <a:pt x="928294" y="1319571"/>
                  </a:lnTo>
                  <a:lnTo>
                    <a:pt x="966451" y="1345141"/>
                  </a:lnTo>
                  <a:lnTo>
                    <a:pt x="1006498" y="1368165"/>
                  </a:lnTo>
                  <a:lnTo>
                    <a:pt x="1048307" y="1388519"/>
                  </a:lnTo>
                  <a:lnTo>
                    <a:pt x="1091748" y="1406080"/>
                  </a:lnTo>
                  <a:lnTo>
                    <a:pt x="1136694" y="1420724"/>
                  </a:lnTo>
                  <a:lnTo>
                    <a:pt x="1183013" y="1432329"/>
                  </a:lnTo>
                  <a:lnTo>
                    <a:pt x="1230578" y="1440771"/>
                  </a:lnTo>
                  <a:lnTo>
                    <a:pt x="1279259" y="1445927"/>
                  </a:lnTo>
                  <a:lnTo>
                    <a:pt x="1328927" y="1447673"/>
                  </a:lnTo>
                  <a:lnTo>
                    <a:pt x="1378660" y="1445927"/>
                  </a:lnTo>
                  <a:lnTo>
                    <a:pt x="1427394" y="1440771"/>
                  </a:lnTo>
                  <a:lnTo>
                    <a:pt x="1475003" y="1432329"/>
                  </a:lnTo>
                  <a:lnTo>
                    <a:pt x="1521358" y="1420724"/>
                  </a:lnTo>
                  <a:lnTo>
                    <a:pt x="1566330" y="1406080"/>
                  </a:lnTo>
                  <a:lnTo>
                    <a:pt x="1609791" y="1388519"/>
                  </a:lnTo>
                  <a:lnTo>
                    <a:pt x="1651613" y="1368165"/>
                  </a:lnTo>
                  <a:lnTo>
                    <a:pt x="1691667" y="1345141"/>
                  </a:lnTo>
                  <a:lnTo>
                    <a:pt x="1729825" y="1319571"/>
                  </a:lnTo>
                  <a:lnTo>
                    <a:pt x="1765958" y="1291577"/>
                  </a:lnTo>
                  <a:lnTo>
                    <a:pt x="1799939" y="1261284"/>
                  </a:lnTo>
                  <a:lnTo>
                    <a:pt x="1831638" y="1228814"/>
                  </a:lnTo>
                  <a:lnTo>
                    <a:pt x="1860928" y="1194291"/>
                  </a:lnTo>
                  <a:lnTo>
                    <a:pt x="1887679" y="1157838"/>
                  </a:lnTo>
                  <a:lnTo>
                    <a:pt x="1911764" y="1119578"/>
                  </a:lnTo>
                  <a:lnTo>
                    <a:pt x="1933054" y="1079635"/>
                  </a:lnTo>
                  <a:lnTo>
                    <a:pt x="1951421" y="1038131"/>
                  </a:lnTo>
                  <a:lnTo>
                    <a:pt x="1966737" y="995191"/>
                  </a:lnTo>
                  <a:lnTo>
                    <a:pt x="1978872" y="950938"/>
                  </a:lnTo>
                  <a:lnTo>
                    <a:pt x="1987700" y="905494"/>
                  </a:lnTo>
                  <a:lnTo>
                    <a:pt x="1993090" y="858984"/>
                  </a:lnTo>
                  <a:lnTo>
                    <a:pt x="1994915" y="811530"/>
                  </a:lnTo>
                  <a:close/>
                </a:path>
                <a:path w="2658109" h="1621789">
                  <a:moveTo>
                    <a:pt x="1505712" y="811530"/>
                  </a:moveTo>
                  <a:lnTo>
                    <a:pt x="1504679" y="742155"/>
                  </a:lnTo>
                  <a:lnTo>
                    <a:pt x="1501653" y="674956"/>
                  </a:lnTo>
                  <a:lnTo>
                    <a:pt x="1496738" y="610319"/>
                  </a:lnTo>
                  <a:lnTo>
                    <a:pt x="1490041" y="548630"/>
                  </a:lnTo>
                  <a:lnTo>
                    <a:pt x="1481666" y="490276"/>
                  </a:lnTo>
                  <a:lnTo>
                    <a:pt x="1471720" y="435644"/>
                  </a:lnTo>
                  <a:lnTo>
                    <a:pt x="1460308" y="385121"/>
                  </a:lnTo>
                  <a:lnTo>
                    <a:pt x="1447537" y="339093"/>
                  </a:lnTo>
                  <a:lnTo>
                    <a:pt x="1433510" y="297948"/>
                  </a:lnTo>
                  <a:lnTo>
                    <a:pt x="1418336" y="262071"/>
                  </a:lnTo>
                  <a:lnTo>
                    <a:pt x="1384962" y="207672"/>
                  </a:lnTo>
                  <a:lnTo>
                    <a:pt x="1348261" y="178990"/>
                  </a:lnTo>
                  <a:lnTo>
                    <a:pt x="1328927" y="175259"/>
                  </a:lnTo>
                  <a:lnTo>
                    <a:pt x="1309704" y="178990"/>
                  </a:lnTo>
                  <a:lnTo>
                    <a:pt x="1273137" y="207672"/>
                  </a:lnTo>
                  <a:lnTo>
                    <a:pt x="1239802" y="262071"/>
                  </a:lnTo>
                  <a:lnTo>
                    <a:pt x="1224619" y="297948"/>
                  </a:lnTo>
                  <a:lnTo>
                    <a:pt x="1210571" y="339093"/>
                  </a:lnTo>
                  <a:lnTo>
                    <a:pt x="1197768" y="385121"/>
                  </a:lnTo>
                  <a:lnTo>
                    <a:pt x="1186318" y="435644"/>
                  </a:lnTo>
                  <a:lnTo>
                    <a:pt x="1176330" y="490276"/>
                  </a:lnTo>
                  <a:lnTo>
                    <a:pt x="1167914" y="548630"/>
                  </a:lnTo>
                  <a:lnTo>
                    <a:pt x="1161178" y="610319"/>
                  </a:lnTo>
                  <a:lnTo>
                    <a:pt x="1156231" y="674956"/>
                  </a:lnTo>
                  <a:lnTo>
                    <a:pt x="1153184" y="742155"/>
                  </a:lnTo>
                  <a:lnTo>
                    <a:pt x="1152144" y="811530"/>
                  </a:lnTo>
                  <a:lnTo>
                    <a:pt x="1153184" y="880813"/>
                  </a:lnTo>
                  <a:lnTo>
                    <a:pt x="1156231" y="947944"/>
                  </a:lnTo>
                  <a:lnTo>
                    <a:pt x="1161178" y="1012532"/>
                  </a:lnTo>
                  <a:lnTo>
                    <a:pt x="1167914" y="1074188"/>
                  </a:lnTo>
                  <a:lnTo>
                    <a:pt x="1176330" y="1132524"/>
                  </a:lnTo>
                  <a:lnTo>
                    <a:pt x="1186318" y="1187151"/>
                  </a:lnTo>
                  <a:lnTo>
                    <a:pt x="1197768" y="1237679"/>
                  </a:lnTo>
                  <a:lnTo>
                    <a:pt x="1210571" y="1283719"/>
                  </a:lnTo>
                  <a:lnTo>
                    <a:pt x="1224619" y="1324883"/>
                  </a:lnTo>
                  <a:lnTo>
                    <a:pt x="1239802" y="1360781"/>
                  </a:lnTo>
                  <a:lnTo>
                    <a:pt x="1273137" y="1415225"/>
                  </a:lnTo>
                  <a:lnTo>
                    <a:pt x="1309704" y="1443937"/>
                  </a:lnTo>
                  <a:lnTo>
                    <a:pt x="1328927" y="1447673"/>
                  </a:lnTo>
                  <a:lnTo>
                    <a:pt x="1348261" y="1443937"/>
                  </a:lnTo>
                  <a:lnTo>
                    <a:pt x="1384962" y="1415225"/>
                  </a:lnTo>
                  <a:lnTo>
                    <a:pt x="1418336" y="1360781"/>
                  </a:lnTo>
                  <a:lnTo>
                    <a:pt x="1433510" y="1324883"/>
                  </a:lnTo>
                  <a:lnTo>
                    <a:pt x="1447537" y="1283719"/>
                  </a:lnTo>
                  <a:lnTo>
                    <a:pt x="1460308" y="1237679"/>
                  </a:lnTo>
                  <a:lnTo>
                    <a:pt x="1471720" y="1187151"/>
                  </a:lnTo>
                  <a:lnTo>
                    <a:pt x="1481666" y="1132524"/>
                  </a:lnTo>
                  <a:lnTo>
                    <a:pt x="1490041" y="1074188"/>
                  </a:lnTo>
                  <a:lnTo>
                    <a:pt x="1496738" y="1012532"/>
                  </a:lnTo>
                  <a:lnTo>
                    <a:pt x="1501653" y="947944"/>
                  </a:lnTo>
                  <a:lnTo>
                    <a:pt x="1504679" y="880813"/>
                  </a:lnTo>
                  <a:lnTo>
                    <a:pt x="1505712" y="811530"/>
                  </a:lnTo>
                  <a:close/>
                </a:path>
                <a:path w="2658109" h="1621789">
                  <a:moveTo>
                    <a:pt x="1781429" y="811530"/>
                  </a:moveTo>
                  <a:lnTo>
                    <a:pt x="1779767" y="756593"/>
                  </a:lnTo>
                  <a:lnTo>
                    <a:pt x="1774872" y="702961"/>
                  </a:lnTo>
                  <a:lnTo>
                    <a:pt x="1766880" y="650824"/>
                  </a:lnTo>
                  <a:lnTo>
                    <a:pt x="1755927" y="600373"/>
                  </a:lnTo>
                  <a:lnTo>
                    <a:pt x="1742149" y="551797"/>
                  </a:lnTo>
                  <a:lnTo>
                    <a:pt x="1725681" y="505287"/>
                  </a:lnTo>
                  <a:lnTo>
                    <a:pt x="1706659" y="461034"/>
                  </a:lnTo>
                  <a:lnTo>
                    <a:pt x="1685220" y="419227"/>
                  </a:lnTo>
                  <a:lnTo>
                    <a:pt x="1661498" y="380057"/>
                  </a:lnTo>
                  <a:lnTo>
                    <a:pt x="1635631" y="343715"/>
                  </a:lnTo>
                  <a:lnTo>
                    <a:pt x="1607754" y="310390"/>
                  </a:lnTo>
                  <a:lnTo>
                    <a:pt x="1578002" y="280273"/>
                  </a:lnTo>
                  <a:lnTo>
                    <a:pt x="1546512" y="253554"/>
                  </a:lnTo>
                  <a:lnTo>
                    <a:pt x="1513419" y="230424"/>
                  </a:lnTo>
                  <a:lnTo>
                    <a:pt x="1478860" y="211072"/>
                  </a:lnTo>
                  <a:lnTo>
                    <a:pt x="1442970" y="195690"/>
                  </a:lnTo>
                  <a:lnTo>
                    <a:pt x="1405885" y="184466"/>
                  </a:lnTo>
                  <a:lnTo>
                    <a:pt x="1367741" y="177593"/>
                  </a:lnTo>
                  <a:lnTo>
                    <a:pt x="1328674" y="175259"/>
                  </a:lnTo>
                  <a:lnTo>
                    <a:pt x="1289663" y="177593"/>
                  </a:lnTo>
                  <a:lnTo>
                    <a:pt x="1251570" y="184466"/>
                  </a:lnTo>
                  <a:lnTo>
                    <a:pt x="1214530" y="195690"/>
                  </a:lnTo>
                  <a:lnTo>
                    <a:pt x="1178680" y="211072"/>
                  </a:lnTo>
                  <a:lnTo>
                    <a:pt x="1144156" y="230424"/>
                  </a:lnTo>
                  <a:lnTo>
                    <a:pt x="1111094" y="253554"/>
                  </a:lnTo>
                  <a:lnTo>
                    <a:pt x="1079630" y="280273"/>
                  </a:lnTo>
                  <a:lnTo>
                    <a:pt x="1049900" y="310390"/>
                  </a:lnTo>
                  <a:lnTo>
                    <a:pt x="1022041" y="343715"/>
                  </a:lnTo>
                  <a:lnTo>
                    <a:pt x="996189" y="380057"/>
                  </a:lnTo>
                  <a:lnTo>
                    <a:pt x="972480" y="419227"/>
                  </a:lnTo>
                  <a:lnTo>
                    <a:pt x="951050" y="461034"/>
                  </a:lnTo>
                  <a:lnTo>
                    <a:pt x="932035" y="505287"/>
                  </a:lnTo>
                  <a:lnTo>
                    <a:pt x="915572" y="551797"/>
                  </a:lnTo>
                  <a:lnTo>
                    <a:pt x="901797" y="600373"/>
                  </a:lnTo>
                  <a:lnTo>
                    <a:pt x="890846" y="650824"/>
                  </a:lnTo>
                  <a:lnTo>
                    <a:pt x="882856" y="702961"/>
                  </a:lnTo>
                  <a:lnTo>
                    <a:pt x="877961" y="756593"/>
                  </a:lnTo>
                  <a:lnTo>
                    <a:pt x="876300" y="811530"/>
                  </a:lnTo>
                  <a:lnTo>
                    <a:pt x="877961" y="866393"/>
                  </a:lnTo>
                  <a:lnTo>
                    <a:pt x="882856" y="919966"/>
                  </a:lnTo>
                  <a:lnTo>
                    <a:pt x="890846" y="972056"/>
                  </a:lnTo>
                  <a:lnTo>
                    <a:pt x="901797" y="1022472"/>
                  </a:lnTo>
                  <a:lnTo>
                    <a:pt x="915572" y="1071023"/>
                  </a:lnTo>
                  <a:lnTo>
                    <a:pt x="932035" y="1117517"/>
                  </a:lnTo>
                  <a:lnTo>
                    <a:pt x="951050" y="1161762"/>
                  </a:lnTo>
                  <a:lnTo>
                    <a:pt x="972480" y="1203568"/>
                  </a:lnTo>
                  <a:lnTo>
                    <a:pt x="996189" y="1242743"/>
                  </a:lnTo>
                  <a:lnTo>
                    <a:pt x="1022041" y="1279096"/>
                  </a:lnTo>
                  <a:lnTo>
                    <a:pt x="1049900" y="1312434"/>
                  </a:lnTo>
                  <a:lnTo>
                    <a:pt x="1079630" y="1342567"/>
                  </a:lnTo>
                  <a:lnTo>
                    <a:pt x="1111094" y="1369304"/>
                  </a:lnTo>
                  <a:lnTo>
                    <a:pt x="1144156" y="1392452"/>
                  </a:lnTo>
                  <a:lnTo>
                    <a:pt x="1178680" y="1411821"/>
                  </a:lnTo>
                  <a:lnTo>
                    <a:pt x="1214530" y="1427219"/>
                  </a:lnTo>
                  <a:lnTo>
                    <a:pt x="1251570" y="1438454"/>
                  </a:lnTo>
                  <a:lnTo>
                    <a:pt x="1289663" y="1445336"/>
                  </a:lnTo>
                  <a:lnTo>
                    <a:pt x="1328674" y="1447673"/>
                  </a:lnTo>
                  <a:lnTo>
                    <a:pt x="1367741" y="1445336"/>
                  </a:lnTo>
                  <a:lnTo>
                    <a:pt x="1405885" y="1438454"/>
                  </a:lnTo>
                  <a:lnTo>
                    <a:pt x="1442970" y="1427219"/>
                  </a:lnTo>
                  <a:lnTo>
                    <a:pt x="1478860" y="1411821"/>
                  </a:lnTo>
                  <a:lnTo>
                    <a:pt x="1513419" y="1392452"/>
                  </a:lnTo>
                  <a:lnTo>
                    <a:pt x="1546512" y="1369304"/>
                  </a:lnTo>
                  <a:lnTo>
                    <a:pt x="1578002" y="1342567"/>
                  </a:lnTo>
                  <a:lnTo>
                    <a:pt x="1607754" y="1312434"/>
                  </a:lnTo>
                  <a:lnTo>
                    <a:pt x="1635631" y="1279096"/>
                  </a:lnTo>
                  <a:lnTo>
                    <a:pt x="1661498" y="1242743"/>
                  </a:lnTo>
                  <a:lnTo>
                    <a:pt x="1685220" y="1203568"/>
                  </a:lnTo>
                  <a:lnTo>
                    <a:pt x="1706659" y="1161762"/>
                  </a:lnTo>
                  <a:lnTo>
                    <a:pt x="1725681" y="1117517"/>
                  </a:lnTo>
                  <a:lnTo>
                    <a:pt x="1742149" y="1071023"/>
                  </a:lnTo>
                  <a:lnTo>
                    <a:pt x="1755927" y="1022472"/>
                  </a:lnTo>
                  <a:lnTo>
                    <a:pt x="1766880" y="972056"/>
                  </a:lnTo>
                  <a:lnTo>
                    <a:pt x="1774872" y="919966"/>
                  </a:lnTo>
                  <a:lnTo>
                    <a:pt x="1779767" y="866393"/>
                  </a:lnTo>
                  <a:lnTo>
                    <a:pt x="1781429" y="811530"/>
                  </a:lnTo>
                  <a:close/>
                </a:path>
                <a:path w="2658109" h="1621789">
                  <a:moveTo>
                    <a:pt x="1328927" y="643127"/>
                  </a:moveTo>
                  <a:lnTo>
                    <a:pt x="1256411" y="644111"/>
                  </a:lnTo>
                  <a:lnTo>
                    <a:pt x="1186147" y="646996"/>
                  </a:lnTo>
                  <a:lnTo>
                    <a:pt x="1118543" y="651680"/>
                  </a:lnTo>
                  <a:lnTo>
                    <a:pt x="1054008" y="658063"/>
                  </a:lnTo>
                  <a:lnTo>
                    <a:pt x="992947" y="666044"/>
                  </a:lnTo>
                  <a:lnTo>
                    <a:pt x="935768" y="675522"/>
                  </a:lnTo>
                  <a:lnTo>
                    <a:pt x="882879" y="686395"/>
                  </a:lnTo>
                  <a:lnTo>
                    <a:pt x="834687" y="698564"/>
                  </a:lnTo>
                  <a:lnTo>
                    <a:pt x="791599" y="711927"/>
                  </a:lnTo>
                  <a:lnTo>
                    <a:pt x="754022" y="726383"/>
                  </a:lnTo>
                  <a:lnTo>
                    <a:pt x="697032" y="758171"/>
                  </a:lnTo>
                  <a:lnTo>
                    <a:pt x="666976" y="793121"/>
                  </a:lnTo>
                  <a:lnTo>
                    <a:pt x="663066" y="811530"/>
                  </a:lnTo>
                  <a:lnTo>
                    <a:pt x="666976" y="829848"/>
                  </a:lnTo>
                  <a:lnTo>
                    <a:pt x="697032" y="864680"/>
                  </a:lnTo>
                  <a:lnTo>
                    <a:pt x="754022" y="896417"/>
                  </a:lnTo>
                  <a:lnTo>
                    <a:pt x="791599" y="910868"/>
                  </a:lnTo>
                  <a:lnTo>
                    <a:pt x="834687" y="924235"/>
                  </a:lnTo>
                  <a:lnTo>
                    <a:pt x="882879" y="936417"/>
                  </a:lnTo>
                  <a:lnTo>
                    <a:pt x="935768" y="947309"/>
                  </a:lnTo>
                  <a:lnTo>
                    <a:pt x="992947" y="956808"/>
                  </a:lnTo>
                  <a:lnTo>
                    <a:pt x="1054008" y="964812"/>
                  </a:lnTo>
                  <a:lnTo>
                    <a:pt x="1118543" y="971216"/>
                  </a:lnTo>
                  <a:lnTo>
                    <a:pt x="1186147" y="975919"/>
                  </a:lnTo>
                  <a:lnTo>
                    <a:pt x="1256411" y="978816"/>
                  </a:lnTo>
                  <a:lnTo>
                    <a:pt x="1328927" y="979805"/>
                  </a:lnTo>
                  <a:lnTo>
                    <a:pt x="1401534" y="978816"/>
                  </a:lnTo>
                  <a:lnTo>
                    <a:pt x="1471867" y="975919"/>
                  </a:lnTo>
                  <a:lnTo>
                    <a:pt x="1539520" y="971216"/>
                  </a:lnTo>
                  <a:lnTo>
                    <a:pt x="1604088" y="964812"/>
                  </a:lnTo>
                  <a:lnTo>
                    <a:pt x="1665167" y="956808"/>
                  </a:lnTo>
                  <a:lnTo>
                    <a:pt x="1722351" y="947309"/>
                  </a:lnTo>
                  <a:lnTo>
                    <a:pt x="1775236" y="936417"/>
                  </a:lnTo>
                  <a:lnTo>
                    <a:pt x="1823415" y="924235"/>
                  </a:lnTo>
                  <a:lnTo>
                    <a:pt x="1866485" y="910868"/>
                  </a:lnTo>
                  <a:lnTo>
                    <a:pt x="1904040" y="896417"/>
                  </a:lnTo>
                  <a:lnTo>
                    <a:pt x="1960985" y="864680"/>
                  </a:lnTo>
                  <a:lnTo>
                    <a:pt x="1991010" y="829848"/>
                  </a:lnTo>
                  <a:lnTo>
                    <a:pt x="1994915" y="811530"/>
                  </a:lnTo>
                  <a:lnTo>
                    <a:pt x="1991010" y="793121"/>
                  </a:lnTo>
                  <a:lnTo>
                    <a:pt x="1960985" y="758171"/>
                  </a:lnTo>
                  <a:lnTo>
                    <a:pt x="1904040" y="726383"/>
                  </a:lnTo>
                  <a:lnTo>
                    <a:pt x="1866485" y="711927"/>
                  </a:lnTo>
                  <a:lnTo>
                    <a:pt x="1823415" y="698564"/>
                  </a:lnTo>
                  <a:lnTo>
                    <a:pt x="1775236" y="686395"/>
                  </a:lnTo>
                  <a:lnTo>
                    <a:pt x="1722351" y="675522"/>
                  </a:lnTo>
                  <a:lnTo>
                    <a:pt x="1665167" y="666044"/>
                  </a:lnTo>
                  <a:lnTo>
                    <a:pt x="1604088" y="658063"/>
                  </a:lnTo>
                  <a:lnTo>
                    <a:pt x="1539520" y="651680"/>
                  </a:lnTo>
                  <a:lnTo>
                    <a:pt x="1471867" y="646996"/>
                  </a:lnTo>
                  <a:lnTo>
                    <a:pt x="1401534" y="644111"/>
                  </a:lnTo>
                  <a:lnTo>
                    <a:pt x="1328927" y="643127"/>
                  </a:lnTo>
                  <a:close/>
                </a:path>
                <a:path w="2658109" h="1621789">
                  <a:moveTo>
                    <a:pt x="1328927" y="377951"/>
                  </a:moveTo>
                  <a:lnTo>
                    <a:pt x="1271504" y="379541"/>
                  </a:lnTo>
                  <a:lnTo>
                    <a:pt x="1215431" y="384224"/>
                  </a:lnTo>
                  <a:lnTo>
                    <a:pt x="1160909" y="391870"/>
                  </a:lnTo>
                  <a:lnTo>
                    <a:pt x="1108139" y="402349"/>
                  </a:lnTo>
                  <a:lnTo>
                    <a:pt x="1057321" y="415531"/>
                  </a:lnTo>
                  <a:lnTo>
                    <a:pt x="1008656" y="431286"/>
                  </a:lnTo>
                  <a:lnTo>
                    <a:pt x="962343" y="449483"/>
                  </a:lnTo>
                  <a:lnTo>
                    <a:pt x="918583" y="469993"/>
                  </a:lnTo>
                  <a:lnTo>
                    <a:pt x="877578" y="492685"/>
                  </a:lnTo>
                  <a:lnTo>
                    <a:pt x="839526" y="517429"/>
                  </a:lnTo>
                  <a:lnTo>
                    <a:pt x="804629" y="544096"/>
                  </a:lnTo>
                  <a:lnTo>
                    <a:pt x="773087" y="572555"/>
                  </a:lnTo>
                  <a:lnTo>
                    <a:pt x="745101" y="602676"/>
                  </a:lnTo>
                  <a:lnTo>
                    <a:pt x="720870" y="634329"/>
                  </a:lnTo>
                  <a:lnTo>
                    <a:pt x="700595" y="667384"/>
                  </a:lnTo>
                  <a:lnTo>
                    <a:pt x="672716" y="737180"/>
                  </a:lnTo>
                  <a:lnTo>
                    <a:pt x="663066" y="811021"/>
                  </a:lnTo>
                  <a:lnTo>
                    <a:pt x="665512" y="848307"/>
                  </a:lnTo>
                  <a:lnTo>
                    <a:pt x="684477" y="920127"/>
                  </a:lnTo>
                  <a:lnTo>
                    <a:pt x="720870" y="987409"/>
                  </a:lnTo>
                  <a:lnTo>
                    <a:pt x="745101" y="1019022"/>
                  </a:lnTo>
                  <a:lnTo>
                    <a:pt x="773087" y="1049108"/>
                  </a:lnTo>
                  <a:lnTo>
                    <a:pt x="804629" y="1077537"/>
                  </a:lnTo>
                  <a:lnTo>
                    <a:pt x="839526" y="1104180"/>
                  </a:lnTo>
                  <a:lnTo>
                    <a:pt x="877578" y="1128904"/>
                  </a:lnTo>
                  <a:lnTo>
                    <a:pt x="918583" y="1151580"/>
                  </a:lnTo>
                  <a:lnTo>
                    <a:pt x="962343" y="1172078"/>
                  </a:lnTo>
                  <a:lnTo>
                    <a:pt x="1008656" y="1190265"/>
                  </a:lnTo>
                  <a:lnTo>
                    <a:pt x="1057321" y="1206013"/>
                  </a:lnTo>
                  <a:lnTo>
                    <a:pt x="1108139" y="1219190"/>
                  </a:lnTo>
                  <a:lnTo>
                    <a:pt x="1160909" y="1229667"/>
                  </a:lnTo>
                  <a:lnTo>
                    <a:pt x="1215431" y="1237311"/>
                  </a:lnTo>
                  <a:lnTo>
                    <a:pt x="1271504" y="1241994"/>
                  </a:lnTo>
                  <a:lnTo>
                    <a:pt x="1328927" y="1243583"/>
                  </a:lnTo>
                  <a:lnTo>
                    <a:pt x="1386424" y="1241994"/>
                  </a:lnTo>
                  <a:lnTo>
                    <a:pt x="1442556" y="1237311"/>
                  </a:lnTo>
                  <a:lnTo>
                    <a:pt x="1497125" y="1229667"/>
                  </a:lnTo>
                  <a:lnTo>
                    <a:pt x="1549930" y="1219190"/>
                  </a:lnTo>
                  <a:lnTo>
                    <a:pt x="1600773" y="1206013"/>
                  </a:lnTo>
                  <a:lnTo>
                    <a:pt x="1649455" y="1190265"/>
                  </a:lnTo>
                  <a:lnTo>
                    <a:pt x="1695775" y="1172078"/>
                  </a:lnTo>
                  <a:lnTo>
                    <a:pt x="1739535" y="1151580"/>
                  </a:lnTo>
                  <a:lnTo>
                    <a:pt x="1780536" y="1128904"/>
                  </a:lnTo>
                  <a:lnTo>
                    <a:pt x="1818577" y="1104180"/>
                  </a:lnTo>
                  <a:lnTo>
                    <a:pt x="1853461" y="1077537"/>
                  </a:lnTo>
                  <a:lnTo>
                    <a:pt x="1884986" y="1049108"/>
                  </a:lnTo>
                  <a:lnTo>
                    <a:pt x="1912955" y="1019022"/>
                  </a:lnTo>
                  <a:lnTo>
                    <a:pt x="1937168" y="987409"/>
                  </a:lnTo>
                  <a:lnTo>
                    <a:pt x="1957426" y="954401"/>
                  </a:lnTo>
                  <a:lnTo>
                    <a:pt x="1985277" y="884719"/>
                  </a:lnTo>
                  <a:lnTo>
                    <a:pt x="1994915" y="811021"/>
                  </a:lnTo>
                  <a:lnTo>
                    <a:pt x="1992473" y="773660"/>
                  </a:lnTo>
                  <a:lnTo>
                    <a:pt x="1973529" y="701711"/>
                  </a:lnTo>
                  <a:lnTo>
                    <a:pt x="1937168" y="634329"/>
                  </a:lnTo>
                  <a:lnTo>
                    <a:pt x="1912955" y="602676"/>
                  </a:lnTo>
                  <a:lnTo>
                    <a:pt x="1884986" y="572555"/>
                  </a:lnTo>
                  <a:lnTo>
                    <a:pt x="1853461" y="544096"/>
                  </a:lnTo>
                  <a:lnTo>
                    <a:pt x="1818577" y="517429"/>
                  </a:lnTo>
                  <a:lnTo>
                    <a:pt x="1780536" y="492685"/>
                  </a:lnTo>
                  <a:lnTo>
                    <a:pt x="1739535" y="469993"/>
                  </a:lnTo>
                  <a:lnTo>
                    <a:pt x="1695775" y="449483"/>
                  </a:lnTo>
                  <a:lnTo>
                    <a:pt x="1649455" y="431286"/>
                  </a:lnTo>
                  <a:lnTo>
                    <a:pt x="1600773" y="415531"/>
                  </a:lnTo>
                  <a:lnTo>
                    <a:pt x="1549930" y="402349"/>
                  </a:lnTo>
                  <a:lnTo>
                    <a:pt x="1497125" y="391870"/>
                  </a:lnTo>
                  <a:lnTo>
                    <a:pt x="1442556" y="384224"/>
                  </a:lnTo>
                  <a:lnTo>
                    <a:pt x="1386424" y="379541"/>
                  </a:lnTo>
                  <a:lnTo>
                    <a:pt x="1328927" y="377951"/>
                  </a:lnTo>
                  <a:close/>
                </a:path>
                <a:path w="2658109" h="1621789">
                  <a:moveTo>
                    <a:pt x="0" y="1621408"/>
                  </a:moveTo>
                  <a:lnTo>
                    <a:pt x="2657856" y="1621408"/>
                  </a:lnTo>
                  <a:lnTo>
                    <a:pt x="2657856" y="0"/>
                  </a:lnTo>
                  <a:lnTo>
                    <a:pt x="0" y="0"/>
                  </a:lnTo>
                  <a:lnTo>
                    <a:pt x="0" y="16214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08802" y="3858767"/>
              <a:ext cx="896619" cy="600710"/>
            </a:xfrm>
            <a:custGeom>
              <a:avLst/>
              <a:gdLst/>
              <a:ahLst/>
              <a:cxnLst/>
              <a:rect l="l" t="t" r="r" b="b"/>
              <a:pathLst>
                <a:path w="896620" h="600710">
                  <a:moveTo>
                    <a:pt x="790575" y="0"/>
                  </a:moveTo>
                  <a:lnTo>
                    <a:pt x="106552" y="0"/>
                  </a:lnTo>
                  <a:lnTo>
                    <a:pt x="0" y="499046"/>
                  </a:lnTo>
                  <a:lnTo>
                    <a:pt x="1051" y="536906"/>
                  </a:lnTo>
                  <a:lnTo>
                    <a:pt x="18224" y="569320"/>
                  </a:lnTo>
                  <a:lnTo>
                    <a:pt x="47970" y="591949"/>
                  </a:lnTo>
                  <a:lnTo>
                    <a:pt x="86740" y="600455"/>
                  </a:lnTo>
                  <a:lnTo>
                    <a:pt x="810259" y="600455"/>
                  </a:lnTo>
                  <a:lnTo>
                    <a:pt x="848828" y="591949"/>
                  </a:lnTo>
                  <a:lnTo>
                    <a:pt x="878585" y="569320"/>
                  </a:lnTo>
                  <a:lnTo>
                    <a:pt x="895770" y="536906"/>
                  </a:lnTo>
                  <a:lnTo>
                    <a:pt x="896620" y="499046"/>
                  </a:lnTo>
                  <a:lnTo>
                    <a:pt x="832230" y="195389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5921" y="1403604"/>
              <a:ext cx="810895" cy="774065"/>
            </a:xfrm>
            <a:custGeom>
              <a:avLst/>
              <a:gdLst/>
              <a:ahLst/>
              <a:cxnLst/>
              <a:rect l="l" t="t" r="r" b="b"/>
              <a:pathLst>
                <a:path w="810895" h="774064">
                  <a:moveTo>
                    <a:pt x="169925" y="0"/>
                  </a:moveTo>
                  <a:lnTo>
                    <a:pt x="106251" y="11652"/>
                  </a:lnTo>
                  <a:lnTo>
                    <a:pt x="49911" y="47117"/>
                  </a:lnTo>
                  <a:lnTo>
                    <a:pt x="22182" y="81834"/>
                  </a:lnTo>
                  <a:lnTo>
                    <a:pt x="5545" y="120894"/>
                  </a:lnTo>
                  <a:lnTo>
                    <a:pt x="0" y="162099"/>
                  </a:lnTo>
                  <a:lnTo>
                    <a:pt x="5545" y="203251"/>
                  </a:lnTo>
                  <a:lnTo>
                    <a:pt x="22182" y="242153"/>
                  </a:lnTo>
                  <a:lnTo>
                    <a:pt x="49911" y="276606"/>
                  </a:lnTo>
                  <a:lnTo>
                    <a:pt x="570738" y="774065"/>
                  </a:lnTo>
                  <a:lnTo>
                    <a:pt x="810894" y="544703"/>
                  </a:lnTo>
                  <a:lnTo>
                    <a:pt x="290067" y="47117"/>
                  </a:lnTo>
                  <a:lnTo>
                    <a:pt x="245721" y="16769"/>
                  </a:lnTo>
                  <a:lnTo>
                    <a:pt x="195937" y="185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7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70932" y="1607946"/>
              <a:ext cx="410209" cy="391795"/>
            </a:xfrm>
            <a:custGeom>
              <a:avLst/>
              <a:gdLst/>
              <a:ahLst/>
              <a:cxnLst/>
              <a:rect l="l" t="t" r="r" b="b"/>
              <a:pathLst>
                <a:path w="410210" h="391794">
                  <a:moveTo>
                    <a:pt x="321437" y="77978"/>
                  </a:moveTo>
                  <a:lnTo>
                    <a:pt x="239903" y="0"/>
                  </a:lnTo>
                  <a:lnTo>
                    <a:pt x="0" y="229616"/>
                  </a:lnTo>
                  <a:lnTo>
                    <a:pt x="81534" y="307721"/>
                  </a:lnTo>
                  <a:lnTo>
                    <a:pt x="321437" y="77978"/>
                  </a:lnTo>
                  <a:close/>
                </a:path>
                <a:path w="410210" h="391794">
                  <a:moveTo>
                    <a:pt x="409829" y="162052"/>
                  </a:moveTo>
                  <a:lnTo>
                    <a:pt x="367665" y="121793"/>
                  </a:lnTo>
                  <a:lnTo>
                    <a:pt x="126619" y="351790"/>
                  </a:lnTo>
                  <a:lnTo>
                    <a:pt x="140716" y="364617"/>
                  </a:lnTo>
                  <a:lnTo>
                    <a:pt x="168783" y="391541"/>
                  </a:lnTo>
                  <a:lnTo>
                    <a:pt x="409829" y="162052"/>
                  </a:lnTo>
                  <a:close/>
                </a:path>
              </a:pathLst>
            </a:custGeom>
            <a:solidFill>
              <a:srgbClr val="FFC1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55984" y="1403603"/>
              <a:ext cx="1102995" cy="1053465"/>
            </a:xfrm>
            <a:custGeom>
              <a:avLst/>
              <a:gdLst/>
              <a:ahLst/>
              <a:cxnLst/>
              <a:rect l="l" t="t" r="r" b="b"/>
              <a:pathLst>
                <a:path w="1102995" h="1053464">
                  <a:moveTo>
                    <a:pt x="291020" y="46990"/>
                  </a:moveTo>
                  <a:lnTo>
                    <a:pt x="264325" y="26314"/>
                  </a:lnTo>
                  <a:lnTo>
                    <a:pt x="234746" y="11645"/>
                  </a:lnTo>
                  <a:lnTo>
                    <a:pt x="203187" y="2895"/>
                  </a:lnTo>
                  <a:lnTo>
                    <a:pt x="170497" y="0"/>
                  </a:lnTo>
                  <a:lnTo>
                    <a:pt x="137947" y="2895"/>
                  </a:lnTo>
                  <a:lnTo>
                    <a:pt x="76860" y="26314"/>
                  </a:lnTo>
                  <a:lnTo>
                    <a:pt x="22263" y="81635"/>
                  </a:lnTo>
                  <a:lnTo>
                    <a:pt x="5562" y="120586"/>
                  </a:lnTo>
                  <a:lnTo>
                    <a:pt x="0" y="161658"/>
                  </a:lnTo>
                  <a:lnTo>
                    <a:pt x="5562" y="202692"/>
                  </a:lnTo>
                  <a:lnTo>
                    <a:pt x="22263" y="241477"/>
                  </a:lnTo>
                  <a:lnTo>
                    <a:pt x="50101" y="275844"/>
                  </a:lnTo>
                  <a:lnTo>
                    <a:pt x="291020" y="46990"/>
                  </a:lnTo>
                  <a:close/>
                </a:path>
                <a:path w="1102995" h="1053464">
                  <a:moveTo>
                    <a:pt x="810831" y="544957"/>
                  </a:moveTo>
                  <a:lnTo>
                    <a:pt x="718883" y="457200"/>
                  </a:lnTo>
                  <a:lnTo>
                    <a:pt x="478599" y="686308"/>
                  </a:lnTo>
                  <a:lnTo>
                    <a:pt x="570674" y="774065"/>
                  </a:lnTo>
                  <a:lnTo>
                    <a:pt x="810831" y="544957"/>
                  </a:lnTo>
                  <a:close/>
                </a:path>
                <a:path w="1102995" h="1053464">
                  <a:moveTo>
                    <a:pt x="1102817" y="696315"/>
                  </a:moveTo>
                  <a:lnTo>
                    <a:pt x="1094574" y="672731"/>
                  </a:lnTo>
                  <a:lnTo>
                    <a:pt x="1075626" y="654050"/>
                  </a:lnTo>
                  <a:lnTo>
                    <a:pt x="1074610" y="653542"/>
                  </a:lnTo>
                  <a:lnTo>
                    <a:pt x="1072959" y="653161"/>
                  </a:lnTo>
                  <a:lnTo>
                    <a:pt x="1072070" y="652145"/>
                  </a:lnTo>
                  <a:lnTo>
                    <a:pt x="1048004" y="640130"/>
                  </a:lnTo>
                  <a:lnTo>
                    <a:pt x="1022934" y="631659"/>
                  </a:lnTo>
                  <a:lnTo>
                    <a:pt x="997216" y="626630"/>
                  </a:lnTo>
                  <a:lnTo>
                    <a:pt x="971232" y="624967"/>
                  </a:lnTo>
                  <a:lnTo>
                    <a:pt x="932535" y="628599"/>
                  </a:lnTo>
                  <a:lnTo>
                    <a:pt x="895172" y="639356"/>
                  </a:lnTo>
                  <a:lnTo>
                    <a:pt x="860298" y="657009"/>
                  </a:lnTo>
                  <a:lnTo>
                    <a:pt x="829119" y="681355"/>
                  </a:lnTo>
                  <a:lnTo>
                    <a:pt x="714184" y="791718"/>
                  </a:lnTo>
                  <a:lnTo>
                    <a:pt x="681609" y="832154"/>
                  </a:lnTo>
                  <a:lnTo>
                    <a:pt x="661695" y="878281"/>
                  </a:lnTo>
                  <a:lnTo>
                    <a:pt x="655002" y="927354"/>
                  </a:lnTo>
                  <a:lnTo>
                    <a:pt x="662063" y="976604"/>
                  </a:lnTo>
                  <a:lnTo>
                    <a:pt x="683958" y="1024255"/>
                  </a:lnTo>
                  <a:lnTo>
                    <a:pt x="721575" y="1051280"/>
                  </a:lnTo>
                  <a:lnTo>
                    <a:pt x="736028" y="1052957"/>
                  </a:lnTo>
                  <a:lnTo>
                    <a:pt x="747496" y="1051928"/>
                  </a:lnTo>
                  <a:lnTo>
                    <a:pt x="1085532" y="742950"/>
                  </a:lnTo>
                  <a:lnTo>
                    <a:pt x="1099921" y="720991"/>
                  </a:lnTo>
                  <a:lnTo>
                    <a:pt x="1102817" y="696315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4063" y="1802892"/>
              <a:ext cx="704850" cy="673735"/>
            </a:xfrm>
            <a:custGeom>
              <a:avLst/>
              <a:gdLst/>
              <a:ahLst/>
              <a:cxnLst/>
              <a:rect l="l" t="t" r="r" b="b"/>
              <a:pathLst>
                <a:path w="704850" h="673735">
                  <a:moveTo>
                    <a:pt x="397605" y="0"/>
                  </a:moveTo>
                  <a:lnTo>
                    <a:pt x="387318" y="0"/>
                  </a:lnTo>
                  <a:lnTo>
                    <a:pt x="382111" y="1905"/>
                  </a:lnTo>
                  <a:lnTo>
                    <a:pt x="5810" y="361188"/>
                  </a:lnTo>
                  <a:lnTo>
                    <a:pt x="1452" y="367793"/>
                  </a:lnTo>
                  <a:lnTo>
                    <a:pt x="0" y="375078"/>
                  </a:lnTo>
                  <a:lnTo>
                    <a:pt x="1452" y="382244"/>
                  </a:lnTo>
                  <a:lnTo>
                    <a:pt x="5810" y="388493"/>
                  </a:lnTo>
                  <a:lnTo>
                    <a:pt x="301974" y="671576"/>
                  </a:lnTo>
                  <a:lnTo>
                    <a:pt x="307181" y="673481"/>
                  </a:lnTo>
                  <a:lnTo>
                    <a:pt x="317468" y="673481"/>
                  </a:lnTo>
                  <a:lnTo>
                    <a:pt x="322421" y="671703"/>
                  </a:lnTo>
                  <a:lnTo>
                    <a:pt x="495903" y="505841"/>
                  </a:lnTo>
                  <a:lnTo>
                    <a:pt x="495903" y="505333"/>
                  </a:lnTo>
                  <a:lnTo>
                    <a:pt x="529177" y="473964"/>
                  </a:lnTo>
                  <a:lnTo>
                    <a:pt x="698722" y="311912"/>
                  </a:lnTo>
                  <a:lnTo>
                    <a:pt x="703151" y="305536"/>
                  </a:lnTo>
                  <a:lnTo>
                    <a:pt x="704627" y="298243"/>
                  </a:lnTo>
                  <a:lnTo>
                    <a:pt x="703151" y="290927"/>
                  </a:lnTo>
                  <a:lnTo>
                    <a:pt x="698722" y="284480"/>
                  </a:lnTo>
                  <a:lnTo>
                    <a:pt x="406876" y="5587"/>
                  </a:lnTo>
                  <a:lnTo>
                    <a:pt x="402685" y="1905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48200" y="1874647"/>
              <a:ext cx="556260" cy="530225"/>
            </a:xfrm>
            <a:custGeom>
              <a:avLst/>
              <a:gdLst/>
              <a:ahLst/>
              <a:cxnLst/>
              <a:rect l="l" t="t" r="r" b="b"/>
              <a:pathLst>
                <a:path w="556260" h="530225">
                  <a:moveTo>
                    <a:pt x="318135" y="0"/>
                  </a:moveTo>
                  <a:lnTo>
                    <a:pt x="0" y="303148"/>
                  </a:lnTo>
                  <a:lnTo>
                    <a:pt x="238125" y="530097"/>
                  </a:lnTo>
                  <a:lnTo>
                    <a:pt x="556260" y="226948"/>
                  </a:lnTo>
                  <a:lnTo>
                    <a:pt x="318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75592" y="1037844"/>
              <a:ext cx="704850" cy="672465"/>
            </a:xfrm>
            <a:custGeom>
              <a:avLst/>
              <a:gdLst/>
              <a:ahLst/>
              <a:cxnLst/>
              <a:rect l="l" t="t" r="r" b="b"/>
              <a:pathLst>
                <a:path w="704850" h="672464">
                  <a:moveTo>
                    <a:pt x="397446" y="0"/>
                  </a:moveTo>
                  <a:lnTo>
                    <a:pt x="387159" y="0"/>
                  </a:lnTo>
                  <a:lnTo>
                    <a:pt x="382079" y="1904"/>
                  </a:lnTo>
                  <a:lnTo>
                    <a:pt x="377888" y="5587"/>
                  </a:lnTo>
                  <a:lnTo>
                    <a:pt x="208343" y="167385"/>
                  </a:lnTo>
                  <a:lnTo>
                    <a:pt x="175450" y="199135"/>
                  </a:lnTo>
                  <a:lnTo>
                    <a:pt x="5905" y="360806"/>
                  </a:lnTo>
                  <a:lnTo>
                    <a:pt x="1476" y="367127"/>
                  </a:lnTo>
                  <a:lnTo>
                    <a:pt x="0" y="374316"/>
                  </a:lnTo>
                  <a:lnTo>
                    <a:pt x="1476" y="381577"/>
                  </a:lnTo>
                  <a:lnTo>
                    <a:pt x="5905" y="388111"/>
                  </a:lnTo>
                  <a:lnTo>
                    <a:pt x="301561" y="670178"/>
                  </a:lnTo>
                  <a:lnTo>
                    <a:pt x="306895" y="671956"/>
                  </a:lnTo>
                  <a:lnTo>
                    <a:pt x="317182" y="671956"/>
                  </a:lnTo>
                  <a:lnTo>
                    <a:pt x="322516" y="670178"/>
                  </a:lnTo>
                  <a:lnTo>
                    <a:pt x="528764" y="473455"/>
                  </a:lnTo>
                  <a:lnTo>
                    <a:pt x="698817" y="311657"/>
                  </a:lnTo>
                  <a:lnTo>
                    <a:pt x="703175" y="305123"/>
                  </a:lnTo>
                  <a:lnTo>
                    <a:pt x="704627" y="297862"/>
                  </a:lnTo>
                  <a:lnTo>
                    <a:pt x="703175" y="290673"/>
                  </a:lnTo>
                  <a:lnTo>
                    <a:pt x="698817" y="284352"/>
                  </a:lnTo>
                  <a:lnTo>
                    <a:pt x="402526" y="190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48427" y="1107948"/>
              <a:ext cx="558165" cy="532130"/>
            </a:xfrm>
            <a:custGeom>
              <a:avLst/>
              <a:gdLst/>
              <a:ahLst/>
              <a:cxnLst/>
              <a:rect l="l" t="t" r="r" b="b"/>
              <a:pathLst>
                <a:path w="558164" h="532130">
                  <a:moveTo>
                    <a:pt x="319150" y="0"/>
                  </a:moveTo>
                  <a:lnTo>
                    <a:pt x="0" y="304164"/>
                  </a:lnTo>
                  <a:lnTo>
                    <a:pt x="239013" y="531749"/>
                  </a:lnTo>
                  <a:lnTo>
                    <a:pt x="557657" y="227711"/>
                  </a:lnTo>
                  <a:lnTo>
                    <a:pt x="319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09972" y="1856358"/>
              <a:ext cx="113030" cy="107950"/>
            </a:xfrm>
            <a:custGeom>
              <a:avLst/>
              <a:gdLst/>
              <a:ahLst/>
              <a:cxnLst/>
              <a:rect l="l" t="t" r="r" b="b"/>
              <a:pathLst>
                <a:path w="113029" h="107950">
                  <a:moveTo>
                    <a:pt x="79501" y="0"/>
                  </a:moveTo>
                  <a:lnTo>
                    <a:pt x="0" y="76580"/>
                  </a:lnTo>
                  <a:lnTo>
                    <a:pt x="32765" y="107949"/>
                  </a:lnTo>
                  <a:lnTo>
                    <a:pt x="112775" y="31368"/>
                  </a:lnTo>
                  <a:lnTo>
                    <a:pt x="7950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09160" y="1932432"/>
              <a:ext cx="434340" cy="414655"/>
            </a:xfrm>
            <a:custGeom>
              <a:avLst/>
              <a:gdLst/>
              <a:ahLst/>
              <a:cxnLst/>
              <a:rect l="l" t="t" r="r" b="b"/>
              <a:pathLst>
                <a:path w="434339" h="414655">
                  <a:moveTo>
                    <a:pt x="401447" y="0"/>
                  </a:moveTo>
                  <a:lnTo>
                    <a:pt x="217169" y="175387"/>
                  </a:lnTo>
                  <a:lnTo>
                    <a:pt x="73405" y="38226"/>
                  </a:lnTo>
                  <a:lnTo>
                    <a:pt x="40131" y="69595"/>
                  </a:lnTo>
                  <a:lnTo>
                    <a:pt x="184276" y="207263"/>
                  </a:lnTo>
                  <a:lnTo>
                    <a:pt x="0" y="382650"/>
                  </a:lnTo>
                  <a:lnTo>
                    <a:pt x="32765" y="414400"/>
                  </a:lnTo>
                  <a:lnTo>
                    <a:pt x="217169" y="238506"/>
                  </a:lnTo>
                  <a:lnTo>
                    <a:pt x="360806" y="375666"/>
                  </a:lnTo>
                  <a:lnTo>
                    <a:pt x="360806" y="376174"/>
                  </a:lnTo>
                  <a:lnTo>
                    <a:pt x="394080" y="344424"/>
                  </a:lnTo>
                  <a:lnTo>
                    <a:pt x="249936" y="207263"/>
                  </a:lnTo>
                  <a:lnTo>
                    <a:pt x="434213" y="31368"/>
                  </a:lnTo>
                  <a:lnTo>
                    <a:pt x="401447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430012" y="1550035"/>
              <a:ext cx="113030" cy="107950"/>
            </a:xfrm>
            <a:custGeom>
              <a:avLst/>
              <a:gdLst/>
              <a:ahLst/>
              <a:cxnLst/>
              <a:rect l="l" t="t" r="r" b="b"/>
              <a:pathLst>
                <a:path w="113029" h="107950">
                  <a:moveTo>
                    <a:pt x="80010" y="0"/>
                  </a:moveTo>
                  <a:lnTo>
                    <a:pt x="0" y="76707"/>
                  </a:lnTo>
                  <a:lnTo>
                    <a:pt x="32765" y="107950"/>
                  </a:lnTo>
                  <a:lnTo>
                    <a:pt x="112775" y="31368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10911" y="1167511"/>
              <a:ext cx="433070" cy="414655"/>
            </a:xfrm>
            <a:custGeom>
              <a:avLst/>
              <a:gdLst/>
              <a:ahLst/>
              <a:cxnLst/>
              <a:rect l="l" t="t" r="r" b="b"/>
              <a:pathLst>
                <a:path w="433070" h="414655">
                  <a:moveTo>
                    <a:pt x="399541" y="0"/>
                  </a:moveTo>
                  <a:lnTo>
                    <a:pt x="215900" y="175894"/>
                  </a:lnTo>
                  <a:lnTo>
                    <a:pt x="72643" y="38226"/>
                  </a:lnTo>
                  <a:lnTo>
                    <a:pt x="39877" y="69468"/>
                  </a:lnTo>
                  <a:lnTo>
                    <a:pt x="183134" y="207137"/>
                  </a:lnTo>
                  <a:lnTo>
                    <a:pt x="0" y="383031"/>
                  </a:lnTo>
                  <a:lnTo>
                    <a:pt x="32638" y="414400"/>
                  </a:lnTo>
                  <a:lnTo>
                    <a:pt x="215900" y="238378"/>
                  </a:lnTo>
                  <a:lnTo>
                    <a:pt x="359537" y="376174"/>
                  </a:lnTo>
                  <a:lnTo>
                    <a:pt x="392302" y="344804"/>
                  </a:lnTo>
                  <a:lnTo>
                    <a:pt x="249047" y="207137"/>
                  </a:lnTo>
                  <a:lnTo>
                    <a:pt x="432688" y="31241"/>
                  </a:lnTo>
                  <a:lnTo>
                    <a:pt x="39954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20639" y="2036063"/>
              <a:ext cx="135890" cy="131445"/>
            </a:xfrm>
            <a:custGeom>
              <a:avLst/>
              <a:gdLst/>
              <a:ahLst/>
              <a:cxnLst/>
              <a:rect l="l" t="t" r="r" b="b"/>
              <a:pathLst>
                <a:path w="135889" h="131444">
                  <a:moveTo>
                    <a:pt x="57403" y="0"/>
                  </a:moveTo>
                  <a:lnTo>
                    <a:pt x="0" y="54863"/>
                  </a:lnTo>
                  <a:lnTo>
                    <a:pt x="78105" y="131063"/>
                  </a:lnTo>
                  <a:lnTo>
                    <a:pt x="135509" y="75818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FF7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70575" y="2276983"/>
              <a:ext cx="213105" cy="2025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87974" y="2292985"/>
              <a:ext cx="291465" cy="278130"/>
            </a:xfrm>
            <a:custGeom>
              <a:avLst/>
              <a:gdLst/>
              <a:ahLst/>
              <a:cxnLst/>
              <a:rect l="l" t="t" r="r" b="b"/>
              <a:pathLst>
                <a:path w="291464" h="278130">
                  <a:moveTo>
                    <a:pt x="0" y="230123"/>
                  </a:moveTo>
                  <a:lnTo>
                    <a:pt x="36234" y="256555"/>
                  </a:lnTo>
                  <a:lnTo>
                    <a:pt x="77112" y="272457"/>
                  </a:lnTo>
                  <a:lnTo>
                    <a:pt x="120332" y="277796"/>
                  </a:lnTo>
                  <a:lnTo>
                    <a:pt x="163594" y="272541"/>
                  </a:lnTo>
                  <a:lnTo>
                    <a:pt x="204599" y="256661"/>
                  </a:lnTo>
                  <a:lnTo>
                    <a:pt x="241046" y="230123"/>
                  </a:lnTo>
                  <a:lnTo>
                    <a:pt x="268880" y="195333"/>
                  </a:lnTo>
                  <a:lnTo>
                    <a:pt x="285580" y="156181"/>
                  </a:lnTo>
                  <a:lnTo>
                    <a:pt x="291147" y="114871"/>
                  </a:lnTo>
                  <a:lnTo>
                    <a:pt x="285580" y="73603"/>
                  </a:lnTo>
                  <a:lnTo>
                    <a:pt x="268880" y="34579"/>
                  </a:lnTo>
                  <a:lnTo>
                    <a:pt x="24104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74029" y="2325624"/>
              <a:ext cx="1212643" cy="24047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457200" y="1498091"/>
            <a:ext cx="1818639" cy="1519555"/>
          </a:xfrm>
          <a:custGeom>
            <a:avLst/>
            <a:gdLst/>
            <a:ahLst/>
            <a:cxnLst/>
            <a:rect l="l" t="t" r="r" b="b"/>
            <a:pathLst>
              <a:path w="1818639" h="1519555">
                <a:moveTo>
                  <a:pt x="1564894" y="0"/>
                </a:moveTo>
                <a:lnTo>
                  <a:pt x="253237" y="0"/>
                </a:lnTo>
                <a:lnTo>
                  <a:pt x="207720" y="4081"/>
                </a:lnTo>
                <a:lnTo>
                  <a:pt x="164877" y="15846"/>
                </a:lnTo>
                <a:lnTo>
                  <a:pt x="125427" y="34581"/>
                </a:lnTo>
                <a:lnTo>
                  <a:pt x="90082" y="59569"/>
                </a:lnTo>
                <a:lnTo>
                  <a:pt x="59560" y="90093"/>
                </a:lnTo>
                <a:lnTo>
                  <a:pt x="34575" y="125438"/>
                </a:lnTo>
                <a:lnTo>
                  <a:pt x="15844" y="164888"/>
                </a:lnTo>
                <a:lnTo>
                  <a:pt x="4080" y="207726"/>
                </a:lnTo>
                <a:lnTo>
                  <a:pt x="0" y="253237"/>
                </a:lnTo>
                <a:lnTo>
                  <a:pt x="0" y="1266190"/>
                </a:lnTo>
                <a:lnTo>
                  <a:pt x="4080" y="1311701"/>
                </a:lnTo>
                <a:lnTo>
                  <a:pt x="15844" y="1354539"/>
                </a:lnTo>
                <a:lnTo>
                  <a:pt x="34575" y="1393989"/>
                </a:lnTo>
                <a:lnTo>
                  <a:pt x="59560" y="1429334"/>
                </a:lnTo>
                <a:lnTo>
                  <a:pt x="90082" y="1459858"/>
                </a:lnTo>
                <a:lnTo>
                  <a:pt x="125427" y="1484846"/>
                </a:lnTo>
                <a:lnTo>
                  <a:pt x="164877" y="1503581"/>
                </a:lnTo>
                <a:lnTo>
                  <a:pt x="207720" y="1515346"/>
                </a:lnTo>
                <a:lnTo>
                  <a:pt x="253237" y="1519428"/>
                </a:lnTo>
                <a:lnTo>
                  <a:pt x="1564894" y="1519428"/>
                </a:lnTo>
                <a:lnTo>
                  <a:pt x="1610405" y="1515346"/>
                </a:lnTo>
                <a:lnTo>
                  <a:pt x="1653243" y="1503581"/>
                </a:lnTo>
                <a:lnTo>
                  <a:pt x="1692693" y="1484846"/>
                </a:lnTo>
                <a:lnTo>
                  <a:pt x="1728038" y="1459858"/>
                </a:lnTo>
                <a:lnTo>
                  <a:pt x="1758562" y="1429334"/>
                </a:lnTo>
                <a:lnTo>
                  <a:pt x="1783550" y="1393989"/>
                </a:lnTo>
                <a:lnTo>
                  <a:pt x="1802285" y="1354539"/>
                </a:lnTo>
                <a:lnTo>
                  <a:pt x="1814050" y="1311701"/>
                </a:lnTo>
                <a:lnTo>
                  <a:pt x="1818132" y="1266190"/>
                </a:lnTo>
                <a:lnTo>
                  <a:pt x="1818132" y="253237"/>
                </a:lnTo>
                <a:lnTo>
                  <a:pt x="1814050" y="207726"/>
                </a:lnTo>
                <a:lnTo>
                  <a:pt x="1802285" y="164888"/>
                </a:lnTo>
                <a:lnTo>
                  <a:pt x="1783550" y="125438"/>
                </a:lnTo>
                <a:lnTo>
                  <a:pt x="1758562" y="90093"/>
                </a:lnTo>
                <a:lnTo>
                  <a:pt x="1728038" y="59569"/>
                </a:lnTo>
                <a:lnTo>
                  <a:pt x="1692693" y="34581"/>
                </a:lnTo>
                <a:lnTo>
                  <a:pt x="1653243" y="15846"/>
                </a:lnTo>
                <a:lnTo>
                  <a:pt x="1610405" y="4081"/>
                </a:lnTo>
                <a:lnTo>
                  <a:pt x="1564894" y="0"/>
                </a:lnTo>
                <a:close/>
              </a:path>
            </a:pathLst>
          </a:custGeom>
          <a:solidFill>
            <a:srgbClr val="0087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5376" y="2312289"/>
            <a:ext cx="1525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8427" y="1653539"/>
            <a:ext cx="455930" cy="457200"/>
          </a:xfrm>
          <a:custGeom>
            <a:avLst/>
            <a:gdLst/>
            <a:ahLst/>
            <a:cxnLst/>
            <a:rect l="l" t="t" r="r" b="b"/>
            <a:pathLst>
              <a:path w="455930" h="457200">
                <a:moveTo>
                  <a:pt x="227837" y="0"/>
                </a:moveTo>
                <a:lnTo>
                  <a:pt x="181920" y="4644"/>
                </a:lnTo>
                <a:lnTo>
                  <a:pt x="139153" y="17966"/>
                </a:lnTo>
                <a:lnTo>
                  <a:pt x="100451" y="39045"/>
                </a:lnTo>
                <a:lnTo>
                  <a:pt x="66732" y="66960"/>
                </a:lnTo>
                <a:lnTo>
                  <a:pt x="38911" y="100793"/>
                </a:lnTo>
                <a:lnTo>
                  <a:pt x="17904" y="139624"/>
                </a:lnTo>
                <a:lnTo>
                  <a:pt x="4628" y="182533"/>
                </a:lnTo>
                <a:lnTo>
                  <a:pt x="0" y="228600"/>
                </a:lnTo>
                <a:lnTo>
                  <a:pt x="4628" y="274666"/>
                </a:lnTo>
                <a:lnTo>
                  <a:pt x="17904" y="317575"/>
                </a:lnTo>
                <a:lnTo>
                  <a:pt x="38911" y="356406"/>
                </a:lnTo>
                <a:lnTo>
                  <a:pt x="66732" y="390239"/>
                </a:lnTo>
                <a:lnTo>
                  <a:pt x="100451" y="418154"/>
                </a:lnTo>
                <a:lnTo>
                  <a:pt x="139153" y="439233"/>
                </a:lnTo>
                <a:lnTo>
                  <a:pt x="181920" y="452555"/>
                </a:lnTo>
                <a:lnTo>
                  <a:pt x="227837" y="457200"/>
                </a:lnTo>
                <a:lnTo>
                  <a:pt x="273762" y="452555"/>
                </a:lnTo>
                <a:lnTo>
                  <a:pt x="316533" y="439233"/>
                </a:lnTo>
                <a:lnTo>
                  <a:pt x="355235" y="418154"/>
                </a:lnTo>
                <a:lnTo>
                  <a:pt x="388953" y="390239"/>
                </a:lnTo>
                <a:lnTo>
                  <a:pt x="416771" y="356406"/>
                </a:lnTo>
                <a:lnTo>
                  <a:pt x="437774" y="317575"/>
                </a:lnTo>
                <a:lnTo>
                  <a:pt x="451048" y="274666"/>
                </a:lnTo>
                <a:lnTo>
                  <a:pt x="455675" y="228600"/>
                </a:lnTo>
                <a:lnTo>
                  <a:pt x="451048" y="182533"/>
                </a:lnTo>
                <a:lnTo>
                  <a:pt x="437774" y="139624"/>
                </a:lnTo>
                <a:lnTo>
                  <a:pt x="416771" y="100793"/>
                </a:lnTo>
                <a:lnTo>
                  <a:pt x="388953" y="66960"/>
                </a:lnTo>
                <a:lnTo>
                  <a:pt x="355235" y="39045"/>
                </a:lnTo>
                <a:lnTo>
                  <a:pt x="316533" y="17966"/>
                </a:lnTo>
                <a:lnTo>
                  <a:pt x="273762" y="4644"/>
                </a:lnTo>
                <a:lnTo>
                  <a:pt x="227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76858" y="1670430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8796"/>
                </a:solidFill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64307" y="1498091"/>
            <a:ext cx="1818639" cy="1519555"/>
            <a:chOff x="2464307" y="1498091"/>
            <a:chExt cx="1818639" cy="1519555"/>
          </a:xfrm>
        </p:grpSpPr>
        <p:sp>
          <p:nvSpPr>
            <p:cNvPr id="34" name="object 34"/>
            <p:cNvSpPr/>
            <p:nvPr/>
          </p:nvSpPr>
          <p:spPr>
            <a:xfrm>
              <a:off x="2464307" y="1498091"/>
              <a:ext cx="1818639" cy="1519555"/>
            </a:xfrm>
            <a:custGeom>
              <a:avLst/>
              <a:gdLst/>
              <a:ahLst/>
              <a:cxnLst/>
              <a:rect l="l" t="t" r="r" b="b"/>
              <a:pathLst>
                <a:path w="1818639" h="1519555">
                  <a:moveTo>
                    <a:pt x="1564894" y="0"/>
                  </a:moveTo>
                  <a:lnTo>
                    <a:pt x="253237" y="0"/>
                  </a:lnTo>
                  <a:lnTo>
                    <a:pt x="207726" y="4081"/>
                  </a:lnTo>
                  <a:lnTo>
                    <a:pt x="164888" y="15846"/>
                  </a:lnTo>
                  <a:lnTo>
                    <a:pt x="125438" y="34581"/>
                  </a:lnTo>
                  <a:lnTo>
                    <a:pt x="90093" y="59569"/>
                  </a:lnTo>
                  <a:lnTo>
                    <a:pt x="59569" y="90093"/>
                  </a:lnTo>
                  <a:lnTo>
                    <a:pt x="34581" y="125438"/>
                  </a:lnTo>
                  <a:lnTo>
                    <a:pt x="15846" y="164888"/>
                  </a:lnTo>
                  <a:lnTo>
                    <a:pt x="4081" y="207726"/>
                  </a:lnTo>
                  <a:lnTo>
                    <a:pt x="0" y="253237"/>
                  </a:lnTo>
                  <a:lnTo>
                    <a:pt x="0" y="1266190"/>
                  </a:lnTo>
                  <a:lnTo>
                    <a:pt x="4081" y="1311701"/>
                  </a:lnTo>
                  <a:lnTo>
                    <a:pt x="15846" y="1354539"/>
                  </a:lnTo>
                  <a:lnTo>
                    <a:pt x="34581" y="1393989"/>
                  </a:lnTo>
                  <a:lnTo>
                    <a:pt x="59569" y="1429334"/>
                  </a:lnTo>
                  <a:lnTo>
                    <a:pt x="90093" y="1459858"/>
                  </a:lnTo>
                  <a:lnTo>
                    <a:pt x="125438" y="1484846"/>
                  </a:lnTo>
                  <a:lnTo>
                    <a:pt x="164888" y="1503581"/>
                  </a:lnTo>
                  <a:lnTo>
                    <a:pt x="207726" y="1515346"/>
                  </a:lnTo>
                  <a:lnTo>
                    <a:pt x="253237" y="1519428"/>
                  </a:lnTo>
                  <a:lnTo>
                    <a:pt x="1564894" y="1519428"/>
                  </a:lnTo>
                  <a:lnTo>
                    <a:pt x="1610405" y="1515346"/>
                  </a:lnTo>
                  <a:lnTo>
                    <a:pt x="1653243" y="1503581"/>
                  </a:lnTo>
                  <a:lnTo>
                    <a:pt x="1692693" y="1484846"/>
                  </a:lnTo>
                  <a:lnTo>
                    <a:pt x="1728038" y="1459858"/>
                  </a:lnTo>
                  <a:lnTo>
                    <a:pt x="1758562" y="1429334"/>
                  </a:lnTo>
                  <a:lnTo>
                    <a:pt x="1783550" y="1393989"/>
                  </a:lnTo>
                  <a:lnTo>
                    <a:pt x="1802285" y="1354539"/>
                  </a:lnTo>
                  <a:lnTo>
                    <a:pt x="1814050" y="1311701"/>
                  </a:lnTo>
                  <a:lnTo>
                    <a:pt x="1818132" y="1266190"/>
                  </a:lnTo>
                  <a:lnTo>
                    <a:pt x="1818132" y="253237"/>
                  </a:lnTo>
                  <a:lnTo>
                    <a:pt x="1814050" y="207726"/>
                  </a:lnTo>
                  <a:lnTo>
                    <a:pt x="1802285" y="164888"/>
                  </a:lnTo>
                  <a:lnTo>
                    <a:pt x="1783550" y="125438"/>
                  </a:lnTo>
                  <a:lnTo>
                    <a:pt x="1758562" y="90093"/>
                  </a:lnTo>
                  <a:lnTo>
                    <a:pt x="1728038" y="59569"/>
                  </a:lnTo>
                  <a:lnTo>
                    <a:pt x="1692693" y="34581"/>
                  </a:lnTo>
                  <a:lnTo>
                    <a:pt x="1653243" y="15846"/>
                  </a:lnTo>
                  <a:lnTo>
                    <a:pt x="1610405" y="4081"/>
                  </a:lnTo>
                  <a:lnTo>
                    <a:pt x="1564894" y="0"/>
                  </a:lnTo>
                  <a:close/>
                </a:path>
              </a:pathLst>
            </a:custGeom>
            <a:solidFill>
              <a:srgbClr val="0087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144011" y="165353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81376" y="1464352"/>
            <a:ext cx="982344" cy="1301115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720"/>
              </a:spcBef>
            </a:pPr>
            <a:r>
              <a:rPr dirty="0" sz="2400" b="1">
                <a:solidFill>
                  <a:srgbClr val="008796"/>
                </a:solidFill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algn="ctr" marL="12065" marR="5080" indent="635">
              <a:lnSpc>
                <a:spcPct val="100000"/>
              </a:lnSpc>
              <a:spcBef>
                <a:spcPts val="1220"/>
              </a:spcBef>
            </a:pPr>
            <a:r>
              <a:rPr dirty="0" sz="1800" spc="-10" b="1">
                <a:solidFill>
                  <a:srgbClr val="FFFFFF"/>
                </a:solidFill>
                <a:latin typeface="Carlito"/>
                <a:cs typeface="Carlito"/>
              </a:rPr>
              <a:t>CIRCUIT 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DIAG</a:t>
            </a:r>
            <a:r>
              <a:rPr dirty="0" sz="1800" spc="-10" b="1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AM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3211067"/>
            <a:ext cx="1818639" cy="1519555"/>
          </a:xfrm>
          <a:custGeom>
            <a:avLst/>
            <a:gdLst/>
            <a:ahLst/>
            <a:cxnLst/>
            <a:rect l="l" t="t" r="r" b="b"/>
            <a:pathLst>
              <a:path w="1818639" h="1519554">
                <a:moveTo>
                  <a:pt x="1564894" y="0"/>
                </a:moveTo>
                <a:lnTo>
                  <a:pt x="253237" y="0"/>
                </a:lnTo>
                <a:lnTo>
                  <a:pt x="207720" y="4081"/>
                </a:lnTo>
                <a:lnTo>
                  <a:pt x="164877" y="15846"/>
                </a:lnTo>
                <a:lnTo>
                  <a:pt x="125427" y="34581"/>
                </a:lnTo>
                <a:lnTo>
                  <a:pt x="90082" y="59569"/>
                </a:lnTo>
                <a:lnTo>
                  <a:pt x="59560" y="90093"/>
                </a:lnTo>
                <a:lnTo>
                  <a:pt x="34575" y="125438"/>
                </a:lnTo>
                <a:lnTo>
                  <a:pt x="15844" y="164888"/>
                </a:lnTo>
                <a:lnTo>
                  <a:pt x="4080" y="207726"/>
                </a:lnTo>
                <a:lnTo>
                  <a:pt x="0" y="253237"/>
                </a:lnTo>
                <a:lnTo>
                  <a:pt x="0" y="1266189"/>
                </a:lnTo>
                <a:lnTo>
                  <a:pt x="4080" y="1311707"/>
                </a:lnTo>
                <a:lnTo>
                  <a:pt x="15844" y="1354550"/>
                </a:lnTo>
                <a:lnTo>
                  <a:pt x="34575" y="1394000"/>
                </a:lnTo>
                <a:lnTo>
                  <a:pt x="59560" y="1429345"/>
                </a:lnTo>
                <a:lnTo>
                  <a:pt x="90082" y="1459867"/>
                </a:lnTo>
                <a:lnTo>
                  <a:pt x="125427" y="1484852"/>
                </a:lnTo>
                <a:lnTo>
                  <a:pt x="164877" y="1503583"/>
                </a:lnTo>
                <a:lnTo>
                  <a:pt x="207720" y="1515347"/>
                </a:lnTo>
                <a:lnTo>
                  <a:pt x="253237" y="1519427"/>
                </a:lnTo>
                <a:lnTo>
                  <a:pt x="1564894" y="1519427"/>
                </a:lnTo>
                <a:lnTo>
                  <a:pt x="1610405" y="1515347"/>
                </a:lnTo>
                <a:lnTo>
                  <a:pt x="1653243" y="1503583"/>
                </a:lnTo>
                <a:lnTo>
                  <a:pt x="1692693" y="1484852"/>
                </a:lnTo>
                <a:lnTo>
                  <a:pt x="1728038" y="1459867"/>
                </a:lnTo>
                <a:lnTo>
                  <a:pt x="1758562" y="1429345"/>
                </a:lnTo>
                <a:lnTo>
                  <a:pt x="1783550" y="1394000"/>
                </a:lnTo>
                <a:lnTo>
                  <a:pt x="1802285" y="1354550"/>
                </a:lnTo>
                <a:lnTo>
                  <a:pt x="1814050" y="1311707"/>
                </a:lnTo>
                <a:lnTo>
                  <a:pt x="1818132" y="1266189"/>
                </a:lnTo>
                <a:lnTo>
                  <a:pt x="1818132" y="253237"/>
                </a:lnTo>
                <a:lnTo>
                  <a:pt x="1814050" y="207726"/>
                </a:lnTo>
                <a:lnTo>
                  <a:pt x="1802285" y="164888"/>
                </a:lnTo>
                <a:lnTo>
                  <a:pt x="1783550" y="125438"/>
                </a:lnTo>
                <a:lnTo>
                  <a:pt x="1758562" y="90093"/>
                </a:lnTo>
                <a:lnTo>
                  <a:pt x="1728038" y="59569"/>
                </a:lnTo>
                <a:lnTo>
                  <a:pt x="1692693" y="34581"/>
                </a:lnTo>
                <a:lnTo>
                  <a:pt x="1653243" y="15846"/>
                </a:lnTo>
                <a:lnTo>
                  <a:pt x="1610405" y="4081"/>
                </a:lnTo>
                <a:lnTo>
                  <a:pt x="1564894" y="0"/>
                </a:lnTo>
                <a:close/>
              </a:path>
            </a:pathLst>
          </a:custGeom>
          <a:solidFill>
            <a:srgbClr val="0087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9027" y="3980179"/>
            <a:ext cx="99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rlito"/>
                <a:cs typeface="Carlito"/>
              </a:rPr>
              <a:t>WO</a:t>
            </a:r>
            <a:r>
              <a:rPr dirty="0" sz="1800" spc="-10" b="1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38427" y="3366515"/>
            <a:ext cx="455930" cy="457200"/>
          </a:xfrm>
          <a:custGeom>
            <a:avLst/>
            <a:gdLst/>
            <a:ahLst/>
            <a:cxnLst/>
            <a:rect l="l" t="t" r="r" b="b"/>
            <a:pathLst>
              <a:path w="455930" h="457200">
                <a:moveTo>
                  <a:pt x="227837" y="0"/>
                </a:moveTo>
                <a:lnTo>
                  <a:pt x="181920" y="4644"/>
                </a:lnTo>
                <a:lnTo>
                  <a:pt x="139153" y="17966"/>
                </a:lnTo>
                <a:lnTo>
                  <a:pt x="100451" y="39045"/>
                </a:lnTo>
                <a:lnTo>
                  <a:pt x="66732" y="66960"/>
                </a:lnTo>
                <a:lnTo>
                  <a:pt x="38911" y="100793"/>
                </a:lnTo>
                <a:lnTo>
                  <a:pt x="17904" y="139624"/>
                </a:lnTo>
                <a:lnTo>
                  <a:pt x="4628" y="182533"/>
                </a:lnTo>
                <a:lnTo>
                  <a:pt x="0" y="228599"/>
                </a:lnTo>
                <a:lnTo>
                  <a:pt x="4628" y="274666"/>
                </a:lnTo>
                <a:lnTo>
                  <a:pt x="17904" y="317575"/>
                </a:lnTo>
                <a:lnTo>
                  <a:pt x="38911" y="356406"/>
                </a:lnTo>
                <a:lnTo>
                  <a:pt x="66732" y="390239"/>
                </a:lnTo>
                <a:lnTo>
                  <a:pt x="100451" y="418154"/>
                </a:lnTo>
                <a:lnTo>
                  <a:pt x="139153" y="439233"/>
                </a:lnTo>
                <a:lnTo>
                  <a:pt x="181920" y="452555"/>
                </a:lnTo>
                <a:lnTo>
                  <a:pt x="227837" y="457199"/>
                </a:lnTo>
                <a:lnTo>
                  <a:pt x="273762" y="452555"/>
                </a:lnTo>
                <a:lnTo>
                  <a:pt x="316533" y="439233"/>
                </a:lnTo>
                <a:lnTo>
                  <a:pt x="355235" y="418154"/>
                </a:lnTo>
                <a:lnTo>
                  <a:pt x="388953" y="390239"/>
                </a:lnTo>
                <a:lnTo>
                  <a:pt x="416771" y="356406"/>
                </a:lnTo>
                <a:lnTo>
                  <a:pt x="437774" y="317575"/>
                </a:lnTo>
                <a:lnTo>
                  <a:pt x="451048" y="274666"/>
                </a:lnTo>
                <a:lnTo>
                  <a:pt x="455675" y="228599"/>
                </a:lnTo>
                <a:lnTo>
                  <a:pt x="451048" y="182533"/>
                </a:lnTo>
                <a:lnTo>
                  <a:pt x="437774" y="139624"/>
                </a:lnTo>
                <a:lnTo>
                  <a:pt x="416771" y="100793"/>
                </a:lnTo>
                <a:lnTo>
                  <a:pt x="388953" y="66960"/>
                </a:lnTo>
                <a:lnTo>
                  <a:pt x="355235" y="39045"/>
                </a:lnTo>
                <a:lnTo>
                  <a:pt x="316533" y="17966"/>
                </a:lnTo>
                <a:lnTo>
                  <a:pt x="273762" y="4644"/>
                </a:lnTo>
                <a:lnTo>
                  <a:pt x="227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276858" y="3383660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8796"/>
                </a:solidFill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64307" y="3211067"/>
            <a:ext cx="1818639" cy="1519555"/>
          </a:xfrm>
          <a:custGeom>
            <a:avLst/>
            <a:gdLst/>
            <a:ahLst/>
            <a:cxnLst/>
            <a:rect l="l" t="t" r="r" b="b"/>
            <a:pathLst>
              <a:path w="1818639" h="1519554">
                <a:moveTo>
                  <a:pt x="1564894" y="0"/>
                </a:moveTo>
                <a:lnTo>
                  <a:pt x="253237" y="0"/>
                </a:lnTo>
                <a:lnTo>
                  <a:pt x="207726" y="4081"/>
                </a:lnTo>
                <a:lnTo>
                  <a:pt x="164888" y="15846"/>
                </a:lnTo>
                <a:lnTo>
                  <a:pt x="125438" y="34581"/>
                </a:lnTo>
                <a:lnTo>
                  <a:pt x="90093" y="59569"/>
                </a:lnTo>
                <a:lnTo>
                  <a:pt x="59569" y="90093"/>
                </a:lnTo>
                <a:lnTo>
                  <a:pt x="34581" y="125438"/>
                </a:lnTo>
                <a:lnTo>
                  <a:pt x="15846" y="164888"/>
                </a:lnTo>
                <a:lnTo>
                  <a:pt x="4081" y="207726"/>
                </a:lnTo>
                <a:lnTo>
                  <a:pt x="0" y="253237"/>
                </a:lnTo>
                <a:lnTo>
                  <a:pt x="0" y="1266189"/>
                </a:lnTo>
                <a:lnTo>
                  <a:pt x="4081" y="1311707"/>
                </a:lnTo>
                <a:lnTo>
                  <a:pt x="15846" y="1354550"/>
                </a:lnTo>
                <a:lnTo>
                  <a:pt x="34581" y="1394000"/>
                </a:lnTo>
                <a:lnTo>
                  <a:pt x="59569" y="1429345"/>
                </a:lnTo>
                <a:lnTo>
                  <a:pt x="90093" y="1459867"/>
                </a:lnTo>
                <a:lnTo>
                  <a:pt x="125438" y="1484852"/>
                </a:lnTo>
                <a:lnTo>
                  <a:pt x="164888" y="1503583"/>
                </a:lnTo>
                <a:lnTo>
                  <a:pt x="207726" y="1515347"/>
                </a:lnTo>
                <a:lnTo>
                  <a:pt x="253237" y="1519427"/>
                </a:lnTo>
                <a:lnTo>
                  <a:pt x="1564894" y="1519427"/>
                </a:lnTo>
                <a:lnTo>
                  <a:pt x="1610405" y="1515347"/>
                </a:lnTo>
                <a:lnTo>
                  <a:pt x="1653243" y="1503583"/>
                </a:lnTo>
                <a:lnTo>
                  <a:pt x="1692693" y="1484852"/>
                </a:lnTo>
                <a:lnTo>
                  <a:pt x="1728038" y="1459867"/>
                </a:lnTo>
                <a:lnTo>
                  <a:pt x="1758562" y="1429345"/>
                </a:lnTo>
                <a:lnTo>
                  <a:pt x="1783550" y="1394000"/>
                </a:lnTo>
                <a:lnTo>
                  <a:pt x="1802285" y="1354550"/>
                </a:lnTo>
                <a:lnTo>
                  <a:pt x="1814050" y="1311707"/>
                </a:lnTo>
                <a:lnTo>
                  <a:pt x="1818132" y="1266189"/>
                </a:lnTo>
                <a:lnTo>
                  <a:pt x="1818132" y="253237"/>
                </a:lnTo>
                <a:lnTo>
                  <a:pt x="1814050" y="207726"/>
                </a:lnTo>
                <a:lnTo>
                  <a:pt x="1802285" y="164888"/>
                </a:lnTo>
                <a:lnTo>
                  <a:pt x="1783550" y="125438"/>
                </a:lnTo>
                <a:lnTo>
                  <a:pt x="1758562" y="90093"/>
                </a:lnTo>
                <a:lnTo>
                  <a:pt x="1728038" y="59569"/>
                </a:lnTo>
                <a:lnTo>
                  <a:pt x="1692693" y="34581"/>
                </a:lnTo>
                <a:lnTo>
                  <a:pt x="1653243" y="15846"/>
                </a:lnTo>
                <a:lnTo>
                  <a:pt x="1610405" y="4081"/>
                </a:lnTo>
                <a:lnTo>
                  <a:pt x="1564894" y="0"/>
                </a:lnTo>
                <a:close/>
              </a:path>
            </a:pathLst>
          </a:custGeom>
          <a:solidFill>
            <a:srgbClr val="0087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916427" y="3989019"/>
            <a:ext cx="914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Carlito"/>
                <a:cs typeface="Carlito"/>
              </a:rPr>
              <a:t>BENEFITS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44011" y="33665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599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199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599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283458" y="3383660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8796"/>
                </a:solidFill>
                <a:latin typeface="Carlito"/>
                <a:cs typeface="Carlito"/>
              </a:rPr>
              <a:t>4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390" y="401827"/>
            <a:ext cx="21443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Introduction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0198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"/>
              <a:tabLst>
                <a:tab pos="601345" algn="l"/>
                <a:tab pos="602615" algn="l"/>
              </a:tabLst>
            </a:pPr>
            <a:r>
              <a:rPr dirty="0" spc="-5"/>
              <a:t>Fasted Finger First </a:t>
            </a:r>
            <a:r>
              <a:rPr dirty="0"/>
              <a:t>is an </a:t>
            </a:r>
            <a:r>
              <a:rPr dirty="0" spc="-5"/>
              <a:t>important </a:t>
            </a:r>
            <a:r>
              <a:rPr dirty="0"/>
              <a:t>circuit </a:t>
            </a:r>
            <a:r>
              <a:rPr dirty="0" spc="-5"/>
              <a:t>which </a:t>
            </a:r>
            <a:r>
              <a:rPr dirty="0"/>
              <a:t>is </a:t>
            </a:r>
            <a:r>
              <a:rPr dirty="0" spc="-5"/>
              <a:t>commonly used</a:t>
            </a:r>
            <a:r>
              <a:rPr dirty="0" spc="35"/>
              <a:t> </a:t>
            </a:r>
            <a:r>
              <a:rPr dirty="0"/>
              <a:t>in</a:t>
            </a:r>
          </a:p>
          <a:p>
            <a:pPr marL="601980">
              <a:lnSpc>
                <a:spcPct val="100000"/>
              </a:lnSpc>
              <a:spcBef>
                <a:spcPts val="5"/>
              </a:spcBef>
            </a:pPr>
            <a:r>
              <a:rPr dirty="0"/>
              <a:t>quizzes, games and </a:t>
            </a:r>
            <a:r>
              <a:rPr dirty="0" spc="-5"/>
              <a:t>other multi-player</a:t>
            </a:r>
            <a:r>
              <a:rPr dirty="0" spc="-25"/>
              <a:t> </a:t>
            </a:r>
            <a:r>
              <a:rPr dirty="0" spc="-5"/>
              <a:t>activities.</a:t>
            </a:r>
          </a:p>
          <a:p>
            <a:pPr marL="601980" marR="647700" indent="-343535">
              <a:lnSpc>
                <a:spcPct val="100000"/>
              </a:lnSpc>
              <a:buFont typeface="Wingdings"/>
              <a:buChar char=""/>
              <a:tabLst>
                <a:tab pos="657860" algn="l"/>
                <a:tab pos="65849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In </a:t>
            </a:r>
            <a:r>
              <a:rPr dirty="0" spc="-5"/>
              <a:t>quiz </a:t>
            </a:r>
            <a:r>
              <a:rPr dirty="0"/>
              <a:t>events, the circuit is generally </a:t>
            </a:r>
            <a:r>
              <a:rPr dirty="0" spc="-5"/>
              <a:t>used </a:t>
            </a:r>
            <a:r>
              <a:rPr dirty="0"/>
              <a:t>in </a:t>
            </a:r>
            <a:r>
              <a:rPr dirty="0" spc="-5"/>
              <a:t>rapid fire </a:t>
            </a:r>
            <a:r>
              <a:rPr dirty="0"/>
              <a:t>rounds  </a:t>
            </a:r>
            <a:r>
              <a:rPr dirty="0" spc="-5"/>
              <a:t>where </a:t>
            </a:r>
            <a:r>
              <a:rPr dirty="0"/>
              <a:t>it </a:t>
            </a:r>
            <a:r>
              <a:rPr dirty="0" spc="-5"/>
              <a:t>has </a:t>
            </a:r>
            <a:r>
              <a:rPr dirty="0"/>
              <a:t>to be </a:t>
            </a:r>
            <a:r>
              <a:rPr dirty="0" spc="-5"/>
              <a:t>determined </a:t>
            </a:r>
            <a:r>
              <a:rPr dirty="0"/>
              <a:t>that which </a:t>
            </a:r>
            <a:r>
              <a:rPr dirty="0" spc="-5"/>
              <a:t>participant </a:t>
            </a:r>
            <a:r>
              <a:rPr dirty="0"/>
              <a:t>has </a:t>
            </a:r>
            <a:r>
              <a:rPr dirty="0" spc="-5"/>
              <a:t>first  responded </a:t>
            </a:r>
            <a:r>
              <a:rPr dirty="0"/>
              <a:t>to the</a:t>
            </a:r>
            <a:r>
              <a:rPr dirty="0" spc="-30"/>
              <a:t> </a:t>
            </a:r>
            <a:r>
              <a:rPr dirty="0" spc="-5"/>
              <a:t>question.</a:t>
            </a:r>
          </a:p>
          <a:p>
            <a:pPr marL="601980" marR="206375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601345" algn="l"/>
                <a:tab pos="602615" algn="l"/>
              </a:tabLst>
            </a:pPr>
            <a:r>
              <a:rPr dirty="0"/>
              <a:t>It is </a:t>
            </a:r>
            <a:r>
              <a:rPr dirty="0" spc="-5"/>
              <a:t>necessary </a:t>
            </a:r>
            <a:r>
              <a:rPr dirty="0"/>
              <a:t>to </a:t>
            </a:r>
            <a:r>
              <a:rPr dirty="0" spc="-5"/>
              <a:t>use such </a:t>
            </a:r>
            <a:r>
              <a:rPr dirty="0"/>
              <a:t>circuit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quiz </a:t>
            </a:r>
            <a:r>
              <a:rPr dirty="0"/>
              <a:t>as many times, there is a  </a:t>
            </a:r>
            <a:r>
              <a:rPr dirty="0" spc="-5"/>
              <a:t>minor </a:t>
            </a:r>
            <a:r>
              <a:rPr dirty="0"/>
              <a:t>difference </a:t>
            </a:r>
            <a:r>
              <a:rPr dirty="0" spc="-5"/>
              <a:t>between </a:t>
            </a:r>
            <a:r>
              <a:rPr dirty="0"/>
              <a:t>the </a:t>
            </a:r>
            <a:r>
              <a:rPr dirty="0" spc="-5"/>
              <a:t>responses of</a:t>
            </a:r>
            <a:r>
              <a:rPr dirty="0" spc="-15"/>
              <a:t> </a:t>
            </a:r>
            <a:r>
              <a:rPr dirty="0" spc="-5"/>
              <a:t>participants.</a:t>
            </a:r>
          </a:p>
          <a:p>
            <a:pPr marL="60198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601345" algn="l"/>
                <a:tab pos="602615" algn="l"/>
              </a:tabLst>
            </a:pPr>
            <a:r>
              <a:rPr dirty="0"/>
              <a:t>In </a:t>
            </a:r>
            <a:r>
              <a:rPr dirty="0" spc="-5"/>
              <a:t>such cases, </a:t>
            </a:r>
            <a:r>
              <a:rPr dirty="0"/>
              <a:t>it </a:t>
            </a:r>
            <a:r>
              <a:rPr dirty="0" spc="-5"/>
              <a:t>becomes difficult </a:t>
            </a:r>
            <a:r>
              <a:rPr dirty="0"/>
              <a:t>by a human </a:t>
            </a:r>
            <a:r>
              <a:rPr dirty="0" spc="-5"/>
              <a:t>observer </a:t>
            </a:r>
            <a:r>
              <a:rPr dirty="0"/>
              <a:t>to</a:t>
            </a:r>
            <a:r>
              <a:rPr dirty="0" spc="50"/>
              <a:t> </a:t>
            </a:r>
            <a:r>
              <a:rPr dirty="0" spc="-5"/>
              <a:t>determine</a:t>
            </a:r>
          </a:p>
          <a:p>
            <a:pPr marL="601980">
              <a:lnSpc>
                <a:spcPct val="100000"/>
              </a:lnSpc>
              <a:spcBef>
                <a:spcPts val="15"/>
              </a:spcBef>
            </a:pPr>
            <a:r>
              <a:rPr dirty="0"/>
              <a:t>which </a:t>
            </a:r>
            <a:r>
              <a:rPr dirty="0" spc="-5"/>
              <a:t>participant has </a:t>
            </a:r>
            <a:r>
              <a:rPr dirty="0"/>
              <a:t>responded </a:t>
            </a:r>
            <a:r>
              <a:rPr dirty="0" spc="-5"/>
              <a:t>first </a:t>
            </a:r>
            <a:r>
              <a:rPr dirty="0"/>
              <a:t>to the</a:t>
            </a:r>
            <a:r>
              <a:rPr dirty="0" spc="-15"/>
              <a:t> </a:t>
            </a:r>
            <a:r>
              <a:rPr dirty="0"/>
              <a:t>query.</a:t>
            </a:r>
          </a:p>
        </p:txBody>
      </p:sp>
      <p:sp>
        <p:nvSpPr>
          <p:cNvPr id="4" name="object 4"/>
          <p:cNvSpPr/>
          <p:nvPr/>
        </p:nvSpPr>
        <p:spPr>
          <a:xfrm>
            <a:off x="2935223" y="469391"/>
            <a:ext cx="454659" cy="452755"/>
          </a:xfrm>
          <a:custGeom>
            <a:avLst/>
            <a:gdLst/>
            <a:ahLst/>
            <a:cxnLst/>
            <a:rect l="l" t="t" r="r" b="b"/>
            <a:pathLst>
              <a:path w="454660" h="452755">
                <a:moveTo>
                  <a:pt x="378713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90"/>
                </a:lnTo>
                <a:lnTo>
                  <a:pt x="5929" y="406550"/>
                </a:lnTo>
                <a:lnTo>
                  <a:pt x="22098" y="430530"/>
                </a:lnTo>
                <a:lnTo>
                  <a:pt x="46077" y="446698"/>
                </a:lnTo>
                <a:lnTo>
                  <a:pt x="75437" y="452628"/>
                </a:lnTo>
                <a:lnTo>
                  <a:pt x="378713" y="452628"/>
                </a:lnTo>
                <a:lnTo>
                  <a:pt x="408074" y="446698"/>
                </a:lnTo>
                <a:lnTo>
                  <a:pt x="432053" y="430530"/>
                </a:lnTo>
                <a:lnTo>
                  <a:pt x="448222" y="406550"/>
                </a:lnTo>
                <a:lnTo>
                  <a:pt x="454151" y="377190"/>
                </a:lnTo>
                <a:lnTo>
                  <a:pt x="454151" y="75437"/>
                </a:lnTo>
                <a:lnTo>
                  <a:pt x="448222" y="46077"/>
                </a:lnTo>
                <a:lnTo>
                  <a:pt x="432053" y="22098"/>
                </a:lnTo>
                <a:lnTo>
                  <a:pt x="408074" y="5929"/>
                </a:lnTo>
                <a:lnTo>
                  <a:pt x="378713" y="0"/>
                </a:lnTo>
                <a:close/>
              </a:path>
            </a:pathLst>
          </a:custGeom>
          <a:solidFill>
            <a:srgbClr val="5FD0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84702" y="514553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150" y="401827"/>
            <a:ext cx="21704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Components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917700" y="1195832"/>
            <a:ext cx="5232400" cy="335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5035" y="469391"/>
            <a:ext cx="452755" cy="452755"/>
          </a:xfrm>
          <a:custGeom>
            <a:avLst/>
            <a:gdLst/>
            <a:ahLst/>
            <a:cxnLst/>
            <a:rect l="l" t="t" r="r" b="b"/>
            <a:pathLst>
              <a:path w="452754" h="452755">
                <a:moveTo>
                  <a:pt x="37718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90"/>
                </a:lnTo>
                <a:lnTo>
                  <a:pt x="5929" y="406550"/>
                </a:lnTo>
                <a:lnTo>
                  <a:pt x="22098" y="430530"/>
                </a:lnTo>
                <a:lnTo>
                  <a:pt x="46077" y="446698"/>
                </a:lnTo>
                <a:lnTo>
                  <a:pt x="75437" y="452628"/>
                </a:lnTo>
                <a:lnTo>
                  <a:pt x="377189" y="452628"/>
                </a:lnTo>
                <a:lnTo>
                  <a:pt x="406550" y="446698"/>
                </a:lnTo>
                <a:lnTo>
                  <a:pt x="430529" y="430530"/>
                </a:lnTo>
                <a:lnTo>
                  <a:pt x="446698" y="406550"/>
                </a:lnTo>
                <a:lnTo>
                  <a:pt x="452627" y="377190"/>
                </a:lnTo>
                <a:lnTo>
                  <a:pt x="452627" y="75437"/>
                </a:lnTo>
                <a:lnTo>
                  <a:pt x="446698" y="46077"/>
                </a:lnTo>
                <a:lnTo>
                  <a:pt x="430529" y="22098"/>
                </a:lnTo>
                <a:lnTo>
                  <a:pt x="406550" y="5929"/>
                </a:lnTo>
                <a:lnTo>
                  <a:pt x="377189" y="0"/>
                </a:lnTo>
                <a:close/>
              </a:path>
            </a:pathLst>
          </a:custGeom>
          <a:solidFill>
            <a:srgbClr val="FFC1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03626" y="514553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432943"/>
            <a:ext cx="25952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Circuit</a:t>
            </a:r>
            <a:r>
              <a:rPr dirty="0" sz="3200" spc="-70"/>
              <a:t> </a:t>
            </a:r>
            <a:r>
              <a:rPr dirty="0" sz="3200"/>
              <a:t>diagram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3339" y="1149096"/>
            <a:ext cx="4302760" cy="3634740"/>
            <a:chOff x="53339" y="1149096"/>
            <a:chExt cx="4302760" cy="3634740"/>
          </a:xfrm>
        </p:grpSpPr>
        <p:sp>
          <p:nvSpPr>
            <p:cNvPr id="4" name="object 4"/>
            <p:cNvSpPr/>
            <p:nvPr/>
          </p:nvSpPr>
          <p:spPr>
            <a:xfrm>
              <a:off x="53339" y="1149096"/>
              <a:ext cx="4296918" cy="36294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67228" y="4386072"/>
              <a:ext cx="1388745" cy="398145"/>
            </a:xfrm>
            <a:custGeom>
              <a:avLst/>
              <a:gdLst/>
              <a:ahLst/>
              <a:cxnLst/>
              <a:rect l="l" t="t" r="r" b="b"/>
              <a:pathLst>
                <a:path w="1388745" h="398145">
                  <a:moveTo>
                    <a:pt x="1388364" y="0"/>
                  </a:moveTo>
                  <a:lnTo>
                    <a:pt x="0" y="0"/>
                  </a:lnTo>
                  <a:lnTo>
                    <a:pt x="0" y="397763"/>
                  </a:lnTo>
                  <a:lnTo>
                    <a:pt x="1388364" y="397763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625340" y="1083563"/>
            <a:ext cx="4458465" cy="3804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779" y="499872"/>
            <a:ext cx="452755" cy="452755"/>
          </a:xfrm>
          <a:custGeom>
            <a:avLst/>
            <a:gdLst/>
            <a:ahLst/>
            <a:cxnLst/>
            <a:rect l="l" t="t" r="r" b="b"/>
            <a:pathLst>
              <a:path w="452754" h="452755">
                <a:moveTo>
                  <a:pt x="37718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89"/>
                </a:lnTo>
                <a:lnTo>
                  <a:pt x="5929" y="406550"/>
                </a:lnTo>
                <a:lnTo>
                  <a:pt x="22098" y="430529"/>
                </a:lnTo>
                <a:lnTo>
                  <a:pt x="46077" y="446698"/>
                </a:lnTo>
                <a:lnTo>
                  <a:pt x="75437" y="452627"/>
                </a:lnTo>
                <a:lnTo>
                  <a:pt x="377189" y="452627"/>
                </a:lnTo>
                <a:lnTo>
                  <a:pt x="406550" y="446698"/>
                </a:lnTo>
                <a:lnTo>
                  <a:pt x="430529" y="430529"/>
                </a:lnTo>
                <a:lnTo>
                  <a:pt x="446698" y="406550"/>
                </a:lnTo>
                <a:lnTo>
                  <a:pt x="452628" y="377189"/>
                </a:lnTo>
                <a:lnTo>
                  <a:pt x="452628" y="75437"/>
                </a:lnTo>
                <a:lnTo>
                  <a:pt x="446698" y="46077"/>
                </a:lnTo>
                <a:lnTo>
                  <a:pt x="430530" y="22098"/>
                </a:lnTo>
                <a:lnTo>
                  <a:pt x="406550" y="5929"/>
                </a:lnTo>
                <a:lnTo>
                  <a:pt x="377189" y="0"/>
                </a:lnTo>
                <a:close/>
              </a:path>
            </a:pathLst>
          </a:custGeom>
          <a:solidFill>
            <a:srgbClr val="00B1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59989" y="545972"/>
            <a:ext cx="154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717" y="239013"/>
            <a:ext cx="14649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Working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92555" y="774903"/>
            <a:ext cx="7452359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Initially, when no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participant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has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pressed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any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switch,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output of 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JK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Flip-Flops stays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LOW and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so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output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diodes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also  stays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LOW. When any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participant presses her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push button, a LOW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signal is supplied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the clock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input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respective JK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Flip-Flop.  This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LOW input appears as a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negative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edge of a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pulse. So,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output 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toggles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from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LOW to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respective JK</a:t>
            </a:r>
            <a:r>
              <a:rPr dirty="0" sz="2000" spc="-55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Flip-Flop.</a:t>
            </a:r>
            <a:endParaRPr sz="2000">
              <a:latin typeface="Carlito"/>
              <a:cs typeface="Carlito"/>
            </a:endParaRPr>
          </a:p>
          <a:p>
            <a:pPr marL="355600" marR="2476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feedback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provided using shorted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diodes,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even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if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one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 outputs is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HIGH,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feedback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signal also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sets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logic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HIGH. So,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common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node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push buttons is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set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logic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HIGH.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Now,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even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if,  another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participant operates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push button, the clock input would  remain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HIGH. So, only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output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corresponding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the participant,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which operated first, will stay</a:t>
            </a:r>
            <a:r>
              <a:rPr dirty="0" sz="2000" spc="10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HIGH.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7267" y="339852"/>
            <a:ext cx="452755" cy="419100"/>
          </a:xfrm>
          <a:custGeom>
            <a:avLst/>
            <a:gdLst/>
            <a:ahLst/>
            <a:cxnLst/>
            <a:rect l="l" t="t" r="r" b="b"/>
            <a:pathLst>
              <a:path w="452754" h="419100">
                <a:moveTo>
                  <a:pt x="382778" y="0"/>
                </a:moveTo>
                <a:lnTo>
                  <a:pt x="69850" y="0"/>
                </a:lnTo>
                <a:lnTo>
                  <a:pt x="42648" y="5484"/>
                </a:lnTo>
                <a:lnTo>
                  <a:pt x="20447" y="20447"/>
                </a:lnTo>
                <a:lnTo>
                  <a:pt x="5484" y="42648"/>
                </a:lnTo>
                <a:lnTo>
                  <a:pt x="0" y="69850"/>
                </a:lnTo>
                <a:lnTo>
                  <a:pt x="0" y="349250"/>
                </a:lnTo>
                <a:lnTo>
                  <a:pt x="5484" y="376451"/>
                </a:lnTo>
                <a:lnTo>
                  <a:pt x="20447" y="398652"/>
                </a:lnTo>
                <a:lnTo>
                  <a:pt x="42648" y="413615"/>
                </a:lnTo>
                <a:lnTo>
                  <a:pt x="69850" y="419100"/>
                </a:lnTo>
                <a:lnTo>
                  <a:pt x="382778" y="419100"/>
                </a:lnTo>
                <a:lnTo>
                  <a:pt x="409979" y="413615"/>
                </a:lnTo>
                <a:lnTo>
                  <a:pt x="432181" y="398653"/>
                </a:lnTo>
                <a:lnTo>
                  <a:pt x="447143" y="376451"/>
                </a:lnTo>
                <a:lnTo>
                  <a:pt x="452628" y="349250"/>
                </a:lnTo>
                <a:lnTo>
                  <a:pt x="452628" y="69850"/>
                </a:lnTo>
                <a:lnTo>
                  <a:pt x="447143" y="42648"/>
                </a:lnTo>
                <a:lnTo>
                  <a:pt x="432181" y="20447"/>
                </a:lnTo>
                <a:lnTo>
                  <a:pt x="409979" y="5484"/>
                </a:lnTo>
                <a:lnTo>
                  <a:pt x="382778" y="0"/>
                </a:lnTo>
                <a:close/>
              </a:path>
            </a:pathLst>
          </a:custGeom>
          <a:solidFill>
            <a:srgbClr val="FF71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36111" y="368884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719" y="573786"/>
            <a:ext cx="7354570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175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Before going to the next event/question, the outputs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all the JK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Flip-Flops must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be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LOW. For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this purpose, a RESET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button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 connected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with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all 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Flops, which clears 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outputs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all the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</a:t>
            </a:r>
            <a:r>
              <a:rPr dirty="0" sz="2000" spc="-10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Flops.</a:t>
            </a:r>
            <a:endParaRPr sz="2000">
              <a:latin typeface="Carlito"/>
              <a:cs typeface="Carlito"/>
            </a:endParaRPr>
          </a:p>
          <a:p>
            <a:pPr marL="355600" marR="285115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The output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JK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Flip-Flops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connected to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seven-segment  displays.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four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single digit 7-segment displays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are connected</a:t>
            </a:r>
            <a:r>
              <a:rPr dirty="0" sz="2000" spc="10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such</a:t>
            </a:r>
            <a:endParaRPr sz="200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</a:pP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that each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display shows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fixed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number.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The first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7-segment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display 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wired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show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number 1,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second 7-segment display is wired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to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show number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2 and so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on. The respective display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enabled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by  using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output of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its JK</a:t>
            </a:r>
            <a:r>
              <a:rPr dirty="0" sz="2000" spc="-45">
                <a:solidFill>
                  <a:srgbClr val="30303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Flip-Flop.</a:t>
            </a:r>
            <a:endParaRPr sz="2000">
              <a:latin typeface="Carlito"/>
              <a:cs typeface="Carlito"/>
            </a:endParaRPr>
          </a:p>
          <a:p>
            <a:pPr marL="355600" marR="1841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an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LED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is connected at the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output stage of shorted diodes using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 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transistor.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A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buzzer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can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also be used 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instead </a:t>
            </a:r>
            <a:r>
              <a:rPr dirty="0" sz="2000" spc="-5">
                <a:solidFill>
                  <a:srgbClr val="303030"/>
                </a:solidFill>
                <a:latin typeface="Carlito"/>
                <a:cs typeface="Carlito"/>
              </a:rPr>
              <a:t>of</a:t>
            </a:r>
            <a:r>
              <a:rPr dirty="0" sz="2000">
                <a:solidFill>
                  <a:srgbClr val="303030"/>
                </a:solidFill>
                <a:latin typeface="Carlito"/>
                <a:cs typeface="Carlito"/>
              </a:rPr>
              <a:t> LED.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609" y="98501"/>
            <a:ext cx="21767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Working</a:t>
            </a:r>
            <a:r>
              <a:rPr dirty="0" sz="2800" spc="-40"/>
              <a:t> </a:t>
            </a:r>
            <a:r>
              <a:rPr dirty="0" sz="2800" spc="-10"/>
              <a:t>video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34796" y="694944"/>
            <a:ext cx="7074407" cy="408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9900" y="121920"/>
            <a:ext cx="452755" cy="452755"/>
          </a:xfrm>
          <a:custGeom>
            <a:avLst/>
            <a:gdLst/>
            <a:ahLst/>
            <a:cxnLst/>
            <a:rect l="l" t="t" r="r" b="b"/>
            <a:pathLst>
              <a:path w="452754" h="452755">
                <a:moveTo>
                  <a:pt x="37718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7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89"/>
                </a:lnTo>
                <a:lnTo>
                  <a:pt x="5929" y="406550"/>
                </a:lnTo>
                <a:lnTo>
                  <a:pt x="22098" y="430529"/>
                </a:lnTo>
                <a:lnTo>
                  <a:pt x="46077" y="446698"/>
                </a:lnTo>
                <a:lnTo>
                  <a:pt x="75437" y="452627"/>
                </a:lnTo>
                <a:lnTo>
                  <a:pt x="377189" y="452627"/>
                </a:lnTo>
                <a:lnTo>
                  <a:pt x="406550" y="446698"/>
                </a:lnTo>
                <a:lnTo>
                  <a:pt x="430529" y="430529"/>
                </a:lnTo>
                <a:lnTo>
                  <a:pt x="446698" y="406550"/>
                </a:lnTo>
                <a:lnTo>
                  <a:pt x="452627" y="377189"/>
                </a:lnTo>
                <a:lnTo>
                  <a:pt x="452627" y="75437"/>
                </a:lnTo>
                <a:lnTo>
                  <a:pt x="446698" y="46077"/>
                </a:lnTo>
                <a:lnTo>
                  <a:pt x="430529" y="22098"/>
                </a:lnTo>
                <a:lnTo>
                  <a:pt x="406550" y="5929"/>
                </a:lnTo>
                <a:lnTo>
                  <a:pt x="377189" y="0"/>
                </a:lnTo>
                <a:close/>
              </a:path>
            </a:pathLst>
          </a:custGeom>
          <a:solidFill>
            <a:srgbClr val="FFC1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57854" y="16708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Benefits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38755" y="848867"/>
            <a:ext cx="573405" cy="3397250"/>
            <a:chOff x="2238755" y="848867"/>
            <a:chExt cx="573405" cy="3397250"/>
          </a:xfrm>
        </p:grpSpPr>
        <p:sp>
          <p:nvSpPr>
            <p:cNvPr id="4" name="object 4"/>
            <p:cNvSpPr/>
            <p:nvPr/>
          </p:nvSpPr>
          <p:spPr>
            <a:xfrm>
              <a:off x="2386583" y="848867"/>
              <a:ext cx="277495" cy="3397250"/>
            </a:xfrm>
            <a:custGeom>
              <a:avLst/>
              <a:gdLst/>
              <a:ahLst/>
              <a:cxnLst/>
              <a:rect l="l" t="t" r="r" b="b"/>
              <a:pathLst>
                <a:path w="277494" h="3397250">
                  <a:moveTo>
                    <a:pt x="138684" y="0"/>
                  </a:moveTo>
                  <a:lnTo>
                    <a:pt x="94853" y="7071"/>
                  </a:lnTo>
                  <a:lnTo>
                    <a:pt x="56784" y="26761"/>
                  </a:lnTo>
                  <a:lnTo>
                    <a:pt x="26761" y="56784"/>
                  </a:lnTo>
                  <a:lnTo>
                    <a:pt x="7071" y="94853"/>
                  </a:lnTo>
                  <a:lnTo>
                    <a:pt x="0" y="138684"/>
                  </a:lnTo>
                  <a:lnTo>
                    <a:pt x="0" y="3258312"/>
                  </a:lnTo>
                  <a:lnTo>
                    <a:pt x="7071" y="3302147"/>
                  </a:lnTo>
                  <a:lnTo>
                    <a:pt x="26761" y="3340217"/>
                  </a:lnTo>
                  <a:lnTo>
                    <a:pt x="56784" y="3370238"/>
                  </a:lnTo>
                  <a:lnTo>
                    <a:pt x="94853" y="3389925"/>
                  </a:lnTo>
                  <a:lnTo>
                    <a:pt x="138684" y="3396996"/>
                  </a:lnTo>
                  <a:lnTo>
                    <a:pt x="182514" y="3389925"/>
                  </a:lnTo>
                  <a:lnTo>
                    <a:pt x="220583" y="3370238"/>
                  </a:lnTo>
                  <a:lnTo>
                    <a:pt x="250606" y="3340217"/>
                  </a:lnTo>
                  <a:lnTo>
                    <a:pt x="270296" y="3302147"/>
                  </a:lnTo>
                  <a:lnTo>
                    <a:pt x="277368" y="3258312"/>
                  </a:lnTo>
                  <a:lnTo>
                    <a:pt x="277368" y="138684"/>
                  </a:lnTo>
                  <a:lnTo>
                    <a:pt x="270296" y="94853"/>
                  </a:lnTo>
                  <a:lnTo>
                    <a:pt x="250606" y="56784"/>
                  </a:lnTo>
                  <a:lnTo>
                    <a:pt x="220583" y="26761"/>
                  </a:lnTo>
                  <a:lnTo>
                    <a:pt x="182514" y="707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38755" y="1077467"/>
              <a:ext cx="573405" cy="573405"/>
            </a:xfrm>
            <a:custGeom>
              <a:avLst/>
              <a:gdLst/>
              <a:ahLst/>
              <a:cxnLst/>
              <a:rect l="l" t="t" r="r" b="b"/>
              <a:pathLst>
                <a:path w="573405" h="573405">
                  <a:moveTo>
                    <a:pt x="286512" y="0"/>
                  </a:moveTo>
                  <a:lnTo>
                    <a:pt x="240036" y="3749"/>
                  </a:lnTo>
                  <a:lnTo>
                    <a:pt x="195949" y="14606"/>
                  </a:lnTo>
                  <a:lnTo>
                    <a:pt x="154840" y="31978"/>
                  </a:lnTo>
                  <a:lnTo>
                    <a:pt x="117299" y="55278"/>
                  </a:lnTo>
                  <a:lnTo>
                    <a:pt x="83915" y="83915"/>
                  </a:lnTo>
                  <a:lnTo>
                    <a:pt x="55278" y="117299"/>
                  </a:lnTo>
                  <a:lnTo>
                    <a:pt x="31978" y="154840"/>
                  </a:lnTo>
                  <a:lnTo>
                    <a:pt x="14606" y="195949"/>
                  </a:lnTo>
                  <a:lnTo>
                    <a:pt x="3749" y="240036"/>
                  </a:lnTo>
                  <a:lnTo>
                    <a:pt x="0" y="286512"/>
                  </a:lnTo>
                  <a:lnTo>
                    <a:pt x="3749" y="332987"/>
                  </a:lnTo>
                  <a:lnTo>
                    <a:pt x="14606" y="377074"/>
                  </a:lnTo>
                  <a:lnTo>
                    <a:pt x="31978" y="418183"/>
                  </a:lnTo>
                  <a:lnTo>
                    <a:pt x="55278" y="455724"/>
                  </a:lnTo>
                  <a:lnTo>
                    <a:pt x="83915" y="489108"/>
                  </a:lnTo>
                  <a:lnTo>
                    <a:pt x="117299" y="517745"/>
                  </a:lnTo>
                  <a:lnTo>
                    <a:pt x="154840" y="541045"/>
                  </a:lnTo>
                  <a:lnTo>
                    <a:pt x="195949" y="558417"/>
                  </a:lnTo>
                  <a:lnTo>
                    <a:pt x="240036" y="569274"/>
                  </a:lnTo>
                  <a:lnTo>
                    <a:pt x="286512" y="573024"/>
                  </a:lnTo>
                  <a:lnTo>
                    <a:pt x="332987" y="569274"/>
                  </a:lnTo>
                  <a:lnTo>
                    <a:pt x="377074" y="558417"/>
                  </a:lnTo>
                  <a:lnTo>
                    <a:pt x="418183" y="541045"/>
                  </a:lnTo>
                  <a:lnTo>
                    <a:pt x="455724" y="517745"/>
                  </a:lnTo>
                  <a:lnTo>
                    <a:pt x="489108" y="489108"/>
                  </a:lnTo>
                  <a:lnTo>
                    <a:pt x="517745" y="455724"/>
                  </a:lnTo>
                  <a:lnTo>
                    <a:pt x="541045" y="418183"/>
                  </a:lnTo>
                  <a:lnTo>
                    <a:pt x="558417" y="377074"/>
                  </a:lnTo>
                  <a:lnTo>
                    <a:pt x="569274" y="332987"/>
                  </a:lnTo>
                  <a:lnTo>
                    <a:pt x="573024" y="286512"/>
                  </a:lnTo>
                  <a:lnTo>
                    <a:pt x="569274" y="240036"/>
                  </a:lnTo>
                  <a:lnTo>
                    <a:pt x="558417" y="195949"/>
                  </a:lnTo>
                  <a:lnTo>
                    <a:pt x="541045" y="154840"/>
                  </a:lnTo>
                  <a:lnTo>
                    <a:pt x="517745" y="117299"/>
                  </a:lnTo>
                  <a:lnTo>
                    <a:pt x="489108" y="83915"/>
                  </a:lnTo>
                  <a:lnTo>
                    <a:pt x="455724" y="55278"/>
                  </a:lnTo>
                  <a:lnTo>
                    <a:pt x="418183" y="31978"/>
                  </a:lnTo>
                  <a:lnTo>
                    <a:pt x="377074" y="14606"/>
                  </a:lnTo>
                  <a:lnTo>
                    <a:pt x="332987" y="374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5FD0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94405" y="1154429"/>
            <a:ext cx="454025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Game</a:t>
            </a:r>
            <a:r>
              <a:rPr dirty="0" sz="1800" spc="-1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shows:</a:t>
            </a:r>
            <a:endParaRPr sz="1800">
              <a:latin typeface="Carlito"/>
              <a:cs typeface="Carlito"/>
            </a:endParaRPr>
          </a:p>
          <a:p>
            <a:pPr marL="49530" marR="5080">
              <a:lnSpc>
                <a:spcPct val="100000"/>
              </a:lnSpc>
              <a:spcBef>
                <a:spcPts val="965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game shows, a </a:t>
            </a:r>
            <a:r>
              <a:rPr dirty="0" sz="1200">
                <a:latin typeface="Arial"/>
                <a:cs typeface="Arial"/>
              </a:rPr>
              <a:t>fastest finger first </a:t>
            </a:r>
            <a:r>
              <a:rPr dirty="0" sz="1200" spc="-5">
                <a:latin typeface="Arial"/>
                <a:cs typeface="Arial"/>
              </a:rPr>
              <a:t>circuit is </a:t>
            </a:r>
            <a:r>
              <a:rPr dirty="0" sz="1200">
                <a:latin typeface="Arial"/>
                <a:cs typeface="Arial"/>
              </a:rPr>
              <a:t>often </a:t>
            </a:r>
            <a:r>
              <a:rPr dirty="0" sz="1200" spc="-5">
                <a:latin typeface="Arial"/>
                <a:cs typeface="Arial"/>
              </a:rPr>
              <a:t>used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determine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order in which </a:t>
            </a:r>
            <a:r>
              <a:rPr dirty="0" sz="1200">
                <a:latin typeface="Arial"/>
                <a:cs typeface="Arial"/>
              </a:rPr>
              <a:t>contestants </a:t>
            </a:r>
            <a:r>
              <a:rPr dirty="0" sz="1200" spc="-5">
                <a:latin typeface="Arial"/>
                <a:cs typeface="Arial"/>
              </a:rPr>
              <a:t>get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answer a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question.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114" y="1151635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5417" y="2241042"/>
            <a:ext cx="3920490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rlito"/>
                <a:cs typeface="Carlito"/>
              </a:rPr>
              <a:t>Quiz</a:t>
            </a:r>
            <a:r>
              <a:rPr dirty="0" sz="1800" spc="-1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competitions: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quiz competitions, a </a:t>
            </a:r>
            <a:r>
              <a:rPr dirty="0" sz="1200">
                <a:latin typeface="Arial"/>
                <a:cs typeface="Arial"/>
              </a:rPr>
              <a:t>fastest finger first </a:t>
            </a:r>
            <a:r>
              <a:rPr dirty="0" sz="1200" spc="-5">
                <a:latin typeface="Arial"/>
                <a:cs typeface="Arial"/>
              </a:rPr>
              <a:t>circuit is </a:t>
            </a:r>
            <a:r>
              <a:rPr dirty="0" sz="1200">
                <a:latin typeface="Arial"/>
                <a:cs typeface="Arial"/>
              </a:rPr>
              <a:t>used to  </a:t>
            </a:r>
            <a:r>
              <a:rPr dirty="0" sz="1200" spc="-5">
                <a:latin typeface="Arial"/>
                <a:cs typeface="Arial"/>
              </a:rPr>
              <a:t>determine which </a:t>
            </a:r>
            <a:r>
              <a:rPr dirty="0" sz="1200">
                <a:latin typeface="Arial"/>
                <a:cs typeface="Arial"/>
              </a:rPr>
              <a:t>contestant </a:t>
            </a:r>
            <a:r>
              <a:rPr dirty="0" sz="1200" spc="-10">
                <a:latin typeface="Arial"/>
                <a:cs typeface="Arial"/>
              </a:rPr>
              <a:t>buzzes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first </a:t>
            </a:r>
            <a:r>
              <a:rPr dirty="0" sz="1200" spc="-5">
                <a:latin typeface="Arial"/>
                <a:cs typeface="Arial"/>
              </a:rPr>
              <a:t>with the correct  answer.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8755" y="2261616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5">
                <a:moveTo>
                  <a:pt x="286512" y="0"/>
                </a:moveTo>
                <a:lnTo>
                  <a:pt x="240036" y="3749"/>
                </a:lnTo>
                <a:lnTo>
                  <a:pt x="195949" y="14606"/>
                </a:lnTo>
                <a:lnTo>
                  <a:pt x="154840" y="31978"/>
                </a:lnTo>
                <a:lnTo>
                  <a:pt x="117299" y="55278"/>
                </a:lnTo>
                <a:lnTo>
                  <a:pt x="83915" y="83915"/>
                </a:lnTo>
                <a:lnTo>
                  <a:pt x="55278" y="117299"/>
                </a:lnTo>
                <a:lnTo>
                  <a:pt x="31978" y="154840"/>
                </a:lnTo>
                <a:lnTo>
                  <a:pt x="14606" y="195949"/>
                </a:lnTo>
                <a:lnTo>
                  <a:pt x="3749" y="240036"/>
                </a:lnTo>
                <a:lnTo>
                  <a:pt x="0" y="286511"/>
                </a:lnTo>
                <a:lnTo>
                  <a:pt x="3749" y="332987"/>
                </a:lnTo>
                <a:lnTo>
                  <a:pt x="14606" y="377074"/>
                </a:lnTo>
                <a:lnTo>
                  <a:pt x="31978" y="418183"/>
                </a:lnTo>
                <a:lnTo>
                  <a:pt x="55278" y="455724"/>
                </a:lnTo>
                <a:lnTo>
                  <a:pt x="83915" y="489108"/>
                </a:lnTo>
                <a:lnTo>
                  <a:pt x="117299" y="517745"/>
                </a:lnTo>
                <a:lnTo>
                  <a:pt x="154840" y="541045"/>
                </a:lnTo>
                <a:lnTo>
                  <a:pt x="195949" y="558417"/>
                </a:lnTo>
                <a:lnTo>
                  <a:pt x="240036" y="569274"/>
                </a:lnTo>
                <a:lnTo>
                  <a:pt x="286512" y="573023"/>
                </a:lnTo>
                <a:lnTo>
                  <a:pt x="332987" y="569274"/>
                </a:lnTo>
                <a:lnTo>
                  <a:pt x="377074" y="558417"/>
                </a:lnTo>
                <a:lnTo>
                  <a:pt x="418183" y="541045"/>
                </a:lnTo>
                <a:lnTo>
                  <a:pt x="455724" y="517745"/>
                </a:lnTo>
                <a:lnTo>
                  <a:pt x="489108" y="489108"/>
                </a:lnTo>
                <a:lnTo>
                  <a:pt x="517745" y="455724"/>
                </a:lnTo>
                <a:lnTo>
                  <a:pt x="541045" y="418183"/>
                </a:lnTo>
                <a:lnTo>
                  <a:pt x="558417" y="377074"/>
                </a:lnTo>
                <a:lnTo>
                  <a:pt x="569274" y="332987"/>
                </a:lnTo>
                <a:lnTo>
                  <a:pt x="573024" y="286511"/>
                </a:lnTo>
                <a:lnTo>
                  <a:pt x="569274" y="240036"/>
                </a:lnTo>
                <a:lnTo>
                  <a:pt x="558417" y="195949"/>
                </a:lnTo>
                <a:lnTo>
                  <a:pt x="541045" y="154840"/>
                </a:lnTo>
                <a:lnTo>
                  <a:pt x="517745" y="117299"/>
                </a:lnTo>
                <a:lnTo>
                  <a:pt x="489108" y="83915"/>
                </a:lnTo>
                <a:lnTo>
                  <a:pt x="455724" y="55278"/>
                </a:lnTo>
                <a:lnTo>
                  <a:pt x="418183" y="31978"/>
                </a:lnTo>
                <a:lnTo>
                  <a:pt x="377074" y="14606"/>
                </a:lnTo>
                <a:lnTo>
                  <a:pt x="332987" y="3749"/>
                </a:lnTo>
                <a:lnTo>
                  <a:pt x="286512" y="0"/>
                </a:lnTo>
                <a:close/>
              </a:path>
            </a:pathLst>
          </a:custGeom>
          <a:solidFill>
            <a:srgbClr val="5FD0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36114" y="2336038"/>
            <a:ext cx="18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5417" y="3224149"/>
            <a:ext cx="4538345" cy="120269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800" spc="-5" b="1">
                <a:latin typeface="Carlito"/>
                <a:cs typeface="Carlito"/>
              </a:rPr>
              <a:t>Education: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Arial"/>
                <a:cs typeface="Arial"/>
              </a:rPr>
              <a:t>Fastest finger first </a:t>
            </a:r>
            <a:r>
              <a:rPr dirty="0" sz="1200" spc="-5">
                <a:latin typeface="Arial"/>
                <a:cs typeface="Arial"/>
              </a:rPr>
              <a:t>circuits can also be used in educational settings  </a:t>
            </a:r>
            <a:r>
              <a:rPr dirty="0" sz="1200">
                <a:latin typeface="Arial"/>
                <a:cs typeface="Arial"/>
              </a:rPr>
              <a:t>to create </a:t>
            </a:r>
            <a:r>
              <a:rPr dirty="0" sz="1200" spc="-5">
                <a:latin typeface="Arial"/>
                <a:cs typeface="Arial"/>
              </a:rPr>
              <a:t>interactive </a:t>
            </a:r>
            <a:r>
              <a:rPr dirty="0" sz="1200">
                <a:latin typeface="Arial"/>
                <a:cs typeface="Arial"/>
              </a:rPr>
              <a:t>learning </a:t>
            </a:r>
            <a:r>
              <a:rPr dirty="0" sz="1200" spc="-5">
                <a:latin typeface="Arial"/>
                <a:cs typeface="Arial"/>
              </a:rPr>
              <a:t>environments. </a:t>
            </a:r>
            <a:r>
              <a:rPr dirty="0" sz="1200">
                <a:latin typeface="Arial"/>
                <a:cs typeface="Arial"/>
              </a:rPr>
              <a:t>For example, a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teacher  </a:t>
            </a:r>
            <a:r>
              <a:rPr dirty="0" sz="1200" spc="-5">
                <a:latin typeface="Arial"/>
                <a:cs typeface="Arial"/>
              </a:rPr>
              <a:t>can use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circuit </a:t>
            </a:r>
            <a:r>
              <a:rPr dirty="0" sz="1200">
                <a:latin typeface="Arial"/>
                <a:cs typeface="Arial"/>
              </a:rPr>
              <a:t>to set </a:t>
            </a:r>
            <a:r>
              <a:rPr dirty="0" sz="1200" spc="-5">
                <a:latin typeface="Arial"/>
                <a:cs typeface="Arial"/>
              </a:rPr>
              <a:t>up a quiz or a game where </a:t>
            </a:r>
            <a:r>
              <a:rPr dirty="0" sz="1200">
                <a:latin typeface="Arial"/>
                <a:cs typeface="Arial"/>
              </a:rPr>
              <a:t>students </a:t>
            </a:r>
            <a:r>
              <a:rPr dirty="0" sz="1200" spc="-5">
                <a:latin typeface="Arial"/>
                <a:cs typeface="Arial"/>
              </a:rPr>
              <a:t>have 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answer questions as quickly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possible.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755" y="3444240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286512" y="0"/>
                </a:moveTo>
                <a:lnTo>
                  <a:pt x="240036" y="3749"/>
                </a:lnTo>
                <a:lnTo>
                  <a:pt x="195949" y="14606"/>
                </a:lnTo>
                <a:lnTo>
                  <a:pt x="154840" y="31978"/>
                </a:lnTo>
                <a:lnTo>
                  <a:pt x="117299" y="55278"/>
                </a:lnTo>
                <a:lnTo>
                  <a:pt x="83915" y="83915"/>
                </a:lnTo>
                <a:lnTo>
                  <a:pt x="55278" y="117299"/>
                </a:lnTo>
                <a:lnTo>
                  <a:pt x="31978" y="154840"/>
                </a:lnTo>
                <a:lnTo>
                  <a:pt x="14606" y="195949"/>
                </a:lnTo>
                <a:lnTo>
                  <a:pt x="3749" y="240036"/>
                </a:lnTo>
                <a:lnTo>
                  <a:pt x="0" y="286512"/>
                </a:lnTo>
                <a:lnTo>
                  <a:pt x="3749" y="332987"/>
                </a:lnTo>
                <a:lnTo>
                  <a:pt x="14606" y="377074"/>
                </a:lnTo>
                <a:lnTo>
                  <a:pt x="31978" y="418183"/>
                </a:lnTo>
                <a:lnTo>
                  <a:pt x="55278" y="455724"/>
                </a:lnTo>
                <a:lnTo>
                  <a:pt x="83915" y="489108"/>
                </a:lnTo>
                <a:lnTo>
                  <a:pt x="117299" y="517745"/>
                </a:lnTo>
                <a:lnTo>
                  <a:pt x="154840" y="541045"/>
                </a:lnTo>
                <a:lnTo>
                  <a:pt x="195949" y="558417"/>
                </a:lnTo>
                <a:lnTo>
                  <a:pt x="240036" y="569274"/>
                </a:lnTo>
                <a:lnTo>
                  <a:pt x="286512" y="573024"/>
                </a:lnTo>
                <a:lnTo>
                  <a:pt x="332987" y="569274"/>
                </a:lnTo>
                <a:lnTo>
                  <a:pt x="377074" y="558417"/>
                </a:lnTo>
                <a:lnTo>
                  <a:pt x="418183" y="541045"/>
                </a:lnTo>
                <a:lnTo>
                  <a:pt x="455724" y="517745"/>
                </a:lnTo>
                <a:lnTo>
                  <a:pt x="489108" y="489108"/>
                </a:lnTo>
                <a:lnTo>
                  <a:pt x="517745" y="455724"/>
                </a:lnTo>
                <a:lnTo>
                  <a:pt x="541045" y="418183"/>
                </a:lnTo>
                <a:lnTo>
                  <a:pt x="558417" y="377074"/>
                </a:lnTo>
                <a:lnTo>
                  <a:pt x="569274" y="332987"/>
                </a:lnTo>
                <a:lnTo>
                  <a:pt x="573024" y="286512"/>
                </a:lnTo>
                <a:lnTo>
                  <a:pt x="569274" y="240036"/>
                </a:lnTo>
                <a:lnTo>
                  <a:pt x="558417" y="195949"/>
                </a:lnTo>
                <a:lnTo>
                  <a:pt x="541045" y="154840"/>
                </a:lnTo>
                <a:lnTo>
                  <a:pt x="517745" y="117299"/>
                </a:lnTo>
                <a:lnTo>
                  <a:pt x="489108" y="83915"/>
                </a:lnTo>
                <a:lnTo>
                  <a:pt x="455724" y="55278"/>
                </a:lnTo>
                <a:lnTo>
                  <a:pt x="418183" y="31978"/>
                </a:lnTo>
                <a:lnTo>
                  <a:pt x="377074" y="14606"/>
                </a:lnTo>
                <a:lnTo>
                  <a:pt x="332987" y="3749"/>
                </a:lnTo>
                <a:lnTo>
                  <a:pt x="286512" y="0"/>
                </a:lnTo>
                <a:close/>
              </a:path>
            </a:pathLst>
          </a:custGeom>
          <a:solidFill>
            <a:srgbClr val="5FD0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36114" y="3519373"/>
            <a:ext cx="180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5284" y="423672"/>
            <a:ext cx="452755" cy="452755"/>
          </a:xfrm>
          <a:custGeom>
            <a:avLst/>
            <a:gdLst/>
            <a:ahLst/>
            <a:cxnLst/>
            <a:rect l="l" t="t" r="r" b="b"/>
            <a:pathLst>
              <a:path w="452754" h="452755">
                <a:moveTo>
                  <a:pt x="377189" y="0"/>
                </a:moveTo>
                <a:lnTo>
                  <a:pt x="75437" y="0"/>
                </a:lnTo>
                <a:lnTo>
                  <a:pt x="46077" y="5929"/>
                </a:lnTo>
                <a:lnTo>
                  <a:pt x="22098" y="22098"/>
                </a:lnTo>
                <a:lnTo>
                  <a:pt x="5929" y="46077"/>
                </a:lnTo>
                <a:lnTo>
                  <a:pt x="0" y="75437"/>
                </a:lnTo>
                <a:lnTo>
                  <a:pt x="0" y="377189"/>
                </a:lnTo>
                <a:lnTo>
                  <a:pt x="5929" y="406550"/>
                </a:lnTo>
                <a:lnTo>
                  <a:pt x="22098" y="430529"/>
                </a:lnTo>
                <a:lnTo>
                  <a:pt x="46077" y="446698"/>
                </a:lnTo>
                <a:lnTo>
                  <a:pt x="75437" y="452627"/>
                </a:lnTo>
                <a:lnTo>
                  <a:pt x="377189" y="452627"/>
                </a:lnTo>
                <a:lnTo>
                  <a:pt x="406550" y="446698"/>
                </a:lnTo>
                <a:lnTo>
                  <a:pt x="430529" y="430529"/>
                </a:lnTo>
                <a:lnTo>
                  <a:pt x="446698" y="406550"/>
                </a:lnTo>
                <a:lnTo>
                  <a:pt x="452627" y="377189"/>
                </a:lnTo>
                <a:lnTo>
                  <a:pt x="452627" y="75437"/>
                </a:lnTo>
                <a:lnTo>
                  <a:pt x="446698" y="46077"/>
                </a:lnTo>
                <a:lnTo>
                  <a:pt x="430529" y="22098"/>
                </a:lnTo>
                <a:lnTo>
                  <a:pt x="406550" y="5929"/>
                </a:lnTo>
                <a:lnTo>
                  <a:pt x="377189" y="0"/>
                </a:lnTo>
                <a:close/>
              </a:path>
            </a:pathLst>
          </a:custGeom>
          <a:solidFill>
            <a:srgbClr val="0087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63873" y="469468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2023-09-13T18:02:07Z</dcterms:created>
  <dcterms:modified xsi:type="dcterms:W3CDTF">2023-09-13T18:02:07Z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2023-09-13T00:00:00Z</vt:filetime>
  </property>
</Properties>
</file>