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64" r:id="rId3"/>
    <p:sldId id="271" r:id="rId4"/>
    <p:sldId id="265" r:id="rId5"/>
    <p:sldId id="266" r:id="rId6"/>
    <p:sldId id="267" r:id="rId7"/>
    <p:sldId id="268" r:id="rId8"/>
    <p:sldId id="273" r:id="rId9"/>
    <p:sldId id="277" r:id="rId10"/>
    <p:sldId id="278" r:id="rId11"/>
    <p:sldId id="269" r:id="rId12"/>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7" name=""/>
        <p:cNvGrpSpPr/>
        <p:nvPr/>
      </p:nvGrpSpPr>
      <p:grpSpPr>
        <a:xfrm>
          <a:off x="0" y="0"/>
          <a:ext cx="0" cy="0"/>
          <a:chOff x="0" y="0"/>
          <a:chExt cx="0" cy="0"/>
        </a:xfrm>
      </p:grpSpPr>
      <p:sp>
        <p:nvSpPr>
          <p:cNvPr id="104865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8" name=""/>
        <p:cNvGrpSpPr/>
        <p:nvPr/>
      </p:nvGrpSpPr>
      <p:grpSpPr>
        <a:xfrm>
          <a:off x="0" y="0"/>
          <a:ext cx="0" cy="0"/>
          <a:chOff x="0" y="0"/>
          <a:chExt cx="0" cy="0"/>
        </a:xfrm>
      </p:grpSpPr>
      <p:sp>
        <p:nvSpPr>
          <p:cNvPr id="1048601" name="Title 7"/>
          <p:cNvSpPr>
            <a:spLocks noGrp="1"/>
          </p:cNvSpPr>
          <p:nvPr>
            <p:ph type="ctrTitle"/>
          </p:nvPr>
        </p:nvSpPr>
        <p:spPr>
          <a:xfrm>
            <a:off x="422030" y="1371600"/>
            <a:ext cx="8229600" cy="1828800"/>
          </a:xfrm>
        </p:spPr>
        <p:txBody>
          <a:bodyPr anchor="b" bIns="0" lIns="45720" rIns="45720" tIns="0" vert="horz">
            <a:normAutofit/>
            <a:scene3d>
              <a:camera prst="orthographicFront"/>
              <a:lightRig dir="t" rig="soft">
                <a:rot lat="0" lon="0" rev="17220000"/>
              </a:lightRig>
            </a:scene3d>
            <a:sp3d prstMaterial="softEdge">
              <a:bevelT w="38100" h="38100"/>
            </a:sp3d>
          </a:bodyPr>
          <a:lstStyle>
            <a:lvl1pPr>
              <a:defRPr baseline="0" b="1" cap="all" sz="48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algn="tl" blurRad="127000" dir="2700000" dist="200000" rotWithShape="0">
                    <a:srgbClr val="000000">
                      <a:alpha val="30000"/>
                    </a:srgbClr>
                  </a:outerShdw>
                </a:effectLst>
              </a:defRPr>
            </a:lvl1pPr>
          </a:lstStyle>
          <a:p>
            <a:r>
              <a:rPr kumimoji="0" lang="en-US" smtClean="0"/>
              <a:t>Click to edit Master title style</a:t>
            </a:r>
            <a:endParaRPr kumimoji="0" lang="en-US"/>
          </a:p>
        </p:txBody>
      </p:sp>
      <p:sp>
        <p:nvSpPr>
          <p:cNvPr id="1048602" name="Date Placeholder 27"/>
          <p:cNvSpPr>
            <a:spLocks noGrp="1"/>
          </p:cNvSpPr>
          <p:nvPr>
            <p:ph type="dt" sz="half" idx="10"/>
          </p:nvPr>
        </p:nvSpPr>
        <p:spPr/>
        <p:txBody>
          <a:bodyPr/>
          <a:p>
            <a:fld id="{20362E2D-F5F2-412A-8651-868D22AE2C2D}" type="datetimeFigureOut">
              <a:rPr lang="en-US" smtClean="0"/>
              <a:t>10/1/2023</a:t>
            </a:fld>
            <a:endParaRPr lang="en-US"/>
          </a:p>
        </p:txBody>
      </p:sp>
      <p:sp>
        <p:nvSpPr>
          <p:cNvPr id="1048603" name="Footer Placeholder 16"/>
          <p:cNvSpPr>
            <a:spLocks noGrp="1"/>
          </p:cNvSpPr>
          <p:nvPr>
            <p:ph type="ftr" sz="quarter" idx="11"/>
          </p:nvPr>
        </p:nvSpPr>
        <p:spPr/>
        <p:txBody>
          <a:bodyPr/>
          <a:p>
            <a:endParaRPr lang="en-US"/>
          </a:p>
        </p:txBody>
      </p:sp>
      <p:sp>
        <p:nvSpPr>
          <p:cNvPr id="1048604" name="Slide Number Placeholder 28"/>
          <p:cNvSpPr>
            <a:spLocks noGrp="1"/>
          </p:cNvSpPr>
          <p:nvPr>
            <p:ph type="sldNum" sz="quarter" idx="12"/>
          </p:nvPr>
        </p:nvSpPr>
        <p:spPr/>
        <p:txBody>
          <a:bodyPr/>
          <a:p>
            <a:fld id="{5DFC1725-3237-412A-B88B-4326569FAFB5}" type="slidenum">
              <a:rPr lang="en-US" smtClean="0"/>
              <a:t>‹#›</a:t>
            </a:fld>
            <a:endParaRPr lang="en-US"/>
          </a:p>
        </p:txBody>
      </p:sp>
      <p:sp>
        <p:nvSpPr>
          <p:cNvPr id="1048605" name="Subtitle 8"/>
          <p:cNvSpPr>
            <a:spLocks noGrp="1"/>
          </p:cNvSpPr>
          <p:nvPr>
            <p:ph type="subTitle" idx="1"/>
          </p:nvPr>
        </p:nvSpPr>
        <p:spPr>
          <a:xfrm>
            <a:off x="1371600" y="3331698"/>
            <a:ext cx="6400800" cy="1752600"/>
          </a:xfrm>
        </p:spPr>
        <p:txBody>
          <a:bodyPr/>
          <a:lstStyle>
            <a:lvl1pPr algn="ctr" indent="0" marL="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1" name=""/>
        <p:cNvGrpSpPr/>
        <p:nvPr/>
      </p:nvGrpSpPr>
      <p:grpSpPr>
        <a:xfrm>
          <a:off x="0" y="0"/>
          <a:ext cx="0" cy="0"/>
          <a:chOff x="0" y="0"/>
          <a:chExt cx="0" cy="0"/>
        </a:xfrm>
      </p:grpSpPr>
      <p:sp>
        <p:nvSpPr>
          <p:cNvPr id="1048617" name="Title 1"/>
          <p:cNvSpPr>
            <a:spLocks noGrp="1"/>
          </p:cNvSpPr>
          <p:nvPr>
            <p:ph type="title"/>
          </p:nvPr>
        </p:nvSpPr>
        <p:spPr/>
        <p:txBody>
          <a:bodyPr/>
          <a:p>
            <a:r>
              <a:rPr kumimoji="0" lang="en-US" smtClean="0"/>
              <a:t>Click to edit Master title style</a:t>
            </a:r>
            <a:endParaRPr kumimoji="0" lang="en-US"/>
          </a:p>
        </p:txBody>
      </p:sp>
      <p:sp>
        <p:nvSpPr>
          <p:cNvPr id="1048618"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19" name="Date Placeholder 3"/>
          <p:cNvSpPr>
            <a:spLocks noGrp="1"/>
          </p:cNvSpPr>
          <p:nvPr>
            <p:ph type="dt" sz="half" idx="10"/>
          </p:nvPr>
        </p:nvSpPr>
        <p:spPr/>
        <p:txBody>
          <a:bodyPr/>
          <a:p>
            <a:fld id="{20362E2D-F5F2-412A-8651-868D22AE2C2D}" type="datetimeFigureOut">
              <a:rPr lang="en-US" smtClean="0"/>
              <a:t>10/1/2023</a:t>
            </a:fld>
            <a:endParaRPr lang="en-US"/>
          </a:p>
        </p:txBody>
      </p:sp>
      <p:sp>
        <p:nvSpPr>
          <p:cNvPr id="1048620" name="Footer Placeholder 4"/>
          <p:cNvSpPr>
            <a:spLocks noGrp="1"/>
          </p:cNvSpPr>
          <p:nvPr>
            <p:ph type="ftr" sz="quarter" idx="11"/>
          </p:nvPr>
        </p:nvSpPr>
        <p:spPr/>
        <p:txBody>
          <a:bodyPr/>
          <a:p>
            <a:endParaRPr lang="en-US"/>
          </a:p>
        </p:txBody>
      </p:sp>
      <p:sp>
        <p:nvSpPr>
          <p:cNvPr id="1048621" name="Slide Number Placeholder 5"/>
          <p:cNvSpPr>
            <a:spLocks noGrp="1"/>
          </p:cNvSpPr>
          <p:nvPr>
            <p:ph type="sldNum" sz="quarter" idx="12"/>
          </p:nvPr>
        </p:nvSpPr>
        <p:spPr/>
        <p:txBody>
          <a:bodyPr/>
          <a:p>
            <a:fld id="{5DFC1725-3237-412A-B88B-4326569FAF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9" name=""/>
        <p:cNvGrpSpPr/>
        <p:nvPr/>
      </p:nvGrpSpPr>
      <p:grpSpPr>
        <a:xfrm>
          <a:off x="0" y="0"/>
          <a:ext cx="0" cy="0"/>
          <a:chOff x="0" y="0"/>
          <a:chExt cx="0" cy="0"/>
        </a:xfrm>
      </p:grpSpPr>
      <p:sp>
        <p:nvSpPr>
          <p:cNvPr id="1048606" name="Vertical Title 1"/>
          <p:cNvSpPr>
            <a:spLocks noGrp="1"/>
          </p:cNvSpPr>
          <p:nvPr>
            <p:ph type="title" orient="vert"/>
          </p:nvPr>
        </p:nvSpPr>
        <p:spPr>
          <a:xfrm>
            <a:off x="6629400" y="274638"/>
            <a:ext cx="2057400" cy="5851525"/>
          </a:xfrm>
        </p:spPr>
        <p:txBody>
          <a:bodyPr vert="eaVert"/>
          <a:p>
            <a:r>
              <a:rPr kumimoji="0" lang="en-US" smtClean="0"/>
              <a:t>Click to edit Master title style</a:t>
            </a:r>
            <a:endParaRPr kumimoji="0" lang="en-US"/>
          </a:p>
        </p:txBody>
      </p:sp>
      <p:sp>
        <p:nvSpPr>
          <p:cNvPr id="1048607" name="Vertical Text Placeholder 2"/>
          <p:cNvSpPr>
            <a:spLocks noGrp="1"/>
          </p:cNvSpPr>
          <p:nvPr>
            <p:ph type="body" orient="vert" idx="1"/>
          </p:nvPr>
        </p:nvSpPr>
        <p:spPr>
          <a:xfrm>
            <a:off x="457200" y="274638"/>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08" name="Date Placeholder 3"/>
          <p:cNvSpPr>
            <a:spLocks noGrp="1"/>
          </p:cNvSpPr>
          <p:nvPr>
            <p:ph type="dt" sz="half" idx="10"/>
          </p:nvPr>
        </p:nvSpPr>
        <p:spPr/>
        <p:txBody>
          <a:bodyPr/>
          <a:p>
            <a:fld id="{20362E2D-F5F2-412A-8651-868D22AE2C2D}" type="datetimeFigureOut">
              <a:rPr lang="en-US" smtClean="0"/>
              <a:t>10/1/2023</a:t>
            </a:fld>
            <a:endParaRPr lang="en-US"/>
          </a:p>
        </p:txBody>
      </p:sp>
      <p:sp>
        <p:nvSpPr>
          <p:cNvPr id="1048609" name="Footer Placeholder 4"/>
          <p:cNvSpPr>
            <a:spLocks noGrp="1"/>
          </p:cNvSpPr>
          <p:nvPr>
            <p:ph type="ftr" sz="quarter" idx="11"/>
          </p:nvPr>
        </p:nvSpPr>
        <p:spPr/>
        <p:txBody>
          <a:bodyPr/>
          <a:p>
            <a:endParaRPr lang="en-US"/>
          </a:p>
        </p:txBody>
      </p:sp>
      <p:sp>
        <p:nvSpPr>
          <p:cNvPr id="1048610" name="Slide Number Placeholder 5"/>
          <p:cNvSpPr>
            <a:spLocks noGrp="1"/>
          </p:cNvSpPr>
          <p:nvPr>
            <p:ph type="sldNum" sz="quarter" idx="12"/>
          </p:nvPr>
        </p:nvSpPr>
        <p:spPr/>
        <p:txBody>
          <a:bodyPr/>
          <a:p>
            <a:fld id="{5DFC1725-3237-412A-B88B-4326569FAF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0" name=""/>
        <p:cNvGrpSpPr/>
        <p:nvPr/>
      </p:nvGrpSpPr>
      <p:grpSpPr>
        <a:xfrm>
          <a:off x="0" y="0"/>
          <a:ext cx="0" cy="0"/>
          <a:chOff x="0" y="0"/>
          <a:chExt cx="0" cy="0"/>
        </a:xfrm>
      </p:grpSpPr>
      <p:sp>
        <p:nvSpPr>
          <p:cNvPr id="1048581" name="Title 1"/>
          <p:cNvSpPr>
            <a:spLocks noGrp="1"/>
          </p:cNvSpPr>
          <p:nvPr>
            <p:ph type="title"/>
          </p:nvPr>
        </p:nvSpPr>
        <p:spPr/>
        <p:txBody>
          <a:bodyPr/>
          <a:p>
            <a:r>
              <a:rPr kumimoji="0" lang="en-US" smtClean="0"/>
              <a:t>Click to edit Master title style</a:t>
            </a:r>
            <a:endParaRPr kumimoji="0" lang="en-US"/>
          </a:p>
        </p:txBody>
      </p:sp>
      <p:sp>
        <p:nvSpPr>
          <p:cNvPr id="1048582"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83" name="Date Placeholder 3"/>
          <p:cNvSpPr>
            <a:spLocks noGrp="1"/>
          </p:cNvSpPr>
          <p:nvPr>
            <p:ph type="dt" sz="half" idx="10"/>
          </p:nvPr>
        </p:nvSpPr>
        <p:spPr/>
        <p:txBody>
          <a:bodyPr/>
          <a:p>
            <a:fld id="{20362E2D-F5F2-412A-8651-868D22AE2C2D}" type="datetimeFigureOut">
              <a:rPr lang="en-US" smtClean="0"/>
              <a:t>10/1/2023</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5DFC1725-3237-412A-B88B-4326569FAFB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3">
        <a:schemeClr val="bg2"/>
      </p:bgRef>
    </p:bg>
    <p:spTree>
      <p:nvGrpSpPr>
        <p:cNvPr id="32" name=""/>
        <p:cNvGrpSpPr/>
        <p:nvPr/>
      </p:nvGrpSpPr>
      <p:grpSpPr>
        <a:xfrm>
          <a:off x="0" y="0"/>
          <a:ext cx="0" cy="0"/>
          <a:chOff x="0" y="0"/>
          <a:chExt cx="0" cy="0"/>
        </a:xfrm>
      </p:grpSpPr>
      <p:sp>
        <p:nvSpPr>
          <p:cNvPr id="1048622" name="Title 1"/>
          <p:cNvSpPr>
            <a:spLocks noGrp="1"/>
          </p:cNvSpPr>
          <p:nvPr>
            <p:ph type="title"/>
          </p:nvPr>
        </p:nvSpPr>
        <p:spPr>
          <a:xfrm>
            <a:off x="1600200" y="609600"/>
            <a:ext cx="7086600" cy="1828800"/>
          </a:xfrm>
        </p:spPr>
        <p:txBody>
          <a:bodyPr anchor="b" bIns="0" vert="horz">
            <a:noAutofit/>
            <a:scene3d>
              <a:camera prst="orthographicFront"/>
              <a:lightRig dir="t" rig="soft">
                <a:rot lat="0" lon="0" rev="17220000"/>
              </a:lightRig>
            </a:scene3d>
            <a:sp3d prstMaterial="softEdge">
              <a:bevelT w="38100" h="38100"/>
              <a:contourClr>
                <a:schemeClr val="tx2">
                  <a:shade val="50000"/>
                </a:schemeClr>
              </a:contourClr>
            </a:sp3d>
          </a:bodyPr>
          <a:lstStyle>
            <a:lvl1pPr algn="l" rtl="0">
              <a:spcBef>
                <a:spcPct val="0"/>
              </a:spcBef>
              <a:buNone/>
              <a:defRPr baseline="0" b="1" cap="none" sz="4800">
                <a:ln w="6350">
                  <a:noFill/>
                </a:ln>
                <a:solidFill>
                  <a:schemeClr val="accent1">
                    <a:tint val="90000"/>
                    <a:satMod val="120000"/>
                  </a:schemeClr>
                </a:solidFill>
                <a:effectLst>
                  <a:outerShdw algn="tl" blurRad="114300" dir="2700000" dist="101600"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1048623" name="Text Placeholder 2"/>
          <p:cNvSpPr>
            <a:spLocks noGrp="1"/>
          </p:cNvSpPr>
          <p:nvPr>
            <p:ph type="body" idx="1"/>
          </p:nvPr>
        </p:nvSpPr>
        <p:spPr>
          <a:xfrm>
            <a:off x="1600200" y="2507786"/>
            <a:ext cx="7086600" cy="1509712"/>
          </a:xfrm>
        </p:spPr>
        <p:txBody>
          <a:bodyPr anchor="t"/>
          <a:lstStyle>
            <a:lvl1pPr algn="l" indent="0" marL="73152">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24" name="Date Placeholder 3"/>
          <p:cNvSpPr>
            <a:spLocks noGrp="1"/>
          </p:cNvSpPr>
          <p:nvPr>
            <p:ph type="dt" sz="half" idx="10"/>
          </p:nvPr>
        </p:nvSpPr>
        <p:spPr/>
        <p:txBody>
          <a:bodyPr/>
          <a:p>
            <a:fld id="{20362E2D-F5F2-412A-8651-868D22AE2C2D}" type="datetimeFigureOut">
              <a:rPr lang="en-US" smtClean="0"/>
              <a:t>10/1/2023</a:t>
            </a:fld>
            <a:endParaRPr lang="en-US"/>
          </a:p>
        </p:txBody>
      </p:sp>
      <p:sp>
        <p:nvSpPr>
          <p:cNvPr id="1048625" name="Footer Placeholder 4"/>
          <p:cNvSpPr>
            <a:spLocks noGrp="1"/>
          </p:cNvSpPr>
          <p:nvPr>
            <p:ph type="ftr" sz="quarter" idx="11"/>
          </p:nvPr>
        </p:nvSpPr>
        <p:spPr/>
        <p:txBody>
          <a:bodyPr/>
          <a:p>
            <a:endParaRPr lang="en-US"/>
          </a:p>
        </p:txBody>
      </p:sp>
      <p:sp>
        <p:nvSpPr>
          <p:cNvPr id="1048626" name="Slide Number Placeholder 5"/>
          <p:cNvSpPr>
            <a:spLocks noGrp="1"/>
          </p:cNvSpPr>
          <p:nvPr>
            <p:ph type="sldNum" sz="quarter" idx="12"/>
          </p:nvPr>
        </p:nvSpPr>
        <p:spPr>
          <a:xfrm>
            <a:off x="7924800" y="6416675"/>
            <a:ext cx="762000" cy="365125"/>
          </a:xfrm>
        </p:spPr>
        <p:txBody>
          <a:bodyPr/>
          <a:p>
            <a:fld id="{5DFC1725-3237-412A-B88B-4326569FAFB5}" type="slidenum">
              <a:rPr lang="en-US" smtClean="0"/>
              <a:t>‹#›</a:t>
            </a:fld>
            <a:endParaRPr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3" name=""/>
        <p:cNvGrpSpPr/>
        <p:nvPr/>
      </p:nvGrpSpPr>
      <p:grpSpPr>
        <a:xfrm>
          <a:off x="0" y="0"/>
          <a:ext cx="0" cy="0"/>
          <a:chOff x="0" y="0"/>
          <a:chExt cx="0" cy="0"/>
        </a:xfrm>
      </p:grpSpPr>
      <p:sp>
        <p:nvSpPr>
          <p:cNvPr id="1048627" name="Title 1"/>
          <p:cNvSpPr>
            <a:spLocks noGrp="1"/>
          </p:cNvSpPr>
          <p:nvPr>
            <p:ph type="title"/>
          </p:nvPr>
        </p:nvSpPr>
        <p:spPr/>
        <p:txBody>
          <a:bodyPr/>
          <a:p>
            <a:r>
              <a:rPr kumimoji="0" lang="en-US" smtClean="0"/>
              <a:t>Click to edit Master title style</a:t>
            </a:r>
            <a:endParaRPr kumimoji="0" lang="en-US"/>
          </a:p>
        </p:txBody>
      </p:sp>
      <p:sp>
        <p:nvSpPr>
          <p:cNvPr id="1048628"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9"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0" name="Date Placeholder 4"/>
          <p:cNvSpPr>
            <a:spLocks noGrp="1"/>
          </p:cNvSpPr>
          <p:nvPr>
            <p:ph type="dt" sz="half" idx="10"/>
          </p:nvPr>
        </p:nvSpPr>
        <p:spPr/>
        <p:txBody>
          <a:bodyPr/>
          <a:p>
            <a:fld id="{20362E2D-F5F2-412A-8651-868D22AE2C2D}" type="datetimeFigureOut">
              <a:rPr lang="en-US" smtClean="0"/>
              <a:t>10/1/2023</a:t>
            </a:fld>
            <a:endParaRPr lang="en-US"/>
          </a:p>
        </p:txBody>
      </p:sp>
      <p:sp>
        <p:nvSpPr>
          <p:cNvPr id="1048631" name="Footer Placeholder 5"/>
          <p:cNvSpPr>
            <a:spLocks noGrp="1"/>
          </p:cNvSpPr>
          <p:nvPr>
            <p:ph type="ftr" sz="quarter" idx="11"/>
          </p:nvPr>
        </p:nvSpPr>
        <p:spPr/>
        <p:txBody>
          <a:bodyPr/>
          <a:p>
            <a:endParaRPr lang="en-US"/>
          </a:p>
        </p:txBody>
      </p:sp>
      <p:sp>
        <p:nvSpPr>
          <p:cNvPr id="1048632" name="Slide Number Placeholder 6"/>
          <p:cNvSpPr>
            <a:spLocks noGrp="1"/>
          </p:cNvSpPr>
          <p:nvPr>
            <p:ph type="sldNum" sz="quarter" idx="12"/>
          </p:nvPr>
        </p:nvSpPr>
        <p:spPr/>
        <p:txBody>
          <a:bodyPr/>
          <a:p>
            <a:fld id="{5DFC1725-3237-412A-B88B-4326569FAFB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4" name=""/>
        <p:cNvGrpSpPr/>
        <p:nvPr/>
      </p:nvGrpSpPr>
      <p:grpSpPr>
        <a:xfrm>
          <a:off x="0" y="0"/>
          <a:ext cx="0" cy="0"/>
          <a:chOff x="0" y="0"/>
          <a:chExt cx="0" cy="0"/>
        </a:xfrm>
      </p:grpSpPr>
      <p:sp>
        <p:nvSpPr>
          <p:cNvPr id="1048633" name="Title 1"/>
          <p:cNvSpPr>
            <a:spLocks noGrp="1"/>
          </p:cNvSpPr>
          <p:nvPr>
            <p:ph type="title"/>
          </p:nvPr>
        </p:nvSpPr>
        <p:spPr>
          <a:xfrm>
            <a:off x="457200" y="273050"/>
            <a:ext cx="8229600" cy="1143000"/>
          </a:xfrm>
        </p:spPr>
        <p:txBody>
          <a:bodyPr anchor="ctr"/>
          <a:p>
            <a:r>
              <a:rPr kumimoji="0" lang="en-US" smtClean="0"/>
              <a:t>Click to edit Master title style</a:t>
            </a:r>
            <a:endParaRPr kumimoji="0" lang="en-US"/>
          </a:p>
        </p:txBody>
      </p:sp>
      <p:sp>
        <p:nvSpPr>
          <p:cNvPr id="1048634" name="Text Placeholder 2"/>
          <p:cNvSpPr>
            <a:spLocks noGrp="1"/>
          </p:cNvSpPr>
          <p:nvPr>
            <p:ph type="body" idx="1"/>
          </p:nvPr>
        </p:nvSpPr>
        <p:spPr>
          <a:xfrm>
            <a:off x="457200" y="1535112"/>
            <a:ext cx="4040188" cy="750887"/>
          </a:xfrm>
        </p:spPr>
        <p:txBody>
          <a:bodyPr anchor="ctr"/>
          <a:lstStyle>
            <a:lvl1pPr indent="0" marL="0">
              <a:buNone/>
              <a:defRPr baseline="0" b="0" cap="all" sz="24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35" name="Text Placeholder 3"/>
          <p:cNvSpPr>
            <a:spLocks noGrp="1"/>
          </p:cNvSpPr>
          <p:nvPr>
            <p:ph type="body" sz="half" idx="3"/>
          </p:nvPr>
        </p:nvSpPr>
        <p:spPr>
          <a:xfrm>
            <a:off x="4645025" y="1535112"/>
            <a:ext cx="4041775" cy="750887"/>
          </a:xfrm>
        </p:spPr>
        <p:txBody>
          <a:bodyPr anchor="ctr"/>
          <a:lstStyle>
            <a:lvl1pPr indent="0" marL="0">
              <a:buNone/>
              <a:defRPr baseline="0" b="0" cap="all" sz="24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36"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7"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8" name="Date Placeholder 6"/>
          <p:cNvSpPr>
            <a:spLocks noGrp="1"/>
          </p:cNvSpPr>
          <p:nvPr>
            <p:ph type="dt" sz="half" idx="10"/>
          </p:nvPr>
        </p:nvSpPr>
        <p:spPr/>
        <p:txBody>
          <a:bodyPr/>
          <a:p>
            <a:fld id="{20362E2D-F5F2-412A-8651-868D22AE2C2D}" type="datetimeFigureOut">
              <a:rPr lang="en-US" smtClean="0"/>
              <a:t>10/1/2023</a:t>
            </a:fld>
            <a:endParaRPr lang="en-US"/>
          </a:p>
        </p:txBody>
      </p:sp>
      <p:sp>
        <p:nvSpPr>
          <p:cNvPr id="1048639" name="Footer Placeholder 7"/>
          <p:cNvSpPr>
            <a:spLocks noGrp="1"/>
          </p:cNvSpPr>
          <p:nvPr>
            <p:ph type="ftr" sz="quarter" idx="11"/>
          </p:nvPr>
        </p:nvSpPr>
        <p:spPr/>
        <p:txBody>
          <a:bodyPr/>
          <a:p>
            <a:endParaRPr lang="en-US"/>
          </a:p>
        </p:txBody>
      </p:sp>
      <p:sp>
        <p:nvSpPr>
          <p:cNvPr id="1048640" name="Slide Number Placeholder 8"/>
          <p:cNvSpPr>
            <a:spLocks noGrp="1"/>
          </p:cNvSpPr>
          <p:nvPr>
            <p:ph type="sldNum" sz="quarter" idx="12"/>
          </p:nvPr>
        </p:nvSpPr>
        <p:spPr/>
        <p:txBody>
          <a:bodyPr/>
          <a:p>
            <a:fld id="{5DFC1725-3237-412A-B88B-4326569FAFB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6" name=""/>
        <p:cNvGrpSpPr/>
        <p:nvPr/>
      </p:nvGrpSpPr>
      <p:grpSpPr>
        <a:xfrm>
          <a:off x="0" y="0"/>
          <a:ext cx="0" cy="0"/>
          <a:chOff x="0" y="0"/>
          <a:chExt cx="0" cy="0"/>
        </a:xfrm>
      </p:grpSpPr>
      <p:sp>
        <p:nvSpPr>
          <p:cNvPr id="1048596" name="Title 1"/>
          <p:cNvSpPr>
            <a:spLocks noGrp="1"/>
          </p:cNvSpPr>
          <p:nvPr>
            <p:ph type="title"/>
          </p:nvPr>
        </p:nvSpPr>
        <p:spPr/>
        <p:txBody>
          <a:bodyPr/>
          <a:p>
            <a:r>
              <a:rPr kumimoji="0" lang="en-US" smtClean="0"/>
              <a:t>Click to edit Master title style</a:t>
            </a:r>
            <a:endParaRPr kumimoji="0" lang="en-US"/>
          </a:p>
        </p:txBody>
      </p:sp>
      <p:sp>
        <p:nvSpPr>
          <p:cNvPr id="1048597" name="Date Placeholder 2"/>
          <p:cNvSpPr>
            <a:spLocks noGrp="1"/>
          </p:cNvSpPr>
          <p:nvPr>
            <p:ph type="dt" sz="half" idx="10"/>
          </p:nvPr>
        </p:nvSpPr>
        <p:spPr/>
        <p:txBody>
          <a:bodyPr/>
          <a:p>
            <a:fld id="{20362E2D-F5F2-412A-8651-868D22AE2C2D}" type="datetimeFigureOut">
              <a:rPr lang="en-US" smtClean="0"/>
              <a:t>10/1/2023</a:t>
            </a:fld>
            <a:endParaRPr lang="en-US"/>
          </a:p>
        </p:txBody>
      </p:sp>
      <p:sp>
        <p:nvSpPr>
          <p:cNvPr id="1048598" name="Footer Placeholder 3"/>
          <p:cNvSpPr>
            <a:spLocks noGrp="1"/>
          </p:cNvSpPr>
          <p:nvPr>
            <p:ph type="ftr" sz="quarter" idx="11"/>
          </p:nvPr>
        </p:nvSpPr>
        <p:spPr/>
        <p:txBody>
          <a:bodyPr/>
          <a:p>
            <a:endParaRPr lang="en-US"/>
          </a:p>
        </p:txBody>
      </p:sp>
      <p:sp>
        <p:nvSpPr>
          <p:cNvPr id="1048599" name="Slide Number Placeholder 4"/>
          <p:cNvSpPr>
            <a:spLocks noGrp="1"/>
          </p:cNvSpPr>
          <p:nvPr>
            <p:ph type="sldNum" sz="quarter" idx="12"/>
          </p:nvPr>
        </p:nvSpPr>
        <p:spPr/>
        <p:txBody>
          <a:bodyPr/>
          <a:p>
            <a:fld id="{5DFC1725-3237-412A-B88B-4326569FAFB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5" name=""/>
        <p:cNvGrpSpPr/>
        <p:nvPr/>
      </p:nvGrpSpPr>
      <p:grpSpPr>
        <a:xfrm>
          <a:off x="0" y="0"/>
          <a:ext cx="0" cy="0"/>
          <a:chOff x="0" y="0"/>
          <a:chExt cx="0" cy="0"/>
        </a:xfrm>
      </p:grpSpPr>
      <p:sp>
        <p:nvSpPr>
          <p:cNvPr id="1048641" name="Date Placeholder 1"/>
          <p:cNvSpPr>
            <a:spLocks noGrp="1"/>
          </p:cNvSpPr>
          <p:nvPr>
            <p:ph type="dt" sz="half" idx="10"/>
          </p:nvPr>
        </p:nvSpPr>
        <p:spPr/>
        <p:txBody>
          <a:bodyPr/>
          <a:p>
            <a:fld id="{20362E2D-F5F2-412A-8651-868D22AE2C2D}" type="datetimeFigureOut">
              <a:rPr lang="en-US" smtClean="0"/>
              <a:t>10/1/2023</a:t>
            </a:fld>
            <a:endParaRPr lang="en-US"/>
          </a:p>
        </p:txBody>
      </p:sp>
      <p:sp>
        <p:nvSpPr>
          <p:cNvPr id="1048642" name="Footer Placeholder 2"/>
          <p:cNvSpPr>
            <a:spLocks noGrp="1"/>
          </p:cNvSpPr>
          <p:nvPr>
            <p:ph type="ftr" sz="quarter" idx="11"/>
          </p:nvPr>
        </p:nvSpPr>
        <p:spPr/>
        <p:txBody>
          <a:bodyPr/>
          <a:p>
            <a:endParaRPr lang="en-US"/>
          </a:p>
        </p:txBody>
      </p:sp>
      <p:sp>
        <p:nvSpPr>
          <p:cNvPr id="1048643" name="Slide Number Placeholder 3"/>
          <p:cNvSpPr>
            <a:spLocks noGrp="1"/>
          </p:cNvSpPr>
          <p:nvPr>
            <p:ph type="sldNum" sz="quarter" idx="12"/>
          </p:nvPr>
        </p:nvSpPr>
        <p:spPr/>
        <p:txBody>
          <a:bodyPr/>
          <a:p>
            <a:fld id="{5DFC1725-3237-412A-B88B-4326569FAF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6" name=""/>
        <p:cNvGrpSpPr/>
        <p:nvPr/>
      </p:nvGrpSpPr>
      <p:grpSpPr>
        <a:xfrm>
          <a:off x="0" y="0"/>
          <a:ext cx="0" cy="0"/>
          <a:chOff x="0" y="0"/>
          <a:chExt cx="0" cy="0"/>
        </a:xfrm>
      </p:grpSpPr>
      <p:sp>
        <p:nvSpPr>
          <p:cNvPr id="1048644" name="Title 1"/>
          <p:cNvSpPr>
            <a:spLocks noGrp="1"/>
          </p:cNvSpPr>
          <p:nvPr>
            <p:ph type="title"/>
          </p:nvPr>
        </p:nvSpPr>
        <p:spPr>
          <a:xfrm>
            <a:off x="457200" y="273050"/>
            <a:ext cx="3008313" cy="1162050"/>
          </a:xfrm>
        </p:spPr>
        <p:txBody>
          <a:bodyPr anchor="b" vert="horz">
            <a:normAutofit/>
            <a:sp3d prstMaterial="softEdge"/>
          </a:bodyPr>
          <a:lstStyle>
            <a:lvl1pPr algn="l">
              <a:buNone/>
              <a:defRPr b="0" sz="220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1048645" name="Text Placeholder 2"/>
          <p:cNvSpPr>
            <a:spLocks noGrp="1"/>
          </p:cNvSpPr>
          <p:nvPr>
            <p:ph type="body" idx="2"/>
          </p:nvPr>
        </p:nvSpPr>
        <p:spPr>
          <a:xfrm>
            <a:off x="457200" y="1524000"/>
            <a:ext cx="3008313" cy="4602163"/>
          </a:xfrm>
        </p:spPr>
        <p:txBody>
          <a:bodyPr/>
          <a:lstStyle>
            <a:lvl1pPr indent="0" marL="0">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46"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7" name="Date Placeholder 4"/>
          <p:cNvSpPr>
            <a:spLocks noGrp="1"/>
          </p:cNvSpPr>
          <p:nvPr>
            <p:ph type="dt" sz="half" idx="10"/>
          </p:nvPr>
        </p:nvSpPr>
        <p:spPr/>
        <p:txBody>
          <a:bodyPr/>
          <a:p>
            <a:fld id="{20362E2D-F5F2-412A-8651-868D22AE2C2D}" type="datetimeFigureOut">
              <a:rPr lang="en-US" smtClean="0"/>
              <a:t>10/1/2023</a:t>
            </a:fld>
            <a:endParaRPr lang="en-US"/>
          </a:p>
        </p:txBody>
      </p:sp>
      <p:sp>
        <p:nvSpPr>
          <p:cNvPr id="1048648" name="Footer Placeholder 5"/>
          <p:cNvSpPr>
            <a:spLocks noGrp="1"/>
          </p:cNvSpPr>
          <p:nvPr>
            <p:ph type="ftr" sz="quarter" idx="11"/>
          </p:nvPr>
        </p:nvSpPr>
        <p:spPr/>
        <p:txBody>
          <a:bodyPr/>
          <a:p>
            <a:endParaRPr lang="en-US"/>
          </a:p>
        </p:txBody>
      </p:sp>
      <p:sp>
        <p:nvSpPr>
          <p:cNvPr id="1048649" name="Slide Number Placeholder 6"/>
          <p:cNvSpPr>
            <a:spLocks noGrp="1"/>
          </p:cNvSpPr>
          <p:nvPr>
            <p:ph type="sldNum" sz="quarter" idx="12"/>
          </p:nvPr>
        </p:nvSpPr>
        <p:spPr/>
        <p:txBody>
          <a:bodyPr/>
          <a:p>
            <a:fld id="{5DFC1725-3237-412A-B88B-4326569FAFB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0" name=""/>
        <p:cNvGrpSpPr/>
        <p:nvPr/>
      </p:nvGrpSpPr>
      <p:grpSpPr>
        <a:xfrm>
          <a:off x="0" y="0"/>
          <a:ext cx="0" cy="0"/>
          <a:chOff x="0" y="0"/>
          <a:chExt cx="0" cy="0"/>
        </a:xfrm>
      </p:grpSpPr>
      <p:sp>
        <p:nvSpPr>
          <p:cNvPr id="1048611" name="Title 1"/>
          <p:cNvSpPr>
            <a:spLocks noGrp="1"/>
          </p:cNvSpPr>
          <p:nvPr>
            <p:ph type="title"/>
          </p:nvPr>
        </p:nvSpPr>
        <p:spPr>
          <a:xfrm>
            <a:off x="1828800" y="609600"/>
            <a:ext cx="5486400" cy="522288"/>
          </a:xfrm>
        </p:spPr>
        <p:txBody>
          <a:bodyPr anchor="b" bIns="0" lIns="45720" rIns="45720">
            <a:sp3d prstMaterial="softEdge"/>
          </a:bodyPr>
          <a:lstStyle>
            <a:lvl1pPr algn="ctr">
              <a:buNone/>
              <a:defRPr b="1" sz="2000"/>
            </a:lvl1pPr>
          </a:lstStyle>
          <a:p>
            <a:r>
              <a:rPr kumimoji="0" lang="en-US" smtClean="0"/>
              <a:t>Click to edit Master title style</a:t>
            </a:r>
            <a:endParaRPr kumimoji="0" lang="en-US"/>
          </a:p>
        </p:txBody>
      </p:sp>
      <p:sp>
        <p:nvSpPr>
          <p:cNvPr id="1048612"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r="2700000" dist="228600" sy="90000">
              <a:srgbClr val="000000">
                <a:alpha val="25000"/>
              </a:srgbClr>
            </a:outerShdw>
          </a:effectLst>
          <a:scene3d>
            <a:camera prst="orthographicFront">
              <a:rot lat="0" lon="0" rev="0"/>
            </a:camera>
            <a:lightRig dir="tr" rig="balanced">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algn="l" eaLnBrk="1" hangingPunct="1" latinLnBrk="0" marL="0" rtl="0"/>
            <a:r>
              <a:rPr kumimoji="0" lang="en-US" smtClean="0">
                <a:solidFill>
                  <a:schemeClr val="lt1"/>
                </a:solidFill>
                <a:latin typeface="+mn-lt"/>
                <a:ea typeface="+mn-ea"/>
                <a:cs typeface="+mn-cs"/>
              </a:rPr>
              <a:t>Click icon to add picture</a:t>
            </a:r>
            <a:endParaRPr dirty="0" kumimoji="0" lang="en-US">
              <a:solidFill>
                <a:schemeClr val="lt1"/>
              </a:solidFill>
              <a:latin typeface="+mn-lt"/>
              <a:ea typeface="+mn-ea"/>
              <a:cs typeface="+mn-cs"/>
            </a:endParaRPr>
          </a:p>
        </p:txBody>
      </p:sp>
      <p:sp>
        <p:nvSpPr>
          <p:cNvPr id="1048613" name="Text Placeholder 3"/>
          <p:cNvSpPr>
            <a:spLocks noGrp="1"/>
          </p:cNvSpPr>
          <p:nvPr>
            <p:ph type="body" sz="half" idx="2"/>
          </p:nvPr>
        </p:nvSpPr>
        <p:spPr>
          <a:xfrm>
            <a:off x="1828800" y="1166787"/>
            <a:ext cx="5486400" cy="530352"/>
          </a:xfrm>
        </p:spPr>
        <p:txBody>
          <a:bodyPr anchor="t" lIns="45720" rIns="45720" tIns="45720"/>
          <a:lstStyle>
            <a:lvl1pPr algn="ctr" indent="0" marL="0">
              <a:buNone/>
              <a:defRPr sz="14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14" name="Date Placeholder 4"/>
          <p:cNvSpPr>
            <a:spLocks noGrp="1"/>
          </p:cNvSpPr>
          <p:nvPr>
            <p:ph type="dt" sz="half" idx="10"/>
          </p:nvPr>
        </p:nvSpPr>
        <p:spPr/>
        <p:txBody>
          <a:bodyPr/>
          <a:p>
            <a:fld id="{20362E2D-F5F2-412A-8651-868D22AE2C2D}" type="datetimeFigureOut">
              <a:rPr lang="en-US" smtClean="0"/>
              <a:t>10/1/2023</a:t>
            </a:fld>
            <a:endParaRPr lang="en-US"/>
          </a:p>
        </p:txBody>
      </p:sp>
      <p:sp>
        <p:nvSpPr>
          <p:cNvPr id="1048615" name="Footer Placeholder 5"/>
          <p:cNvSpPr>
            <a:spLocks noGrp="1"/>
          </p:cNvSpPr>
          <p:nvPr>
            <p:ph type="ftr" sz="quarter" idx="11"/>
          </p:nvPr>
        </p:nvSpPr>
        <p:spPr/>
        <p:txBody>
          <a:bodyPr/>
          <a:p>
            <a:endParaRPr lang="en-US"/>
          </a:p>
        </p:txBody>
      </p:sp>
      <p:sp>
        <p:nvSpPr>
          <p:cNvPr id="1048616" name="Slide Number Placeholder 6"/>
          <p:cNvSpPr>
            <a:spLocks noGrp="1"/>
          </p:cNvSpPr>
          <p:nvPr>
            <p:ph type="sldNum" sz="quarter" idx="12"/>
          </p:nvPr>
        </p:nvSpPr>
        <p:spPr/>
        <p:txBody>
          <a:bodyPr/>
          <a:p>
            <a:fld id="{5DFC1725-3237-412A-B88B-4326569FAFB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8" name=""/>
        <p:cNvGrpSpPr/>
        <p:nvPr/>
      </p:nvGrpSpPr>
      <p:grpSpPr>
        <a:xfrm>
          <a:off x="0" y="0"/>
          <a:ext cx="0" cy="0"/>
          <a:chOff x="0" y="0"/>
          <a:chExt cx="0" cy="0"/>
        </a:xfrm>
      </p:grpSpPr>
      <p:sp>
        <p:nvSpPr>
          <p:cNvPr id="1048576" name="Title Placeholder 21"/>
          <p:cNvSpPr>
            <a:spLocks noGrp="1"/>
          </p:cNvSpPr>
          <p:nvPr>
            <p:ph type="title"/>
          </p:nvPr>
        </p:nvSpPr>
        <p:spPr>
          <a:xfrm>
            <a:off x="457200" y="274638"/>
            <a:ext cx="8229600" cy="1143000"/>
          </a:xfrm>
          <a:prstGeom prst="rect"/>
        </p:spPr>
        <p:txBody>
          <a:bodyPr anchor="ctr" vert="horz">
            <a:normAutofit/>
            <a:scene3d>
              <a:camera prst="orthographicFront"/>
              <a:lightRig dir="t" rig="soft">
                <a:rot lat="0" lon="0" rev="16800000"/>
              </a:lightRig>
            </a:scene3d>
            <a:sp3d prstMaterial="softEdge">
              <a:bevelT w="38100" h="38100"/>
            </a:sp3d>
          </a:bodyPr>
          <a:p>
            <a:r>
              <a:rPr kumimoji="0" lang="en-US" smtClean="0"/>
              <a:t>Click to edit Master title style</a:t>
            </a:r>
            <a:endParaRPr kumimoji="0" lang="en-US"/>
          </a:p>
        </p:txBody>
      </p:sp>
      <p:sp>
        <p:nvSpPr>
          <p:cNvPr id="1048577" name="Text Placeholder 12"/>
          <p:cNvSpPr>
            <a:spLocks noGrp="1"/>
          </p:cNvSpPr>
          <p:nvPr>
            <p:ph type="body" idx="1"/>
          </p:nvPr>
        </p:nvSpPr>
        <p:spPr>
          <a:xfrm>
            <a:off x="457200" y="1600200"/>
            <a:ext cx="8229600" cy="470916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8" name="Date Placeholder 13"/>
          <p:cNvSpPr>
            <a:spLocks noGrp="1"/>
          </p:cNvSpPr>
          <p:nvPr>
            <p:ph type="dt" sz="half" idx="2"/>
          </p:nvPr>
        </p:nvSpPr>
        <p:spPr>
          <a:xfrm>
            <a:off x="457200" y="6416675"/>
            <a:ext cx="2133600" cy="365125"/>
          </a:xfrm>
          <a:prstGeom prst="rect"/>
        </p:spPr>
        <p:txBody>
          <a:bodyPr anchor="b" vert="horz"/>
          <a:lstStyle>
            <a:lvl1pPr algn="l" eaLnBrk="1" hangingPunct="1" latinLnBrk="0">
              <a:defRPr sz="1200" kumimoji="0">
                <a:solidFill>
                  <a:schemeClr val="tx1">
                    <a:shade val="50000"/>
                  </a:schemeClr>
                </a:solidFill>
              </a:defRPr>
            </a:lvl1pPr>
          </a:lstStyle>
          <a:p>
            <a:fld id="{20362E2D-F5F2-412A-8651-868D22AE2C2D}" type="datetimeFigureOut">
              <a:rPr lang="en-US" smtClean="0"/>
              <a:t>10/1/2023</a:t>
            </a:fld>
            <a:endParaRPr lang="en-US"/>
          </a:p>
        </p:txBody>
      </p:sp>
      <p:sp>
        <p:nvSpPr>
          <p:cNvPr id="1048579" name="Footer Placeholder 2"/>
          <p:cNvSpPr>
            <a:spLocks noGrp="1"/>
          </p:cNvSpPr>
          <p:nvPr>
            <p:ph type="ftr" sz="quarter" idx="3"/>
          </p:nvPr>
        </p:nvSpPr>
        <p:spPr>
          <a:xfrm>
            <a:off x="3124200" y="6416675"/>
            <a:ext cx="2895600" cy="365125"/>
          </a:xfrm>
          <a:prstGeom prst="rect"/>
        </p:spPr>
        <p:txBody>
          <a:bodyPr anchor="b" vert="horz"/>
          <a:lstStyle>
            <a:lvl1pPr algn="ctr" eaLnBrk="1" hangingPunct="1" latinLnBrk="0">
              <a:defRPr sz="1200" kumimoji="0">
                <a:solidFill>
                  <a:schemeClr val="tx1">
                    <a:shade val="50000"/>
                  </a:schemeClr>
                </a:solidFill>
              </a:defRPr>
            </a:lvl1pPr>
          </a:lstStyle>
          <a:p>
            <a:endParaRPr lang="en-US"/>
          </a:p>
        </p:txBody>
      </p:sp>
      <p:sp>
        <p:nvSpPr>
          <p:cNvPr id="1048580" name="Slide Number Placeholder 22"/>
          <p:cNvSpPr>
            <a:spLocks noGrp="1"/>
          </p:cNvSpPr>
          <p:nvPr>
            <p:ph type="sldNum" sz="quarter" idx="4"/>
          </p:nvPr>
        </p:nvSpPr>
        <p:spPr>
          <a:xfrm>
            <a:off x="7924800" y="6416675"/>
            <a:ext cx="762000" cy="365125"/>
          </a:xfrm>
          <a:prstGeom prst="rect"/>
        </p:spPr>
        <p:txBody>
          <a:bodyPr anchor="b" lIns="0" rIns="0" vert="horz"/>
          <a:lstStyle>
            <a:lvl1pPr algn="r" eaLnBrk="1" hangingPunct="1" latinLnBrk="0">
              <a:defRPr sz="1200" kumimoji="0">
                <a:solidFill>
                  <a:schemeClr val="tx1">
                    <a:shade val="50000"/>
                  </a:schemeClr>
                </a:solidFill>
              </a:defRPr>
            </a:lvl1pPr>
          </a:lstStyle>
          <a:p>
            <a:fld id="{5DFC1725-3237-412A-B88B-4326569FAFB5}" type="slidenum">
              <a:rPr lang="en-US" smtClean="0"/>
              <a:t>‹#›</a:t>
            </a:fld>
            <a:endParaRPr lang="en-US"/>
          </a:p>
        </p:txBody>
      </p:sp>
    </p:spTree>
  </p:cSld>
  <p:clrMap accent1="accent1" accent2="accent2" accent3="accent3" accent4="accent4" accent5="accent5" accent6="accent6" bg1="dk1" bg2="dk2" tx1="lt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eaLnBrk="1" hangingPunct="1" latinLnBrk="0" rtl="0">
        <a:spcBef>
          <a:spcPct val="0"/>
        </a:spcBef>
        <a:buNone/>
        <a:defRPr baseline="0" b="1" cap="none" sz="4100" kern="1200" kumimoji="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algn="tl" blurRad="114300" dir="2700000" dist="101600" rotWithShape="0">
              <a:srgbClr val="000000">
                <a:alpha val="40000"/>
              </a:srgbClr>
            </a:outerShdw>
          </a:effectLst>
          <a:latin typeface="+mj-lt"/>
          <a:ea typeface="+mj-ea"/>
          <a:cs typeface="+mj-cs"/>
        </a:defRPr>
      </a:lvl1pPr>
    </p:titleStyle>
    <p:bodyStyle>
      <a:lvl1pPr algn="l" eaLnBrk="1" hangingPunct="1" indent="-411480" latinLnBrk="0" marL="548640" rtl="0">
        <a:spcBef>
          <a:spcPct val="20000"/>
        </a:spcBef>
        <a:buClr>
          <a:schemeClr val="tx1">
            <a:shade val="95000"/>
          </a:schemeClr>
        </a:buClr>
        <a:buSzPct val="65000"/>
        <a:buFont typeface="Wingdings 2"/>
        <a:buChar char=""/>
        <a:defRPr sz="2800" kern="1200" kumimoji="0">
          <a:solidFill>
            <a:schemeClr val="tx1"/>
          </a:solidFill>
          <a:latin typeface="+mn-lt"/>
          <a:ea typeface="+mn-ea"/>
          <a:cs typeface="+mn-cs"/>
        </a:defRPr>
      </a:lvl1pPr>
      <a:lvl2pPr algn="l" eaLnBrk="1" hangingPunct="1" indent="-283464" latinLnBrk="0" marL="868680" rtl="0">
        <a:spcBef>
          <a:spcPct val="20000"/>
        </a:spcBef>
        <a:buClr>
          <a:schemeClr val="tx1"/>
        </a:buClr>
        <a:buSzPct val="80000"/>
        <a:buFont typeface="Wingdings 2"/>
        <a:buChar char=""/>
        <a:defRPr sz="2400" kern="1200" kumimoji="0">
          <a:solidFill>
            <a:schemeClr val="tx1"/>
          </a:solidFill>
          <a:latin typeface="+mn-lt"/>
          <a:ea typeface="+mn-ea"/>
          <a:cs typeface="+mn-cs"/>
        </a:defRPr>
      </a:lvl2pPr>
      <a:lvl3pPr algn="l" eaLnBrk="1" hangingPunct="1" indent="-228600" latinLnBrk="0" marL="1133856" rtl="0">
        <a:spcBef>
          <a:spcPct val="20000"/>
        </a:spcBef>
        <a:buClr>
          <a:schemeClr val="tx1"/>
        </a:buClr>
        <a:buSzPct val="95000"/>
        <a:buFont typeface="Wingdings"/>
        <a:buChar char=""/>
        <a:defRPr sz="2200" kern="1200" kumimoji="0">
          <a:solidFill>
            <a:schemeClr val="tx1"/>
          </a:solidFill>
          <a:latin typeface="+mn-lt"/>
          <a:ea typeface="+mn-ea"/>
          <a:cs typeface="+mn-cs"/>
        </a:defRPr>
      </a:lvl3pPr>
      <a:lvl4pPr algn="l" eaLnBrk="1" hangingPunct="1" indent="-182880" latinLnBrk="0" marL="1353312" rtl="0">
        <a:spcBef>
          <a:spcPct val="20000"/>
        </a:spcBef>
        <a:buClr>
          <a:schemeClr val="tx1"/>
        </a:buClr>
        <a:buSzPct val="100000"/>
        <a:buFont typeface="Wingdings 3"/>
        <a:buChar char=""/>
        <a:defRPr sz="2000" kern="1200" kumimoji="0">
          <a:solidFill>
            <a:schemeClr val="tx1"/>
          </a:solidFill>
          <a:latin typeface="+mn-lt"/>
          <a:ea typeface="+mn-ea"/>
          <a:cs typeface="+mn-cs"/>
        </a:defRPr>
      </a:lvl4pPr>
      <a:lvl5pPr algn="l" eaLnBrk="1" hangingPunct="1" indent="-182880" latinLnBrk="0" marL="1545336" rtl="0">
        <a:spcBef>
          <a:spcPct val="20000"/>
        </a:spcBef>
        <a:buClr>
          <a:schemeClr val="tx1"/>
        </a:buClr>
        <a:buFont typeface="Wingdings 2"/>
        <a:buChar char=""/>
        <a:defRPr sz="2000" kern="1200" kumimoji="0">
          <a:solidFill>
            <a:schemeClr val="tx1"/>
          </a:solidFill>
          <a:latin typeface="+mn-lt"/>
          <a:ea typeface="+mn-ea"/>
          <a:cs typeface="+mn-cs"/>
        </a:defRPr>
      </a:lvl5pPr>
      <a:lvl6pPr algn="l" eaLnBrk="1" hangingPunct="1" indent="-182880" latinLnBrk="0" marL="1764792" rtl="0">
        <a:spcBef>
          <a:spcPct val="20000"/>
        </a:spcBef>
        <a:buClr>
          <a:schemeClr val="tx1"/>
        </a:buClr>
        <a:buFont typeface="Wingdings 3"/>
        <a:buChar char=""/>
        <a:defRPr sz="1800" kern="1200" kumimoji="0">
          <a:solidFill>
            <a:schemeClr val="tx1"/>
          </a:solidFill>
          <a:latin typeface="+mn-lt"/>
          <a:ea typeface="+mn-ea"/>
          <a:cs typeface="+mn-cs"/>
        </a:defRPr>
      </a:lvl6pPr>
      <a:lvl7pPr algn="l" eaLnBrk="1" hangingPunct="1" indent="-182880" latinLnBrk="0" marL="1965960" rtl="0">
        <a:spcBef>
          <a:spcPct val="20000"/>
        </a:spcBef>
        <a:buClr>
          <a:schemeClr val="tx1"/>
        </a:buClr>
        <a:buFont typeface="Wingdings 2"/>
        <a:buChar char=""/>
        <a:defRPr sz="1600" kern="1200" kumimoji="0">
          <a:solidFill>
            <a:schemeClr val="tx1"/>
          </a:solidFill>
          <a:latin typeface="+mn-lt"/>
          <a:ea typeface="+mn-ea"/>
          <a:cs typeface="+mn-cs"/>
        </a:defRPr>
      </a:lvl7pPr>
      <a:lvl8pPr algn="l" eaLnBrk="1" hangingPunct="1" indent="-182880" latinLnBrk="0" marL="2167128" rtl="0">
        <a:spcBef>
          <a:spcPct val="20000"/>
        </a:spcBef>
        <a:buClr>
          <a:schemeClr val="tx1"/>
        </a:buClr>
        <a:buFont typeface="Wingdings 2"/>
        <a:buChar char=""/>
        <a:defRPr sz="1400" kern="1200" kumimoji="0">
          <a:solidFill>
            <a:schemeClr val="tx1"/>
          </a:solidFill>
          <a:latin typeface="+mn-lt"/>
          <a:ea typeface="+mn-ea"/>
          <a:cs typeface="+mn-cs"/>
        </a:defRPr>
      </a:lvl8pPr>
      <a:lvl9pPr algn="l" eaLnBrk="1" hangingPunct="1" indent="-182880" latinLnBrk="0" marL="2368296" rtl="0">
        <a:spcBef>
          <a:spcPct val="20000"/>
        </a:spcBef>
        <a:buClr>
          <a:schemeClr val="tx1"/>
        </a:buClr>
        <a:buFont typeface="Wingdings 2"/>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00" name="Title 1"/>
          <p:cNvSpPr>
            <a:spLocks noGrp="1"/>
          </p:cNvSpPr>
          <p:nvPr>
            <p:ph type="title"/>
          </p:nvPr>
        </p:nvSpPr>
        <p:spPr>
          <a:xfrm>
            <a:off x="609600" y="2667000"/>
            <a:ext cx="8229600" cy="1143000"/>
          </a:xfrm>
        </p:spPr>
        <p:txBody>
          <a:bodyPr>
            <a:normAutofit fontScale="90244"/>
          </a:bodyPr>
          <a:p>
            <a:r>
              <a:rPr dirty="0" lang="en-US" smtClean="0">
                <a:solidFill>
                  <a:schemeClr val="bg1">
                    <a:lumMod val="85000"/>
                    <a:lumOff val="15000"/>
                  </a:schemeClr>
                </a:solidFill>
              </a:rPr>
              <a:t>PUBLIC TRANSPORTATION</a:t>
            </a:r>
            <a:r>
              <a:rPr dirty="0" lang="en-US" smtClean="0">
                <a:solidFill>
                  <a:schemeClr val="bg1">
                    <a:lumMod val="85000"/>
                    <a:lumOff val="15000"/>
                  </a:schemeClr>
                </a:solidFill>
              </a:rPr>
              <a:t> </a:t>
            </a:r>
            <a:r>
              <a:rPr dirty="0" lang="en-US" smtClean="0">
                <a:solidFill>
                  <a:schemeClr val="bg1">
                    <a:lumMod val="85000"/>
                    <a:lumOff val="15000"/>
                  </a:schemeClr>
                </a:solidFill>
              </a:rPr>
              <a:t>E</a:t>
            </a:r>
            <a:r>
              <a:rPr dirty="0" lang="en-US" smtClean="0">
                <a:solidFill>
                  <a:schemeClr val="bg1">
                    <a:lumMod val="85000"/>
                    <a:lumOff val="15000"/>
                  </a:schemeClr>
                </a:solidFill>
              </a:rPr>
              <a:t>F</a:t>
            </a:r>
            <a:r>
              <a:rPr dirty="0" lang="en-US" smtClean="0">
                <a:solidFill>
                  <a:schemeClr val="bg1">
                    <a:lumMod val="85000"/>
                    <a:lumOff val="15000"/>
                  </a:schemeClr>
                </a:solidFill>
              </a:rPr>
              <a:t>F</a:t>
            </a:r>
            <a:r>
              <a:rPr dirty="0" lang="en-US" smtClean="0">
                <a:solidFill>
                  <a:schemeClr val="bg1">
                    <a:lumMod val="85000"/>
                    <a:lumOff val="15000"/>
                  </a:schemeClr>
                </a:solidFill>
              </a:rPr>
              <a:t>I</a:t>
            </a:r>
            <a:r>
              <a:rPr dirty="0" lang="en-US" smtClean="0">
                <a:solidFill>
                  <a:schemeClr val="bg1">
                    <a:lumMod val="85000"/>
                    <a:lumOff val="15000"/>
                  </a:schemeClr>
                </a:solidFill>
              </a:rPr>
              <a:t>CIENCY</a:t>
            </a:r>
            <a:r>
              <a:rPr dirty="0" lang="en-US" smtClean="0"/>
              <a:t> </a:t>
            </a:r>
            <a:r>
              <a:rPr dirty="0" lang="en-US" smtClean="0">
                <a:solidFill>
                  <a:schemeClr val="bg1">
                    <a:lumMod val="85000"/>
                    <a:lumOff val="15000"/>
                  </a:schemeClr>
                </a:solidFill>
              </a:rPr>
              <a:t>ANALYSIS</a:t>
            </a:r>
            <a:br>
              <a:rPr dirty="0" lang="en-US" smtClean="0">
                <a:solidFill>
                  <a:schemeClr val="bg1">
                    <a:lumMod val="85000"/>
                    <a:lumOff val="15000"/>
                  </a:schemeClr>
                </a:solidFill>
              </a:rPr>
            </a:br>
            <a:r>
              <a:rPr dirty="0" lang="en-US" smtClean="0">
                <a:solidFill>
                  <a:schemeClr val="bg1">
                    <a:lumMod val="85000"/>
                    <a:lumOff val="15000"/>
                  </a:schemeClr>
                </a:solidFill>
              </a:rPr>
              <a:t>P</a:t>
            </a:r>
            <a:r>
              <a:rPr dirty="0" lang="en-US" smtClean="0">
                <a:solidFill>
                  <a:schemeClr val="bg1">
                    <a:lumMod val="85000"/>
                    <a:lumOff val="15000"/>
                  </a:schemeClr>
                </a:solidFill>
              </a:rPr>
              <a:t>h</a:t>
            </a:r>
            <a:r>
              <a:rPr dirty="0" lang="en-US" smtClean="0">
                <a:solidFill>
                  <a:schemeClr val="bg1">
                    <a:lumMod val="85000"/>
                    <a:lumOff val="15000"/>
                  </a:schemeClr>
                </a:solidFill>
              </a:rPr>
              <a:t>a</a:t>
            </a:r>
            <a:r>
              <a:rPr dirty="0" lang="en-US" smtClean="0">
                <a:solidFill>
                  <a:schemeClr val="bg1">
                    <a:lumMod val="85000"/>
                    <a:lumOff val="15000"/>
                  </a:schemeClr>
                </a:solidFill>
              </a:rPr>
              <a:t>s</a:t>
            </a:r>
            <a:r>
              <a:rPr dirty="0" lang="en-US" smtClean="0">
                <a:solidFill>
                  <a:schemeClr val="bg1">
                    <a:lumMod val="85000"/>
                    <a:lumOff val="15000"/>
                  </a:schemeClr>
                </a:solidFill>
              </a:rPr>
              <a:t>e</a:t>
            </a:r>
            <a:r>
              <a:rPr dirty="0" lang="en-US" smtClean="0">
                <a:solidFill>
                  <a:schemeClr val="bg1">
                    <a:lumMod val="85000"/>
                    <a:lumOff val="15000"/>
                  </a:schemeClr>
                </a:solidFill>
              </a:rPr>
              <a:t>_</a:t>
            </a:r>
            <a:r>
              <a:rPr dirty="0" lang="en-US" smtClean="0">
                <a:solidFill>
                  <a:schemeClr val="bg1">
                    <a:lumMod val="85000"/>
                    <a:lumOff val="15000"/>
                  </a:schemeClr>
                </a:solidFill>
              </a:rPr>
              <a:t>4</a:t>
            </a:r>
            <a:endParaRPr dirty="0" lang="en-US">
              <a:solidFill>
                <a:schemeClr val="bg1">
                  <a:lumMod val="85000"/>
                  <a:lumOff val="1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2" name="Title 1"/>
          <p:cNvSpPr>
            <a:spLocks noGrp="1"/>
          </p:cNvSpPr>
          <p:nvPr>
            <p:ph type="title"/>
          </p:nvPr>
        </p:nvSpPr>
        <p:spPr/>
        <p:txBody>
          <a:bodyPr/>
          <a:p>
            <a:r>
              <a:rPr dirty="0" lang="en-US" smtClean="0"/>
              <a:t>Conclusion</a:t>
            </a:r>
            <a:endParaRPr dirty="0" lang="en-US"/>
          </a:p>
        </p:txBody>
      </p:sp>
      <p:sp>
        <p:nvSpPr>
          <p:cNvPr id="1048593" name="Content Placeholder 2"/>
          <p:cNvSpPr>
            <a:spLocks noGrp="1"/>
          </p:cNvSpPr>
          <p:nvPr>
            <p:ph idx="1"/>
          </p:nvPr>
        </p:nvSpPr>
        <p:spPr>
          <a:xfrm>
            <a:off x="0" y="1634426"/>
            <a:ext cx="8229600" cy="4709160"/>
          </a:xfrm>
        </p:spPr>
        <p:txBody>
          <a:bodyPr/>
          <a:p>
            <a:pPr>
              <a:buFont typeface="Arial"/>
              <a:buChar char="•"/>
            </a:pPr>
            <a:r>
              <a:rPr dirty="0" lang="en-US" smtClean="0"/>
              <a:t>transportation system is important to urban and social development. </a:t>
            </a:r>
            <a:endParaRPr dirty="0" lang="en-US" smtClean="0"/>
          </a:p>
          <a:p>
            <a:pPr>
              <a:buFont typeface="Arial"/>
              <a:buChar char="•"/>
            </a:pPr>
            <a:r>
              <a:rPr dirty="0" lang="en-US" smtClean="0"/>
              <a:t>Transportation </a:t>
            </a:r>
            <a:r>
              <a:rPr dirty="0" lang="en-US" smtClean="0"/>
              <a:t>systems influence virtually every aspect of community life. </a:t>
            </a:r>
            <a:endParaRPr dirty="0" lang="en-US" smtClean="0"/>
          </a:p>
          <a:p>
            <a:pPr>
              <a:buFont typeface="Arial"/>
              <a:buChar char="•"/>
            </a:pPr>
            <a:r>
              <a:rPr dirty="0" lang="en-US" smtClean="0"/>
              <a:t>They </a:t>
            </a:r>
            <a:r>
              <a:rPr dirty="0" lang="en-US" smtClean="0"/>
              <a:t>are the means for moving people, goods and services throughout communities, the region, and, increasingly, to destinations around the world. </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7" name=""/>
          <p:cNvSpPr>
            <a:spLocks noGrp="1"/>
          </p:cNvSpPr>
          <p:nvPr>
            <p:ph type="title"/>
          </p:nvPr>
        </p:nvSpPr>
        <p:spPr>
          <a:xfrm>
            <a:off x="457200" y="-16275"/>
            <a:ext cx="8229600" cy="1143000"/>
          </a:xfrm>
        </p:spPr>
        <p:txBody>
          <a:bodyPr>
            <a:normAutofit/>
          </a:bodyPr>
          <a:p>
            <a:r>
              <a:rPr lang="en-US"/>
              <a:t>Introduction</a:t>
            </a:r>
            <a:endParaRPr lang="en-IN"/>
          </a:p>
        </p:txBody>
      </p:sp>
      <p:sp>
        <p:nvSpPr>
          <p:cNvPr id="1048658" name=""/>
          <p:cNvSpPr txBox="1"/>
          <p:nvPr/>
        </p:nvSpPr>
        <p:spPr>
          <a:xfrm>
            <a:off x="621412" y="1126725"/>
            <a:ext cx="8307766" cy="5120640"/>
          </a:xfrm>
          <a:prstGeom prst="rect"/>
        </p:spPr>
        <p:txBody>
          <a:bodyPr rtlCol="0" wrap="square">
            <a:spAutoFit/>
          </a:bodyPr>
          <a:p>
            <a:pPr indent="-457200" marL="457200">
              <a:buFont typeface="Arial"/>
              <a:buChar char="•"/>
            </a:pPr>
            <a:r>
              <a:rPr b="0" sz="2800" lang="en-IN">
                <a:solidFill>
                  <a:srgbClr val="000000"/>
                </a:solidFill>
              </a:rPr>
              <a:t> </a:t>
            </a:r>
            <a:r>
              <a:rPr b="0" sz="2800" lang="en-US">
                <a:solidFill>
                  <a:srgbClr val="000000"/>
                </a:solidFill>
              </a:rPr>
              <a:t>I</a:t>
            </a:r>
            <a:r>
              <a:rPr b="0" sz="2800" lang="en-US">
                <a:solidFill>
                  <a:srgbClr val="000000"/>
                </a:solidFill>
              </a:rPr>
              <a:t>n</a:t>
            </a:r>
            <a:r>
              <a:rPr b="0" sz="2800" lang="en-US">
                <a:solidFill>
                  <a:srgbClr val="000000"/>
                </a:solidFill>
              </a:rPr>
              <a:t> </a:t>
            </a:r>
            <a:r>
              <a:rPr b="0" sz="2800" lang="en-US">
                <a:solidFill>
                  <a:srgbClr val="000000"/>
                </a:solidFill>
              </a:rPr>
              <a:t>t</a:t>
            </a:r>
            <a:r>
              <a:rPr b="0" sz="2800" lang="en-IN">
                <a:solidFill>
                  <a:srgbClr val="000000"/>
                </a:solidFill>
              </a:rPr>
              <a:t>he  phaseof this project, we continue our exploration of data analysis, diving deeper 
into the realm of public transport efficiency. </a:t>
            </a:r>
            <a:endParaRPr b="0" sz="2800" lang="en-IN">
              <a:solidFill>
                <a:srgbClr val="000000"/>
              </a:solidFill>
            </a:endParaRPr>
          </a:p>
          <a:p>
            <a:pPr indent="-457200" marL="457200">
              <a:buFont typeface="Arial"/>
              <a:buChar char="•"/>
            </a:pPr>
            <a:r>
              <a:rPr b="0" sz="2800" lang="en-IN">
                <a:solidFill>
                  <a:srgbClr val="000000"/>
                </a:solidFill>
              </a:rPr>
              <a:t>Similar to our previous work on water potability, we embark on a journey to unveil insights hidden within the complex web of data related to public 
transportation systems. </a:t>
            </a:r>
            <a:endParaRPr b="0" sz="2800" lang="en-IN">
              <a:solidFill>
                <a:srgbClr val="000000"/>
              </a:solidFill>
            </a:endParaRPr>
          </a:p>
          <a:p>
            <a:pPr indent="-457200" marL="457200">
              <a:buFont typeface="Arial"/>
              <a:buChar char="•"/>
            </a:pPr>
            <a:r>
              <a:rPr b="0" sz="2800" lang="en-IN">
                <a:solidFill>
                  <a:srgbClr val="000000"/>
                </a:solidFill>
              </a:rPr>
              <a:t>In this phase, we shift our focus to public transport efficiency analysis, 
employing visualization techniques and predictive modeling to extract meaningful information and make data-driven decisions.</a:t>
            </a:r>
            <a:endParaRPr b="0"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4" name="Title 1"/>
          <p:cNvSpPr>
            <a:spLocks noGrp="1"/>
          </p:cNvSpPr>
          <p:nvPr>
            <p:ph type="title"/>
          </p:nvPr>
        </p:nvSpPr>
        <p:spPr>
          <a:xfrm>
            <a:off x="381000" y="381000"/>
            <a:ext cx="8229600" cy="1143000"/>
          </a:xfrm>
        </p:spPr>
        <p:txBody>
          <a:bodyPr>
            <a:normAutofit fontScale="90244"/>
          </a:bodyPr>
          <a:p>
            <a:r>
              <a:rPr b="0" dirty="0" lang="en-US" smtClean="0"/>
              <a:t>Why is transportation analysis important?</a:t>
            </a:r>
            <a:endParaRPr dirty="0" lang="en-US"/>
          </a:p>
        </p:txBody>
      </p:sp>
      <p:sp>
        <p:nvSpPr>
          <p:cNvPr id="1048595" name="Content Placeholder 2"/>
          <p:cNvSpPr>
            <a:spLocks noGrp="1"/>
          </p:cNvSpPr>
          <p:nvPr>
            <p:ph idx="1"/>
          </p:nvPr>
        </p:nvSpPr>
        <p:spPr>
          <a:xfrm>
            <a:off x="457200" y="2438400"/>
            <a:ext cx="8229600" cy="4709160"/>
          </a:xfrm>
        </p:spPr>
        <p:txBody>
          <a:bodyPr/>
          <a:p>
            <a:pPr>
              <a:buFont typeface="Wingdings" pitchFamily="2" charset="2"/>
              <a:buChar char="Ø"/>
            </a:pPr>
            <a:r>
              <a:rPr dirty="0" lang="en-US" smtClean="0"/>
              <a:t>Analysis tools and methods give transportation practitioners the ability to assess strategies independently or in conjunction with other transportation investments, facilitating the evaluation of different alternatives so that the right mix can be selected and the optimal results can be realized.</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0" name="Title 1"/>
          <p:cNvSpPr>
            <a:spLocks noGrp="1"/>
          </p:cNvSpPr>
          <p:nvPr>
            <p:ph type="title"/>
          </p:nvPr>
        </p:nvSpPr>
        <p:spPr/>
        <p:txBody>
          <a:bodyPr>
            <a:normAutofit fontScale="90244"/>
          </a:bodyPr>
          <a:p>
            <a:r>
              <a:rPr b="0" dirty="0" lang="en-US" smtClean="0"/>
              <a:t>What are the 5 models of transportation?</a:t>
            </a:r>
            <a:endParaRPr dirty="0" lang="en-US"/>
          </a:p>
        </p:txBody>
      </p:sp>
      <p:sp>
        <p:nvSpPr>
          <p:cNvPr id="1048591" name="Content Placeholder 2"/>
          <p:cNvSpPr>
            <a:spLocks noGrp="1"/>
          </p:cNvSpPr>
          <p:nvPr>
            <p:ph idx="1"/>
          </p:nvPr>
        </p:nvSpPr>
        <p:spPr>
          <a:xfrm>
            <a:off x="457200" y="1074420"/>
            <a:ext cx="8229600" cy="4709160"/>
          </a:xfrm>
        </p:spPr>
        <p:txBody>
          <a:bodyPr anchor="ctr" anchorCtr="1"/>
          <a:p>
            <a:pPr indent="-457200" marL="594360">
              <a:buFont typeface="Wingdings" charset="2"/>
              <a:buChar char="n"/>
            </a:pPr>
            <a:r>
              <a:rPr dirty="0" lang="en-US" smtClean="0"/>
              <a:t> </a:t>
            </a:r>
            <a:r>
              <a:rPr dirty="0" lang="en-US" smtClean="0"/>
              <a:t>railways</a:t>
            </a:r>
          </a:p>
          <a:p>
            <a:pPr indent="-457200" marL="594360">
              <a:buFont typeface="Wingdings" charset="2"/>
              <a:buChar char="n"/>
            </a:pPr>
            <a:r>
              <a:rPr dirty="0" lang="en-US" smtClean="0"/>
              <a:t>roadways</a:t>
            </a:r>
          </a:p>
          <a:p>
            <a:pPr indent="-457200" marL="594360">
              <a:buFont typeface="Wingdings" charset="2"/>
              <a:buChar char="n"/>
            </a:pPr>
            <a:r>
              <a:rPr dirty="0" lang="en-US" smtClean="0"/>
              <a:t> airways</a:t>
            </a:r>
          </a:p>
          <a:p>
            <a:pPr indent="-457200" marL="594360">
              <a:buFont typeface="Wingdings" charset="2"/>
              <a:buChar char="n"/>
            </a:pPr>
            <a:r>
              <a:rPr dirty="0" lang="en-US" smtClean="0"/>
              <a:t> </a:t>
            </a:r>
            <a:r>
              <a:rPr dirty="0" lang="en-US" smtClean="0"/>
              <a:t>waterways </a:t>
            </a:r>
            <a:endParaRPr dirty="0" lang="en-US" smtClean="0"/>
          </a:p>
          <a:p>
            <a:pPr indent="-457200" marL="594360">
              <a:buFont typeface="Wingdings" charset="2"/>
              <a:buChar char="n"/>
            </a:pPr>
            <a:r>
              <a:rPr dirty="0" lang="en-US" smtClean="0"/>
              <a:t> </a:t>
            </a:r>
            <a:r>
              <a:rPr dirty="0" lang="en-US" smtClean="0"/>
              <a:t>pipelines.</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86" name="Title 1"/>
          <p:cNvSpPr>
            <a:spLocks noGrp="1"/>
          </p:cNvSpPr>
          <p:nvPr>
            <p:ph type="title"/>
          </p:nvPr>
        </p:nvSpPr>
        <p:spPr>
          <a:xfrm>
            <a:off x="457197" y="166718"/>
            <a:ext cx="8229600" cy="1143000"/>
          </a:xfrm>
        </p:spPr>
        <p:txBody>
          <a:bodyPr>
            <a:normAutofit/>
          </a:bodyPr>
          <a:p>
            <a:r>
              <a:rPr b="0" dirty="0" lang="en-US" smtClean="0"/>
              <a:t>Machine Learning Models</a:t>
            </a:r>
            <a:endParaRPr dirty="0" lang="en-US"/>
          </a:p>
        </p:txBody>
      </p:sp>
      <p:sp>
        <p:nvSpPr>
          <p:cNvPr id="1048587" name="Content Placeholder 2"/>
          <p:cNvSpPr>
            <a:spLocks noGrp="1"/>
          </p:cNvSpPr>
          <p:nvPr>
            <p:ph idx="1"/>
          </p:nvPr>
        </p:nvSpPr>
        <p:spPr>
          <a:xfrm>
            <a:off x="457198" y="1309719"/>
            <a:ext cx="8229600" cy="4709160"/>
          </a:xfrm>
        </p:spPr>
        <p:txBody>
          <a:bodyPr/>
          <a:p>
            <a:pPr indent="-457200" marL="594360">
              <a:buFont typeface="Arial"/>
              <a:buChar char="•"/>
            </a:pPr>
            <a:r>
              <a:rPr dirty="0" lang="en-US" smtClean="0"/>
              <a:t>Apply machine learning algorithms, including regression, clustering, and deep learning, to analysis the collected data. </a:t>
            </a:r>
            <a:endParaRPr altLang="en-US" lang="zh-CN"/>
          </a:p>
          <a:p>
            <a:pPr indent="-457200" marL="594360">
              <a:buFont typeface="Arial"/>
              <a:buChar char="•"/>
            </a:pPr>
            <a:r>
              <a:rPr altLang="en-US" dirty="0" lang="en-US" smtClean="0"/>
              <a:t>These models can be used for demand forecasting, route optimization, and predicting service disruptions. </a:t>
            </a:r>
            <a:endParaRPr altLang="en-US" lang="zh-CN"/>
          </a:p>
          <a:p>
            <a:pPr indent="-457200" marL="594360">
              <a:buFont typeface="Arial"/>
              <a:buChar char="•"/>
            </a:pPr>
            <a:r>
              <a:rPr altLang="en-US" b="0" dirty="0" lang="en-US" smtClean="0"/>
              <a:t>Ensemble Learning: </a:t>
            </a:r>
            <a:endParaRPr altLang="en-US" b="0" lang="zh-CN"/>
          </a:p>
          <a:p>
            <a:pPr indent="-457200" marL="594360">
              <a:buFont typeface="Arial"/>
              <a:buChar char="•"/>
            </a:pPr>
            <a:r>
              <a:rPr altLang="en-US" dirty="0" lang="en-US" smtClean="0"/>
              <a:t>Implement ensemble learning techniques to combine the predictions of multiple models, enhancing the accuracy and </a:t>
            </a:r>
            <a:endParaRPr altLang="en-US" lang="zh-CN"/>
          </a:p>
          <a:p>
            <a:pPr indent="-457200" marL="594360">
              <a:buFont typeface="Arial"/>
              <a:buChar char="•"/>
            </a:pPr>
            <a:r>
              <a:rPr altLang="en-US" dirty="0" lang="en-US" smtClean="0"/>
              <a:t>robustness of our analysis. Ensemble methods like Random Forests or Gradient Boosting can be particularly effective. </a:t>
            </a:r>
            <a:endParaRPr altLang="en-US" 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88" name="Title 1"/>
          <p:cNvSpPr>
            <a:spLocks noGrp="1"/>
          </p:cNvSpPr>
          <p:nvPr>
            <p:ph type="title"/>
          </p:nvPr>
        </p:nvSpPr>
        <p:spPr/>
        <p:txBody>
          <a:bodyPr>
            <a:normAutofit fontScale="90244"/>
          </a:bodyPr>
          <a:p>
            <a:r>
              <a:rPr dirty="0" lang="en-US" smtClean="0"/>
              <a:t>Model Interpretability and Visualization</a:t>
            </a:r>
            <a:endParaRPr dirty="0" lang="en-US"/>
          </a:p>
        </p:txBody>
      </p:sp>
      <p:sp>
        <p:nvSpPr>
          <p:cNvPr id="1048589" name="Content Placeholder 2"/>
          <p:cNvSpPr>
            <a:spLocks noGrp="1"/>
          </p:cNvSpPr>
          <p:nvPr>
            <p:ph idx="1"/>
          </p:nvPr>
        </p:nvSpPr>
        <p:spPr>
          <a:xfrm>
            <a:off x="457200" y="1600200"/>
            <a:ext cx="8229600" cy="4709160"/>
          </a:xfrm>
        </p:spPr>
        <p:txBody>
          <a:bodyPr>
            <a:normAutofit fontScale="89286" lnSpcReduction="20000"/>
          </a:bodyPr>
          <a:p>
            <a:pPr indent="0" marL="137160">
              <a:buNone/>
            </a:pPr>
            <a:r>
              <a:rPr dirty="0" lang="en-US" smtClean="0"/>
              <a:t>Innovation: Explainable AI (XAI):</a:t>
            </a:r>
            <a:endParaRPr dirty="0" lang="en-US"/>
          </a:p>
          <a:p>
            <a:pPr indent="0" marL="137160">
              <a:buNone/>
            </a:pPr>
            <a:r>
              <a:rPr dirty="0" lang="en-US" smtClean="0"/>
              <a:t>I</a:t>
            </a:r>
            <a:r>
              <a:rPr dirty="0" lang="en-US" smtClean="0"/>
              <a:t>ncorporate Explainable AI techniques such as SHAP values and LIME to provide transparent explanations for model </a:t>
            </a:r>
            <a:endParaRPr dirty="0" lang="en-US"/>
          </a:p>
          <a:p>
            <a:pPr indent="0" marL="137160">
              <a:buNone/>
            </a:pPr>
            <a:r>
              <a:rPr dirty="0" lang="en-US" smtClean="0"/>
              <a:t>predictions. This helps stakeholders understand the rationale behind efficiency assessments and recommendations. </a:t>
            </a:r>
            <a:endParaRPr dirty="0" lang="en-US"/>
          </a:p>
          <a:p>
            <a:pPr indent="0" marL="137160">
              <a:buNone/>
            </a:pPr>
            <a:r>
              <a:rPr dirty="0" lang="en-US" smtClean="0"/>
              <a:t>Develop an interactive dashboard with visualizations that showcase key performance indicators, route efficiency </a:t>
            </a:r>
            <a:endParaRPr dirty="0" lang="en-US"/>
          </a:p>
          <a:p>
            <a:pPr indent="0" marL="137160">
              <a:buNone/>
            </a:pPr>
            <a:r>
              <a:rPr dirty="0" lang="en-US" smtClean="0"/>
              <a:t>scores, and passenger sentiment trends. This user-friendly interface ensures that stakeholders can easily access and </a:t>
            </a:r>
            <a:endParaRPr dirty="0" lang="en-US"/>
          </a:p>
          <a:p>
            <a:pPr indent="0" marL="137160">
              <a:buNone/>
            </a:pPr>
            <a:r>
              <a:rPr dirty="0" lang="en-US" smtClean="0"/>
              <a:t>interpret the analysis results. </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1" name=""/>
          <p:cNvSpPr>
            <a:spLocks noGrp="1"/>
          </p:cNvSpPr>
          <p:nvPr>
            <p:ph type="title"/>
          </p:nvPr>
        </p:nvSpPr>
        <p:spPr>
          <a:xfrm>
            <a:off x="84700" y="444923"/>
            <a:ext cx="9059300" cy="424273"/>
          </a:xfrm>
        </p:spPr>
        <p:txBody>
          <a:bodyPr>
            <a:normAutofit fontScale="90244"/>
          </a:bodyPr>
          <a:p>
            <a:r>
              <a:rPr lang="en-IN"/>
              <a:t>Supporting Transportation Improvement Initiatives</a:t>
            </a:r>
            <a:endParaRPr lang="en-IN"/>
          </a:p>
        </p:txBody>
      </p:sp>
      <p:sp>
        <p:nvSpPr>
          <p:cNvPr id="1048662" name=""/>
          <p:cNvSpPr txBox="1"/>
          <p:nvPr/>
        </p:nvSpPr>
        <p:spPr>
          <a:xfrm>
            <a:off x="0" y="1142999"/>
            <a:ext cx="4233353" cy="574040"/>
          </a:xfrm>
          <a:prstGeom prst="rect"/>
        </p:spPr>
        <p:txBody>
          <a:bodyPr rtlCol="0" wrap="square">
            <a:spAutoFit/>
          </a:bodyPr>
          <a:p>
            <a:r>
              <a:rPr b="1" sz="3200" lang="en-US">
                <a:solidFill>
                  <a:srgbClr val="000000"/>
                </a:solidFill>
              </a:rPr>
              <a:t>1</a:t>
            </a:r>
            <a:r>
              <a:rPr b="1" sz="3200" lang="en-US">
                <a:solidFill>
                  <a:srgbClr val="000000"/>
                </a:solidFill>
              </a:rPr>
              <a:t>.</a:t>
            </a:r>
            <a:r>
              <a:rPr b="1" sz="3200" lang="en-US">
                <a:solidFill>
                  <a:srgbClr val="000000"/>
                </a:solidFill>
              </a:rPr>
              <a:t>Route Optimization</a:t>
            </a:r>
            <a:r>
              <a:rPr sz="2800" lang="en-US">
                <a:solidFill>
                  <a:srgbClr val="000000"/>
                </a:solidFill>
              </a:rPr>
              <a:t>: </a:t>
            </a:r>
            <a:endParaRPr sz="2800" lang="en-IN">
              <a:solidFill>
                <a:srgbClr val="000000"/>
              </a:solidFill>
            </a:endParaRPr>
          </a:p>
        </p:txBody>
      </p:sp>
      <p:sp>
        <p:nvSpPr>
          <p:cNvPr id="1048663" name=""/>
          <p:cNvSpPr txBox="1"/>
          <p:nvPr/>
        </p:nvSpPr>
        <p:spPr>
          <a:xfrm>
            <a:off x="371635" y="1580136"/>
            <a:ext cx="8772364" cy="3025140"/>
          </a:xfrm>
          <a:prstGeom prst="rect"/>
        </p:spPr>
        <p:txBody>
          <a:bodyPr rtlCol="0" wrap="square">
            <a:spAutoFit/>
          </a:bodyPr>
          <a:p>
            <a:pPr indent="-457200" marL="457200">
              <a:buFont typeface="Arial"/>
              <a:buChar char="•"/>
            </a:pPr>
            <a:r>
              <a:rPr sz="2800" lang="en-US">
                <a:solidFill>
                  <a:srgbClr val="000000"/>
                </a:solidFill>
              </a:rPr>
              <a:t>By analyzing data on passenger boardings and ridership patterns, transportation authorities can identify</a:t>
            </a:r>
            <a:r>
              <a:rPr sz="2800" lang="en-US">
                <a:solidFill>
                  <a:srgbClr val="000000"/>
                </a:solidFill>
              </a:rPr>
              <a:t> </a:t>
            </a:r>
            <a:r>
              <a:rPr sz="2800" lang="en-US">
                <a:solidFill>
                  <a:srgbClr val="000000"/>
                </a:solidFill>
              </a:rPr>
              <a:t>h</a:t>
            </a:r>
            <a:r>
              <a:rPr sz="2800" lang="en-US">
                <a:solidFill>
                  <a:srgbClr val="000000"/>
                </a:solidFill>
              </a:rPr>
              <a:t>ighdemand routes and underutilized ones. </a:t>
            </a:r>
            <a:endParaRPr sz="2800" lang="en-IN">
              <a:solidFill>
                <a:srgbClr val="000000"/>
              </a:solidFill>
            </a:endParaRPr>
          </a:p>
          <a:p>
            <a:pPr indent="-457200" marL="457200">
              <a:buFont typeface="Arial"/>
              <a:buChar char="•"/>
            </a:pPr>
            <a:r>
              <a:rPr sz="2800" lang="en-US">
                <a:solidFill>
                  <a:srgbClr val="000000"/>
                </a:solidFill>
              </a:rPr>
              <a:t>T</a:t>
            </a:r>
            <a:r>
              <a:rPr sz="2800" lang="en-US">
                <a:solidFill>
                  <a:srgbClr val="000000"/>
                </a:solidFill>
              </a:rPr>
              <a:t>his information can help them optimize routes, add more services to popular </a:t>
            </a:r>
            <a:endParaRPr sz="2800" lang="en-IN">
              <a:solidFill>
                <a:srgbClr val="000000"/>
              </a:solidFill>
            </a:endParaRPr>
          </a:p>
          <a:p>
            <a:pPr indent="-457200" marL="457200">
              <a:buFont typeface="Arial"/>
              <a:buChar char="•"/>
            </a:pPr>
            <a:r>
              <a:rPr sz="2800" lang="en-US">
                <a:solidFill>
                  <a:srgbClr val="000000"/>
                </a:solidFill>
              </a:rPr>
              <a:t>routes, and reallocate resources to better serve passengers.</a:t>
            </a:r>
            <a:endParaRPr sz="2800" lang="en-IN">
              <a:solidFill>
                <a:srgbClr val="000000"/>
              </a:solidFill>
            </a:endParaRPr>
          </a:p>
        </p:txBody>
      </p:sp>
      <p:sp>
        <p:nvSpPr>
          <p:cNvPr id="1048664" name=""/>
          <p:cNvSpPr txBox="1"/>
          <p:nvPr/>
        </p:nvSpPr>
        <p:spPr>
          <a:xfrm>
            <a:off x="0" y="4605276"/>
            <a:ext cx="6240045" cy="574039"/>
          </a:xfrm>
          <a:prstGeom prst="rect"/>
        </p:spPr>
        <p:txBody>
          <a:bodyPr rtlCol="0" wrap="square">
            <a:spAutoFit/>
          </a:bodyPr>
          <a:p>
            <a:r>
              <a:rPr b="1" sz="3200" lang="en-US">
                <a:solidFill>
                  <a:srgbClr val="000000"/>
                </a:solidFill>
              </a:rPr>
              <a:t>2</a:t>
            </a:r>
            <a:r>
              <a:rPr b="1" sz="3200" lang="en-US">
                <a:solidFill>
                  <a:srgbClr val="000000"/>
                </a:solidFill>
              </a:rPr>
              <a:t>.</a:t>
            </a:r>
            <a:r>
              <a:rPr b="1" sz="3200" lang="en-US">
                <a:solidFill>
                  <a:srgbClr val="000000"/>
                </a:solidFill>
              </a:rPr>
              <a:t>Scheduling Improvements: </a:t>
            </a:r>
            <a:endParaRPr b="1" sz="2800" lang="en-IN">
              <a:solidFill>
                <a:srgbClr val="000000"/>
              </a:solidFill>
            </a:endParaRPr>
          </a:p>
        </p:txBody>
      </p:sp>
      <p:sp>
        <p:nvSpPr>
          <p:cNvPr id="1048665" name=""/>
          <p:cNvSpPr txBox="1"/>
          <p:nvPr/>
        </p:nvSpPr>
        <p:spPr>
          <a:xfrm>
            <a:off x="365224" y="5042413"/>
            <a:ext cx="8498252" cy="1348741"/>
          </a:xfrm>
          <a:prstGeom prst="rect"/>
        </p:spPr>
        <p:txBody>
          <a:bodyPr rtlCol="0" wrap="square">
            <a:spAutoFit/>
          </a:bodyPr>
          <a:p>
            <a:pPr indent="-457200" marL="457200">
              <a:buFont typeface="Arial"/>
              <a:buChar char="•"/>
            </a:pPr>
            <a:r>
              <a:rPr sz="2800" lang="en-US">
                <a:solidFill>
                  <a:srgbClr val="000000"/>
                </a:solidFill>
              </a:rPr>
              <a:t>Data on on-time performance and delays can be used to refine and improve transportation schedules</a:t>
            </a:r>
            <a:r>
              <a:rPr sz="2800" lang="en-US">
                <a:solidFill>
                  <a:srgbClr val="000000"/>
                </a:solidFill>
              </a:rPr>
              <a:t>.</a:t>
            </a:r>
            <a:r>
              <a:rPr sz="2800" lang="en-US">
                <a:solidFill>
                  <a:srgbClr val="000000"/>
                </a:solidFill>
              </a:rPr>
              <a:t>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72" name=""/>
          <p:cNvSpPr txBox="1"/>
          <p:nvPr/>
        </p:nvSpPr>
        <p:spPr>
          <a:xfrm>
            <a:off x="350028" y="153825"/>
            <a:ext cx="5107848" cy="574039"/>
          </a:xfrm>
          <a:prstGeom prst="rect"/>
        </p:spPr>
        <p:txBody>
          <a:bodyPr rtlCol="0" wrap="square">
            <a:spAutoFit/>
          </a:bodyPr>
          <a:p>
            <a:r>
              <a:rPr b="1" sz="3200" lang="en-US">
                <a:solidFill>
                  <a:srgbClr val="000000"/>
                </a:solidFill>
              </a:rPr>
              <a:t>3</a:t>
            </a:r>
            <a:r>
              <a:rPr b="1" sz="3200" lang="en-US">
                <a:solidFill>
                  <a:srgbClr val="000000"/>
                </a:solidFill>
              </a:rPr>
              <a:t>.</a:t>
            </a:r>
            <a:r>
              <a:rPr b="1" sz="3200" lang="en-IN">
                <a:solidFill>
                  <a:srgbClr val="000000"/>
                </a:solidFill>
              </a:rPr>
              <a:t>Resource Allocation</a:t>
            </a:r>
            <a:endParaRPr b="1" sz="2800" lang="en-IN">
              <a:solidFill>
                <a:srgbClr val="000000"/>
              </a:solidFill>
            </a:endParaRPr>
          </a:p>
        </p:txBody>
      </p:sp>
      <p:sp>
        <p:nvSpPr>
          <p:cNvPr id="1048673" name=""/>
          <p:cNvSpPr txBox="1"/>
          <p:nvPr/>
        </p:nvSpPr>
        <p:spPr>
          <a:xfrm>
            <a:off x="350027" y="727863"/>
            <a:ext cx="8979789" cy="3025140"/>
          </a:xfrm>
          <a:prstGeom prst="rect"/>
        </p:spPr>
        <p:txBody>
          <a:bodyPr rtlCol="0" wrap="square">
            <a:spAutoFit/>
          </a:bodyPr>
          <a:p>
            <a:pPr indent="-457200" marL="457200">
              <a:buFont typeface="Arial"/>
              <a:buChar char="•"/>
            </a:pPr>
            <a:r>
              <a:rPr sz="2800" lang="en-IN">
                <a:solidFill>
                  <a:srgbClr val="000000"/>
                </a:solidFill>
              </a:rPr>
              <a:t>With insights into passenger demographics and travel patterns, authorities can allocate resources more</a:t>
            </a:r>
            <a:r>
              <a:rPr sz="2800" lang="en-US">
                <a:solidFill>
                  <a:srgbClr val="000000"/>
                </a:solidFill>
              </a:rPr>
              <a:t> </a:t>
            </a:r>
            <a:r>
              <a:rPr sz="2800" lang="en-US">
                <a:solidFill>
                  <a:srgbClr val="000000"/>
                </a:solidFill>
              </a:rPr>
              <a:t>effectively</a:t>
            </a:r>
            <a:r>
              <a:rPr sz="2800" lang="en-US">
                <a:solidFill>
                  <a:srgbClr val="000000"/>
                </a:solidFill>
              </a:rPr>
              <a:t>.</a:t>
            </a:r>
            <a:r>
              <a:rPr sz="2800" lang="en-US">
                <a:solidFill>
                  <a:srgbClr val="000000"/>
                </a:solidFill>
              </a:rPr>
              <a:t> </a:t>
            </a:r>
            <a:endParaRPr sz="2800" lang="en-IN">
              <a:solidFill>
                <a:srgbClr val="000000"/>
              </a:solidFill>
            </a:endParaRPr>
          </a:p>
          <a:p>
            <a:pPr indent="-457200" marL="457200">
              <a:buFont typeface="Arial"/>
              <a:buChar char="•"/>
            </a:pPr>
            <a:r>
              <a:rPr sz="2800" lang="en-IN">
                <a:solidFill>
                  <a:srgbClr val="000000"/>
                </a:solidFill>
              </a:rPr>
              <a:t>This might involve deploying more buses or trains during peak hours, increasing the frequency of service on </a:t>
            </a:r>
            <a:r>
              <a:rPr sz="2800" lang="en-US">
                <a:solidFill>
                  <a:srgbClr val="000000"/>
                </a:solidFill>
              </a:rPr>
              <a:t>s</a:t>
            </a:r>
            <a:r>
              <a:rPr sz="2800" lang="en-IN">
                <a:solidFill>
                  <a:srgbClr val="000000"/>
                </a:solidFill>
              </a:rPr>
              <a:t>pecific routes, or adjusting staffing levels based on demand. </a:t>
            </a:r>
            <a:endParaRPr sz="2800" lang="en-IN">
              <a:solidFill>
                <a:srgbClr val="000000"/>
              </a:solidFill>
            </a:endParaRPr>
          </a:p>
        </p:txBody>
      </p:sp>
      <p:sp>
        <p:nvSpPr>
          <p:cNvPr id="1048674" name=""/>
          <p:cNvSpPr txBox="1"/>
          <p:nvPr/>
        </p:nvSpPr>
        <p:spPr>
          <a:xfrm>
            <a:off x="350027" y="3816500"/>
            <a:ext cx="7614239" cy="510540"/>
          </a:xfrm>
          <a:prstGeom prst="rect"/>
        </p:spPr>
        <p:txBody>
          <a:bodyPr rtlCol="0" wrap="square">
            <a:spAutoFit/>
          </a:bodyPr>
          <a:p>
            <a:r>
              <a:rPr b="1" sz="2800" lang="en-US">
                <a:solidFill>
                  <a:srgbClr val="000000"/>
                </a:solidFill>
              </a:rPr>
              <a:t>3</a:t>
            </a:r>
            <a:r>
              <a:rPr b="1" sz="2800" lang="en-US">
                <a:solidFill>
                  <a:srgbClr val="000000"/>
                </a:solidFill>
              </a:rPr>
              <a:t>.</a:t>
            </a:r>
            <a:r>
              <a:rPr b="1" sz="2800" lang="en-US">
                <a:solidFill>
                  <a:srgbClr val="000000"/>
                </a:solidFill>
              </a:rPr>
              <a:t>1</a:t>
            </a:r>
            <a:r>
              <a:rPr b="1" sz="2800" lang="en-US">
                <a:solidFill>
                  <a:srgbClr val="000000"/>
                </a:solidFill>
              </a:rPr>
              <a:t>.</a:t>
            </a:r>
            <a:r>
              <a:rPr b="1" sz="2800" lang="en-US">
                <a:solidFill>
                  <a:srgbClr val="000000"/>
                </a:solidFill>
              </a:rPr>
              <a:t> Cost Efficiency: </a:t>
            </a:r>
            <a:endParaRPr b="1" sz="2800" lang="en-IN">
              <a:solidFill>
                <a:srgbClr val="000000"/>
              </a:solidFill>
            </a:endParaRPr>
          </a:p>
        </p:txBody>
      </p:sp>
      <p:sp>
        <p:nvSpPr>
          <p:cNvPr id="1048675" name=""/>
          <p:cNvSpPr txBox="1"/>
          <p:nvPr/>
        </p:nvSpPr>
        <p:spPr>
          <a:xfrm>
            <a:off x="350027" y="4327040"/>
            <a:ext cx="9756053" cy="2186940"/>
          </a:xfrm>
          <a:prstGeom prst="rect"/>
        </p:spPr>
        <p:txBody>
          <a:bodyPr rtlCol="0" wrap="square">
            <a:spAutoFit/>
          </a:bodyPr>
          <a:p>
            <a:pPr indent="-457200" marL="457200">
              <a:buFont typeface="Arial"/>
              <a:buChar char="•"/>
            </a:pPr>
            <a:r>
              <a:rPr sz="2800" lang="en-IN">
                <a:solidFill>
                  <a:srgbClr val="000000"/>
                </a:solidFill>
              </a:rPr>
              <a:t>Data-driven decision-making can also lead to cost savings for transportation agencies. By eliminating</a:t>
            </a:r>
            <a:r>
              <a:rPr sz="2800" lang="en-US">
                <a:solidFill>
                  <a:srgbClr val="000000"/>
                </a:solidFill>
              </a:rPr>
              <a:t> </a:t>
            </a:r>
            <a:r>
              <a:rPr sz="2800" lang="en-US">
                <a:solidFill>
                  <a:srgbClr val="000000"/>
                </a:solidFill>
              </a:rPr>
              <a:t>u</a:t>
            </a:r>
            <a:r>
              <a:rPr sz="2800" lang="en-US">
                <a:solidFill>
                  <a:srgbClr val="000000"/>
                </a:solidFill>
              </a:rPr>
              <a:t>n</a:t>
            </a:r>
            <a:r>
              <a:rPr sz="2800" lang="en-IN">
                <a:solidFill>
                  <a:srgbClr val="000000"/>
                </a:solidFill>
              </a:rPr>
              <a:t>derperforming routes or reallocating resources more efficiently, agencies can operate with a reduced budget while </a:t>
            </a:r>
            <a:r>
              <a:rPr sz="2800" lang="en-IN">
                <a:solidFill>
                  <a:srgbClr val="000000"/>
                </a:solidFill>
              </a:rPr>
              <a:t>maintaining or even improving service quality. </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77" name=""/>
          <p:cNvSpPr txBox="1"/>
          <p:nvPr/>
        </p:nvSpPr>
        <p:spPr>
          <a:xfrm>
            <a:off x="648206" y="225884"/>
            <a:ext cx="5756053" cy="510540"/>
          </a:xfrm>
          <a:prstGeom prst="rect"/>
        </p:spPr>
        <p:txBody>
          <a:bodyPr rtlCol="0" wrap="square">
            <a:spAutoFit/>
          </a:bodyPr>
          <a:p>
            <a:r>
              <a:rPr b="1" sz="2800" lang="en-IN">
                <a:solidFill>
                  <a:srgbClr val="000000"/>
                </a:solidFill>
              </a:rPr>
              <a:t>3.2 Environmental Benefits:</a:t>
            </a:r>
            <a:endParaRPr b="1" sz="2800" lang="en-IN">
              <a:solidFill>
                <a:srgbClr val="000000"/>
              </a:solidFill>
            </a:endParaRPr>
          </a:p>
        </p:txBody>
      </p:sp>
      <p:sp>
        <p:nvSpPr>
          <p:cNvPr id="1048678" name=""/>
          <p:cNvSpPr txBox="1"/>
          <p:nvPr/>
        </p:nvSpPr>
        <p:spPr>
          <a:xfrm>
            <a:off x="397566" y="736424"/>
            <a:ext cx="8348869" cy="2606040"/>
          </a:xfrm>
          <a:prstGeom prst="rect"/>
        </p:spPr>
        <p:txBody>
          <a:bodyPr rtlCol="0" wrap="square">
            <a:spAutoFit/>
          </a:bodyPr>
          <a:p>
            <a:pPr indent="-457200" marL="457200">
              <a:buFont typeface="Arial"/>
              <a:buChar char="•"/>
            </a:pPr>
            <a:r>
              <a:rPr sz="2800" lang="en-IN">
                <a:solidFill>
                  <a:srgbClr val="000000"/>
                </a:solidFill>
              </a:rPr>
              <a:t>A more efficient public transportation system can have a positive impact on the environment. It can reduce the number of individual vehicles on the road, leading to lower greenhouse gas emissions and improved air quality in urban </a:t>
            </a:r>
            <a:r>
              <a:rPr sz="2800" lang="en-US">
                <a:solidFill>
                  <a:srgbClr val="000000"/>
                </a:solidFill>
              </a:rPr>
              <a:t>a</a:t>
            </a:r>
            <a:r>
              <a:rPr sz="2800" lang="en-US">
                <a:solidFill>
                  <a:srgbClr val="000000"/>
                </a:solidFill>
              </a:rPr>
              <a:t>r</a:t>
            </a:r>
            <a:r>
              <a:rPr sz="2800" lang="en-US">
                <a:solidFill>
                  <a:srgbClr val="000000"/>
                </a:solidFill>
              </a:rPr>
              <a:t>e</a:t>
            </a:r>
            <a:r>
              <a:rPr sz="2800" lang="en-US">
                <a:solidFill>
                  <a:srgbClr val="000000"/>
                </a:solidFill>
              </a:rPr>
              <a:t>a</a:t>
            </a:r>
            <a:r>
              <a:rPr sz="2800" lang="en-US">
                <a:solidFill>
                  <a:srgbClr val="000000"/>
                </a:solidFill>
              </a:rPr>
              <a:t>s</a:t>
            </a:r>
            <a:r>
              <a:rPr sz="2800" lang="en-US">
                <a:solidFill>
                  <a:srgbClr val="000000"/>
                </a:solidFill>
              </a:rPr>
              <a:t>.</a:t>
            </a:r>
            <a:r>
              <a:rPr sz="2800" lang="en-US">
                <a:solidFill>
                  <a:srgbClr val="000000"/>
                </a:solidFill>
              </a:rPr>
              <a:t> </a:t>
            </a:r>
            <a:endParaRPr sz="2800" lang="en-IN">
              <a:solidFill>
                <a:srgbClr val="000000"/>
              </a:solidFill>
            </a:endParaRPr>
          </a:p>
        </p:txBody>
      </p:sp>
      <p:sp>
        <p:nvSpPr>
          <p:cNvPr id="1048679" name=""/>
          <p:cNvSpPr txBox="1"/>
          <p:nvPr/>
        </p:nvSpPr>
        <p:spPr>
          <a:xfrm>
            <a:off x="397566" y="3342464"/>
            <a:ext cx="4684356" cy="574039"/>
          </a:xfrm>
          <a:prstGeom prst="rect"/>
        </p:spPr>
        <p:txBody>
          <a:bodyPr rtlCol="0" wrap="square">
            <a:spAutoFit/>
          </a:bodyPr>
          <a:p>
            <a:r>
              <a:rPr b="1" sz="3200" lang="en-IN">
                <a:solidFill>
                  <a:srgbClr val="000000"/>
                </a:solidFill>
              </a:rPr>
              <a:t>4</a:t>
            </a:r>
            <a:r>
              <a:rPr b="1" sz="3200" lang="en-US">
                <a:solidFill>
                  <a:srgbClr val="000000"/>
                </a:solidFill>
              </a:rPr>
              <a:t>.</a:t>
            </a:r>
            <a:r>
              <a:rPr b="1" sz="3200" lang="en-IN">
                <a:solidFill>
                  <a:srgbClr val="000000"/>
                </a:solidFill>
              </a:rPr>
              <a:t>Safety Enhancements: </a:t>
            </a:r>
            <a:endParaRPr b="1" sz="2800" lang="en-IN">
              <a:solidFill>
                <a:srgbClr val="000000"/>
              </a:solidFill>
            </a:endParaRPr>
          </a:p>
        </p:txBody>
      </p:sp>
      <p:sp>
        <p:nvSpPr>
          <p:cNvPr id="1048680" name=""/>
          <p:cNvSpPr txBox="1"/>
          <p:nvPr/>
        </p:nvSpPr>
        <p:spPr>
          <a:xfrm>
            <a:off x="397565" y="3916502"/>
            <a:ext cx="8595188" cy="2606040"/>
          </a:xfrm>
          <a:prstGeom prst="rect"/>
        </p:spPr>
        <p:txBody>
          <a:bodyPr rtlCol="0" wrap="square">
            <a:spAutoFit/>
          </a:bodyPr>
          <a:p>
            <a:pPr indent="-457200" marL="457200">
              <a:buFont typeface="Arial"/>
              <a:buChar char="•"/>
            </a:pPr>
            <a:r>
              <a:rPr sz="2800" lang="en-IN">
                <a:solidFill>
                  <a:srgbClr val="000000"/>
                </a:solidFill>
              </a:rPr>
              <a:t>Analyzing data can help identify potential safety issues in the public transport system. For example, if there are </a:t>
            </a:r>
            <a:r>
              <a:rPr sz="2800" lang="en-US">
                <a:solidFill>
                  <a:srgbClr val="000000"/>
                </a:solidFill>
              </a:rPr>
              <a:t>a</a:t>
            </a:r>
            <a:r>
              <a:rPr sz="2800" lang="en-US">
                <a:solidFill>
                  <a:srgbClr val="000000"/>
                </a:solidFill>
              </a:rPr>
              <a:t>r</a:t>
            </a:r>
            <a:r>
              <a:rPr sz="2800" lang="en-IN">
                <a:solidFill>
                  <a:srgbClr val="000000"/>
                </a:solidFill>
              </a:rPr>
              <a:t>eas with a high incidence of accidents or security concerns, authorities can take measures to improve safety for </a:t>
            </a:r>
            <a:r>
              <a:rPr sz="2800" lang="en-US">
                <a:solidFill>
                  <a:srgbClr val="000000"/>
                </a:solidFill>
              </a:rPr>
              <a:t>p</a:t>
            </a:r>
            <a:r>
              <a:rPr sz="2800" lang="en-US">
                <a:solidFill>
                  <a:srgbClr val="000000"/>
                </a:solidFill>
              </a:rPr>
              <a:t>a</a:t>
            </a:r>
            <a:r>
              <a:rPr sz="2800" lang="en-US">
                <a:solidFill>
                  <a:srgbClr val="000000"/>
                </a:solidFill>
              </a:rPr>
              <a:t>s</a:t>
            </a:r>
            <a:r>
              <a:rPr sz="2800" lang="en-IN">
                <a:solidFill>
                  <a:srgbClr val="000000"/>
                </a:solidFill>
              </a:rPr>
              <a:t>ssengers and employees. </a:t>
            </a:r>
            <a:endParaRPr sz="2800" lang="en-IN">
              <a:solidFill>
                <a:srgbClr val="0000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Opulent">
      <a:dk1>
        <a:sysClr lastClr="000000" val="windowText"/>
      </a:dk1>
      <a:lt1>
        <a:sysClr lastClr="FFFFFF" val="window"/>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tl" blurRad="130000" dir="2700000" dist="101600" rotWithShape="0">
              <a:srgbClr val="000000">
                <a:alpha val="35000"/>
              </a:srgbClr>
            </a:outerShdw>
          </a:effectLst>
        </a:effectStyle>
        <a:effectStyle>
          <a:effectLst>
            <a:outerShdw blurRad="190500" dir="2700000" dist="228600" rotWithShape="0" sy="90000">
              <a:srgbClr val="000000">
                <a:alpha val="25500"/>
              </a:srgbClr>
            </a:outerShdw>
          </a:effectLst>
        </a:effectStyle>
        <a:effectStyle>
          <a:effectLst>
            <a:outerShdw blurRad="190500" dir="2700000" dist="228600" rotWithShape="0" sy="90000">
              <a:srgbClr val="000000">
                <a:alpha val="25500"/>
              </a:srgbClr>
            </a:outerShdw>
          </a:effectLst>
          <a:scene3d>
            <a:camera prst="orthographicFront" fov="0">
              <a:rot lat="0" lon="0" rev="0"/>
            </a:camera>
            <a:lightRig dir="tl" rig="soft">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gopi</dc:creator>
  <cp:lastModifiedBy>gopi</cp:lastModifiedBy>
  <dcterms:created xsi:type="dcterms:W3CDTF">2023-09-30T10:03:05Z</dcterms:created>
  <dcterms:modified xsi:type="dcterms:W3CDTF">2023-11-06T06:25:24Z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242caaa1889f422889bf4a2d1599a558</vt:lpwstr>
  </property>
</Properties>
</file>