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3" r:id="rId9"/>
    <p:sldId id="265" r:id="rId1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601" name="Title 7"/>
          <p:cNvSpPr>
            <a:spLocks noGrp="1"/>
          </p:cNvSpPr>
          <p:nvPr>
            <p:ph type="ctrTitle"/>
          </p:nvPr>
        </p:nvSpPr>
        <p:spPr>
          <a:xfrm>
            <a:off x="422030" y="1371600"/>
            <a:ext cx="8229600" cy="1828800"/>
          </a:xfrm>
        </p:spPr>
        <p:txBody>
          <a:bodyPr anchor="b" bIns="0" lIns="45720" rIns="45720" tIns="0" vert="horz">
            <a:normAutofit/>
            <a:scene3d>
              <a:camera prst="orthographicFront"/>
              <a:lightRig dir="t" rig="soft">
                <a:rot lat="0" lon="0" rev="17220000"/>
              </a:lightRig>
            </a:scene3d>
            <a:sp3d prstMaterial="softEdge">
              <a:bevelT w="38100" h="38100"/>
            </a:sp3d>
          </a:bodyPr>
          <a:lstStyle>
            <a:lvl1pPr>
              <a:defRPr baseline="0" b="1" cap="all" sz="48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27000" dir="2700000" dist="200000" rotWithShape="0">
                    <a:srgbClr val="000000">
                      <a:alpha val="30000"/>
                    </a:srgbClr>
                  </a:outerShdw>
                </a:effectLst>
              </a:defRPr>
            </a:lvl1pPr>
          </a:lstStyle>
          <a:p>
            <a:r>
              <a:rPr kumimoji="0" lang="en-US" smtClean="0"/>
              <a:t>Click to edit Master title style</a:t>
            </a:r>
            <a:endParaRPr kumimoji="0" lang="en-US"/>
          </a:p>
        </p:txBody>
      </p:sp>
      <p:sp>
        <p:nvSpPr>
          <p:cNvPr id="1048602" name="Date Placeholder 27"/>
          <p:cNvSpPr>
            <a:spLocks noGrp="1"/>
          </p:cNvSpPr>
          <p:nvPr>
            <p:ph type="dt" sz="half" idx="10"/>
          </p:nvPr>
        </p:nvSpPr>
        <p:spPr/>
        <p:txBody>
          <a:bodyPr/>
          <a:p>
            <a:fld id="{20362E2D-F5F2-412A-8651-868D22AE2C2D}" type="datetimeFigureOut">
              <a:rPr lang="en-US" smtClean="0"/>
              <a:t>10/1/2023</a:t>
            </a:fld>
            <a:endParaRPr lang="en-US"/>
          </a:p>
        </p:txBody>
      </p:sp>
      <p:sp>
        <p:nvSpPr>
          <p:cNvPr id="1048603" name="Footer Placeholder 16"/>
          <p:cNvSpPr>
            <a:spLocks noGrp="1"/>
          </p:cNvSpPr>
          <p:nvPr>
            <p:ph type="ftr" sz="quarter" idx="11"/>
          </p:nvPr>
        </p:nvSpPr>
        <p:spPr/>
        <p:txBody>
          <a:bodyPr/>
          <a:p>
            <a:endParaRPr lang="en-US"/>
          </a:p>
        </p:txBody>
      </p:sp>
      <p:sp>
        <p:nvSpPr>
          <p:cNvPr id="1048604" name="Slide Number Placeholder 28"/>
          <p:cNvSpPr>
            <a:spLocks noGrp="1"/>
          </p:cNvSpPr>
          <p:nvPr>
            <p:ph type="sldNum" sz="quarter" idx="12"/>
          </p:nvPr>
        </p:nvSpPr>
        <p:spPr/>
        <p:txBody>
          <a:bodyPr/>
          <a:p>
            <a:fld id="{5DFC1725-3237-412A-B88B-4326569FAFB5}" type="slidenum">
              <a:rPr lang="en-US" smtClean="0"/>
              <a:t>‹#›</a:t>
            </a:fld>
            <a:endParaRPr lang="en-US"/>
          </a:p>
        </p:txBody>
      </p:sp>
      <p:sp>
        <p:nvSpPr>
          <p:cNvPr id="1048605" name="Subtitle 8"/>
          <p:cNvSpPr>
            <a:spLocks noGrp="1"/>
          </p:cNvSpPr>
          <p:nvPr>
            <p:ph type="subTitle" idx="1"/>
          </p:nvPr>
        </p:nvSpPr>
        <p:spPr>
          <a:xfrm>
            <a:off x="1371600" y="3331698"/>
            <a:ext cx="6400800" cy="1752600"/>
          </a:xfrm>
        </p:spPr>
        <p:txBody>
          <a:bodyPr/>
          <a:lstStyle>
            <a:lvl1pPr algn="ctr" indent="0" marL="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17" name="Title 1"/>
          <p:cNvSpPr>
            <a:spLocks noGrp="1"/>
          </p:cNvSpPr>
          <p:nvPr>
            <p:ph type="title"/>
          </p:nvPr>
        </p:nvSpPr>
        <p:spPr/>
        <p:txBody>
          <a:bodyPr/>
          <a:p>
            <a:r>
              <a:rPr kumimoji="0" lang="en-US" smtClean="0"/>
              <a:t>Click to edit Master title style</a:t>
            </a:r>
            <a:endParaRPr kumimoji="0" lang="en-US"/>
          </a:p>
        </p:txBody>
      </p:sp>
      <p:sp>
        <p:nvSpPr>
          <p:cNvPr id="104861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06"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607"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08"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09" name="Footer Placeholder 4"/>
          <p:cNvSpPr>
            <a:spLocks noGrp="1"/>
          </p:cNvSpPr>
          <p:nvPr>
            <p:ph type="ftr" sz="quarter" idx="11"/>
          </p:nvPr>
        </p:nvSpPr>
        <p:spPr/>
        <p:txBody>
          <a:bodyPr/>
          <a:p>
            <a:endParaRPr lang="en-US"/>
          </a:p>
        </p:txBody>
      </p:sp>
      <p:sp>
        <p:nvSpPr>
          <p:cNvPr id="1048610"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86" name="Title 1"/>
          <p:cNvSpPr>
            <a:spLocks noGrp="1"/>
          </p:cNvSpPr>
          <p:nvPr>
            <p:ph type="title"/>
          </p:nvPr>
        </p:nvSpPr>
        <p:spPr/>
        <p:txBody>
          <a:bodyPr/>
          <a:p>
            <a:r>
              <a:rPr kumimoji="0" lang="en-US" smtClean="0"/>
              <a:t>Click to edit Master title style</a:t>
            </a:r>
            <a:endParaRPr kumimoji="0" lang="en-US"/>
          </a:p>
        </p:txBody>
      </p:sp>
      <p:sp>
        <p:nvSpPr>
          <p:cNvPr id="1048587"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8"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589" name="Footer Placeholder 4"/>
          <p:cNvSpPr>
            <a:spLocks noGrp="1"/>
          </p:cNvSpPr>
          <p:nvPr>
            <p:ph type="ftr" sz="quarter" idx="11"/>
          </p:nvPr>
        </p:nvSpPr>
        <p:spPr/>
        <p:txBody>
          <a:bodyPr/>
          <a:p>
            <a:endParaRPr lang="en-US"/>
          </a:p>
        </p:txBody>
      </p:sp>
      <p:sp>
        <p:nvSpPr>
          <p:cNvPr id="1048590"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3">
        <a:schemeClr val="bg2"/>
      </p:bgRef>
    </p:bg>
    <p:spTree>
      <p:nvGrpSpPr>
        <p:cNvPr id="31" name=""/>
        <p:cNvGrpSpPr/>
        <p:nvPr/>
      </p:nvGrpSpPr>
      <p:grpSpPr>
        <a:xfrm>
          <a:off x="0" y="0"/>
          <a:ext cx="0" cy="0"/>
          <a:chOff x="0" y="0"/>
          <a:chExt cx="0" cy="0"/>
        </a:xfrm>
      </p:grpSpPr>
      <p:sp>
        <p:nvSpPr>
          <p:cNvPr id="1048622" name="Title 1"/>
          <p:cNvSpPr>
            <a:spLocks noGrp="1"/>
          </p:cNvSpPr>
          <p:nvPr>
            <p:ph type="title"/>
          </p:nvPr>
        </p:nvSpPr>
        <p:spPr>
          <a:xfrm>
            <a:off x="1600200" y="609600"/>
            <a:ext cx="7086600" cy="1828800"/>
          </a:xfrm>
        </p:spPr>
        <p:txBody>
          <a:bodyPr anchor="b" bIns="0" vert="horz">
            <a:noAutofit/>
            <a:scene3d>
              <a:camera prst="orthographicFront"/>
              <a:lightRig dir="t" rig="soft">
                <a:rot lat="0" lon="0" rev="17220000"/>
              </a:lightRig>
            </a:scene3d>
            <a:sp3d prstMaterial="softEdge">
              <a:bevelT w="38100" h="38100"/>
              <a:contourClr>
                <a:schemeClr val="tx2">
                  <a:shade val="50000"/>
                </a:schemeClr>
              </a:contourClr>
            </a:sp3d>
          </a:bodyPr>
          <a:lstStyle>
            <a:lvl1pPr algn="l" rtl="0">
              <a:spcBef>
                <a:spcPct val="0"/>
              </a:spcBef>
              <a:buNone/>
              <a:defRPr baseline="0" b="1" cap="none" sz="4800">
                <a:ln w="6350">
                  <a:noFill/>
                </a:ln>
                <a:solidFill>
                  <a:schemeClr val="accent1">
                    <a:tint val="90000"/>
                    <a:satMod val="120000"/>
                  </a:schemeClr>
                </a:solidFill>
                <a:effectLst>
                  <a:outerShdw algn="tl" blurRad="114300" dir="2700000" dist="101600"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23" name="Text Placeholder 2"/>
          <p:cNvSpPr>
            <a:spLocks noGrp="1"/>
          </p:cNvSpPr>
          <p:nvPr>
            <p:ph type="body" idx="1"/>
          </p:nvPr>
        </p:nvSpPr>
        <p:spPr>
          <a:xfrm>
            <a:off x="1600200" y="2507786"/>
            <a:ext cx="7086600" cy="1509712"/>
          </a:xfrm>
        </p:spPr>
        <p:txBody>
          <a:bodyPr anchor="t"/>
          <a:lstStyle>
            <a:lvl1pPr algn="l" indent="0" marL="73152">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24"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a:xfrm>
            <a:off x="7924800" y="6416675"/>
            <a:ext cx="762000" cy="365125"/>
          </a:xfrm>
        </p:spPr>
        <p:txBody>
          <a:bodyPr/>
          <a:p>
            <a:fld id="{5DFC1725-3237-412A-B88B-4326569FAFB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27" name="Title 1"/>
          <p:cNvSpPr>
            <a:spLocks noGrp="1"/>
          </p:cNvSpPr>
          <p:nvPr>
            <p:ph type="title"/>
          </p:nvPr>
        </p:nvSpPr>
        <p:spPr/>
        <p:txBody>
          <a:bodyPr/>
          <a:p>
            <a:r>
              <a:rPr kumimoji="0" lang="en-US" smtClean="0"/>
              <a:t>Click to edit Master title style</a:t>
            </a:r>
            <a:endParaRPr kumimoji="0" lang="en-US"/>
          </a:p>
        </p:txBody>
      </p:sp>
      <p:sp>
        <p:nvSpPr>
          <p:cNvPr id="1048628"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9"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0"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31" name="Footer Placeholder 5"/>
          <p:cNvSpPr>
            <a:spLocks noGrp="1"/>
          </p:cNvSpPr>
          <p:nvPr>
            <p:ph type="ftr" sz="quarter" idx="11"/>
          </p:nvPr>
        </p:nvSpPr>
        <p:spPr/>
        <p:txBody>
          <a:bodyPr/>
          <a:p>
            <a:endParaRPr lang="en-US"/>
          </a:p>
        </p:txBody>
      </p:sp>
      <p:sp>
        <p:nvSpPr>
          <p:cNvPr id="1048632"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33"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34" name="Text Placeholder 2"/>
          <p:cNvSpPr>
            <a:spLocks noGrp="1"/>
          </p:cNvSpPr>
          <p:nvPr>
            <p:ph type="body" idx="1"/>
          </p:nvPr>
        </p:nvSpPr>
        <p:spPr>
          <a:xfrm>
            <a:off x="457200" y="1535112"/>
            <a:ext cx="4040188"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5" name="Text Placeholder 3"/>
          <p:cNvSpPr>
            <a:spLocks noGrp="1"/>
          </p:cNvSpPr>
          <p:nvPr>
            <p:ph type="body" sz="half" idx="3"/>
          </p:nvPr>
        </p:nvSpPr>
        <p:spPr>
          <a:xfrm>
            <a:off x="4645025" y="1535112"/>
            <a:ext cx="4041775"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6"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8" name="Date Placeholder 6"/>
          <p:cNvSpPr>
            <a:spLocks noGrp="1"/>
          </p:cNvSpPr>
          <p:nvPr>
            <p:ph type="dt" sz="half" idx="10"/>
          </p:nvPr>
        </p:nvSpPr>
        <p:spPr/>
        <p:txBody>
          <a:bodyPr/>
          <a:p>
            <a:fld id="{20362E2D-F5F2-412A-8651-868D22AE2C2D}" type="datetimeFigureOut">
              <a:rPr lang="en-US" smtClean="0"/>
              <a:t>10/1/2023</a:t>
            </a:fld>
            <a:endParaRPr lang="en-US"/>
          </a:p>
        </p:txBody>
      </p:sp>
      <p:sp>
        <p:nvSpPr>
          <p:cNvPr id="1048639" name="Footer Placeholder 7"/>
          <p:cNvSpPr>
            <a:spLocks noGrp="1"/>
          </p:cNvSpPr>
          <p:nvPr>
            <p:ph type="ftr" sz="quarter" idx="11"/>
          </p:nvPr>
        </p:nvSpPr>
        <p:spPr/>
        <p:txBody>
          <a:bodyPr/>
          <a:p>
            <a:endParaRPr lang="en-US"/>
          </a:p>
        </p:txBody>
      </p:sp>
      <p:sp>
        <p:nvSpPr>
          <p:cNvPr id="1048640" name="Slide Number Placeholder 8"/>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 name=""/>
        <p:cNvGrpSpPr/>
        <p:nvPr/>
      </p:nvGrpSpPr>
      <p:grpSpPr>
        <a:xfrm>
          <a:off x="0" y="0"/>
          <a:ext cx="0" cy="0"/>
          <a:chOff x="0" y="0"/>
          <a:chExt cx="0" cy="0"/>
        </a:xfrm>
      </p:grpSpPr>
      <p:sp>
        <p:nvSpPr>
          <p:cNvPr id="1048581" name="Title 1"/>
          <p:cNvSpPr>
            <a:spLocks noGrp="1"/>
          </p:cNvSpPr>
          <p:nvPr>
            <p:ph type="title"/>
          </p:nvPr>
        </p:nvSpPr>
        <p:spPr/>
        <p:txBody>
          <a:bodyPr/>
          <a:p>
            <a:r>
              <a:rPr kumimoji="0" lang="en-US" smtClean="0"/>
              <a:t>Click to edit Master title style</a:t>
            </a:r>
            <a:endParaRPr kumimoji="0" lang="en-US"/>
          </a:p>
        </p:txBody>
      </p:sp>
      <p:sp>
        <p:nvSpPr>
          <p:cNvPr id="1048582" name="Date Placeholder 2"/>
          <p:cNvSpPr>
            <a:spLocks noGrp="1"/>
          </p:cNvSpPr>
          <p:nvPr>
            <p:ph type="dt" sz="half" idx="10"/>
          </p:nvPr>
        </p:nvSpPr>
        <p:spPr/>
        <p:txBody>
          <a:bodyPr/>
          <a:p>
            <a:fld id="{20362E2D-F5F2-412A-8651-868D22AE2C2D}" type="datetimeFigureOut">
              <a:rPr lang="en-US" smtClean="0"/>
              <a:t>10/1/2023</a:t>
            </a:fld>
            <a:endParaRPr lang="en-US"/>
          </a:p>
        </p:txBody>
      </p:sp>
      <p:sp>
        <p:nvSpPr>
          <p:cNvPr id="1048583" name="Footer Placeholder 3"/>
          <p:cNvSpPr>
            <a:spLocks noGrp="1"/>
          </p:cNvSpPr>
          <p:nvPr>
            <p:ph type="ftr" sz="quarter" idx="11"/>
          </p:nvPr>
        </p:nvSpPr>
        <p:spPr/>
        <p:txBody>
          <a:bodyPr/>
          <a:p>
            <a:endParaRPr lang="en-US"/>
          </a:p>
        </p:txBody>
      </p:sp>
      <p:sp>
        <p:nvSpPr>
          <p:cNvPr id="1048584" name="Slide Number Placeholder 4"/>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41" name="Date Placeholder 1"/>
          <p:cNvSpPr>
            <a:spLocks noGrp="1"/>
          </p:cNvSpPr>
          <p:nvPr>
            <p:ph type="dt" sz="half" idx="10"/>
          </p:nvPr>
        </p:nvSpPr>
        <p:spPr/>
        <p:txBody>
          <a:bodyPr/>
          <a:p>
            <a:fld id="{20362E2D-F5F2-412A-8651-868D22AE2C2D}" type="datetimeFigureOut">
              <a:rPr lang="en-US" smtClean="0"/>
              <a:t>10/1/2023</a:t>
            </a:fld>
            <a:endParaRPr lang="en-US"/>
          </a:p>
        </p:txBody>
      </p:sp>
      <p:sp>
        <p:nvSpPr>
          <p:cNvPr id="1048642" name="Footer Placeholder 2"/>
          <p:cNvSpPr>
            <a:spLocks noGrp="1"/>
          </p:cNvSpPr>
          <p:nvPr>
            <p:ph type="ftr" sz="quarter" idx="11"/>
          </p:nvPr>
        </p:nvSpPr>
        <p:spPr/>
        <p:txBody>
          <a:bodyPr/>
          <a:p>
            <a:endParaRPr lang="en-US"/>
          </a:p>
        </p:txBody>
      </p:sp>
      <p:sp>
        <p:nvSpPr>
          <p:cNvPr id="1048643" name="Slide Number Placeholder 3"/>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5" name=""/>
        <p:cNvGrpSpPr/>
        <p:nvPr/>
      </p:nvGrpSpPr>
      <p:grpSpPr>
        <a:xfrm>
          <a:off x="0" y="0"/>
          <a:ext cx="0" cy="0"/>
          <a:chOff x="0" y="0"/>
          <a:chExt cx="0" cy="0"/>
        </a:xfrm>
      </p:grpSpPr>
      <p:sp>
        <p:nvSpPr>
          <p:cNvPr id="1048644" name="Title 1"/>
          <p:cNvSpPr>
            <a:spLocks noGrp="1"/>
          </p:cNvSpPr>
          <p:nvPr>
            <p:ph type="title"/>
          </p:nvPr>
        </p:nvSpPr>
        <p:spPr>
          <a:xfrm>
            <a:off x="457200" y="273050"/>
            <a:ext cx="3008313" cy="1162050"/>
          </a:xfrm>
        </p:spPr>
        <p:txBody>
          <a:bodyPr anchor="b" vert="horz">
            <a:normAutofit/>
            <a:sp3d prstMaterial="softEdge"/>
          </a:bodyPr>
          <a:lstStyle>
            <a:lvl1pPr algn="l">
              <a:buNone/>
              <a:defRPr b="0" sz="220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645" name="Text Placeholder 2"/>
          <p:cNvSpPr>
            <a:spLocks noGrp="1"/>
          </p:cNvSpPr>
          <p:nvPr>
            <p:ph type="body" idx="2"/>
          </p:nvPr>
        </p:nvSpPr>
        <p:spPr>
          <a:xfrm>
            <a:off x="457200" y="1524000"/>
            <a:ext cx="3008313" cy="4602163"/>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46"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11" name="Title 1"/>
          <p:cNvSpPr>
            <a:spLocks noGrp="1"/>
          </p:cNvSpPr>
          <p:nvPr>
            <p:ph type="title"/>
          </p:nvPr>
        </p:nvSpPr>
        <p:spPr>
          <a:xfrm>
            <a:off x="1828800" y="609600"/>
            <a:ext cx="5486400" cy="522288"/>
          </a:xfrm>
        </p:spPr>
        <p:txBody>
          <a:bodyPr anchor="b" bIns="0" lIns="45720" rIns="45720">
            <a:sp3d prstMaterial="softEdge"/>
          </a:bodyPr>
          <a:lstStyle>
            <a:lvl1pPr algn="ctr">
              <a:buNone/>
              <a:defRPr b="1" sz="2000"/>
            </a:lvl1pPr>
          </a:lstStyle>
          <a:p>
            <a:r>
              <a:rPr kumimoji="0" lang="en-US" smtClean="0"/>
              <a:t>Click to edit Master title style</a:t>
            </a:r>
            <a:endParaRPr kumimoji="0" lang="en-US"/>
          </a:p>
        </p:txBody>
      </p:sp>
      <p:sp>
        <p:nvSpPr>
          <p:cNvPr id="1048612"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r="2700000" dist="228600" sy="90000">
              <a:srgbClr val="000000">
                <a:alpha val="25000"/>
              </a:srgbClr>
            </a:outerShdw>
          </a:effectLst>
          <a:scene3d>
            <a:camera prst="orthographicFront">
              <a:rot lat="0" lon="0" rev="0"/>
            </a:camera>
            <a:lightRig dir="tr" rig="balanced">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13" name="Text Placeholder 3"/>
          <p:cNvSpPr>
            <a:spLocks noGrp="1"/>
          </p:cNvSpPr>
          <p:nvPr>
            <p:ph type="body" sz="half" idx="2"/>
          </p:nvPr>
        </p:nvSpPr>
        <p:spPr>
          <a:xfrm>
            <a:off x="1828800" y="1166787"/>
            <a:ext cx="5486400" cy="530352"/>
          </a:xfrm>
        </p:spPr>
        <p:txBody>
          <a:bodyPr anchor="t" lIns="45720" rIns="45720" tIns="45720"/>
          <a:lstStyle>
            <a:lvl1pPr algn="ct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14"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15" name="Footer Placeholder 5"/>
          <p:cNvSpPr>
            <a:spLocks noGrp="1"/>
          </p:cNvSpPr>
          <p:nvPr>
            <p:ph type="ftr" sz="quarter" idx="11"/>
          </p:nvPr>
        </p:nvSpPr>
        <p:spPr/>
        <p:txBody>
          <a:bodyPr/>
          <a:p>
            <a:endParaRPr lang="en-US"/>
          </a:p>
        </p:txBody>
      </p:sp>
      <p:sp>
        <p:nvSpPr>
          <p:cNvPr id="1048616"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7" name=""/>
        <p:cNvGrpSpPr/>
        <p:nvPr/>
      </p:nvGrpSpPr>
      <p:grpSpPr>
        <a:xfrm>
          <a:off x="0" y="0"/>
          <a:ext cx="0" cy="0"/>
          <a:chOff x="0" y="0"/>
          <a:chExt cx="0" cy="0"/>
        </a:xfrm>
      </p:grpSpPr>
      <p:sp>
        <p:nvSpPr>
          <p:cNvPr id="1048576" name="Title Placeholder 21"/>
          <p:cNvSpPr>
            <a:spLocks noGrp="1"/>
          </p:cNvSpPr>
          <p:nvPr>
            <p:ph type="title"/>
          </p:nvPr>
        </p:nvSpPr>
        <p:spPr>
          <a:xfrm>
            <a:off x="457200" y="274638"/>
            <a:ext cx="8229600" cy="1143000"/>
          </a:xfrm>
          <a:prstGeom prst="rect"/>
        </p:spPr>
        <p:txBody>
          <a:bodyPr anchor="ctr" vert="horz">
            <a:normAutofit/>
            <a:scene3d>
              <a:camera prst="orthographicFront"/>
              <a:lightRig dir="t" rig="soft">
                <a:rot lat="0" lon="0" rev="16800000"/>
              </a:lightRig>
            </a:scene3d>
            <a:sp3d prstMaterial="softEdge">
              <a:bevelT w="38100" h="38100"/>
            </a:sp3d>
          </a:bodyPr>
          <a:p>
            <a:r>
              <a:rPr kumimoji="0" lang="en-US" smtClean="0"/>
              <a:t>Click to edit Master title style</a:t>
            </a:r>
            <a:endParaRPr kumimoji="0" lang="en-US"/>
          </a:p>
        </p:txBody>
      </p:sp>
      <p:sp>
        <p:nvSpPr>
          <p:cNvPr id="1048577" name="Text Placeholder 12"/>
          <p:cNvSpPr>
            <a:spLocks noGrp="1"/>
          </p:cNvSpPr>
          <p:nvPr>
            <p:ph type="body" idx="1"/>
          </p:nvPr>
        </p:nvSpPr>
        <p:spPr>
          <a:xfrm>
            <a:off x="457200" y="1600200"/>
            <a:ext cx="8229600" cy="470916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3"/>
          <p:cNvSpPr>
            <a:spLocks noGrp="1"/>
          </p:cNvSpPr>
          <p:nvPr>
            <p:ph type="dt" sz="half" idx="2"/>
          </p:nvPr>
        </p:nvSpPr>
        <p:spPr>
          <a:xfrm>
            <a:off x="457200" y="6416675"/>
            <a:ext cx="2133600" cy="365125"/>
          </a:xfrm>
          <a:prstGeom prst="rect"/>
        </p:spPr>
        <p:txBody>
          <a:bodyPr anchor="b" vert="horz"/>
          <a:lstStyle>
            <a:lvl1pPr algn="l" eaLnBrk="1" hangingPunct="1" latinLnBrk="0">
              <a:defRPr sz="1200" kumimoji="0">
                <a:solidFill>
                  <a:schemeClr val="tx1">
                    <a:shade val="50000"/>
                  </a:schemeClr>
                </a:solidFill>
              </a:defRPr>
            </a:lvl1pPr>
          </a:lstStyle>
          <a:p>
            <a:fld id="{20362E2D-F5F2-412A-8651-868D22AE2C2D}" type="datetimeFigureOut">
              <a:rPr lang="en-US" smtClean="0"/>
              <a:t>10/1/2023</a:t>
            </a:fld>
            <a:endParaRPr lang="en-US"/>
          </a:p>
        </p:txBody>
      </p:sp>
      <p:sp>
        <p:nvSpPr>
          <p:cNvPr id="1048579" name="Footer Placeholder 2"/>
          <p:cNvSpPr>
            <a:spLocks noGrp="1"/>
          </p:cNvSpPr>
          <p:nvPr>
            <p:ph type="ftr" sz="quarter" idx="3"/>
          </p:nvPr>
        </p:nvSpPr>
        <p:spPr>
          <a:xfrm>
            <a:off x="3124200" y="6416675"/>
            <a:ext cx="2895600" cy="365125"/>
          </a:xfrm>
          <a:prstGeom prst="rect"/>
        </p:spPr>
        <p:txBody>
          <a:bodyPr anchor="b" vert="horz"/>
          <a:lstStyle>
            <a:lvl1pPr algn="ctr" eaLnBrk="1" hangingPunct="1" latinLnBrk="0">
              <a:defRPr sz="1200" kumimoji="0">
                <a:solidFill>
                  <a:schemeClr val="tx1">
                    <a:shade val="50000"/>
                  </a:schemeClr>
                </a:solidFill>
              </a:defRPr>
            </a:lvl1pPr>
          </a:lstStyle>
          <a:p>
            <a:endParaRPr lang="en-US"/>
          </a:p>
        </p:txBody>
      </p:sp>
      <p:sp>
        <p:nvSpPr>
          <p:cNvPr id="1048580" name="Slide Number Placeholder 22"/>
          <p:cNvSpPr>
            <a:spLocks noGrp="1"/>
          </p:cNvSpPr>
          <p:nvPr>
            <p:ph type="sldNum" sz="quarter" idx="4"/>
          </p:nvPr>
        </p:nvSpPr>
        <p:spPr>
          <a:xfrm>
            <a:off x="7924800" y="6416675"/>
            <a:ext cx="762000" cy="365125"/>
          </a:xfrm>
          <a:prstGeom prst="rect"/>
        </p:spPr>
        <p:txBody>
          <a:bodyPr anchor="b" lIns="0" rIns="0" vert="horz"/>
          <a:lstStyle>
            <a:lvl1pPr algn="r" eaLnBrk="1" hangingPunct="1" latinLnBrk="0">
              <a:defRPr sz="1200" kumimoji="0">
                <a:solidFill>
                  <a:schemeClr val="tx1">
                    <a:shade val="50000"/>
                  </a:schemeClr>
                </a:solidFill>
              </a:defRPr>
            </a:lvl1pPr>
          </a:lstStyle>
          <a:p>
            <a:fld id="{5DFC1725-3237-412A-B88B-4326569FAFB5}"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baseline="0" b="1" cap="none" sz="4100" kern="1200" kumimoji="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14300" dir="2700000" dist="101600" rotWithShape="0">
              <a:srgbClr val="000000">
                <a:alpha val="40000"/>
              </a:srgbClr>
            </a:outerShdw>
          </a:effectLst>
          <a:latin typeface="+mj-lt"/>
          <a:ea typeface="+mj-ea"/>
          <a:cs typeface="+mj-cs"/>
        </a:defRPr>
      </a:lvl1pPr>
    </p:titleStyle>
    <p:bodyStyle>
      <a:lvl1pPr algn="l" eaLnBrk="1" hangingPunct="1" indent="-411480" latinLnBrk="0" marL="548640" rtl="0">
        <a:spcBef>
          <a:spcPct val="20000"/>
        </a:spcBef>
        <a:buClr>
          <a:schemeClr val="tx1">
            <a:shade val="95000"/>
          </a:schemeClr>
        </a:buClr>
        <a:buSzPct val="65000"/>
        <a:buFont typeface="Wingdings 2"/>
        <a:buChar char=""/>
        <a:defRPr sz="2800" kern="1200" kumimoji="0">
          <a:solidFill>
            <a:schemeClr val="tx1"/>
          </a:solidFill>
          <a:latin typeface="+mn-lt"/>
          <a:ea typeface="+mn-ea"/>
          <a:cs typeface="+mn-cs"/>
        </a:defRPr>
      </a:lvl1pPr>
      <a:lvl2pPr algn="l" eaLnBrk="1" hangingPunct="1" indent="-283464" latinLnBrk="0" marL="868680" rtl="0">
        <a:spcBef>
          <a:spcPct val="20000"/>
        </a:spcBef>
        <a:buClr>
          <a:schemeClr val="tx1"/>
        </a:buClr>
        <a:buSzPct val="80000"/>
        <a:buFont typeface="Wingdings 2"/>
        <a:buChar char=""/>
        <a:defRPr sz="2400" kern="1200" kumimoji="0">
          <a:solidFill>
            <a:schemeClr val="tx1"/>
          </a:solidFill>
          <a:latin typeface="+mn-lt"/>
          <a:ea typeface="+mn-ea"/>
          <a:cs typeface="+mn-cs"/>
        </a:defRPr>
      </a:lvl2pPr>
      <a:lvl3pPr algn="l" eaLnBrk="1" hangingPunct="1" indent="-228600" latinLnBrk="0" marL="1133856" rtl="0">
        <a:spcBef>
          <a:spcPct val="20000"/>
        </a:spcBef>
        <a:buClr>
          <a:schemeClr val="tx1"/>
        </a:buClr>
        <a:buSzPct val="95000"/>
        <a:buFont typeface="Wingdings"/>
        <a:buChar char=""/>
        <a:defRPr sz="2200" kern="1200" kumimoji="0">
          <a:solidFill>
            <a:schemeClr val="tx1"/>
          </a:solidFill>
          <a:latin typeface="+mn-lt"/>
          <a:ea typeface="+mn-ea"/>
          <a:cs typeface="+mn-cs"/>
        </a:defRPr>
      </a:lvl3pPr>
      <a:lvl4pPr algn="l" eaLnBrk="1" hangingPunct="1" indent="-182880" latinLnBrk="0" marL="1353312" rtl="0">
        <a:spcBef>
          <a:spcPct val="20000"/>
        </a:spcBef>
        <a:buClr>
          <a:schemeClr val="tx1"/>
        </a:buClr>
        <a:buSzPct val="100000"/>
        <a:buFont typeface="Wingdings 3"/>
        <a:buChar char=""/>
        <a:defRPr sz="2000" kern="1200" kumimoji="0">
          <a:solidFill>
            <a:schemeClr val="tx1"/>
          </a:solidFill>
          <a:latin typeface="+mn-lt"/>
          <a:ea typeface="+mn-ea"/>
          <a:cs typeface="+mn-cs"/>
        </a:defRPr>
      </a:lvl4pPr>
      <a:lvl5pPr algn="l" eaLnBrk="1" hangingPunct="1" indent="-182880" latinLnBrk="0" marL="1545336" rtl="0">
        <a:spcBef>
          <a:spcPct val="20000"/>
        </a:spcBef>
        <a:buClr>
          <a:schemeClr val="tx1"/>
        </a:buClr>
        <a:buFont typeface="Wingdings 2"/>
        <a:buChar char=""/>
        <a:defRPr sz="2000" kern="1200" kumimoji="0">
          <a:solidFill>
            <a:schemeClr val="tx1"/>
          </a:solidFill>
          <a:latin typeface="+mn-lt"/>
          <a:ea typeface="+mn-ea"/>
          <a:cs typeface="+mn-cs"/>
        </a:defRPr>
      </a:lvl5pPr>
      <a:lvl6pPr algn="l" eaLnBrk="1" hangingPunct="1" indent="-182880" latinLnBrk="0" marL="1764792" rtl="0">
        <a:spcBef>
          <a:spcPct val="20000"/>
        </a:spcBef>
        <a:buClr>
          <a:schemeClr val="tx1"/>
        </a:buClr>
        <a:buFont typeface="Wingdings 3"/>
        <a:buChar char=""/>
        <a:defRPr sz="1800" kern="1200" kumimoji="0">
          <a:solidFill>
            <a:schemeClr val="tx1"/>
          </a:solidFill>
          <a:latin typeface="+mn-lt"/>
          <a:ea typeface="+mn-ea"/>
          <a:cs typeface="+mn-cs"/>
        </a:defRPr>
      </a:lvl6pPr>
      <a:lvl7pPr algn="l" eaLnBrk="1" hangingPunct="1" indent="-182880" latinLnBrk="0" marL="1965960" rtl="0">
        <a:spcBef>
          <a:spcPct val="20000"/>
        </a:spcBef>
        <a:buClr>
          <a:schemeClr val="tx1"/>
        </a:buClr>
        <a:buFont typeface="Wingdings 2"/>
        <a:buChar char=""/>
        <a:defRPr sz="1600" kern="1200" kumimoji="0">
          <a:solidFill>
            <a:schemeClr val="tx1"/>
          </a:solidFill>
          <a:latin typeface="+mn-lt"/>
          <a:ea typeface="+mn-ea"/>
          <a:cs typeface="+mn-cs"/>
        </a:defRPr>
      </a:lvl7pPr>
      <a:lvl8pPr algn="l" eaLnBrk="1" hangingPunct="1" indent="-182880" latinLnBrk="0" marL="2167128" rtl="0">
        <a:spcBef>
          <a:spcPct val="20000"/>
        </a:spcBef>
        <a:buClr>
          <a:schemeClr val="tx1"/>
        </a:buClr>
        <a:buFont typeface="Wingdings 2"/>
        <a:buChar char=""/>
        <a:defRPr sz="1400" kern="1200" kumimoji="0">
          <a:solidFill>
            <a:schemeClr val="tx1"/>
          </a:solidFill>
          <a:latin typeface="+mn-lt"/>
          <a:ea typeface="+mn-ea"/>
          <a:cs typeface="+mn-cs"/>
        </a:defRPr>
      </a:lvl8pPr>
      <a:lvl9pPr algn="l" eaLnBrk="1" hangingPunct="1" indent="-182880" latinLnBrk="0" marL="2368296" rtl="0">
        <a:spcBef>
          <a:spcPct val="20000"/>
        </a:spcBef>
        <a:buClr>
          <a:schemeClr val="tx1"/>
        </a:buClr>
        <a:buFont typeface="Wingdings 2"/>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5" name="Title 1"/>
          <p:cNvSpPr>
            <a:spLocks noGrp="1"/>
          </p:cNvSpPr>
          <p:nvPr>
            <p:ph type="title"/>
          </p:nvPr>
        </p:nvSpPr>
        <p:spPr>
          <a:xfrm>
            <a:off x="609600" y="2667000"/>
            <a:ext cx="8229600" cy="1143000"/>
          </a:xfrm>
        </p:spPr>
        <p:txBody>
          <a:bodyPr>
            <a:normAutofit fontScale="90244"/>
          </a:bodyPr>
          <a:p>
            <a:r>
              <a:rPr dirty="0" lang="en-US" smtClean="0">
                <a:solidFill>
                  <a:schemeClr val="bg1">
                    <a:lumMod val="85000"/>
                    <a:lumOff val="15000"/>
                  </a:schemeClr>
                </a:solidFill>
              </a:rPr>
              <a:t>PUBLIC TRANSPORTATION</a:t>
            </a:r>
            <a:r>
              <a:rPr dirty="0" lang="en-US" smtClean="0">
                <a:solidFill>
                  <a:schemeClr val="bg1">
                    <a:lumMod val="85000"/>
                    <a:lumOff val="15000"/>
                  </a:schemeClr>
                </a:solidFill>
              </a:rPr>
              <a:t> </a:t>
            </a:r>
            <a:r>
              <a:rPr dirty="0" lang="en-US" smtClean="0">
                <a:solidFill>
                  <a:schemeClr val="bg1">
                    <a:lumMod val="85000"/>
                    <a:lumOff val="15000"/>
                  </a:schemeClr>
                </a:solidFill>
              </a:rPr>
              <a:t>E</a:t>
            </a:r>
            <a:r>
              <a:rPr dirty="0" lang="en-US" smtClean="0">
                <a:solidFill>
                  <a:schemeClr val="bg1">
                    <a:lumMod val="85000"/>
                    <a:lumOff val="15000"/>
                  </a:schemeClr>
                </a:solidFill>
              </a:rPr>
              <a:t>F</a:t>
            </a:r>
            <a:r>
              <a:rPr dirty="0" lang="en-US" smtClean="0">
                <a:solidFill>
                  <a:schemeClr val="bg1">
                    <a:lumMod val="85000"/>
                    <a:lumOff val="15000"/>
                  </a:schemeClr>
                </a:solidFill>
              </a:rPr>
              <a:t>F</a:t>
            </a:r>
            <a:r>
              <a:rPr dirty="0" lang="en-US" smtClean="0">
                <a:solidFill>
                  <a:schemeClr val="bg1">
                    <a:lumMod val="85000"/>
                    <a:lumOff val="15000"/>
                  </a:schemeClr>
                </a:solidFill>
              </a:rPr>
              <a:t>I</a:t>
            </a:r>
            <a:r>
              <a:rPr dirty="0" lang="en-US" smtClean="0">
                <a:solidFill>
                  <a:schemeClr val="bg1">
                    <a:lumMod val="85000"/>
                    <a:lumOff val="15000"/>
                  </a:schemeClr>
                </a:solidFill>
              </a:rPr>
              <a:t>CIENCY</a:t>
            </a:r>
            <a:r>
              <a:rPr dirty="0" lang="en-US" smtClean="0"/>
              <a:t> </a:t>
            </a:r>
            <a:r>
              <a:rPr dirty="0" lang="en-US" smtClean="0">
                <a:solidFill>
                  <a:schemeClr val="bg1">
                    <a:lumMod val="85000"/>
                    <a:lumOff val="15000"/>
                  </a:schemeClr>
                </a:solidFill>
              </a:rPr>
              <a:t>ANALYSIS</a:t>
            </a:r>
            <a:endParaRPr dirty="0" lang="en-US">
              <a:solidFill>
                <a:schemeClr val="bg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1" name="Title 1"/>
          <p:cNvSpPr>
            <a:spLocks noGrp="1"/>
          </p:cNvSpPr>
          <p:nvPr>
            <p:ph type="title"/>
          </p:nvPr>
        </p:nvSpPr>
        <p:spPr>
          <a:xfrm>
            <a:off x="381000" y="381000"/>
            <a:ext cx="8229600" cy="1143000"/>
          </a:xfrm>
        </p:spPr>
        <p:txBody>
          <a:bodyPr>
            <a:normAutofit/>
          </a:bodyPr>
          <a:p>
            <a:r>
              <a:rPr b="0" dirty="0" lang="en-US" smtClean="0"/>
              <a:t>Introduction</a:t>
            </a:r>
            <a:endParaRPr dirty="0" lang="en-US"/>
          </a:p>
        </p:txBody>
      </p:sp>
      <p:sp>
        <p:nvSpPr>
          <p:cNvPr id="1048592" name="Content Placeholder 2"/>
          <p:cNvSpPr>
            <a:spLocks noGrp="1"/>
          </p:cNvSpPr>
          <p:nvPr>
            <p:ph idx="1"/>
          </p:nvPr>
        </p:nvSpPr>
        <p:spPr>
          <a:xfrm>
            <a:off x="457199" y="1855926"/>
            <a:ext cx="8229600" cy="4709160"/>
          </a:xfrm>
        </p:spPr>
        <p:txBody>
          <a:bodyPr/>
          <a:p>
            <a:pPr>
              <a:buFont typeface="Wingdings" pitchFamily="2" charset="2"/>
              <a:buChar char="Ø"/>
            </a:pPr>
            <a:r>
              <a:rPr dirty="0" lang="en-US" smtClean="0"/>
              <a:t>The operational performance analysis of firms has witnessed a revolution since the late 1970s [1]. Naturally, it has led to comparisons between firms and the public sector, paving the way for benchmarking analysis.</a:t>
            </a:r>
            <a:endParaRPr dirty="0" lang="en-US"/>
          </a:p>
          <a:p>
            <a:pPr>
              <a:buFont typeface="Wingdings" pitchFamily="2" charset="2"/>
              <a:buChar char="Ø"/>
            </a:pPr>
            <a:r>
              <a:rPr dirty="0" lang="en-US" smtClean="0"/>
              <a:t>This concept first appeared in 1989 [2], popularized by Xerox. </a:t>
            </a:r>
            <a:endParaRPr dirty="0" lang="en-US"/>
          </a:p>
          <a:p>
            <a:pPr>
              <a:buFont typeface="Wingdings" pitchFamily="2" charset="2"/>
              <a:buChar char="Ø"/>
            </a:pPr>
            <a:r>
              <a:rPr dirty="0" lang="en-US" smtClean="0"/>
              <a:t>economic theory of optimizing behavior as deviations from best practices, and enables the proposition of feasible corrective goals [3].</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3" name="Title 1"/>
          <p:cNvSpPr>
            <a:spLocks noGrp="1"/>
          </p:cNvSpPr>
          <p:nvPr>
            <p:ph type="title"/>
          </p:nvPr>
        </p:nvSpPr>
        <p:spPr/>
        <p:txBody>
          <a:bodyPr>
            <a:normAutofit fontScale="90244"/>
          </a:bodyPr>
          <a:p>
            <a:r>
              <a:rPr dirty="0" lang="en-US"/>
              <a:t>Smart bus transportation for tracking system:</a:t>
            </a:r>
            <a:endParaRPr dirty="0" lang="en-US"/>
          </a:p>
        </p:txBody>
      </p:sp>
      <p:sp>
        <p:nvSpPr>
          <p:cNvPr id="1048594" name="Content Placeholder 2"/>
          <p:cNvSpPr>
            <a:spLocks noGrp="1"/>
          </p:cNvSpPr>
          <p:nvPr>
            <p:ph idx="1"/>
          </p:nvPr>
        </p:nvSpPr>
        <p:spPr/>
        <p:txBody>
          <a:bodyPr>
            <a:normAutofit/>
          </a:bodyPr>
          <a:p>
            <a:pPr algn="l" indent="-457200" marL="594360">
              <a:buFont typeface="Arial"/>
              <a:buChar char="•"/>
            </a:pPr>
            <a:r>
              <a:rPr lang="en-US"/>
              <a:t>D</a:t>
            </a:r>
            <a:r>
              <a:rPr lang="en-US"/>
              <a:t>esign a wireless sensor network that automatically identified and provided accurate information about travel routes and the movement of public transport buses in real-time, contributing to the time management of public Transport users in their activities</a:t>
            </a:r>
            <a:r>
              <a:rPr lang="en-US"/>
              <a:t>.</a:t>
            </a:r>
            <a:endParaRPr/>
          </a:p>
          <a:p>
            <a:pPr algn="l" indent="-457200" marL="594360">
              <a:buFont typeface="Arial"/>
              <a:buChar char="•"/>
            </a:pPr>
            <a:r>
              <a:rPr lang="en-US"/>
              <a:t>The current public transportation system must improve the quality of its services so that they can go hand in hand with technological advancements.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5" name="Title 1"/>
          <p:cNvSpPr>
            <a:spLocks noGrp="1"/>
          </p:cNvSpPr>
          <p:nvPr>
            <p:ph type="title"/>
          </p:nvPr>
        </p:nvSpPr>
        <p:spPr/>
        <p:txBody>
          <a:bodyPr>
            <a:normAutofit fontScale="90244"/>
          </a:bodyPr>
          <a:p>
            <a:r>
              <a:rPr b="0" dirty="0" lang="en-US" smtClean="0"/>
              <a:t>A</a:t>
            </a:r>
            <a:r>
              <a:rPr b="0" dirty="0" lang="en-US" smtClean="0"/>
              <a:t>d</a:t>
            </a:r>
            <a:r>
              <a:rPr b="0" dirty="0" lang="en-US" smtClean="0"/>
              <a:t>v</a:t>
            </a:r>
            <a:r>
              <a:rPr b="0" dirty="0" lang="en-US" smtClean="0"/>
              <a:t>a</a:t>
            </a:r>
            <a:r>
              <a:rPr b="0" dirty="0" lang="en-US" smtClean="0"/>
              <a:t>n</a:t>
            </a:r>
            <a:r>
              <a:rPr b="0" dirty="0" lang="en-US" smtClean="0"/>
              <a:t>ced</a:t>
            </a:r>
            <a:r>
              <a:rPr b="0" dirty="0" lang="en-US" smtClean="0"/>
              <a:t> </a:t>
            </a:r>
            <a:r>
              <a:rPr b="0" dirty="0" lang="en-US" smtClean="0"/>
              <a:t>technology's</a:t>
            </a:r>
            <a:r>
              <a:rPr b="0" dirty="0" lang="en-US" smtClean="0"/>
              <a:t> </a:t>
            </a:r>
            <a:r>
              <a:rPr b="0" dirty="0" lang="en-US" smtClean="0"/>
              <a:t>o</a:t>
            </a:r>
            <a:r>
              <a:rPr b="0" dirty="0" lang="en-US" smtClean="0"/>
              <a:t>f</a:t>
            </a:r>
            <a:r>
              <a:rPr b="0" dirty="0" lang="en-US" smtClean="0"/>
              <a:t> </a:t>
            </a:r>
            <a:r>
              <a:rPr b="0" dirty="0" lang="en-US" smtClean="0"/>
              <a:t>t</a:t>
            </a:r>
            <a:r>
              <a:rPr b="0" dirty="0" lang="en-US" smtClean="0"/>
              <a:t>h</a:t>
            </a:r>
            <a:r>
              <a:rPr b="0" dirty="0" lang="en-US" smtClean="0"/>
              <a:t>i</a:t>
            </a:r>
            <a:r>
              <a:rPr b="0" dirty="0" lang="en-US" smtClean="0"/>
              <a:t>s</a:t>
            </a:r>
            <a:r>
              <a:rPr b="0" dirty="0" lang="en-US" smtClean="0"/>
              <a:t> </a:t>
            </a:r>
            <a:r>
              <a:rPr b="0" dirty="0" lang="en-US" smtClean="0"/>
              <a:t>a</a:t>
            </a:r>
            <a:r>
              <a:rPr b="0" dirty="0" lang="en-US" smtClean="0"/>
              <a:t>n</a:t>
            </a:r>
            <a:r>
              <a:rPr b="0" dirty="0" lang="en-US" smtClean="0"/>
              <a:t>a</a:t>
            </a:r>
            <a:r>
              <a:rPr b="0" dirty="0" lang="en-US" smtClean="0"/>
              <a:t>l</a:t>
            </a:r>
            <a:r>
              <a:rPr b="0" dirty="0" lang="en-US" smtClean="0"/>
              <a:t>ysis</a:t>
            </a:r>
            <a:endParaRPr dirty="0" lang="en-US"/>
          </a:p>
        </p:txBody>
      </p:sp>
      <p:sp>
        <p:nvSpPr>
          <p:cNvPr id="1048596" name="Content Placeholder 2"/>
          <p:cNvSpPr>
            <a:spLocks noGrp="1"/>
          </p:cNvSpPr>
          <p:nvPr>
            <p:ph idx="1"/>
          </p:nvPr>
        </p:nvSpPr>
        <p:spPr/>
        <p:txBody>
          <a:bodyPr>
            <a:normAutofit fontScale="89286" lnSpcReduction="20000"/>
          </a:bodyPr>
          <a:p>
            <a:pPr indent="-457200" marL="594360">
              <a:buFont typeface="Arial"/>
              <a:buChar char="•"/>
            </a:pPr>
            <a:r>
              <a:rPr dirty="0" lang="en-US" smtClean="0"/>
              <a:t>5G, the Internet of Things (IoT), 5G cellular devices and edge computing</a:t>
            </a:r>
            <a:endParaRPr altLang="en-US" lang="zh-CN"/>
          </a:p>
          <a:p>
            <a:pPr indent="-457200" marL="594360">
              <a:buFont typeface="Arial"/>
              <a:buChar char="•"/>
            </a:pPr>
            <a:r>
              <a:rPr altLang="en-US" dirty="0" lang="en-US" smtClean="0"/>
              <a:t>The IoT is one of the most compelling new technologies for the transport industry. </a:t>
            </a:r>
            <a:endParaRPr altLang="en-US" lang="zh-CN"/>
          </a:p>
          <a:p>
            <a:pPr indent="-457200" marL="594360">
              <a:buFont typeface="Arial"/>
              <a:buChar char="•"/>
            </a:pPr>
            <a:r>
              <a:rPr altLang="en-US" dirty="0" lang="en-US" smtClean="0"/>
              <a:t>7</a:t>
            </a:r>
            <a:r>
              <a:rPr altLang="en-US" dirty="0" lang="en-US" smtClean="0"/>
              <a:t> </a:t>
            </a:r>
            <a:r>
              <a:rPr altLang="en-US" dirty="0" lang="en-US" smtClean="0"/>
              <a:t>t</a:t>
            </a:r>
            <a:r>
              <a:rPr altLang="en-US" dirty="0" lang="en-US" smtClean="0"/>
              <a:t>e</a:t>
            </a:r>
            <a:r>
              <a:rPr altLang="en-US" dirty="0" lang="en-US" smtClean="0"/>
              <a:t>c</a:t>
            </a:r>
            <a:r>
              <a:rPr altLang="en-US" dirty="0" lang="en-US" smtClean="0"/>
              <a:t>hnol</a:t>
            </a:r>
            <a:r>
              <a:rPr altLang="en-US" dirty="0" lang="en-US" smtClean="0"/>
              <a:t>o</a:t>
            </a:r>
            <a:r>
              <a:rPr altLang="en-US" dirty="0" lang="en-US" smtClean="0"/>
              <a:t>gies</a:t>
            </a:r>
            <a:r>
              <a:rPr altLang="en-US" dirty="0" lang="en-US" smtClean="0"/>
              <a:t> </a:t>
            </a:r>
            <a:r>
              <a:rPr altLang="en-US" dirty="0" lang="en-US" smtClean="0"/>
              <a:t>t</a:t>
            </a:r>
            <a:r>
              <a:rPr altLang="en-US" dirty="0" lang="en-US" smtClean="0"/>
              <a:t>h</a:t>
            </a:r>
            <a:r>
              <a:rPr altLang="en-US" dirty="0" lang="en-US" smtClean="0"/>
              <a:t>a</a:t>
            </a:r>
            <a:r>
              <a:rPr altLang="en-US" dirty="0" lang="en-US" smtClean="0"/>
              <a:t>t</a:t>
            </a:r>
            <a:r>
              <a:rPr altLang="en-US" dirty="0" lang="en-US" smtClean="0"/>
              <a:t> </a:t>
            </a:r>
            <a:r>
              <a:rPr altLang="en-US" dirty="0" lang="en-US" smtClean="0"/>
              <a:t>w</a:t>
            </a:r>
            <a:r>
              <a:rPr altLang="en-US" dirty="0" lang="en-US" smtClean="0"/>
              <a:t>i</a:t>
            </a:r>
            <a:r>
              <a:rPr altLang="en-US" dirty="0" lang="en-US" smtClean="0"/>
              <a:t>l</a:t>
            </a:r>
            <a:r>
              <a:rPr altLang="en-US" dirty="0" lang="en-US" smtClean="0"/>
              <a:t>l</a:t>
            </a:r>
            <a:r>
              <a:rPr altLang="en-US" dirty="0" lang="en-US" smtClean="0"/>
              <a:t> </a:t>
            </a:r>
            <a:r>
              <a:rPr altLang="en-US" dirty="0" lang="en-US" smtClean="0"/>
              <a:t>h</a:t>
            </a:r>
            <a:r>
              <a:rPr altLang="en-US" dirty="0" lang="en-US" smtClean="0"/>
              <a:t>e</a:t>
            </a:r>
            <a:r>
              <a:rPr altLang="en-US" dirty="0" lang="en-US" smtClean="0"/>
              <a:t>l</a:t>
            </a:r>
            <a:r>
              <a:rPr altLang="en-US" dirty="0" lang="en-US" smtClean="0"/>
              <a:t>p</a:t>
            </a:r>
            <a:r>
              <a:rPr altLang="en-US" dirty="0" lang="en-US" smtClean="0"/>
              <a:t> </a:t>
            </a:r>
            <a:r>
              <a:rPr altLang="en-US" dirty="0" lang="en-US" smtClean="0"/>
              <a:t>p</a:t>
            </a:r>
            <a:r>
              <a:rPr altLang="en-US" dirty="0" lang="en-US" smtClean="0"/>
              <a:t>u</a:t>
            </a:r>
            <a:r>
              <a:rPr altLang="en-US" dirty="0" lang="en-US" smtClean="0"/>
              <a:t>b</a:t>
            </a:r>
            <a:r>
              <a:rPr altLang="en-US" dirty="0" lang="en-US" smtClean="0"/>
              <a:t>l</a:t>
            </a:r>
            <a:r>
              <a:rPr altLang="en-US" dirty="0" lang="en-US" smtClean="0"/>
              <a:t>ic</a:t>
            </a:r>
            <a:r>
              <a:rPr altLang="en-US" dirty="0" lang="en-US" smtClean="0"/>
              <a:t> </a:t>
            </a:r>
            <a:r>
              <a:rPr altLang="en-US" dirty="0" lang="en-US" smtClean="0"/>
              <a:t>transportation</a:t>
            </a:r>
            <a:r>
              <a:rPr altLang="en-US" dirty="0" lang="en-US" smtClean="0"/>
              <a:t> </a:t>
            </a:r>
            <a:r>
              <a:rPr altLang="en-US" dirty="0" lang="en-US" smtClean="0"/>
              <a:t>t</a:t>
            </a:r>
            <a:r>
              <a:rPr altLang="en-US" dirty="0" lang="en-US" smtClean="0"/>
              <a:t>o</a:t>
            </a:r>
            <a:r>
              <a:rPr altLang="en-US" dirty="0" lang="en-US" smtClean="0"/>
              <a:t> </a:t>
            </a:r>
            <a:r>
              <a:rPr altLang="en-US" dirty="0" lang="en-US" smtClean="0"/>
              <a:t>a</a:t>
            </a:r>
            <a:r>
              <a:rPr altLang="en-US" dirty="0" lang="en-US" smtClean="0"/>
              <a:t>d</a:t>
            </a:r>
            <a:r>
              <a:rPr altLang="en-US" dirty="0" lang="en-US" smtClean="0"/>
              <a:t>a</a:t>
            </a:r>
            <a:r>
              <a:rPr altLang="en-US" dirty="0" lang="en-US" smtClean="0"/>
              <a:t>pt</a:t>
            </a:r>
            <a:endParaRPr altLang="en-US" lang="zh-CN"/>
          </a:p>
          <a:p>
            <a:pPr indent="-514350" marL="651510">
              <a:buFont typeface="+mj-lt"/>
              <a:buAutoNum type="arabicPeriod" startAt="1"/>
            </a:pPr>
            <a:r>
              <a:rPr altLang="en-US" dirty="0" lang="en-US" smtClean="0"/>
              <a:t>M</a:t>
            </a:r>
            <a:r>
              <a:rPr altLang="en-US" dirty="0" lang="en-US" smtClean="0"/>
              <a:t>o</a:t>
            </a:r>
            <a:r>
              <a:rPr altLang="en-US" dirty="0" lang="en-US" smtClean="0"/>
              <a:t>b</a:t>
            </a:r>
            <a:r>
              <a:rPr altLang="en-US" dirty="0" lang="en-US" smtClean="0"/>
              <a:t>i</a:t>
            </a:r>
            <a:r>
              <a:rPr altLang="en-US" dirty="0" lang="en-US" smtClean="0"/>
              <a:t>l</a:t>
            </a:r>
            <a:r>
              <a:rPr altLang="en-US" dirty="0" lang="en-US" smtClean="0"/>
              <a:t>i</a:t>
            </a:r>
            <a:r>
              <a:rPr altLang="en-US" dirty="0" lang="en-US" smtClean="0"/>
              <a:t>ty</a:t>
            </a:r>
            <a:r>
              <a:rPr altLang="en-US" dirty="0" lang="en-US" smtClean="0"/>
              <a:t> </a:t>
            </a:r>
            <a:r>
              <a:rPr altLang="en-US" dirty="0" lang="en-US" smtClean="0"/>
              <a:t>a</a:t>
            </a:r>
            <a:r>
              <a:rPr altLang="en-US" dirty="0" lang="en-US" smtClean="0"/>
              <a:t>s</a:t>
            </a:r>
            <a:r>
              <a:rPr altLang="en-US" dirty="0" lang="en-US" smtClean="0"/>
              <a:t> </a:t>
            </a:r>
            <a:r>
              <a:rPr altLang="en-US" dirty="0" lang="en-US" smtClean="0"/>
              <a:t>a</a:t>
            </a:r>
            <a:r>
              <a:rPr altLang="en-US" dirty="0" lang="en-US" smtClean="0"/>
              <a:t> </a:t>
            </a:r>
            <a:r>
              <a:rPr altLang="en-US" dirty="0" lang="en-US" smtClean="0"/>
              <a:t>s</a:t>
            </a:r>
            <a:r>
              <a:rPr altLang="en-US" dirty="0" lang="en-US" smtClean="0"/>
              <a:t>e</a:t>
            </a:r>
            <a:r>
              <a:rPr altLang="en-US" dirty="0" lang="en-US" smtClean="0"/>
              <a:t>r</a:t>
            </a:r>
            <a:r>
              <a:rPr altLang="en-US" dirty="0" lang="en-US" smtClean="0"/>
              <a:t>v</a:t>
            </a:r>
            <a:r>
              <a:rPr altLang="en-US" dirty="0" lang="en-US" smtClean="0"/>
              <a:t>ice</a:t>
            </a:r>
            <a:r>
              <a:rPr altLang="en-US" dirty="0" lang="en-US" smtClean="0"/>
              <a:t> </a:t>
            </a:r>
            <a:r>
              <a:rPr altLang="en-US" dirty="0" lang="en-US" smtClean="0"/>
              <a:t>(</a:t>
            </a:r>
            <a:r>
              <a:rPr altLang="en-US" dirty="0" lang="en-US" smtClean="0"/>
              <a:t>M</a:t>
            </a:r>
            <a:r>
              <a:rPr altLang="en-US" dirty="0" lang="en-US" smtClean="0"/>
              <a:t>a</a:t>
            </a:r>
            <a:r>
              <a:rPr altLang="en-US" dirty="0" lang="en-US" smtClean="0"/>
              <a:t>a</a:t>
            </a:r>
            <a:r>
              <a:rPr altLang="en-US" dirty="0" lang="en-US" smtClean="0"/>
              <a:t>s</a:t>
            </a:r>
            <a:r>
              <a:rPr altLang="en-US" dirty="0" lang="en-US" smtClean="0"/>
              <a:t>)</a:t>
            </a:r>
            <a:r>
              <a:rPr altLang="en-US" dirty="0" lang="en-US" smtClean="0"/>
              <a:t> </a:t>
            </a:r>
            <a:endParaRPr altLang="en-US" lang="zh-CN"/>
          </a:p>
          <a:p>
            <a:pPr indent="-514350" marL="651510">
              <a:buFont typeface="+mj-lt"/>
              <a:buAutoNum type="arabicPeriod" startAt="1"/>
            </a:pPr>
            <a:r>
              <a:rPr altLang="en-US" dirty="0" lang="en-US" smtClean="0"/>
              <a:t>A</a:t>
            </a:r>
            <a:r>
              <a:rPr altLang="en-US" dirty="0" lang="en-US" smtClean="0"/>
              <a:t>r</a:t>
            </a:r>
            <a:r>
              <a:rPr altLang="en-US" dirty="0" lang="en-US" smtClean="0"/>
              <a:t>t</a:t>
            </a:r>
            <a:r>
              <a:rPr altLang="en-US" dirty="0" lang="en-US" smtClean="0"/>
              <a:t>i</a:t>
            </a:r>
            <a:r>
              <a:rPr altLang="en-US" dirty="0" lang="en-US" smtClean="0"/>
              <a:t>f</a:t>
            </a:r>
            <a:r>
              <a:rPr altLang="en-US" dirty="0" lang="en-US" smtClean="0"/>
              <a:t>icial</a:t>
            </a:r>
            <a:r>
              <a:rPr altLang="en-US" dirty="0" lang="en-US" smtClean="0"/>
              <a:t> </a:t>
            </a:r>
            <a:r>
              <a:rPr altLang="en-US" dirty="0" lang="en-US" smtClean="0"/>
              <a:t>intelligence</a:t>
            </a:r>
            <a:r>
              <a:rPr altLang="en-US" dirty="0" lang="en-US" smtClean="0"/>
              <a:t> </a:t>
            </a:r>
            <a:endParaRPr altLang="en-US" lang="zh-CN"/>
          </a:p>
          <a:p>
            <a:pPr indent="-514350" marL="651510">
              <a:buFont typeface="+mj-lt"/>
              <a:buAutoNum type="arabicPeriod" startAt="1"/>
            </a:pPr>
            <a:r>
              <a:rPr altLang="en-US" dirty="0" lang="en-US" smtClean="0"/>
              <a:t>T</a:t>
            </a:r>
            <a:r>
              <a:rPr altLang="en-US" dirty="0" lang="en-US" smtClean="0"/>
              <a:t>a</a:t>
            </a:r>
            <a:r>
              <a:rPr altLang="en-US" dirty="0" lang="en-US" smtClean="0"/>
              <a:t>c</a:t>
            </a:r>
            <a:r>
              <a:rPr altLang="en-US" dirty="0" lang="en-US" smtClean="0"/>
              <a:t>k</a:t>
            </a:r>
            <a:r>
              <a:rPr altLang="en-US" dirty="0" lang="en-US" smtClean="0"/>
              <a:t>l</a:t>
            </a:r>
            <a:r>
              <a:rPr altLang="en-US" dirty="0" lang="en-US" smtClean="0"/>
              <a:t>ing</a:t>
            </a:r>
            <a:r>
              <a:rPr altLang="en-US" dirty="0" lang="en-US" smtClean="0"/>
              <a:t> </a:t>
            </a:r>
            <a:r>
              <a:rPr altLang="en-US" dirty="0" lang="en-US" smtClean="0"/>
              <a:t>d</a:t>
            </a:r>
            <a:r>
              <a:rPr altLang="en-US" dirty="0" lang="en-US" smtClean="0"/>
              <a:t>a</a:t>
            </a:r>
            <a:r>
              <a:rPr altLang="en-US" dirty="0" lang="en-US" smtClean="0"/>
              <a:t>t</a:t>
            </a:r>
            <a:r>
              <a:rPr altLang="en-US" dirty="0" lang="en-US" smtClean="0"/>
              <a:t>a</a:t>
            </a:r>
            <a:r>
              <a:rPr altLang="en-US" dirty="0" lang="en-US" smtClean="0"/>
              <a:t>'</a:t>
            </a:r>
            <a:r>
              <a:rPr altLang="en-US" dirty="0" lang="en-US" smtClean="0"/>
              <a:t>s</a:t>
            </a:r>
            <a:r>
              <a:rPr altLang="en-US" dirty="0" lang="en-US" smtClean="0"/>
              <a:t> </a:t>
            </a:r>
            <a:r>
              <a:rPr altLang="en-US" dirty="0" lang="en-US" smtClean="0"/>
              <a:t>s</a:t>
            </a:r>
            <a:r>
              <a:rPr altLang="en-US" dirty="0" lang="en-US" smtClean="0"/>
              <a:t>i</a:t>
            </a:r>
            <a:r>
              <a:rPr altLang="en-US" dirty="0" lang="en-US" smtClean="0"/>
              <a:t>l</a:t>
            </a:r>
            <a:r>
              <a:rPr altLang="en-US" dirty="0" lang="en-US" smtClean="0"/>
              <a:t>o</a:t>
            </a:r>
            <a:r>
              <a:rPr altLang="en-US" dirty="0" lang="en-US" smtClean="0"/>
              <a:t>s</a:t>
            </a:r>
            <a:r>
              <a:rPr altLang="en-US" dirty="0" lang="en-US" smtClean="0"/>
              <a:t> </a:t>
            </a:r>
            <a:r>
              <a:rPr altLang="en-US" dirty="0" lang="en-US" smtClean="0"/>
              <a:t>w</a:t>
            </a:r>
            <a:r>
              <a:rPr altLang="en-US" dirty="0" lang="en-US" smtClean="0"/>
              <a:t>i</a:t>
            </a:r>
            <a:r>
              <a:rPr altLang="en-US" dirty="0" lang="en-US" smtClean="0"/>
              <a:t>th</a:t>
            </a:r>
            <a:r>
              <a:rPr altLang="en-US" dirty="0" lang="en-US" smtClean="0"/>
              <a:t> </a:t>
            </a:r>
            <a:r>
              <a:rPr altLang="en-US" dirty="0" lang="en-US" smtClean="0"/>
              <a:t>c</a:t>
            </a:r>
            <a:r>
              <a:rPr altLang="en-US" dirty="0" lang="en-US" smtClean="0"/>
              <a:t>l</a:t>
            </a:r>
            <a:r>
              <a:rPr altLang="en-US" dirty="0" lang="en-US" smtClean="0"/>
              <a:t>o</a:t>
            </a:r>
            <a:r>
              <a:rPr altLang="en-US" dirty="0" lang="en-US" smtClean="0"/>
              <a:t>u</a:t>
            </a:r>
            <a:r>
              <a:rPr altLang="en-US" dirty="0" lang="en-US" smtClean="0"/>
              <a:t>d</a:t>
            </a:r>
            <a:r>
              <a:rPr altLang="en-US" dirty="0" lang="en-US" smtClean="0"/>
              <a:t>s</a:t>
            </a:r>
            <a:endParaRPr altLang="en-US" lang="zh-CN"/>
          </a:p>
          <a:p>
            <a:pPr indent="-514350" marL="651510">
              <a:buFont typeface="+mj-lt"/>
              <a:buAutoNum type="arabicPeriod" startAt="1"/>
            </a:pPr>
            <a:r>
              <a:rPr altLang="en-US" dirty="0" lang="en-US" smtClean="0"/>
              <a:t>I</a:t>
            </a:r>
            <a:r>
              <a:rPr altLang="en-US" dirty="0" lang="en-US" smtClean="0"/>
              <a:t>n</a:t>
            </a:r>
            <a:r>
              <a:rPr altLang="en-US" dirty="0" lang="en-US" smtClean="0"/>
              <a:t>t</a:t>
            </a:r>
            <a:r>
              <a:rPr altLang="en-US" dirty="0" lang="en-US" smtClean="0"/>
              <a:t>e</a:t>
            </a:r>
            <a:r>
              <a:rPr altLang="en-US" dirty="0" lang="en-US" smtClean="0"/>
              <a:t>r</a:t>
            </a:r>
            <a:r>
              <a:rPr altLang="en-US" dirty="0" lang="en-US" smtClean="0"/>
              <a:t>n</a:t>
            </a:r>
            <a:r>
              <a:rPr altLang="en-US" dirty="0" lang="en-US" smtClean="0"/>
              <a:t>et</a:t>
            </a:r>
            <a:r>
              <a:rPr altLang="en-US" dirty="0" lang="en-US" smtClean="0"/>
              <a:t> </a:t>
            </a:r>
            <a:r>
              <a:rPr altLang="en-US" dirty="0" lang="en-US" smtClean="0"/>
              <a:t>o</a:t>
            </a:r>
            <a:r>
              <a:rPr altLang="en-US" dirty="0" lang="en-US" smtClean="0"/>
              <a:t>f</a:t>
            </a:r>
            <a:r>
              <a:rPr altLang="en-US" dirty="0" lang="en-US" smtClean="0"/>
              <a:t> </a:t>
            </a:r>
            <a:r>
              <a:rPr altLang="en-US" dirty="0" lang="en-US" smtClean="0"/>
              <a:t>things</a:t>
            </a:r>
            <a:r>
              <a:rPr altLang="en-US" dirty="0" lang="en-US" smtClean="0"/>
              <a:t> </a:t>
            </a:r>
            <a:r>
              <a:rPr altLang="en-US" dirty="0" lang="en-US" smtClean="0"/>
              <a:t>(</a:t>
            </a:r>
            <a:r>
              <a:rPr altLang="en-US" dirty="0" lang="en-US" smtClean="0"/>
              <a:t>I</a:t>
            </a:r>
            <a:r>
              <a:rPr altLang="en-US" dirty="0" lang="en-US" smtClean="0"/>
              <a:t>o</a:t>
            </a:r>
            <a:r>
              <a:rPr altLang="en-US" dirty="0" lang="en-US" smtClean="0"/>
              <a:t>t</a:t>
            </a:r>
            <a:r>
              <a:rPr altLang="en-US" dirty="0" lang="en-US" smtClean="0"/>
              <a:t>)</a:t>
            </a:r>
            <a:r>
              <a:rPr altLang="en-US" dirty="0" lang="en-US" smtClean="0"/>
              <a:t> </a:t>
            </a:r>
            <a:endParaRPr altLang="en-US" lang="zh-CN"/>
          </a:p>
          <a:p>
            <a:pPr indent="-514350" marL="651510">
              <a:buFont typeface="+mj-lt"/>
              <a:buAutoNum type="arabicPeriod" startAt="1"/>
            </a:pPr>
            <a:r>
              <a:rPr altLang="en-US" dirty="0" lang="en-US" smtClean="0"/>
              <a:t>R</a:t>
            </a:r>
            <a:r>
              <a:rPr altLang="en-US" dirty="0" lang="en-US" smtClean="0"/>
              <a:t>e</a:t>
            </a:r>
            <a:r>
              <a:rPr altLang="en-US" dirty="0" lang="en-US" smtClean="0"/>
              <a:t>a</a:t>
            </a:r>
            <a:r>
              <a:rPr altLang="en-US" dirty="0" lang="en-US" smtClean="0"/>
              <a:t>l</a:t>
            </a:r>
            <a:r>
              <a:rPr altLang="en-US" dirty="0" lang="en-US" smtClean="0"/>
              <a:t> </a:t>
            </a:r>
            <a:r>
              <a:rPr altLang="en-US" dirty="0" lang="en-US" smtClean="0"/>
              <a:t>t</a:t>
            </a:r>
            <a:r>
              <a:rPr altLang="en-US" dirty="0" lang="en-US" smtClean="0"/>
              <a:t>i</a:t>
            </a:r>
            <a:r>
              <a:rPr altLang="en-US" dirty="0" lang="en-US" smtClean="0"/>
              <a:t>m</a:t>
            </a:r>
            <a:r>
              <a:rPr altLang="en-US" dirty="0" lang="en-US" smtClean="0"/>
              <a:t>e</a:t>
            </a:r>
            <a:r>
              <a:rPr altLang="en-US" dirty="0" lang="en-US" smtClean="0"/>
              <a:t> </a:t>
            </a:r>
            <a:r>
              <a:rPr altLang="en-US" dirty="0" lang="en-US" smtClean="0"/>
              <a:t>d</a:t>
            </a:r>
            <a:r>
              <a:rPr altLang="en-US" dirty="0" lang="en-US" smtClean="0"/>
              <a:t>e</a:t>
            </a:r>
            <a:r>
              <a:rPr altLang="en-US" dirty="0" lang="en-US" smtClean="0"/>
              <a:t>c</a:t>
            </a:r>
            <a:r>
              <a:rPr altLang="en-US" dirty="0" lang="en-US" smtClean="0"/>
              <a:t>i</a:t>
            </a:r>
            <a:r>
              <a:rPr altLang="en-US" dirty="0" lang="en-US" smtClean="0"/>
              <a:t>sion</a:t>
            </a:r>
            <a:r>
              <a:rPr altLang="en-US" dirty="0" lang="en-US" smtClean="0"/>
              <a:t> </a:t>
            </a:r>
            <a:r>
              <a:rPr altLang="en-US" dirty="0" lang="en-US" smtClean="0"/>
              <a:t>m</a:t>
            </a:r>
            <a:r>
              <a:rPr altLang="en-US" dirty="0" lang="en-US" smtClean="0"/>
              <a:t>a</a:t>
            </a:r>
            <a:r>
              <a:rPr altLang="en-US" dirty="0" lang="en-US" smtClean="0"/>
              <a:t>k</a:t>
            </a:r>
            <a:r>
              <a:rPr altLang="en-US" dirty="0" lang="en-US" smtClean="0"/>
              <a:t>i</a:t>
            </a:r>
            <a:r>
              <a:rPr altLang="en-US" dirty="0" lang="en-US" smtClean="0"/>
              <a:t>n</a:t>
            </a:r>
            <a:r>
              <a:rPr altLang="en-US" dirty="0" lang="en-US" smtClean="0"/>
              <a:t>g</a:t>
            </a:r>
            <a:endParaRPr altLang="en-US" lang="zh-CN"/>
          </a:p>
          <a:p>
            <a:pPr indent="-514350" marL="651510">
              <a:buFont typeface="+mj-lt"/>
              <a:buAutoNum type="arabicPeriod" startAt="1"/>
            </a:pPr>
            <a:r>
              <a:rPr altLang="en-US" lang="en-US"/>
              <a:t>B</a:t>
            </a:r>
            <a:r>
              <a:rPr altLang="en-US" lang="en-US"/>
              <a:t>e</a:t>
            </a:r>
            <a:r>
              <a:rPr altLang="en-US" lang="en-US"/>
              <a:t>t</a:t>
            </a:r>
            <a:r>
              <a:rPr altLang="en-US" lang="en-US"/>
              <a:t>t</a:t>
            </a:r>
            <a:r>
              <a:rPr altLang="en-US" lang="en-US"/>
              <a:t>er</a:t>
            </a:r>
            <a:r>
              <a:rPr altLang="en-US" lang="en-US"/>
              <a:t> </a:t>
            </a:r>
            <a:r>
              <a:rPr altLang="en-US" lang="en-US"/>
              <a:t>m</a:t>
            </a:r>
            <a:r>
              <a:rPr altLang="en-US" lang="en-US"/>
              <a:t>e</a:t>
            </a:r>
            <a:r>
              <a:rPr altLang="en-US" lang="en-US"/>
              <a:t>a</a:t>
            </a:r>
            <a:r>
              <a:rPr altLang="en-US" lang="en-US"/>
              <a:t>n</a:t>
            </a:r>
            <a:r>
              <a:rPr altLang="en-US" lang="en-US"/>
              <a:t>s</a:t>
            </a:r>
            <a:r>
              <a:rPr altLang="en-US" lang="en-US"/>
              <a:t> </a:t>
            </a:r>
            <a:r>
              <a:rPr altLang="en-US" lang="en-US"/>
              <a:t>o</a:t>
            </a:r>
            <a:r>
              <a:rPr altLang="en-US" lang="en-US"/>
              <a:t>f</a:t>
            </a:r>
            <a:r>
              <a:rPr altLang="en-US" lang="en-US"/>
              <a:t> </a:t>
            </a:r>
            <a:r>
              <a:rPr altLang="en-US" lang="en-US"/>
              <a:t>c</a:t>
            </a:r>
            <a:r>
              <a:rPr altLang="en-US" lang="en-US"/>
              <a:t>o</a:t>
            </a:r>
            <a:r>
              <a:rPr altLang="en-US" lang="en-US"/>
              <a:t>m</a:t>
            </a:r>
            <a:r>
              <a:rPr altLang="en-US" lang="en-US"/>
              <a:t>m</a:t>
            </a:r>
            <a:r>
              <a:rPr altLang="en-US" lang="en-US"/>
              <a:t>u</a:t>
            </a:r>
            <a:r>
              <a:rPr altLang="en-US" lang="en-US"/>
              <a:t>n</a:t>
            </a:r>
            <a:r>
              <a:rPr altLang="en-US" lang="en-US"/>
              <a:t>i</a:t>
            </a:r>
            <a:r>
              <a:rPr altLang="en-US" lang="en-US"/>
              <a:t>c</a:t>
            </a:r>
            <a:r>
              <a:rPr altLang="en-US" lang="en-US"/>
              <a:t>a</a:t>
            </a:r>
            <a:r>
              <a:rPr altLang="en-US" lang="en-US"/>
              <a:t>tion</a:t>
            </a:r>
            <a:endParaRPr altLang="en-US" lang="zh-CN"/>
          </a:p>
          <a:p>
            <a:pPr indent="-514350" marL="651510">
              <a:buFont typeface="+mj-lt"/>
              <a:buAutoNum type="arabicPeriod" startAt="1"/>
            </a:pPr>
            <a:r>
              <a:rPr altLang="en-US" lang="en-US"/>
              <a:t>D</a:t>
            </a:r>
            <a:r>
              <a:rPr altLang="en-US" lang="en-US"/>
              <a:t>i</a:t>
            </a:r>
            <a:r>
              <a:rPr altLang="en-US" lang="en-US"/>
              <a:t>g</a:t>
            </a:r>
            <a:r>
              <a:rPr altLang="en-US" lang="en-US"/>
              <a:t>i</a:t>
            </a:r>
            <a:r>
              <a:rPr altLang="en-US" lang="en-US"/>
              <a:t>tal</a:t>
            </a:r>
            <a:r>
              <a:rPr altLang="en-US" lang="en-US"/>
              <a:t> </a:t>
            </a:r>
            <a:r>
              <a:rPr altLang="en-US" lang="en-US"/>
              <a:t>t</a:t>
            </a:r>
            <a:r>
              <a:rPr altLang="en-US" lang="en-US"/>
              <a:t>w</a:t>
            </a:r>
            <a:r>
              <a:rPr altLang="en-US" lang="en-US"/>
              <a:t>i</a:t>
            </a:r>
            <a:r>
              <a:rPr altLang="en-US" lang="en-US"/>
              <a:t>n</a:t>
            </a:r>
            <a:r>
              <a:rPr altLang="en-US" lang="en-US"/>
              <a:t>s</a:t>
            </a:r>
            <a:r>
              <a:rPr altLang="en-US" lang="en-US"/>
              <a:t> </a:t>
            </a:r>
            <a:r>
              <a:rPr altLang="en-US" lang="en-US"/>
              <a:t>a</a:t>
            </a:r>
            <a:r>
              <a:rPr altLang="en-US" lang="en-US"/>
              <a:t>n</a:t>
            </a:r>
            <a:r>
              <a:rPr altLang="en-US" lang="en-US"/>
              <a:t>d</a:t>
            </a:r>
            <a:r>
              <a:rPr altLang="en-US" lang="en-US"/>
              <a:t> </a:t>
            </a:r>
            <a:r>
              <a:rPr altLang="en-US" lang="en-US"/>
              <a:t>s</a:t>
            </a:r>
            <a:r>
              <a:rPr altLang="en-US" lang="en-US"/>
              <a:t>i</a:t>
            </a:r>
            <a:r>
              <a:rPr altLang="en-US" lang="en-US"/>
              <a:t>m</a:t>
            </a:r>
            <a:r>
              <a:rPr altLang="en-US" lang="en-US"/>
              <a:t>u</a:t>
            </a:r>
            <a:r>
              <a:rPr altLang="en-US" lang="en-US"/>
              <a:t>l</a:t>
            </a:r>
            <a:r>
              <a:rPr altLang="en-US" lang="en-US"/>
              <a:t>a</a:t>
            </a:r>
            <a:r>
              <a:rPr altLang="en-US" lang="en-US"/>
              <a:t>tion</a:t>
            </a:r>
            <a:endParaRPr altLang="en-US" lang="zh-CN"/>
          </a:p>
          <a:p>
            <a:pPr indent="-514350" marL="651510">
              <a:buFont typeface="+mj-lt"/>
              <a:buAutoNum type="arabicPeriod" startAt="1"/>
            </a:pP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dirty="0" lang="en-US"/>
              <a:t>7</a:t>
            </a:r>
            <a:r>
              <a:rPr dirty="0" lang="en-US"/>
              <a:t> </a:t>
            </a:r>
            <a:r>
              <a:rPr dirty="0" lang="en-US"/>
              <a:t>T</a:t>
            </a:r>
            <a:r>
              <a:rPr dirty="0" lang="en-US"/>
              <a:t>e</a:t>
            </a:r>
            <a:r>
              <a:rPr dirty="0" lang="en-US"/>
              <a:t>c</a:t>
            </a:r>
            <a:r>
              <a:rPr dirty="0" lang="en-US"/>
              <a:t>h</a:t>
            </a:r>
            <a:r>
              <a:rPr dirty="0" lang="en-US"/>
              <a:t>nolog</a:t>
            </a:r>
            <a:r>
              <a:rPr dirty="0" lang="en-US"/>
              <a:t>ies</a:t>
            </a:r>
            <a:endParaRPr dirty="0" lang="en-US"/>
          </a:p>
        </p:txBody>
      </p:sp>
      <p:sp>
        <p:nvSpPr>
          <p:cNvPr id="1048598" name="Content Placeholder 2"/>
          <p:cNvSpPr>
            <a:spLocks noGrp="1"/>
          </p:cNvSpPr>
          <p:nvPr>
            <p:ph idx="1"/>
          </p:nvPr>
        </p:nvSpPr>
        <p:spPr/>
        <p:txBody>
          <a:bodyPr/>
          <a:p>
            <a:pPr indent="0" marL="137160">
              <a:buNone/>
            </a:pPr>
            <a:r>
              <a:rPr dirty="0" lang="en-US" smtClean="0"/>
              <a:t>7 technologies that will help public transportation to adap</a:t>
            </a:r>
            <a:r>
              <a:rPr dirty="0" lang="en-US" smtClean="0"/>
              <a:t>t</a:t>
            </a:r>
            <a:endParaRPr dirty="0" lang="en-US"/>
          </a:p>
          <a:p>
            <a:pPr indent="-514350" marL="651510">
              <a:buFont typeface="+mj-lt"/>
              <a:buAutoNum type="arabicPeriod" startAt="1"/>
            </a:pPr>
            <a:r>
              <a:rPr dirty="0" lang="en-US" smtClean="0"/>
              <a:t>Mobility as a service (Maas) </a:t>
            </a:r>
            <a:endParaRPr dirty="0" lang="en-US"/>
          </a:p>
          <a:p>
            <a:pPr indent="-514350" marL="651510">
              <a:buFont typeface="+mj-lt"/>
              <a:buAutoNum type="arabicPeriod" startAt="1"/>
            </a:pPr>
            <a:r>
              <a:rPr dirty="0" lang="en-US" smtClean="0"/>
              <a:t>Artificial intelligence </a:t>
            </a:r>
            <a:r>
              <a:rPr dirty="0" lang="en-US" smtClean="0"/>
              <a:t>(</a:t>
            </a:r>
            <a:r>
              <a:rPr dirty="0" lang="en-US" smtClean="0"/>
              <a:t>A</a:t>
            </a:r>
            <a:r>
              <a:rPr dirty="0" lang="en-US" smtClean="0"/>
              <a:t>I</a:t>
            </a:r>
            <a:r>
              <a:rPr dirty="0" lang="en-US" smtClean="0"/>
              <a:t>)</a:t>
            </a:r>
            <a:endParaRPr dirty="0" lang="en-US"/>
          </a:p>
          <a:p>
            <a:pPr indent="-514350" marL="651510">
              <a:buFont typeface="+mj-lt"/>
              <a:buAutoNum type="arabicPeriod" startAt="1"/>
            </a:pPr>
            <a:r>
              <a:rPr dirty="0" lang="en-US" smtClean="0"/>
              <a:t>Tackling data's silos with clouds</a:t>
            </a:r>
            <a:endParaRPr dirty="0" lang="en-US"/>
          </a:p>
          <a:p>
            <a:pPr indent="-514350" marL="651510">
              <a:buFont typeface="+mj-lt"/>
              <a:buAutoNum type="arabicPeriod" startAt="1"/>
            </a:pPr>
            <a:r>
              <a:rPr dirty="0" lang="en-US" smtClean="0"/>
              <a:t>Internet of things (Iot) </a:t>
            </a:r>
            <a:endParaRPr dirty="0" lang="en-US"/>
          </a:p>
          <a:p>
            <a:pPr indent="-514350" marL="651510">
              <a:buFont typeface="+mj-lt"/>
              <a:buAutoNum type="arabicPeriod" startAt="1"/>
            </a:pPr>
            <a:r>
              <a:rPr dirty="0" lang="en-US" smtClean="0"/>
              <a:t>Real time decision making</a:t>
            </a:r>
            <a:endParaRPr dirty="0" lang="en-US"/>
          </a:p>
          <a:p>
            <a:pPr indent="-514350" marL="651510">
              <a:buFont typeface="+mj-lt"/>
              <a:buAutoNum type="arabicPeriod" startAt="1"/>
            </a:pPr>
            <a:r>
              <a:rPr dirty="0" lang="en-US" smtClean="0"/>
              <a:t>Better means of communication</a:t>
            </a:r>
            <a:endParaRPr dirty="0" lang="en-US"/>
          </a:p>
          <a:p>
            <a:pPr indent="-514350" marL="651510">
              <a:buFont typeface="+mj-lt"/>
              <a:buAutoNum type="arabicPeriod" startAt="1"/>
            </a:pPr>
            <a:r>
              <a:rPr dirty="0" lang="en-US" smtClean="0"/>
              <a:t>Digital twins and simulation</a:t>
            </a:r>
            <a:endParaRPr dirty="0" lang="en-US"/>
          </a:p>
          <a:p>
            <a:pPr indent="0" marL="137160">
              <a:buNone/>
            </a:pP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dirty="0" lang="en-US" smtClean="0"/>
              <a:t>smart technology transportation</a:t>
            </a:r>
            <a:r>
              <a:rPr dirty="0" lang="en-US" smtClean="0"/>
              <a:t> </a:t>
            </a:r>
            <a:r>
              <a:rPr dirty="0" lang="en-US" smtClean="0"/>
              <a:t>:</a:t>
            </a:r>
            <a:r>
              <a:rPr dirty="0" lang="en-US" smtClean="0"/>
              <a:t> </a:t>
            </a:r>
            <a:endParaRPr dirty="0" lang="en-US"/>
          </a:p>
        </p:txBody>
      </p:sp>
      <p:sp>
        <p:nvSpPr>
          <p:cNvPr id="1048600" name="Content Placeholder 2"/>
          <p:cNvSpPr>
            <a:spLocks noGrp="1"/>
          </p:cNvSpPr>
          <p:nvPr>
            <p:ph idx="1"/>
          </p:nvPr>
        </p:nvSpPr>
        <p:spPr/>
        <p:txBody>
          <a:bodyPr/>
          <a:p>
            <a:pPr indent="-457200" marL="594360">
              <a:buFont typeface="Arial"/>
              <a:buChar char="•"/>
            </a:pPr>
            <a:r>
              <a:rPr dirty="0" lang="en-US" smtClean="0"/>
              <a:t>Smart transportation refers to the integrated application of modern technologies such as cloud computing, wireless communication, location-based services, and computer vision into the transportation system</a:t>
            </a:r>
            <a:endParaRPr dirty="0" lang="en-US"/>
          </a:p>
          <a:p>
            <a:pPr indent="-457200" marL="594360">
              <a:buFont typeface="Arial"/>
              <a:buChar char="•"/>
            </a:pPr>
            <a:r>
              <a:rPr dirty="0" lang="en-US" smtClean="0">
                <a:solidFill>
                  <a:srgbClr val="000000"/>
                </a:solidFill>
              </a:rPr>
              <a:t>How has technology improved travel?</a:t>
            </a:r>
            <a:endParaRPr dirty="0" lang="en-US">
              <a:solidFill>
                <a:srgbClr val="000000"/>
              </a:solidFill>
            </a:endParaRPr>
          </a:p>
          <a:p>
            <a:pPr indent="-457200" marL="594360">
              <a:buFont typeface="Arial"/>
              <a:buChar char="•"/>
            </a:pPr>
            <a:r>
              <a:rPr dirty="0" lang="en-US" smtClean="0"/>
              <a:t>When it comes to booking or changing reservations, mobile apps and sites have completely transformed the modern traveler's experience. Customers now have control of their reservation in the palm of their hand and can make updates quickly without interacting with a customer service agent.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
          <p:cNvSpPr>
            <a:spLocks noGrp="1"/>
          </p:cNvSpPr>
          <p:nvPr>
            <p:ph type="title"/>
          </p:nvPr>
        </p:nvSpPr>
        <p:spPr>
          <a:xfrm>
            <a:off x="1828800" y="891957"/>
            <a:ext cx="5486400" cy="522288"/>
          </a:xfrm>
        </p:spPr>
        <p:txBody>
          <a:bodyPr>
            <a:noAutofit/>
          </a:bodyPr>
          <a:p>
            <a:r>
              <a:rPr sz="3600" lang="en-US"/>
              <a:t>D</a:t>
            </a:r>
            <a:r>
              <a:rPr sz="3600" lang="en-US"/>
              <a:t>i</a:t>
            </a:r>
            <a:r>
              <a:rPr sz="3600" lang="en-US"/>
              <a:t>a</a:t>
            </a:r>
            <a:r>
              <a:rPr sz="3600" lang="en-US"/>
              <a:t>g</a:t>
            </a:r>
            <a:r>
              <a:rPr sz="3600" lang="en-US"/>
              <a:t>r</a:t>
            </a:r>
            <a:r>
              <a:rPr sz="3600" lang="en-US"/>
              <a:t>a</a:t>
            </a:r>
            <a:r>
              <a:rPr sz="3600" lang="en-US"/>
              <a:t>m</a:t>
            </a:r>
            <a:r>
              <a:rPr sz="3600" lang="en-US"/>
              <a:t> </a:t>
            </a:r>
            <a:r>
              <a:rPr sz="3600" lang="en-US"/>
              <a:t>f</a:t>
            </a:r>
            <a:r>
              <a:rPr sz="3600" lang="en-US"/>
              <a:t>o</a:t>
            </a:r>
            <a:r>
              <a:rPr sz="3600" lang="en-US"/>
              <a:t>r</a:t>
            </a:r>
            <a:r>
              <a:rPr sz="3600" lang="en-US"/>
              <a:t> </a:t>
            </a:r>
            <a:r>
              <a:rPr sz="3600" lang="en-US"/>
              <a:t>a</a:t>
            </a:r>
            <a:r>
              <a:rPr sz="3600" lang="en-US"/>
              <a:t>d</a:t>
            </a:r>
            <a:r>
              <a:rPr sz="3600" lang="en-US"/>
              <a:t>v</a:t>
            </a:r>
            <a:r>
              <a:rPr sz="3600" lang="en-US"/>
              <a:t>a</a:t>
            </a:r>
            <a:r>
              <a:rPr sz="3600" lang="en-US"/>
              <a:t>n</a:t>
            </a:r>
            <a:r>
              <a:rPr sz="3600" lang="en-US"/>
              <a:t>c</a:t>
            </a:r>
            <a:r>
              <a:rPr sz="3600" lang="en-US"/>
              <a:t>ed</a:t>
            </a:r>
            <a:r>
              <a:rPr sz="3600" lang="en-US"/>
              <a:t> </a:t>
            </a:r>
            <a:r>
              <a:rPr sz="3600" lang="en-US"/>
              <a:t>t</a:t>
            </a:r>
            <a:r>
              <a:rPr sz="3600" lang="en-US"/>
              <a:t>r</a:t>
            </a:r>
            <a:r>
              <a:rPr sz="3600" lang="en-US"/>
              <a:t>a</a:t>
            </a:r>
            <a:r>
              <a:rPr sz="3600" lang="en-US"/>
              <a:t>n</a:t>
            </a:r>
            <a:r>
              <a:rPr sz="3600" lang="en-US"/>
              <a:t>s</a:t>
            </a:r>
            <a:r>
              <a:rPr sz="3600" lang="en-US"/>
              <a:t>portation</a:t>
            </a:r>
            <a:r>
              <a:rPr sz="3600" lang="en-US"/>
              <a:t> </a:t>
            </a:r>
            <a:r>
              <a:rPr sz="3600" lang="en-US"/>
              <a:t>s</a:t>
            </a:r>
            <a:r>
              <a:rPr sz="3600" lang="en-US"/>
              <a:t>y</a:t>
            </a:r>
            <a:r>
              <a:rPr sz="3600" lang="en-US"/>
              <a:t>s</a:t>
            </a:r>
            <a:r>
              <a:rPr sz="3600" lang="en-US"/>
              <a:t>tem</a:t>
            </a:r>
            <a:endParaRPr sz="3600" lang="en-IN"/>
          </a:p>
        </p:txBody>
      </p:sp>
      <p:pic>
        <p:nvPicPr>
          <p:cNvPr id="2097153" name=""/>
          <p:cNvPicPr>
            <a:picLocks/>
          </p:cNvPicPr>
          <p:nvPr>
            <p:ph type="pic" idx="1"/>
          </p:nvPr>
        </p:nvPicPr>
        <p:blipFill>
          <a:blip xmlns:r="http://schemas.openxmlformats.org/officeDocument/2006/relationships" r:embed="rId1"/>
          <a:srcRect l="0" t="0" r="0" b="0"/>
          <a:stretch>
            <a:fillRect/>
          </a:stretch>
        </p:blipFill>
        <p:spPr>
          <a:xfrm>
            <a:off x="671124" y="2331620"/>
            <a:ext cx="7801750" cy="2796740"/>
          </a:xfrm>
          <a:prstGeom prst="rect"/>
        </p:spPr>
      </p:pic>
      <p:sp>
        <p:nvSpPr>
          <p:cNvPr id="1048660" name=""/>
          <p:cNvSpPr txBox="1"/>
          <p:nvPr/>
        </p:nvSpPr>
        <p:spPr>
          <a:xfrm>
            <a:off x="2572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
          <p:cNvSpPr>
            <a:spLocks noGrp="1"/>
          </p:cNvSpPr>
          <p:nvPr>
            <p:ph type="subTitle" idx="1"/>
          </p:nvPr>
        </p:nvSpPr>
        <p:spPr>
          <a:xfrm>
            <a:off x="1224673" y="2552700"/>
            <a:ext cx="6400800" cy="1752600"/>
          </a:xfrm>
        </p:spPr>
        <p:txBody>
          <a:bodyPr/>
          <a:p>
            <a:r>
              <a:rPr sz="8000" lang="en-US">
                <a:solidFill>
                  <a:srgbClr val="36363D"/>
                </a:solidFill>
              </a:rPr>
              <a:t>T</a:t>
            </a:r>
            <a:r>
              <a:rPr sz="8000" lang="en-US">
                <a:solidFill>
                  <a:srgbClr val="36363D"/>
                </a:solidFill>
              </a:rPr>
              <a:t>h</a:t>
            </a:r>
            <a:r>
              <a:rPr sz="8000" lang="en-US">
                <a:solidFill>
                  <a:srgbClr val="36363D"/>
                </a:solidFill>
              </a:rPr>
              <a:t>a</a:t>
            </a:r>
            <a:r>
              <a:rPr sz="8000" lang="en-US">
                <a:solidFill>
                  <a:srgbClr val="36363D"/>
                </a:solidFill>
              </a:rPr>
              <a:t>n</a:t>
            </a:r>
            <a:r>
              <a:rPr sz="8000" lang="en-US">
                <a:solidFill>
                  <a:srgbClr val="36363D"/>
                </a:solidFill>
              </a:rPr>
              <a:t>k</a:t>
            </a:r>
            <a:r>
              <a:rPr sz="8000" lang="en-US">
                <a:solidFill>
                  <a:srgbClr val="36363D"/>
                </a:solidFill>
              </a:rPr>
              <a:t> </a:t>
            </a:r>
            <a:r>
              <a:rPr sz="8000" lang="en-US">
                <a:solidFill>
                  <a:srgbClr val="36363D"/>
                </a:solidFill>
              </a:rPr>
              <a:t>you</a:t>
            </a:r>
            <a:r>
              <a:rPr sz="8000" lang="en-US">
                <a:solidFill>
                  <a:srgbClr val="36363D"/>
                </a:solidFill>
              </a:rPr>
              <a:t>.</a:t>
            </a:r>
            <a:r>
              <a:rPr sz="8000" lang="en-US">
                <a:solidFill>
                  <a:srgbClr val="36363D"/>
                </a:solidFill>
              </a:rPr>
              <a:t> </a:t>
            </a:r>
            <a:endParaRPr sz="8000" lang="en-IN">
              <a:solidFill>
                <a:srgbClr val="36363D"/>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pulent">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l" blurRad="130000" dir="2700000" dist="101600" rotWithShape="0">
              <a:srgbClr val="000000">
                <a:alpha val="35000"/>
              </a:srgbClr>
            </a:outerShdw>
          </a:effectLst>
        </a:effectStyle>
        <a:effectStyle>
          <a:effectLst>
            <a:outerShdw blurRad="190500" dir="2700000" dist="228600" rotWithShape="0" sy="90000">
              <a:srgbClr val="000000">
                <a:alpha val="25500"/>
              </a:srgbClr>
            </a:outerShdw>
          </a:effectLst>
        </a:effectStyle>
        <a:effectStyle>
          <a:effectLst>
            <a:outerShdw blurRad="190500" dir="2700000" dist="228600" rotWithShape="0" sy="90000">
              <a:srgbClr val="000000">
                <a:alpha val="25500"/>
              </a:srgbClr>
            </a:outerShdw>
          </a:effectLst>
          <a:scene3d>
            <a:camera prst="orthographicFront" fov="0">
              <a:rot lat="0" lon="0" rev="0"/>
            </a:camera>
            <a:lightRig dir="tl" rig="soft">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gopi</dc:creator>
  <cp:lastModifiedBy>gopi</cp:lastModifiedBy>
  <dcterms:created xsi:type="dcterms:W3CDTF">2023-10-01T08:03:05Z</dcterms:created>
  <dcterms:modified xsi:type="dcterms:W3CDTF">2023-10-11T16:48:05Z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6ecbacc565b5485782853a80187cba73</vt:lpwstr>
  </property>
</Properties>
</file>