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4" r:id="rId3"/>
    <p:sldId id="257" r:id="rId4"/>
    <p:sldId id="263" r:id="rId5"/>
    <p:sldId id="258" r:id="rId6"/>
    <p:sldId id="259" r:id="rId7"/>
    <p:sldId id="260" r:id="rId8"/>
    <p:sldId id="262"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DAF70-2F5E-49B3-A8D4-FA95DDE94ABB}" v="214" dt="2021-10-07T16:01:50.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B45492-6C55-4C12-B7AC-D5DE517F8FAF}"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F98F6953-C521-4151-B876-C01A496AA83A}">
      <dgm:prSet phldrT="[Text]"/>
      <dgm:spPr/>
      <dgm:t>
        <a:bodyPr/>
        <a:lstStyle/>
        <a:p>
          <a:r>
            <a:rPr lang="en-US" dirty="0"/>
            <a:t>Geographical Attributes</a:t>
          </a:r>
        </a:p>
      </dgm:t>
    </dgm:pt>
    <dgm:pt modelId="{DA00D736-5985-4AB3-B980-F1E940B6C48F}" type="parTrans" cxnId="{E613DEA3-8976-46F0-ACCE-8F4802255125}">
      <dgm:prSet/>
      <dgm:spPr/>
      <dgm:t>
        <a:bodyPr/>
        <a:lstStyle/>
        <a:p>
          <a:endParaRPr lang="en-US"/>
        </a:p>
      </dgm:t>
    </dgm:pt>
    <dgm:pt modelId="{7EC0D527-FC4B-43F5-AC43-323519217AB2}" type="sibTrans" cxnId="{E613DEA3-8976-46F0-ACCE-8F4802255125}">
      <dgm:prSet/>
      <dgm:spPr/>
      <dgm:t>
        <a:bodyPr/>
        <a:lstStyle/>
        <a:p>
          <a:endParaRPr lang="en-US"/>
        </a:p>
      </dgm:t>
    </dgm:pt>
    <dgm:pt modelId="{E3AC0204-A527-4454-81E1-7115D62D97B1}">
      <dgm:prSet phldrT="[Text]"/>
      <dgm:spPr/>
      <dgm:t>
        <a:bodyPr/>
        <a:lstStyle/>
        <a:p>
          <a:r>
            <a:rPr lang="en-US" dirty="0"/>
            <a:t>State</a:t>
          </a:r>
        </a:p>
      </dgm:t>
    </dgm:pt>
    <dgm:pt modelId="{EA5B1867-E6F0-4885-93E9-831888041B02}" type="parTrans" cxnId="{3A578230-F83C-4DD8-8994-E55E3B0D1670}">
      <dgm:prSet/>
      <dgm:spPr/>
      <dgm:t>
        <a:bodyPr/>
        <a:lstStyle/>
        <a:p>
          <a:endParaRPr lang="en-US"/>
        </a:p>
      </dgm:t>
    </dgm:pt>
    <dgm:pt modelId="{86FB4716-8A0A-4472-B866-D7B272BF896D}" type="sibTrans" cxnId="{3A578230-F83C-4DD8-8994-E55E3B0D1670}">
      <dgm:prSet/>
      <dgm:spPr/>
      <dgm:t>
        <a:bodyPr/>
        <a:lstStyle/>
        <a:p>
          <a:endParaRPr lang="en-US"/>
        </a:p>
      </dgm:t>
    </dgm:pt>
    <dgm:pt modelId="{7E72BCB6-ACA0-4CCC-A2CB-72237B6439B5}">
      <dgm:prSet phldrT="[Text]"/>
      <dgm:spPr/>
      <dgm:t>
        <a:bodyPr/>
        <a:lstStyle/>
        <a:p>
          <a:r>
            <a:rPr lang="en-US" dirty="0"/>
            <a:t>District</a:t>
          </a:r>
        </a:p>
      </dgm:t>
    </dgm:pt>
    <dgm:pt modelId="{2BAA22A3-297E-4AFC-B89E-B0A4A607E048}" type="parTrans" cxnId="{FFB0B30A-251A-461F-80A1-DDA9B2991811}">
      <dgm:prSet/>
      <dgm:spPr/>
      <dgm:t>
        <a:bodyPr/>
        <a:lstStyle/>
        <a:p>
          <a:endParaRPr lang="en-US"/>
        </a:p>
      </dgm:t>
    </dgm:pt>
    <dgm:pt modelId="{BBE99648-FBAE-45AD-A266-32D5448A222C}" type="sibTrans" cxnId="{FFB0B30A-251A-461F-80A1-DDA9B2991811}">
      <dgm:prSet/>
      <dgm:spPr/>
      <dgm:t>
        <a:bodyPr/>
        <a:lstStyle/>
        <a:p>
          <a:endParaRPr lang="en-US"/>
        </a:p>
      </dgm:t>
    </dgm:pt>
    <dgm:pt modelId="{28DF7F64-C431-4AAF-A20D-FFB20E7982E0}">
      <dgm:prSet phldrT="[Text]"/>
      <dgm:spPr/>
      <dgm:t>
        <a:bodyPr/>
        <a:lstStyle/>
        <a:p>
          <a:r>
            <a:rPr lang="en-US" dirty="0"/>
            <a:t>Soil Attributes</a:t>
          </a:r>
        </a:p>
      </dgm:t>
    </dgm:pt>
    <dgm:pt modelId="{A1287CCD-7422-4092-8E57-0AEDFBCA9C76}" type="parTrans" cxnId="{66E2B648-8299-4D7E-B057-6638D5E5619A}">
      <dgm:prSet/>
      <dgm:spPr/>
      <dgm:t>
        <a:bodyPr/>
        <a:lstStyle/>
        <a:p>
          <a:endParaRPr lang="en-US"/>
        </a:p>
      </dgm:t>
    </dgm:pt>
    <dgm:pt modelId="{F5C7AD88-3AD8-4853-A26A-0FD5B99980AD}" type="sibTrans" cxnId="{66E2B648-8299-4D7E-B057-6638D5E5619A}">
      <dgm:prSet/>
      <dgm:spPr/>
      <dgm:t>
        <a:bodyPr/>
        <a:lstStyle/>
        <a:p>
          <a:endParaRPr lang="en-US"/>
        </a:p>
      </dgm:t>
    </dgm:pt>
    <dgm:pt modelId="{7499D14E-9963-4FD1-A84B-752F47776BA0}">
      <dgm:prSet phldrT="[Text]"/>
      <dgm:spPr/>
      <dgm:t>
        <a:bodyPr/>
        <a:lstStyle/>
        <a:p>
          <a:r>
            <a:rPr lang="en-US" dirty="0"/>
            <a:t>Nitrogen </a:t>
          </a:r>
        </a:p>
      </dgm:t>
    </dgm:pt>
    <dgm:pt modelId="{CDD21E13-F3BF-48EC-81D2-47155545720A}" type="parTrans" cxnId="{17558656-B629-4FB9-A8CC-6F36DE5E42E5}">
      <dgm:prSet/>
      <dgm:spPr/>
      <dgm:t>
        <a:bodyPr/>
        <a:lstStyle/>
        <a:p>
          <a:endParaRPr lang="en-US"/>
        </a:p>
      </dgm:t>
    </dgm:pt>
    <dgm:pt modelId="{385F1A00-5157-4CA7-BAFF-89CB992E1CAB}" type="sibTrans" cxnId="{17558656-B629-4FB9-A8CC-6F36DE5E42E5}">
      <dgm:prSet/>
      <dgm:spPr/>
      <dgm:t>
        <a:bodyPr/>
        <a:lstStyle/>
        <a:p>
          <a:endParaRPr lang="en-US"/>
        </a:p>
      </dgm:t>
    </dgm:pt>
    <dgm:pt modelId="{087362AA-354D-47B1-9AA9-2226BDB73CA5}">
      <dgm:prSet phldrT="[Text]"/>
      <dgm:spPr/>
      <dgm:t>
        <a:bodyPr/>
        <a:lstStyle/>
        <a:p>
          <a:r>
            <a:rPr lang="en-US" dirty="0"/>
            <a:t>Phosphorus</a:t>
          </a:r>
        </a:p>
      </dgm:t>
    </dgm:pt>
    <dgm:pt modelId="{663AF4C4-D1B4-49E2-948F-97B7F3C52DA0}" type="parTrans" cxnId="{8163924B-47C5-45DA-AE40-546D72DA060D}">
      <dgm:prSet/>
      <dgm:spPr/>
      <dgm:t>
        <a:bodyPr/>
        <a:lstStyle/>
        <a:p>
          <a:endParaRPr lang="en-US"/>
        </a:p>
      </dgm:t>
    </dgm:pt>
    <dgm:pt modelId="{634363E4-C57A-420C-8515-1806D4B1E0AC}" type="sibTrans" cxnId="{8163924B-47C5-45DA-AE40-546D72DA060D}">
      <dgm:prSet/>
      <dgm:spPr/>
      <dgm:t>
        <a:bodyPr/>
        <a:lstStyle/>
        <a:p>
          <a:endParaRPr lang="en-US"/>
        </a:p>
      </dgm:t>
    </dgm:pt>
    <dgm:pt modelId="{6A86D8CC-4618-48A8-AEF2-4717861C76E2}">
      <dgm:prSet phldrT="[Text]"/>
      <dgm:spPr/>
      <dgm:t>
        <a:bodyPr/>
        <a:lstStyle/>
        <a:p>
          <a:r>
            <a:rPr lang="en-US" dirty="0"/>
            <a:t>Climatic Attributes</a:t>
          </a:r>
        </a:p>
      </dgm:t>
    </dgm:pt>
    <dgm:pt modelId="{F876FF58-261F-4DFB-8164-2214723AB070}" type="parTrans" cxnId="{4BA1BB14-E0A5-46D3-B27D-6AEC3F347E95}">
      <dgm:prSet/>
      <dgm:spPr/>
      <dgm:t>
        <a:bodyPr/>
        <a:lstStyle/>
        <a:p>
          <a:endParaRPr lang="en-US"/>
        </a:p>
      </dgm:t>
    </dgm:pt>
    <dgm:pt modelId="{0D801E95-52B8-4340-999B-380AFED4F2F7}" type="sibTrans" cxnId="{4BA1BB14-E0A5-46D3-B27D-6AEC3F347E95}">
      <dgm:prSet/>
      <dgm:spPr/>
      <dgm:t>
        <a:bodyPr/>
        <a:lstStyle/>
        <a:p>
          <a:endParaRPr lang="en-US"/>
        </a:p>
      </dgm:t>
    </dgm:pt>
    <dgm:pt modelId="{641EEB10-4A9B-4C3F-A246-DD45CCBBE8DB}">
      <dgm:prSet phldrT="[Text]"/>
      <dgm:spPr/>
      <dgm:t>
        <a:bodyPr/>
        <a:lstStyle/>
        <a:p>
          <a:r>
            <a:rPr lang="en-US" dirty="0"/>
            <a:t>Precipitation</a:t>
          </a:r>
        </a:p>
      </dgm:t>
    </dgm:pt>
    <dgm:pt modelId="{4F9AEBFF-2472-4EC7-A6BE-57C31008F204}" type="parTrans" cxnId="{CE4DCEDB-7187-4988-B78F-D16E54212ABD}">
      <dgm:prSet/>
      <dgm:spPr/>
      <dgm:t>
        <a:bodyPr/>
        <a:lstStyle/>
        <a:p>
          <a:endParaRPr lang="en-US"/>
        </a:p>
      </dgm:t>
    </dgm:pt>
    <dgm:pt modelId="{DA7D81BB-D0F9-40A1-AA8D-F7C77D1B19E5}" type="sibTrans" cxnId="{CE4DCEDB-7187-4988-B78F-D16E54212ABD}">
      <dgm:prSet/>
      <dgm:spPr/>
      <dgm:t>
        <a:bodyPr/>
        <a:lstStyle/>
        <a:p>
          <a:endParaRPr lang="en-US"/>
        </a:p>
      </dgm:t>
    </dgm:pt>
    <dgm:pt modelId="{BC4F5F03-9B71-4FBB-9325-F25377EFD8D1}">
      <dgm:prSet phldrT="[Text]"/>
      <dgm:spPr/>
      <dgm:t>
        <a:bodyPr/>
        <a:lstStyle/>
        <a:p>
          <a:r>
            <a:rPr lang="en-US" dirty="0"/>
            <a:t>Potassium </a:t>
          </a:r>
        </a:p>
      </dgm:t>
    </dgm:pt>
    <dgm:pt modelId="{5292B4F6-962E-475A-8B3B-C3E33CDFC7A5}" type="parTrans" cxnId="{2466F87F-A691-48FD-83E9-401B95D88CBB}">
      <dgm:prSet/>
      <dgm:spPr/>
      <dgm:t>
        <a:bodyPr/>
        <a:lstStyle/>
        <a:p>
          <a:endParaRPr lang="en-US"/>
        </a:p>
      </dgm:t>
    </dgm:pt>
    <dgm:pt modelId="{C1070C3B-603B-413D-803F-F8AB6BE9B9E6}" type="sibTrans" cxnId="{2466F87F-A691-48FD-83E9-401B95D88CBB}">
      <dgm:prSet/>
      <dgm:spPr/>
      <dgm:t>
        <a:bodyPr/>
        <a:lstStyle/>
        <a:p>
          <a:endParaRPr lang="en-US"/>
        </a:p>
      </dgm:t>
    </dgm:pt>
    <dgm:pt modelId="{37BAA35E-B7D1-4618-9262-ED27F8E720FA}">
      <dgm:prSet phldrT="[Text]"/>
      <dgm:spPr/>
      <dgm:t>
        <a:bodyPr/>
        <a:lstStyle/>
        <a:p>
          <a:r>
            <a:rPr lang="en-US" dirty="0"/>
            <a:t>pH Value</a:t>
          </a:r>
        </a:p>
      </dgm:t>
    </dgm:pt>
    <dgm:pt modelId="{D589584A-F0A0-4EB9-B4BA-A5675EDCE696}" type="parTrans" cxnId="{BC55D751-5267-430F-AB0B-7107FCEFD375}">
      <dgm:prSet/>
      <dgm:spPr/>
      <dgm:t>
        <a:bodyPr/>
        <a:lstStyle/>
        <a:p>
          <a:endParaRPr lang="en-US"/>
        </a:p>
      </dgm:t>
    </dgm:pt>
    <dgm:pt modelId="{0D28D6E5-DF7A-4E90-B5AC-2E9C1D124F4D}" type="sibTrans" cxnId="{BC55D751-5267-430F-AB0B-7107FCEFD375}">
      <dgm:prSet/>
      <dgm:spPr/>
      <dgm:t>
        <a:bodyPr/>
        <a:lstStyle/>
        <a:p>
          <a:endParaRPr lang="en-US"/>
        </a:p>
      </dgm:t>
    </dgm:pt>
    <dgm:pt modelId="{FDBFAD11-8B6E-4D1F-BB92-A121CFA723A2}">
      <dgm:prSet phldrT="[Text]"/>
      <dgm:spPr/>
      <dgm:t>
        <a:bodyPr/>
        <a:lstStyle/>
        <a:p>
          <a:r>
            <a:rPr lang="en-US" dirty="0"/>
            <a:t>Average Temperature</a:t>
          </a:r>
        </a:p>
      </dgm:t>
    </dgm:pt>
    <dgm:pt modelId="{590A0FDB-00FC-4A4B-B787-DF700274D52B}" type="parTrans" cxnId="{89DE79FF-907C-4A18-9ECC-8D563365C323}">
      <dgm:prSet/>
      <dgm:spPr/>
      <dgm:t>
        <a:bodyPr/>
        <a:lstStyle/>
        <a:p>
          <a:endParaRPr lang="en-US"/>
        </a:p>
      </dgm:t>
    </dgm:pt>
    <dgm:pt modelId="{E8686357-BF5F-4D0F-9917-804B79ECEE05}" type="sibTrans" cxnId="{89DE79FF-907C-4A18-9ECC-8D563365C323}">
      <dgm:prSet/>
      <dgm:spPr/>
      <dgm:t>
        <a:bodyPr/>
        <a:lstStyle/>
        <a:p>
          <a:endParaRPr lang="en-US"/>
        </a:p>
      </dgm:t>
    </dgm:pt>
    <dgm:pt modelId="{D6BDCA15-ED7B-47C8-9E1B-6D017F5FC35B}">
      <dgm:prSet phldrT="[Text]"/>
      <dgm:spPr/>
      <dgm:t>
        <a:bodyPr/>
        <a:lstStyle/>
        <a:p>
          <a:r>
            <a:rPr lang="en-US" dirty="0"/>
            <a:t>Relative Humidity</a:t>
          </a:r>
        </a:p>
      </dgm:t>
    </dgm:pt>
    <dgm:pt modelId="{E23654AE-78D2-4908-AE4B-AC07D824105C}" type="parTrans" cxnId="{2A5D8B46-03F1-4BCA-9559-B0AC07DD5CC2}">
      <dgm:prSet/>
      <dgm:spPr/>
      <dgm:t>
        <a:bodyPr/>
        <a:lstStyle/>
        <a:p>
          <a:endParaRPr lang="en-US"/>
        </a:p>
      </dgm:t>
    </dgm:pt>
    <dgm:pt modelId="{61DE9362-2A32-444D-955E-2DACBEE1B7E9}" type="sibTrans" cxnId="{2A5D8B46-03F1-4BCA-9559-B0AC07DD5CC2}">
      <dgm:prSet/>
      <dgm:spPr/>
      <dgm:t>
        <a:bodyPr/>
        <a:lstStyle/>
        <a:p>
          <a:endParaRPr lang="en-US"/>
        </a:p>
      </dgm:t>
    </dgm:pt>
    <dgm:pt modelId="{703B0ADF-4492-4DA9-8C0F-CFA29CD9163E}">
      <dgm:prSet phldrT="[Text]"/>
      <dgm:spPr/>
      <dgm:t>
        <a:bodyPr/>
        <a:lstStyle/>
        <a:p>
          <a:r>
            <a:rPr lang="en-US" dirty="0"/>
            <a:t>Sunlight Hours</a:t>
          </a:r>
        </a:p>
      </dgm:t>
    </dgm:pt>
    <dgm:pt modelId="{23A009E9-B0F8-4950-BBEA-BD8C3C7A83E1}" type="parTrans" cxnId="{354F2B4B-5D89-42F9-B757-C275C1AA6D6F}">
      <dgm:prSet/>
      <dgm:spPr/>
      <dgm:t>
        <a:bodyPr/>
        <a:lstStyle/>
        <a:p>
          <a:endParaRPr lang="en-US"/>
        </a:p>
      </dgm:t>
    </dgm:pt>
    <dgm:pt modelId="{550DDCF1-431B-4282-9757-F65F7FA33BAC}" type="sibTrans" cxnId="{354F2B4B-5D89-42F9-B757-C275C1AA6D6F}">
      <dgm:prSet/>
      <dgm:spPr/>
      <dgm:t>
        <a:bodyPr/>
        <a:lstStyle/>
        <a:p>
          <a:endParaRPr lang="en-US"/>
        </a:p>
      </dgm:t>
    </dgm:pt>
    <dgm:pt modelId="{0C23488A-E763-4443-A67A-12AAA3DD60D9}" type="pres">
      <dgm:prSet presAssocID="{12B45492-6C55-4C12-B7AC-D5DE517F8FAF}" presName="linearFlow" presStyleCnt="0">
        <dgm:presLayoutVars>
          <dgm:dir/>
          <dgm:animLvl val="lvl"/>
          <dgm:resizeHandles/>
        </dgm:presLayoutVars>
      </dgm:prSet>
      <dgm:spPr/>
    </dgm:pt>
    <dgm:pt modelId="{30192486-2226-4AFF-87F4-04F21593FD96}" type="pres">
      <dgm:prSet presAssocID="{F98F6953-C521-4151-B876-C01A496AA83A}" presName="compositeNode" presStyleCnt="0">
        <dgm:presLayoutVars>
          <dgm:bulletEnabled val="1"/>
        </dgm:presLayoutVars>
      </dgm:prSet>
      <dgm:spPr/>
    </dgm:pt>
    <dgm:pt modelId="{C6D474D2-46CD-4ADB-BBEC-01F85CC512B8}" type="pres">
      <dgm:prSet presAssocID="{F98F6953-C521-4151-B876-C01A496AA83A}" presName="image" presStyleLbl="fgImgPlace1" presStyleIdx="0" presStyleCnt="3"/>
      <dgm:spPr>
        <a:blipFill>
          <a:blip xmlns:r="http://schemas.openxmlformats.org/officeDocument/2006/relationships" r:embed="rId1"/>
          <a:srcRect/>
          <a:stretch>
            <a:fillRect t="-4000" b="-4000"/>
          </a:stretch>
        </a:blipFill>
      </dgm:spPr>
    </dgm:pt>
    <dgm:pt modelId="{25594C9C-3070-4D1D-9534-A93DC9941E64}" type="pres">
      <dgm:prSet presAssocID="{F98F6953-C521-4151-B876-C01A496AA83A}" presName="childNode" presStyleLbl="node1" presStyleIdx="0" presStyleCnt="3">
        <dgm:presLayoutVars>
          <dgm:bulletEnabled val="1"/>
        </dgm:presLayoutVars>
      </dgm:prSet>
      <dgm:spPr/>
    </dgm:pt>
    <dgm:pt modelId="{D897E731-26C9-4B1B-80CC-2E2E3296E08A}" type="pres">
      <dgm:prSet presAssocID="{F98F6953-C521-4151-B876-C01A496AA83A}" presName="parentNode" presStyleLbl="revTx" presStyleIdx="0" presStyleCnt="3">
        <dgm:presLayoutVars>
          <dgm:chMax val="0"/>
          <dgm:bulletEnabled val="1"/>
        </dgm:presLayoutVars>
      </dgm:prSet>
      <dgm:spPr/>
    </dgm:pt>
    <dgm:pt modelId="{0CDDA005-0156-4B20-AFF4-A136D5215F22}" type="pres">
      <dgm:prSet presAssocID="{7EC0D527-FC4B-43F5-AC43-323519217AB2}" presName="sibTrans" presStyleCnt="0"/>
      <dgm:spPr/>
    </dgm:pt>
    <dgm:pt modelId="{2AEE23C7-EE07-498C-AF2B-0D550D87B741}" type="pres">
      <dgm:prSet presAssocID="{28DF7F64-C431-4AAF-A20D-FFB20E7982E0}" presName="compositeNode" presStyleCnt="0">
        <dgm:presLayoutVars>
          <dgm:bulletEnabled val="1"/>
        </dgm:presLayoutVars>
      </dgm:prSet>
      <dgm:spPr/>
    </dgm:pt>
    <dgm:pt modelId="{332824AC-7004-45E6-A97E-21D45D4699B9}" type="pres">
      <dgm:prSet presAssocID="{28DF7F64-C431-4AAF-A20D-FFB20E7982E0}" presName="image" presStyleLbl="fgImgPlace1" presStyleIdx="1" presStyleCnt="3"/>
      <dgm:spPr>
        <a:blipFill>
          <a:blip xmlns:r="http://schemas.openxmlformats.org/officeDocument/2006/relationships" r:embed="rId2"/>
          <a:srcRect/>
          <a:stretch>
            <a:fillRect/>
          </a:stretch>
        </a:blipFill>
      </dgm:spPr>
    </dgm:pt>
    <dgm:pt modelId="{530DE41C-0BB5-4724-AB5C-8680A3FC49F4}" type="pres">
      <dgm:prSet presAssocID="{28DF7F64-C431-4AAF-A20D-FFB20E7982E0}" presName="childNode" presStyleLbl="node1" presStyleIdx="1" presStyleCnt="3">
        <dgm:presLayoutVars>
          <dgm:bulletEnabled val="1"/>
        </dgm:presLayoutVars>
      </dgm:prSet>
      <dgm:spPr/>
    </dgm:pt>
    <dgm:pt modelId="{BE813D0F-879F-457B-9228-B243AD173682}" type="pres">
      <dgm:prSet presAssocID="{28DF7F64-C431-4AAF-A20D-FFB20E7982E0}" presName="parentNode" presStyleLbl="revTx" presStyleIdx="1" presStyleCnt="3">
        <dgm:presLayoutVars>
          <dgm:chMax val="0"/>
          <dgm:bulletEnabled val="1"/>
        </dgm:presLayoutVars>
      </dgm:prSet>
      <dgm:spPr/>
    </dgm:pt>
    <dgm:pt modelId="{B533F795-8D64-4A78-A827-798C964F7537}" type="pres">
      <dgm:prSet presAssocID="{F5C7AD88-3AD8-4853-A26A-0FD5B99980AD}" presName="sibTrans" presStyleCnt="0"/>
      <dgm:spPr/>
    </dgm:pt>
    <dgm:pt modelId="{7C9A2DC7-90DB-4E26-9744-2CC3DB963B49}" type="pres">
      <dgm:prSet presAssocID="{6A86D8CC-4618-48A8-AEF2-4717861C76E2}" presName="compositeNode" presStyleCnt="0">
        <dgm:presLayoutVars>
          <dgm:bulletEnabled val="1"/>
        </dgm:presLayoutVars>
      </dgm:prSet>
      <dgm:spPr/>
    </dgm:pt>
    <dgm:pt modelId="{88FE93DA-2AE7-4730-8309-5EE61EAC7800}" type="pres">
      <dgm:prSet presAssocID="{6A86D8CC-4618-48A8-AEF2-4717861C76E2}" presName="image" presStyleLbl="fgImgPlace1" presStyleIdx="2" presStyleCnt="3"/>
      <dgm:spPr>
        <a:blipFill>
          <a:blip xmlns:r="http://schemas.openxmlformats.org/officeDocument/2006/relationships" r:embed="rId3"/>
          <a:srcRect/>
          <a:stretch>
            <a:fillRect/>
          </a:stretch>
        </a:blipFill>
      </dgm:spPr>
    </dgm:pt>
    <dgm:pt modelId="{CDBDDFC3-D817-4230-8283-50F10ECDF39D}" type="pres">
      <dgm:prSet presAssocID="{6A86D8CC-4618-48A8-AEF2-4717861C76E2}" presName="childNode" presStyleLbl="node1" presStyleIdx="2" presStyleCnt="3">
        <dgm:presLayoutVars>
          <dgm:bulletEnabled val="1"/>
        </dgm:presLayoutVars>
      </dgm:prSet>
      <dgm:spPr/>
    </dgm:pt>
    <dgm:pt modelId="{FF1C5E0B-468B-4954-944D-110EDEC66341}" type="pres">
      <dgm:prSet presAssocID="{6A86D8CC-4618-48A8-AEF2-4717861C76E2}" presName="parentNode" presStyleLbl="revTx" presStyleIdx="2" presStyleCnt="3">
        <dgm:presLayoutVars>
          <dgm:chMax val="0"/>
          <dgm:bulletEnabled val="1"/>
        </dgm:presLayoutVars>
      </dgm:prSet>
      <dgm:spPr/>
    </dgm:pt>
  </dgm:ptLst>
  <dgm:cxnLst>
    <dgm:cxn modelId="{629D0906-BA2C-433F-B2BF-DF2B06825E08}" type="presOf" srcId="{D6BDCA15-ED7B-47C8-9E1B-6D017F5FC35B}" destId="{CDBDDFC3-D817-4230-8283-50F10ECDF39D}" srcOrd="0" destOrd="2" presId="urn:microsoft.com/office/officeart/2005/8/layout/hList2"/>
    <dgm:cxn modelId="{FFB0B30A-251A-461F-80A1-DDA9B2991811}" srcId="{F98F6953-C521-4151-B876-C01A496AA83A}" destId="{7E72BCB6-ACA0-4CCC-A2CB-72237B6439B5}" srcOrd="1" destOrd="0" parTransId="{2BAA22A3-297E-4AFC-B89E-B0A4A607E048}" sibTransId="{BBE99648-FBAE-45AD-A266-32D5448A222C}"/>
    <dgm:cxn modelId="{4BA1BB14-E0A5-46D3-B27D-6AEC3F347E95}" srcId="{12B45492-6C55-4C12-B7AC-D5DE517F8FAF}" destId="{6A86D8CC-4618-48A8-AEF2-4717861C76E2}" srcOrd="2" destOrd="0" parTransId="{F876FF58-261F-4DFB-8164-2214723AB070}" sibTransId="{0D801E95-52B8-4340-999B-380AFED4F2F7}"/>
    <dgm:cxn modelId="{EA4F0726-4D8B-487E-912B-CC41BD98F9A8}" type="presOf" srcId="{37BAA35E-B7D1-4618-9262-ED27F8E720FA}" destId="{530DE41C-0BB5-4724-AB5C-8680A3FC49F4}" srcOrd="0" destOrd="3" presId="urn:microsoft.com/office/officeart/2005/8/layout/hList2"/>
    <dgm:cxn modelId="{3A578230-F83C-4DD8-8994-E55E3B0D1670}" srcId="{F98F6953-C521-4151-B876-C01A496AA83A}" destId="{E3AC0204-A527-4454-81E1-7115D62D97B1}" srcOrd="0" destOrd="0" parTransId="{EA5B1867-E6F0-4885-93E9-831888041B02}" sibTransId="{86FB4716-8A0A-4472-B866-D7B272BF896D}"/>
    <dgm:cxn modelId="{2A5D8B46-03F1-4BCA-9559-B0AC07DD5CC2}" srcId="{6A86D8CC-4618-48A8-AEF2-4717861C76E2}" destId="{D6BDCA15-ED7B-47C8-9E1B-6D017F5FC35B}" srcOrd="2" destOrd="0" parTransId="{E23654AE-78D2-4908-AE4B-AC07D824105C}" sibTransId="{61DE9362-2A32-444D-955E-2DACBEE1B7E9}"/>
    <dgm:cxn modelId="{66E2B648-8299-4D7E-B057-6638D5E5619A}" srcId="{12B45492-6C55-4C12-B7AC-D5DE517F8FAF}" destId="{28DF7F64-C431-4AAF-A20D-FFB20E7982E0}" srcOrd="1" destOrd="0" parTransId="{A1287CCD-7422-4092-8E57-0AEDFBCA9C76}" sibTransId="{F5C7AD88-3AD8-4853-A26A-0FD5B99980AD}"/>
    <dgm:cxn modelId="{354F2B4B-5D89-42F9-B757-C275C1AA6D6F}" srcId="{6A86D8CC-4618-48A8-AEF2-4717861C76E2}" destId="{703B0ADF-4492-4DA9-8C0F-CFA29CD9163E}" srcOrd="3" destOrd="0" parTransId="{23A009E9-B0F8-4950-BBEA-BD8C3C7A83E1}" sibTransId="{550DDCF1-431B-4282-9757-F65F7FA33BAC}"/>
    <dgm:cxn modelId="{8163924B-47C5-45DA-AE40-546D72DA060D}" srcId="{28DF7F64-C431-4AAF-A20D-FFB20E7982E0}" destId="{087362AA-354D-47B1-9AA9-2226BDB73CA5}" srcOrd="1" destOrd="0" parTransId="{663AF4C4-D1B4-49E2-948F-97B7F3C52DA0}" sibTransId="{634363E4-C57A-420C-8515-1806D4B1E0AC}"/>
    <dgm:cxn modelId="{D91FE150-C108-4218-85DA-2C89391CD628}" type="presOf" srcId="{FDBFAD11-8B6E-4D1F-BB92-A121CFA723A2}" destId="{CDBDDFC3-D817-4230-8283-50F10ECDF39D}" srcOrd="0" destOrd="1" presId="urn:microsoft.com/office/officeart/2005/8/layout/hList2"/>
    <dgm:cxn modelId="{BC55D751-5267-430F-AB0B-7107FCEFD375}" srcId="{28DF7F64-C431-4AAF-A20D-FFB20E7982E0}" destId="{37BAA35E-B7D1-4618-9262-ED27F8E720FA}" srcOrd="3" destOrd="0" parTransId="{D589584A-F0A0-4EB9-B4BA-A5675EDCE696}" sibTransId="{0D28D6E5-DF7A-4E90-B5AC-2E9C1D124F4D}"/>
    <dgm:cxn modelId="{17558656-B629-4FB9-A8CC-6F36DE5E42E5}" srcId="{28DF7F64-C431-4AAF-A20D-FFB20E7982E0}" destId="{7499D14E-9963-4FD1-A84B-752F47776BA0}" srcOrd="0" destOrd="0" parTransId="{CDD21E13-F3BF-48EC-81D2-47155545720A}" sibTransId="{385F1A00-5157-4CA7-BAFF-89CB992E1CAB}"/>
    <dgm:cxn modelId="{B7499B76-B082-437F-B791-644CA644DC7F}" type="presOf" srcId="{7499D14E-9963-4FD1-A84B-752F47776BA0}" destId="{530DE41C-0BB5-4724-AB5C-8680A3FC49F4}" srcOrd="0" destOrd="0" presId="urn:microsoft.com/office/officeart/2005/8/layout/hList2"/>
    <dgm:cxn modelId="{14FDD05A-1D9F-448C-93D7-57F1BF58CFD6}" type="presOf" srcId="{7E72BCB6-ACA0-4CCC-A2CB-72237B6439B5}" destId="{25594C9C-3070-4D1D-9534-A93DC9941E64}" srcOrd="0" destOrd="1" presId="urn:microsoft.com/office/officeart/2005/8/layout/hList2"/>
    <dgm:cxn modelId="{2CA0BF7E-3617-4D34-8620-457C8332C696}" type="presOf" srcId="{28DF7F64-C431-4AAF-A20D-FFB20E7982E0}" destId="{BE813D0F-879F-457B-9228-B243AD173682}" srcOrd="0" destOrd="0" presId="urn:microsoft.com/office/officeart/2005/8/layout/hList2"/>
    <dgm:cxn modelId="{2466F87F-A691-48FD-83E9-401B95D88CBB}" srcId="{28DF7F64-C431-4AAF-A20D-FFB20E7982E0}" destId="{BC4F5F03-9B71-4FBB-9325-F25377EFD8D1}" srcOrd="2" destOrd="0" parTransId="{5292B4F6-962E-475A-8B3B-C3E33CDFC7A5}" sibTransId="{C1070C3B-603B-413D-803F-F8AB6BE9B9E6}"/>
    <dgm:cxn modelId="{77033784-99C4-4A36-97B1-1C7D3D7426FF}" type="presOf" srcId="{12B45492-6C55-4C12-B7AC-D5DE517F8FAF}" destId="{0C23488A-E763-4443-A67A-12AAA3DD60D9}" srcOrd="0" destOrd="0" presId="urn:microsoft.com/office/officeart/2005/8/layout/hList2"/>
    <dgm:cxn modelId="{E613DEA3-8976-46F0-ACCE-8F4802255125}" srcId="{12B45492-6C55-4C12-B7AC-D5DE517F8FAF}" destId="{F98F6953-C521-4151-B876-C01A496AA83A}" srcOrd="0" destOrd="0" parTransId="{DA00D736-5985-4AB3-B980-F1E940B6C48F}" sibTransId="{7EC0D527-FC4B-43F5-AC43-323519217AB2}"/>
    <dgm:cxn modelId="{21C186AF-4B58-4462-B3A7-205A2AAE5B0C}" type="presOf" srcId="{087362AA-354D-47B1-9AA9-2226BDB73CA5}" destId="{530DE41C-0BB5-4724-AB5C-8680A3FC49F4}" srcOrd="0" destOrd="1" presId="urn:microsoft.com/office/officeart/2005/8/layout/hList2"/>
    <dgm:cxn modelId="{8AFC43BE-B453-45CA-B630-90BDD69E6BE4}" type="presOf" srcId="{641EEB10-4A9B-4C3F-A246-DD45CCBBE8DB}" destId="{CDBDDFC3-D817-4230-8283-50F10ECDF39D}" srcOrd="0" destOrd="0" presId="urn:microsoft.com/office/officeart/2005/8/layout/hList2"/>
    <dgm:cxn modelId="{9233FAC1-0B90-49B3-989C-E4A6B4C26618}" type="presOf" srcId="{703B0ADF-4492-4DA9-8C0F-CFA29CD9163E}" destId="{CDBDDFC3-D817-4230-8283-50F10ECDF39D}" srcOrd="0" destOrd="3" presId="urn:microsoft.com/office/officeart/2005/8/layout/hList2"/>
    <dgm:cxn modelId="{D85CADCB-84BE-4717-BA0C-B657E34B4328}" type="presOf" srcId="{F98F6953-C521-4151-B876-C01A496AA83A}" destId="{D897E731-26C9-4B1B-80CC-2E2E3296E08A}" srcOrd="0" destOrd="0" presId="urn:microsoft.com/office/officeart/2005/8/layout/hList2"/>
    <dgm:cxn modelId="{BDC8FED2-B9C2-49CF-8696-672D1B724081}" type="presOf" srcId="{6A86D8CC-4618-48A8-AEF2-4717861C76E2}" destId="{FF1C5E0B-468B-4954-944D-110EDEC66341}" srcOrd="0" destOrd="0" presId="urn:microsoft.com/office/officeart/2005/8/layout/hList2"/>
    <dgm:cxn modelId="{CE4DCEDB-7187-4988-B78F-D16E54212ABD}" srcId="{6A86D8CC-4618-48A8-AEF2-4717861C76E2}" destId="{641EEB10-4A9B-4C3F-A246-DD45CCBBE8DB}" srcOrd="0" destOrd="0" parTransId="{4F9AEBFF-2472-4EC7-A6BE-57C31008F204}" sibTransId="{DA7D81BB-D0F9-40A1-AA8D-F7C77D1B19E5}"/>
    <dgm:cxn modelId="{17CF97EE-37BC-42C1-BAFA-C74C8A3624DC}" type="presOf" srcId="{BC4F5F03-9B71-4FBB-9325-F25377EFD8D1}" destId="{530DE41C-0BB5-4724-AB5C-8680A3FC49F4}" srcOrd="0" destOrd="2" presId="urn:microsoft.com/office/officeart/2005/8/layout/hList2"/>
    <dgm:cxn modelId="{48FD81F3-A066-46DC-AA8E-B3A1624E3050}" type="presOf" srcId="{E3AC0204-A527-4454-81E1-7115D62D97B1}" destId="{25594C9C-3070-4D1D-9534-A93DC9941E64}" srcOrd="0" destOrd="0" presId="urn:microsoft.com/office/officeart/2005/8/layout/hList2"/>
    <dgm:cxn modelId="{89DE79FF-907C-4A18-9ECC-8D563365C323}" srcId="{6A86D8CC-4618-48A8-AEF2-4717861C76E2}" destId="{FDBFAD11-8B6E-4D1F-BB92-A121CFA723A2}" srcOrd="1" destOrd="0" parTransId="{590A0FDB-00FC-4A4B-B787-DF700274D52B}" sibTransId="{E8686357-BF5F-4D0F-9917-804B79ECEE05}"/>
    <dgm:cxn modelId="{1D908CAF-5759-4BEC-BE7E-6EDDBF7BB3AA}" type="presParOf" srcId="{0C23488A-E763-4443-A67A-12AAA3DD60D9}" destId="{30192486-2226-4AFF-87F4-04F21593FD96}" srcOrd="0" destOrd="0" presId="urn:microsoft.com/office/officeart/2005/8/layout/hList2"/>
    <dgm:cxn modelId="{416187EC-7AA2-44FF-8CE3-69DC1A2BCA2A}" type="presParOf" srcId="{30192486-2226-4AFF-87F4-04F21593FD96}" destId="{C6D474D2-46CD-4ADB-BBEC-01F85CC512B8}" srcOrd="0" destOrd="0" presId="urn:microsoft.com/office/officeart/2005/8/layout/hList2"/>
    <dgm:cxn modelId="{0AECFF05-D72C-42EB-ACF3-7D3001351AA6}" type="presParOf" srcId="{30192486-2226-4AFF-87F4-04F21593FD96}" destId="{25594C9C-3070-4D1D-9534-A93DC9941E64}" srcOrd="1" destOrd="0" presId="urn:microsoft.com/office/officeart/2005/8/layout/hList2"/>
    <dgm:cxn modelId="{2DAF732A-C0A4-42D9-AD42-A77FAE6B3FA3}" type="presParOf" srcId="{30192486-2226-4AFF-87F4-04F21593FD96}" destId="{D897E731-26C9-4B1B-80CC-2E2E3296E08A}" srcOrd="2" destOrd="0" presId="urn:microsoft.com/office/officeart/2005/8/layout/hList2"/>
    <dgm:cxn modelId="{CAEC5418-85CB-4009-8F00-5014A85E4177}" type="presParOf" srcId="{0C23488A-E763-4443-A67A-12AAA3DD60D9}" destId="{0CDDA005-0156-4B20-AFF4-A136D5215F22}" srcOrd="1" destOrd="0" presId="urn:microsoft.com/office/officeart/2005/8/layout/hList2"/>
    <dgm:cxn modelId="{A442E9C8-0919-4E0F-9DBB-4C3DA0089793}" type="presParOf" srcId="{0C23488A-E763-4443-A67A-12AAA3DD60D9}" destId="{2AEE23C7-EE07-498C-AF2B-0D550D87B741}" srcOrd="2" destOrd="0" presId="urn:microsoft.com/office/officeart/2005/8/layout/hList2"/>
    <dgm:cxn modelId="{62D3235A-4B9D-4D2B-BD83-BAEEECDBB08A}" type="presParOf" srcId="{2AEE23C7-EE07-498C-AF2B-0D550D87B741}" destId="{332824AC-7004-45E6-A97E-21D45D4699B9}" srcOrd="0" destOrd="0" presId="urn:microsoft.com/office/officeart/2005/8/layout/hList2"/>
    <dgm:cxn modelId="{AA585E23-C215-4891-9299-FBC9F7533967}" type="presParOf" srcId="{2AEE23C7-EE07-498C-AF2B-0D550D87B741}" destId="{530DE41C-0BB5-4724-AB5C-8680A3FC49F4}" srcOrd="1" destOrd="0" presId="urn:microsoft.com/office/officeart/2005/8/layout/hList2"/>
    <dgm:cxn modelId="{E63C3263-80E6-4E26-8673-1CBBF72DE36E}" type="presParOf" srcId="{2AEE23C7-EE07-498C-AF2B-0D550D87B741}" destId="{BE813D0F-879F-457B-9228-B243AD173682}" srcOrd="2" destOrd="0" presId="urn:microsoft.com/office/officeart/2005/8/layout/hList2"/>
    <dgm:cxn modelId="{C79A4CFB-F08D-4E99-A946-BCF4E5AF9C14}" type="presParOf" srcId="{0C23488A-E763-4443-A67A-12AAA3DD60D9}" destId="{B533F795-8D64-4A78-A827-798C964F7537}" srcOrd="3" destOrd="0" presId="urn:microsoft.com/office/officeart/2005/8/layout/hList2"/>
    <dgm:cxn modelId="{2345205C-5B3B-411B-BA7C-D512347117ED}" type="presParOf" srcId="{0C23488A-E763-4443-A67A-12AAA3DD60D9}" destId="{7C9A2DC7-90DB-4E26-9744-2CC3DB963B49}" srcOrd="4" destOrd="0" presId="urn:microsoft.com/office/officeart/2005/8/layout/hList2"/>
    <dgm:cxn modelId="{630F225B-F223-49DD-819B-D27FACB25F1B}" type="presParOf" srcId="{7C9A2DC7-90DB-4E26-9744-2CC3DB963B49}" destId="{88FE93DA-2AE7-4730-8309-5EE61EAC7800}" srcOrd="0" destOrd="0" presId="urn:microsoft.com/office/officeart/2005/8/layout/hList2"/>
    <dgm:cxn modelId="{E88BB153-8A67-4628-8BA5-D80EBBE976F2}" type="presParOf" srcId="{7C9A2DC7-90DB-4E26-9744-2CC3DB963B49}" destId="{CDBDDFC3-D817-4230-8283-50F10ECDF39D}" srcOrd="1" destOrd="0" presId="urn:microsoft.com/office/officeart/2005/8/layout/hList2"/>
    <dgm:cxn modelId="{F010F759-6C95-4D32-B0D9-00236132EA40}" type="presParOf" srcId="{7C9A2DC7-90DB-4E26-9744-2CC3DB963B49}" destId="{FF1C5E0B-468B-4954-944D-110EDEC66341}"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0CFA94-DAC8-497C-A576-01FD28F05C4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471F201-037A-412B-9BC7-B1EF3EA04397}">
      <dgm:prSet phldrT="[Text]" custT="1"/>
      <dgm:spPr/>
      <dgm:t>
        <a:bodyPr/>
        <a:lstStyle/>
        <a:p>
          <a:r>
            <a:rPr lang="en-US" sz="6500" b="1" dirty="0"/>
            <a:t>Target</a:t>
          </a:r>
          <a:r>
            <a:rPr lang="en-US" sz="6500" dirty="0"/>
            <a:t> - </a:t>
          </a:r>
          <a:r>
            <a:rPr lang="en-US" sz="6000" dirty="0"/>
            <a:t>Plant</a:t>
          </a:r>
          <a:endParaRPr lang="en-US" sz="6500" dirty="0"/>
        </a:p>
      </dgm:t>
    </dgm:pt>
    <dgm:pt modelId="{92BCF88F-9FDF-48A8-B156-3FE38C0862AD}" type="parTrans" cxnId="{DF16CCAF-AB49-44C8-976C-F20484D9877D}">
      <dgm:prSet/>
      <dgm:spPr/>
      <dgm:t>
        <a:bodyPr/>
        <a:lstStyle/>
        <a:p>
          <a:endParaRPr lang="en-US"/>
        </a:p>
      </dgm:t>
    </dgm:pt>
    <dgm:pt modelId="{956B4023-D838-45B8-AB18-130F22B5C9E2}" type="sibTrans" cxnId="{DF16CCAF-AB49-44C8-976C-F20484D9877D}">
      <dgm:prSet/>
      <dgm:spPr/>
      <dgm:t>
        <a:bodyPr/>
        <a:lstStyle/>
        <a:p>
          <a:endParaRPr lang="en-US"/>
        </a:p>
      </dgm:t>
    </dgm:pt>
    <dgm:pt modelId="{D6997AE7-B2EE-4DCC-B5FF-1ED292EA665E}" type="pres">
      <dgm:prSet presAssocID="{530CFA94-DAC8-497C-A576-01FD28F05C4C}" presName="diagram" presStyleCnt="0">
        <dgm:presLayoutVars>
          <dgm:dir/>
          <dgm:resizeHandles val="exact"/>
        </dgm:presLayoutVars>
      </dgm:prSet>
      <dgm:spPr/>
    </dgm:pt>
    <dgm:pt modelId="{D8C2AE87-7CD3-49F2-B2F2-AF75AAB5BB9B}" type="pres">
      <dgm:prSet presAssocID="{C471F201-037A-412B-9BC7-B1EF3EA04397}" presName="node" presStyleLbl="node1" presStyleIdx="0" presStyleCnt="1" custScaleX="297866" custLinFactNeighborX="38570" custLinFactNeighborY="8790">
        <dgm:presLayoutVars>
          <dgm:bulletEnabled val="1"/>
        </dgm:presLayoutVars>
      </dgm:prSet>
      <dgm:spPr/>
    </dgm:pt>
  </dgm:ptLst>
  <dgm:cxnLst>
    <dgm:cxn modelId="{8C723351-7F9A-4D7C-BF36-9324E2113865}" type="presOf" srcId="{C471F201-037A-412B-9BC7-B1EF3EA04397}" destId="{D8C2AE87-7CD3-49F2-B2F2-AF75AAB5BB9B}" srcOrd="0" destOrd="0" presId="urn:microsoft.com/office/officeart/2005/8/layout/default"/>
    <dgm:cxn modelId="{DF16CCAF-AB49-44C8-976C-F20484D9877D}" srcId="{530CFA94-DAC8-497C-A576-01FD28F05C4C}" destId="{C471F201-037A-412B-9BC7-B1EF3EA04397}" srcOrd="0" destOrd="0" parTransId="{92BCF88F-9FDF-48A8-B156-3FE38C0862AD}" sibTransId="{956B4023-D838-45B8-AB18-130F22B5C9E2}"/>
    <dgm:cxn modelId="{BDC62AEF-2F30-4BD1-ACAC-A05BCEAC1AD2}" type="presOf" srcId="{530CFA94-DAC8-497C-A576-01FD28F05C4C}" destId="{D6997AE7-B2EE-4DCC-B5FF-1ED292EA665E}" srcOrd="0" destOrd="0" presId="urn:microsoft.com/office/officeart/2005/8/layout/default"/>
    <dgm:cxn modelId="{96BA5FA8-CAB9-4BAD-B75E-EB39280C3932}" type="presParOf" srcId="{D6997AE7-B2EE-4DCC-B5FF-1ED292EA665E}" destId="{D8C2AE87-7CD3-49F2-B2F2-AF75AAB5BB9B}"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E3368F-B655-4307-B57A-9CCEC8535654}" type="doc">
      <dgm:prSet loTypeId="urn:microsoft.com/office/officeart/2005/8/layout/process2" loCatId="process" qsTypeId="urn:microsoft.com/office/officeart/2005/8/quickstyle/simple1" qsCatId="simple" csTypeId="urn:microsoft.com/office/officeart/2005/8/colors/accent1_2" csCatId="accent1" phldr="1"/>
      <dgm:spPr/>
    </dgm:pt>
    <dgm:pt modelId="{8AA51A75-C949-4E18-9F5E-489E79D07963}">
      <dgm:prSet phldrT="[Text]"/>
      <dgm:spPr/>
      <dgm:t>
        <a:bodyPr/>
        <a:lstStyle/>
        <a:p>
          <a:r>
            <a:rPr lang="en-US" dirty="0"/>
            <a:t>Unlabeled</a:t>
          </a:r>
        </a:p>
        <a:p>
          <a:r>
            <a:rPr lang="en-US" dirty="0"/>
            <a:t>Data </a:t>
          </a:r>
        </a:p>
      </dgm:t>
    </dgm:pt>
    <dgm:pt modelId="{F4248292-537A-4BCC-8714-D7C754654B72}" type="parTrans" cxnId="{A31ADF92-F37B-4310-834E-26F635F49202}">
      <dgm:prSet/>
      <dgm:spPr/>
      <dgm:t>
        <a:bodyPr/>
        <a:lstStyle/>
        <a:p>
          <a:endParaRPr lang="en-US"/>
        </a:p>
      </dgm:t>
    </dgm:pt>
    <dgm:pt modelId="{AAC84A57-847F-45B3-86E0-50EC5F9141E0}" type="sibTrans" cxnId="{A31ADF92-F37B-4310-834E-26F635F49202}">
      <dgm:prSet/>
      <dgm:spPr/>
      <dgm:t>
        <a:bodyPr/>
        <a:lstStyle/>
        <a:p>
          <a:endParaRPr lang="en-US"/>
        </a:p>
      </dgm:t>
    </dgm:pt>
    <dgm:pt modelId="{A1A855EE-BBD2-4801-8474-61F98E9140DC}">
      <dgm:prSet phldrT="[Text]"/>
      <dgm:spPr/>
      <dgm:t>
        <a:bodyPr/>
        <a:lstStyle/>
        <a:p>
          <a:r>
            <a:rPr lang="en-US" dirty="0"/>
            <a:t>Data Preprocessing</a:t>
          </a:r>
        </a:p>
      </dgm:t>
    </dgm:pt>
    <dgm:pt modelId="{4704F94F-C759-48A6-8135-4E1658C5FB4C}" type="parTrans" cxnId="{18A31ADF-31F5-4E84-91C5-B7B48BF9773A}">
      <dgm:prSet/>
      <dgm:spPr/>
      <dgm:t>
        <a:bodyPr/>
        <a:lstStyle/>
        <a:p>
          <a:endParaRPr lang="en-US"/>
        </a:p>
      </dgm:t>
    </dgm:pt>
    <dgm:pt modelId="{40CCC91B-0FDD-46C7-8888-BB68B205E5C8}" type="sibTrans" cxnId="{18A31ADF-31F5-4E84-91C5-B7B48BF9773A}">
      <dgm:prSet/>
      <dgm:spPr/>
      <dgm:t>
        <a:bodyPr/>
        <a:lstStyle/>
        <a:p>
          <a:endParaRPr lang="en-US"/>
        </a:p>
      </dgm:t>
    </dgm:pt>
    <dgm:pt modelId="{54C84F39-3421-4A1C-9194-CDA3AED45908}">
      <dgm:prSet phldrT="[Text]"/>
      <dgm:spPr/>
      <dgm:t>
        <a:bodyPr/>
        <a:lstStyle/>
        <a:p>
          <a:r>
            <a:rPr lang="en-US" dirty="0"/>
            <a:t>Model</a:t>
          </a:r>
        </a:p>
      </dgm:t>
    </dgm:pt>
    <dgm:pt modelId="{9638AB67-1CFE-482A-A7FB-B99EA6A278DC}" type="parTrans" cxnId="{F2AD4AB5-7D16-4C68-B8D1-81D7EA7F6905}">
      <dgm:prSet/>
      <dgm:spPr/>
      <dgm:t>
        <a:bodyPr/>
        <a:lstStyle/>
        <a:p>
          <a:endParaRPr lang="en-US"/>
        </a:p>
      </dgm:t>
    </dgm:pt>
    <dgm:pt modelId="{E3018FA7-6A22-44B7-AB00-12EBCA304C0D}" type="sibTrans" cxnId="{F2AD4AB5-7D16-4C68-B8D1-81D7EA7F6905}">
      <dgm:prSet/>
      <dgm:spPr/>
      <dgm:t>
        <a:bodyPr/>
        <a:lstStyle/>
        <a:p>
          <a:endParaRPr lang="en-US"/>
        </a:p>
      </dgm:t>
    </dgm:pt>
    <dgm:pt modelId="{E1DB2E7D-10A1-4F3F-99AA-D58FA2A24E07}">
      <dgm:prSet phldrT="[Text]"/>
      <dgm:spPr/>
      <dgm:t>
        <a:bodyPr/>
        <a:lstStyle/>
        <a:p>
          <a:r>
            <a:rPr lang="en-US" dirty="0"/>
            <a:t>Data Transformation</a:t>
          </a:r>
        </a:p>
      </dgm:t>
    </dgm:pt>
    <dgm:pt modelId="{13D81880-2CE4-4136-AEC0-ECCC3C078520}" type="parTrans" cxnId="{6644487C-9DBA-40E6-90DC-1986C655188C}">
      <dgm:prSet/>
      <dgm:spPr/>
      <dgm:t>
        <a:bodyPr/>
        <a:lstStyle/>
        <a:p>
          <a:endParaRPr lang="en-US"/>
        </a:p>
      </dgm:t>
    </dgm:pt>
    <dgm:pt modelId="{8E2A1E6F-4A90-4D42-8E57-74F49998D8E0}" type="sibTrans" cxnId="{6644487C-9DBA-40E6-90DC-1986C655188C}">
      <dgm:prSet/>
      <dgm:spPr/>
      <dgm:t>
        <a:bodyPr/>
        <a:lstStyle/>
        <a:p>
          <a:endParaRPr lang="en-US"/>
        </a:p>
      </dgm:t>
    </dgm:pt>
    <dgm:pt modelId="{75D183A2-C0AF-4B31-AA69-34B7CB286D65}">
      <dgm:prSet phldrT="[Text]"/>
      <dgm:spPr/>
      <dgm:t>
        <a:bodyPr/>
        <a:lstStyle/>
        <a:p>
          <a:r>
            <a:rPr lang="en-US" dirty="0"/>
            <a:t>Target</a:t>
          </a:r>
        </a:p>
      </dgm:t>
    </dgm:pt>
    <dgm:pt modelId="{5AB7526E-0E0A-4004-BAF8-914887131715}" type="parTrans" cxnId="{1B224E2A-92CE-4CC7-8EE4-C84E46B505DE}">
      <dgm:prSet/>
      <dgm:spPr/>
      <dgm:t>
        <a:bodyPr/>
        <a:lstStyle/>
        <a:p>
          <a:endParaRPr lang="en-US"/>
        </a:p>
      </dgm:t>
    </dgm:pt>
    <dgm:pt modelId="{9C44EDD8-5ACC-45E9-97E0-81E423D86837}" type="sibTrans" cxnId="{1B224E2A-92CE-4CC7-8EE4-C84E46B505DE}">
      <dgm:prSet/>
      <dgm:spPr/>
      <dgm:t>
        <a:bodyPr/>
        <a:lstStyle/>
        <a:p>
          <a:endParaRPr lang="en-US"/>
        </a:p>
      </dgm:t>
    </dgm:pt>
    <dgm:pt modelId="{C31E5545-97EA-4905-BC21-16F489534AF3}" type="pres">
      <dgm:prSet presAssocID="{77E3368F-B655-4307-B57A-9CCEC8535654}" presName="linearFlow" presStyleCnt="0">
        <dgm:presLayoutVars>
          <dgm:resizeHandles val="exact"/>
        </dgm:presLayoutVars>
      </dgm:prSet>
      <dgm:spPr/>
    </dgm:pt>
    <dgm:pt modelId="{1DF3C35A-2446-43AD-8CFB-86D2D626F8EB}" type="pres">
      <dgm:prSet presAssocID="{8AA51A75-C949-4E18-9F5E-489E79D07963}" presName="node" presStyleLbl="node1" presStyleIdx="0" presStyleCnt="5">
        <dgm:presLayoutVars>
          <dgm:bulletEnabled val="1"/>
        </dgm:presLayoutVars>
      </dgm:prSet>
      <dgm:spPr/>
    </dgm:pt>
    <dgm:pt modelId="{BEF6E5CB-0464-470E-8C83-1DE87608F54E}" type="pres">
      <dgm:prSet presAssocID="{AAC84A57-847F-45B3-86E0-50EC5F9141E0}" presName="sibTrans" presStyleLbl="sibTrans2D1" presStyleIdx="0" presStyleCnt="4"/>
      <dgm:spPr/>
    </dgm:pt>
    <dgm:pt modelId="{AC78E12B-B901-4EF0-AC53-858E3CCF0C3A}" type="pres">
      <dgm:prSet presAssocID="{AAC84A57-847F-45B3-86E0-50EC5F9141E0}" presName="connectorText" presStyleLbl="sibTrans2D1" presStyleIdx="0" presStyleCnt="4"/>
      <dgm:spPr/>
    </dgm:pt>
    <dgm:pt modelId="{C313C414-0529-4FC7-8010-1C21D33FAA59}" type="pres">
      <dgm:prSet presAssocID="{A1A855EE-BBD2-4801-8474-61F98E9140DC}" presName="node" presStyleLbl="node1" presStyleIdx="1" presStyleCnt="5">
        <dgm:presLayoutVars>
          <dgm:bulletEnabled val="1"/>
        </dgm:presLayoutVars>
      </dgm:prSet>
      <dgm:spPr/>
    </dgm:pt>
    <dgm:pt modelId="{2B5DF5B6-98CE-416B-B489-0D75548F95DD}" type="pres">
      <dgm:prSet presAssocID="{40CCC91B-0FDD-46C7-8888-BB68B205E5C8}" presName="sibTrans" presStyleLbl="sibTrans2D1" presStyleIdx="1" presStyleCnt="4"/>
      <dgm:spPr/>
    </dgm:pt>
    <dgm:pt modelId="{43974D7F-93FC-4C11-88EF-EE32BBB9DC96}" type="pres">
      <dgm:prSet presAssocID="{40CCC91B-0FDD-46C7-8888-BB68B205E5C8}" presName="connectorText" presStyleLbl="sibTrans2D1" presStyleIdx="1" presStyleCnt="4"/>
      <dgm:spPr/>
    </dgm:pt>
    <dgm:pt modelId="{A3081445-53F1-4A49-BE94-7A83F131DA1D}" type="pres">
      <dgm:prSet presAssocID="{E1DB2E7D-10A1-4F3F-99AA-D58FA2A24E07}" presName="node" presStyleLbl="node1" presStyleIdx="2" presStyleCnt="5">
        <dgm:presLayoutVars>
          <dgm:bulletEnabled val="1"/>
        </dgm:presLayoutVars>
      </dgm:prSet>
      <dgm:spPr/>
    </dgm:pt>
    <dgm:pt modelId="{6674DBD2-0EE7-4F1C-A2A8-C30744ED2B3A}" type="pres">
      <dgm:prSet presAssocID="{8E2A1E6F-4A90-4D42-8E57-74F49998D8E0}" presName="sibTrans" presStyleLbl="sibTrans2D1" presStyleIdx="2" presStyleCnt="4"/>
      <dgm:spPr/>
    </dgm:pt>
    <dgm:pt modelId="{482BB1EE-2B56-42BF-AD8D-F26DCDFEC73D}" type="pres">
      <dgm:prSet presAssocID="{8E2A1E6F-4A90-4D42-8E57-74F49998D8E0}" presName="connectorText" presStyleLbl="sibTrans2D1" presStyleIdx="2" presStyleCnt="4"/>
      <dgm:spPr/>
    </dgm:pt>
    <dgm:pt modelId="{B8021AA9-AFE4-491F-BD51-5406E44EF875}" type="pres">
      <dgm:prSet presAssocID="{54C84F39-3421-4A1C-9194-CDA3AED45908}" presName="node" presStyleLbl="node1" presStyleIdx="3" presStyleCnt="5">
        <dgm:presLayoutVars>
          <dgm:bulletEnabled val="1"/>
        </dgm:presLayoutVars>
      </dgm:prSet>
      <dgm:spPr/>
    </dgm:pt>
    <dgm:pt modelId="{5DA49DA1-9DF1-4CF3-92C5-FFA19DFFD162}" type="pres">
      <dgm:prSet presAssocID="{E3018FA7-6A22-44B7-AB00-12EBCA304C0D}" presName="sibTrans" presStyleLbl="sibTrans2D1" presStyleIdx="3" presStyleCnt="4"/>
      <dgm:spPr/>
    </dgm:pt>
    <dgm:pt modelId="{51FC47BE-B04B-4A5D-8CC5-F31921CF4B9A}" type="pres">
      <dgm:prSet presAssocID="{E3018FA7-6A22-44B7-AB00-12EBCA304C0D}" presName="connectorText" presStyleLbl="sibTrans2D1" presStyleIdx="3" presStyleCnt="4"/>
      <dgm:spPr/>
    </dgm:pt>
    <dgm:pt modelId="{5D47E2F9-156E-4551-A9E2-85F96E7C77BD}" type="pres">
      <dgm:prSet presAssocID="{75D183A2-C0AF-4B31-AA69-34B7CB286D65}" presName="node" presStyleLbl="node1" presStyleIdx="4" presStyleCnt="5">
        <dgm:presLayoutVars>
          <dgm:bulletEnabled val="1"/>
        </dgm:presLayoutVars>
      </dgm:prSet>
      <dgm:spPr/>
    </dgm:pt>
  </dgm:ptLst>
  <dgm:cxnLst>
    <dgm:cxn modelId="{89D21401-F466-42A5-8C75-D7028E3D114E}" type="presOf" srcId="{8AA51A75-C949-4E18-9F5E-489E79D07963}" destId="{1DF3C35A-2446-43AD-8CFB-86D2D626F8EB}" srcOrd="0" destOrd="0" presId="urn:microsoft.com/office/officeart/2005/8/layout/process2"/>
    <dgm:cxn modelId="{B3317F0B-5E23-4168-84D2-DB6C3F47562F}" type="presOf" srcId="{A1A855EE-BBD2-4801-8474-61F98E9140DC}" destId="{C313C414-0529-4FC7-8010-1C21D33FAA59}" srcOrd="0" destOrd="0" presId="urn:microsoft.com/office/officeart/2005/8/layout/process2"/>
    <dgm:cxn modelId="{B0052915-DD24-41E2-B96E-FD1C17492A16}" type="presOf" srcId="{8E2A1E6F-4A90-4D42-8E57-74F49998D8E0}" destId="{482BB1EE-2B56-42BF-AD8D-F26DCDFEC73D}" srcOrd="1" destOrd="0" presId="urn:microsoft.com/office/officeart/2005/8/layout/process2"/>
    <dgm:cxn modelId="{1B224E2A-92CE-4CC7-8EE4-C84E46B505DE}" srcId="{77E3368F-B655-4307-B57A-9CCEC8535654}" destId="{75D183A2-C0AF-4B31-AA69-34B7CB286D65}" srcOrd="4" destOrd="0" parTransId="{5AB7526E-0E0A-4004-BAF8-914887131715}" sibTransId="{9C44EDD8-5ACC-45E9-97E0-81E423D86837}"/>
    <dgm:cxn modelId="{DC21F92A-FD79-4E8C-BA4D-0F09183EBE18}" type="presOf" srcId="{54C84F39-3421-4A1C-9194-CDA3AED45908}" destId="{B8021AA9-AFE4-491F-BD51-5406E44EF875}" srcOrd="0" destOrd="0" presId="urn:microsoft.com/office/officeart/2005/8/layout/process2"/>
    <dgm:cxn modelId="{C833153E-7626-4715-88AD-F243E6CED250}" type="presOf" srcId="{40CCC91B-0FDD-46C7-8888-BB68B205E5C8}" destId="{2B5DF5B6-98CE-416B-B489-0D75548F95DD}" srcOrd="0" destOrd="0" presId="urn:microsoft.com/office/officeart/2005/8/layout/process2"/>
    <dgm:cxn modelId="{BC39AC40-032A-47B7-9767-E78B6D19624D}" type="presOf" srcId="{E3018FA7-6A22-44B7-AB00-12EBCA304C0D}" destId="{51FC47BE-B04B-4A5D-8CC5-F31921CF4B9A}" srcOrd="1" destOrd="0" presId="urn:microsoft.com/office/officeart/2005/8/layout/process2"/>
    <dgm:cxn modelId="{7B98AF69-F0E6-48AE-A067-526F3FBB269F}" type="presOf" srcId="{77E3368F-B655-4307-B57A-9CCEC8535654}" destId="{C31E5545-97EA-4905-BC21-16F489534AF3}" srcOrd="0" destOrd="0" presId="urn:microsoft.com/office/officeart/2005/8/layout/process2"/>
    <dgm:cxn modelId="{5B3E524D-3BBA-4113-A0A8-8D14811CC756}" type="presOf" srcId="{40CCC91B-0FDD-46C7-8888-BB68B205E5C8}" destId="{43974D7F-93FC-4C11-88EF-EE32BBB9DC96}" srcOrd="1" destOrd="0" presId="urn:microsoft.com/office/officeart/2005/8/layout/process2"/>
    <dgm:cxn modelId="{16D17570-EF66-446E-8517-192546CBED3B}" type="presOf" srcId="{AAC84A57-847F-45B3-86E0-50EC5F9141E0}" destId="{AC78E12B-B901-4EF0-AC53-858E3CCF0C3A}" srcOrd="1" destOrd="0" presId="urn:microsoft.com/office/officeart/2005/8/layout/process2"/>
    <dgm:cxn modelId="{535FCD54-532A-43FC-8C9B-7A77AC59B8F6}" type="presOf" srcId="{AAC84A57-847F-45B3-86E0-50EC5F9141E0}" destId="{BEF6E5CB-0464-470E-8C83-1DE87608F54E}" srcOrd="0" destOrd="0" presId="urn:microsoft.com/office/officeart/2005/8/layout/process2"/>
    <dgm:cxn modelId="{6644487C-9DBA-40E6-90DC-1986C655188C}" srcId="{77E3368F-B655-4307-B57A-9CCEC8535654}" destId="{E1DB2E7D-10A1-4F3F-99AA-D58FA2A24E07}" srcOrd="2" destOrd="0" parTransId="{13D81880-2CE4-4136-AEC0-ECCC3C078520}" sibTransId="{8E2A1E6F-4A90-4D42-8E57-74F49998D8E0}"/>
    <dgm:cxn modelId="{25DDB58D-FF36-4A2E-B0CB-A640C2CEAC5F}" type="presOf" srcId="{E3018FA7-6A22-44B7-AB00-12EBCA304C0D}" destId="{5DA49DA1-9DF1-4CF3-92C5-FFA19DFFD162}" srcOrd="0" destOrd="0" presId="urn:microsoft.com/office/officeart/2005/8/layout/process2"/>
    <dgm:cxn modelId="{A31ADF92-F37B-4310-834E-26F635F49202}" srcId="{77E3368F-B655-4307-B57A-9CCEC8535654}" destId="{8AA51A75-C949-4E18-9F5E-489E79D07963}" srcOrd="0" destOrd="0" parTransId="{F4248292-537A-4BCC-8714-D7C754654B72}" sibTransId="{AAC84A57-847F-45B3-86E0-50EC5F9141E0}"/>
    <dgm:cxn modelId="{F2AD4AB5-7D16-4C68-B8D1-81D7EA7F6905}" srcId="{77E3368F-B655-4307-B57A-9CCEC8535654}" destId="{54C84F39-3421-4A1C-9194-CDA3AED45908}" srcOrd="3" destOrd="0" parTransId="{9638AB67-1CFE-482A-A7FB-B99EA6A278DC}" sibTransId="{E3018FA7-6A22-44B7-AB00-12EBCA304C0D}"/>
    <dgm:cxn modelId="{87828ACF-1C86-4500-A899-6D67924516B6}" type="presOf" srcId="{8E2A1E6F-4A90-4D42-8E57-74F49998D8E0}" destId="{6674DBD2-0EE7-4F1C-A2A8-C30744ED2B3A}" srcOrd="0" destOrd="0" presId="urn:microsoft.com/office/officeart/2005/8/layout/process2"/>
    <dgm:cxn modelId="{1E1DA3CF-9FB7-4B01-B73F-02D8A96520F5}" type="presOf" srcId="{E1DB2E7D-10A1-4F3F-99AA-D58FA2A24E07}" destId="{A3081445-53F1-4A49-BE94-7A83F131DA1D}" srcOrd="0" destOrd="0" presId="urn:microsoft.com/office/officeart/2005/8/layout/process2"/>
    <dgm:cxn modelId="{18A31ADF-31F5-4E84-91C5-B7B48BF9773A}" srcId="{77E3368F-B655-4307-B57A-9CCEC8535654}" destId="{A1A855EE-BBD2-4801-8474-61F98E9140DC}" srcOrd="1" destOrd="0" parTransId="{4704F94F-C759-48A6-8135-4E1658C5FB4C}" sibTransId="{40CCC91B-0FDD-46C7-8888-BB68B205E5C8}"/>
    <dgm:cxn modelId="{BCAA6FF6-DF14-4A88-848C-4943AACA5D4D}" type="presOf" srcId="{75D183A2-C0AF-4B31-AA69-34B7CB286D65}" destId="{5D47E2F9-156E-4551-A9E2-85F96E7C77BD}" srcOrd="0" destOrd="0" presId="urn:microsoft.com/office/officeart/2005/8/layout/process2"/>
    <dgm:cxn modelId="{00269D05-1506-4C12-8DFE-C32A11AF01CF}" type="presParOf" srcId="{C31E5545-97EA-4905-BC21-16F489534AF3}" destId="{1DF3C35A-2446-43AD-8CFB-86D2D626F8EB}" srcOrd="0" destOrd="0" presId="urn:microsoft.com/office/officeart/2005/8/layout/process2"/>
    <dgm:cxn modelId="{67071289-EBB8-473D-9E60-55AF29147819}" type="presParOf" srcId="{C31E5545-97EA-4905-BC21-16F489534AF3}" destId="{BEF6E5CB-0464-470E-8C83-1DE87608F54E}" srcOrd="1" destOrd="0" presId="urn:microsoft.com/office/officeart/2005/8/layout/process2"/>
    <dgm:cxn modelId="{D7E6B027-5446-491D-A7DF-BBB79211D1FF}" type="presParOf" srcId="{BEF6E5CB-0464-470E-8C83-1DE87608F54E}" destId="{AC78E12B-B901-4EF0-AC53-858E3CCF0C3A}" srcOrd="0" destOrd="0" presId="urn:microsoft.com/office/officeart/2005/8/layout/process2"/>
    <dgm:cxn modelId="{445B10FF-8BE8-4E0B-9FFE-7C145B86044E}" type="presParOf" srcId="{C31E5545-97EA-4905-BC21-16F489534AF3}" destId="{C313C414-0529-4FC7-8010-1C21D33FAA59}" srcOrd="2" destOrd="0" presId="urn:microsoft.com/office/officeart/2005/8/layout/process2"/>
    <dgm:cxn modelId="{726BD492-F78D-44E0-AF6D-8E3990B26999}" type="presParOf" srcId="{C31E5545-97EA-4905-BC21-16F489534AF3}" destId="{2B5DF5B6-98CE-416B-B489-0D75548F95DD}" srcOrd="3" destOrd="0" presId="urn:microsoft.com/office/officeart/2005/8/layout/process2"/>
    <dgm:cxn modelId="{F1F71A52-7554-490B-B962-258A87B819F0}" type="presParOf" srcId="{2B5DF5B6-98CE-416B-B489-0D75548F95DD}" destId="{43974D7F-93FC-4C11-88EF-EE32BBB9DC96}" srcOrd="0" destOrd="0" presId="urn:microsoft.com/office/officeart/2005/8/layout/process2"/>
    <dgm:cxn modelId="{8BE0007D-33E3-4725-ADA7-91FE47D50F43}" type="presParOf" srcId="{C31E5545-97EA-4905-BC21-16F489534AF3}" destId="{A3081445-53F1-4A49-BE94-7A83F131DA1D}" srcOrd="4" destOrd="0" presId="urn:microsoft.com/office/officeart/2005/8/layout/process2"/>
    <dgm:cxn modelId="{15516D2E-4265-4592-887E-21DAEDD58ECF}" type="presParOf" srcId="{C31E5545-97EA-4905-BC21-16F489534AF3}" destId="{6674DBD2-0EE7-4F1C-A2A8-C30744ED2B3A}" srcOrd="5" destOrd="0" presId="urn:microsoft.com/office/officeart/2005/8/layout/process2"/>
    <dgm:cxn modelId="{1BE48508-6229-4331-B1EB-E7494CE588C7}" type="presParOf" srcId="{6674DBD2-0EE7-4F1C-A2A8-C30744ED2B3A}" destId="{482BB1EE-2B56-42BF-AD8D-F26DCDFEC73D}" srcOrd="0" destOrd="0" presId="urn:microsoft.com/office/officeart/2005/8/layout/process2"/>
    <dgm:cxn modelId="{8C7C3BF4-564C-4236-803C-9D40C26D389A}" type="presParOf" srcId="{C31E5545-97EA-4905-BC21-16F489534AF3}" destId="{B8021AA9-AFE4-491F-BD51-5406E44EF875}" srcOrd="6" destOrd="0" presId="urn:microsoft.com/office/officeart/2005/8/layout/process2"/>
    <dgm:cxn modelId="{EC2320FA-9F3D-4B5F-8CE2-5BC4BE697315}" type="presParOf" srcId="{C31E5545-97EA-4905-BC21-16F489534AF3}" destId="{5DA49DA1-9DF1-4CF3-92C5-FFA19DFFD162}" srcOrd="7" destOrd="0" presId="urn:microsoft.com/office/officeart/2005/8/layout/process2"/>
    <dgm:cxn modelId="{9B47200C-0347-4E09-8652-E35C24DD6A7A}" type="presParOf" srcId="{5DA49DA1-9DF1-4CF3-92C5-FFA19DFFD162}" destId="{51FC47BE-B04B-4A5D-8CC5-F31921CF4B9A}" srcOrd="0" destOrd="0" presId="urn:microsoft.com/office/officeart/2005/8/layout/process2"/>
    <dgm:cxn modelId="{E57AF3C2-8503-4AB7-8C15-43261A04F5CE}" type="presParOf" srcId="{C31E5545-97EA-4905-BC21-16F489534AF3}" destId="{5D47E2F9-156E-4551-A9E2-85F96E7C77BD}"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9B5529-D10F-4F91-9F88-A52F9C7CAD5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226B961C-4165-4279-9DA1-BD41FFE9FC61}">
      <dgm:prSet phldrT="[Text]"/>
      <dgm:spPr/>
      <dgm:t>
        <a:bodyPr/>
        <a:lstStyle/>
        <a:p>
          <a:r>
            <a:rPr lang="en-US" dirty="0"/>
            <a:t>Labelled Data</a:t>
          </a:r>
        </a:p>
      </dgm:t>
    </dgm:pt>
    <dgm:pt modelId="{562F2017-78EA-4BB3-AD7A-965430DEADFE}" type="parTrans" cxnId="{21B2C767-86E2-4363-ABC5-BE4B9F96EA42}">
      <dgm:prSet/>
      <dgm:spPr/>
      <dgm:t>
        <a:bodyPr/>
        <a:lstStyle/>
        <a:p>
          <a:endParaRPr lang="en-US"/>
        </a:p>
      </dgm:t>
    </dgm:pt>
    <dgm:pt modelId="{65312D9B-5D49-41FB-A199-5A2EFDD399F0}" type="sibTrans" cxnId="{21B2C767-86E2-4363-ABC5-BE4B9F96EA42}">
      <dgm:prSet/>
      <dgm:spPr/>
      <dgm:t>
        <a:bodyPr/>
        <a:lstStyle/>
        <a:p>
          <a:endParaRPr lang="en-US"/>
        </a:p>
      </dgm:t>
    </dgm:pt>
    <dgm:pt modelId="{C7DA1603-0EFA-479B-9B84-9DEB209BD1B0}">
      <dgm:prSet phldrT="[Text]"/>
      <dgm:spPr/>
      <dgm:t>
        <a:bodyPr/>
        <a:lstStyle/>
        <a:p>
          <a:r>
            <a:rPr lang="en-US" dirty="0"/>
            <a:t>Data Preprocessing</a:t>
          </a:r>
        </a:p>
      </dgm:t>
    </dgm:pt>
    <dgm:pt modelId="{904438C8-6188-4DE2-8F6F-01E62CE13831}" type="parTrans" cxnId="{F5695127-063F-4C50-9EE9-2FF9F0F99310}">
      <dgm:prSet/>
      <dgm:spPr/>
      <dgm:t>
        <a:bodyPr/>
        <a:lstStyle/>
        <a:p>
          <a:endParaRPr lang="en-US"/>
        </a:p>
      </dgm:t>
    </dgm:pt>
    <dgm:pt modelId="{D0B8B1BF-6968-46F4-BB7D-F4439A2647E6}" type="sibTrans" cxnId="{F5695127-063F-4C50-9EE9-2FF9F0F99310}">
      <dgm:prSet/>
      <dgm:spPr/>
      <dgm:t>
        <a:bodyPr/>
        <a:lstStyle/>
        <a:p>
          <a:endParaRPr lang="en-US"/>
        </a:p>
      </dgm:t>
    </dgm:pt>
    <dgm:pt modelId="{BFC3EA12-4210-4F05-9F6E-BC60908E5647}">
      <dgm:prSet phldrT="[Text]"/>
      <dgm:spPr/>
      <dgm:t>
        <a:bodyPr/>
        <a:lstStyle/>
        <a:p>
          <a:r>
            <a:rPr lang="en-US" dirty="0"/>
            <a:t>Cleaning</a:t>
          </a:r>
        </a:p>
      </dgm:t>
    </dgm:pt>
    <dgm:pt modelId="{2DFD4322-8B5B-4A40-8765-3AB6F61F99B0}" type="parTrans" cxnId="{FE0B61DC-E4F4-4A94-A50C-763528686628}">
      <dgm:prSet/>
      <dgm:spPr/>
      <dgm:t>
        <a:bodyPr/>
        <a:lstStyle/>
        <a:p>
          <a:endParaRPr lang="en-US"/>
        </a:p>
      </dgm:t>
    </dgm:pt>
    <dgm:pt modelId="{240A0054-2829-4C1B-B00D-46C1118F75A1}" type="sibTrans" cxnId="{FE0B61DC-E4F4-4A94-A50C-763528686628}">
      <dgm:prSet/>
      <dgm:spPr/>
      <dgm:t>
        <a:bodyPr/>
        <a:lstStyle/>
        <a:p>
          <a:endParaRPr lang="en-US"/>
        </a:p>
      </dgm:t>
    </dgm:pt>
    <dgm:pt modelId="{B8986CC5-7AC1-4D1D-B98C-F60D52DE8719}">
      <dgm:prSet phldrT="[Text]"/>
      <dgm:spPr/>
      <dgm:t>
        <a:bodyPr/>
        <a:lstStyle/>
        <a:p>
          <a:r>
            <a:rPr lang="en-US" dirty="0"/>
            <a:t>Imputation</a:t>
          </a:r>
        </a:p>
      </dgm:t>
    </dgm:pt>
    <dgm:pt modelId="{DE379587-784C-4F49-9F15-5FB774FF8CD9}" type="parTrans" cxnId="{B7A48EA7-2DBF-4332-8A41-5ED0E01A41C2}">
      <dgm:prSet/>
      <dgm:spPr/>
      <dgm:t>
        <a:bodyPr/>
        <a:lstStyle/>
        <a:p>
          <a:endParaRPr lang="en-US"/>
        </a:p>
      </dgm:t>
    </dgm:pt>
    <dgm:pt modelId="{E614222A-67A6-4250-80A9-DAB6365E7E82}" type="sibTrans" cxnId="{B7A48EA7-2DBF-4332-8A41-5ED0E01A41C2}">
      <dgm:prSet/>
      <dgm:spPr/>
      <dgm:t>
        <a:bodyPr/>
        <a:lstStyle/>
        <a:p>
          <a:endParaRPr lang="en-US"/>
        </a:p>
      </dgm:t>
    </dgm:pt>
    <dgm:pt modelId="{D3513906-AD70-4C37-8DC7-D9C77D61A116}">
      <dgm:prSet phldrT="[Text]"/>
      <dgm:spPr/>
      <dgm:t>
        <a:bodyPr/>
        <a:lstStyle/>
        <a:p>
          <a:r>
            <a:rPr lang="en-US" dirty="0"/>
            <a:t>Data Transformation</a:t>
          </a:r>
        </a:p>
      </dgm:t>
    </dgm:pt>
    <dgm:pt modelId="{280F32B1-85FB-41B2-94F3-3DA6124F5B83}" type="parTrans" cxnId="{980F5FA1-DA1E-4478-A189-0D5023C94CFC}">
      <dgm:prSet/>
      <dgm:spPr/>
      <dgm:t>
        <a:bodyPr/>
        <a:lstStyle/>
        <a:p>
          <a:endParaRPr lang="en-US"/>
        </a:p>
      </dgm:t>
    </dgm:pt>
    <dgm:pt modelId="{F8D84693-AC97-4FFE-B606-6AAFE71CB1FA}" type="sibTrans" cxnId="{980F5FA1-DA1E-4478-A189-0D5023C94CFC}">
      <dgm:prSet/>
      <dgm:spPr/>
      <dgm:t>
        <a:bodyPr/>
        <a:lstStyle/>
        <a:p>
          <a:endParaRPr lang="en-US"/>
        </a:p>
      </dgm:t>
    </dgm:pt>
    <dgm:pt modelId="{A0A41BFE-F640-46C3-B9EE-456791D7D458}">
      <dgm:prSet phldrT="[Text]"/>
      <dgm:spPr/>
      <dgm:t>
        <a:bodyPr/>
        <a:lstStyle/>
        <a:p>
          <a:r>
            <a:rPr lang="en-US" dirty="0"/>
            <a:t>Feature Scaling - Normalization</a:t>
          </a:r>
        </a:p>
      </dgm:t>
    </dgm:pt>
    <dgm:pt modelId="{FD375774-0145-4C97-A391-5BBB05B7F964}" type="parTrans" cxnId="{5CEDB103-A0CB-47A9-A596-04BA493B1E45}">
      <dgm:prSet/>
      <dgm:spPr/>
      <dgm:t>
        <a:bodyPr/>
        <a:lstStyle/>
        <a:p>
          <a:endParaRPr lang="en-US"/>
        </a:p>
      </dgm:t>
    </dgm:pt>
    <dgm:pt modelId="{3440D8DD-F267-4DE9-AD6E-6C872F63AD41}" type="sibTrans" cxnId="{5CEDB103-A0CB-47A9-A596-04BA493B1E45}">
      <dgm:prSet/>
      <dgm:spPr/>
      <dgm:t>
        <a:bodyPr/>
        <a:lstStyle/>
        <a:p>
          <a:endParaRPr lang="en-US"/>
        </a:p>
      </dgm:t>
    </dgm:pt>
    <dgm:pt modelId="{33FC7034-F17C-46D4-968D-8397D5ECCF8F}">
      <dgm:prSet phldrT="[Text]"/>
      <dgm:spPr/>
      <dgm:t>
        <a:bodyPr/>
        <a:lstStyle/>
        <a:p>
          <a:r>
            <a:rPr lang="en-US" dirty="0"/>
            <a:t>Data Encoding </a:t>
          </a:r>
        </a:p>
      </dgm:t>
    </dgm:pt>
    <dgm:pt modelId="{7EE2935D-746C-40A9-BF75-0F1758FB6644}" type="parTrans" cxnId="{46BDF458-0879-4314-9F80-0A2BF22E7DE4}">
      <dgm:prSet/>
      <dgm:spPr/>
      <dgm:t>
        <a:bodyPr/>
        <a:lstStyle/>
        <a:p>
          <a:endParaRPr lang="en-US"/>
        </a:p>
      </dgm:t>
    </dgm:pt>
    <dgm:pt modelId="{F3D0F0C7-0F6A-4EF5-B044-75F0B51E2B6F}" type="sibTrans" cxnId="{46BDF458-0879-4314-9F80-0A2BF22E7DE4}">
      <dgm:prSet/>
      <dgm:spPr/>
      <dgm:t>
        <a:bodyPr/>
        <a:lstStyle/>
        <a:p>
          <a:endParaRPr lang="en-US"/>
        </a:p>
      </dgm:t>
    </dgm:pt>
    <dgm:pt modelId="{5A9FFE2B-5755-42BE-898A-3C000726B491}">
      <dgm:prSet phldrT="[Text]"/>
      <dgm:spPr/>
      <dgm:t>
        <a:bodyPr/>
        <a:lstStyle/>
        <a:p>
          <a:r>
            <a:rPr lang="en-US" dirty="0"/>
            <a:t>Integrity</a:t>
          </a:r>
        </a:p>
      </dgm:t>
    </dgm:pt>
    <dgm:pt modelId="{0F83A779-1150-4448-9F95-7BAC59AF8227}" type="parTrans" cxnId="{EFF7F702-1891-4C0C-918A-18A9196A1C66}">
      <dgm:prSet/>
      <dgm:spPr/>
      <dgm:t>
        <a:bodyPr/>
        <a:lstStyle/>
        <a:p>
          <a:endParaRPr lang="en-US"/>
        </a:p>
      </dgm:t>
    </dgm:pt>
    <dgm:pt modelId="{AA17CE60-0F5E-4866-9AFA-EFC174BA8AA5}" type="sibTrans" cxnId="{EFF7F702-1891-4C0C-918A-18A9196A1C66}">
      <dgm:prSet/>
      <dgm:spPr/>
      <dgm:t>
        <a:bodyPr/>
        <a:lstStyle/>
        <a:p>
          <a:endParaRPr lang="en-US"/>
        </a:p>
      </dgm:t>
    </dgm:pt>
    <dgm:pt modelId="{E49AB413-1EBB-4ACD-86DC-CAA28E682CCE}">
      <dgm:prSet phldrT="[Text]"/>
      <dgm:spPr/>
      <dgm:t>
        <a:bodyPr/>
        <a:lstStyle/>
        <a:p>
          <a:r>
            <a:rPr lang="en-US" dirty="0"/>
            <a:t>Classification Model</a:t>
          </a:r>
        </a:p>
      </dgm:t>
    </dgm:pt>
    <dgm:pt modelId="{739DB07E-CE08-4E21-A189-2045F2A6CFCA}" type="parTrans" cxnId="{C92651F0-1A12-4D23-8748-6059DB886A42}">
      <dgm:prSet/>
      <dgm:spPr/>
      <dgm:t>
        <a:bodyPr/>
        <a:lstStyle/>
        <a:p>
          <a:endParaRPr lang="en-US"/>
        </a:p>
      </dgm:t>
    </dgm:pt>
    <dgm:pt modelId="{50E191BE-FCAC-49E9-99DC-88701AC9B0A7}" type="sibTrans" cxnId="{C92651F0-1A12-4D23-8748-6059DB886A42}">
      <dgm:prSet/>
      <dgm:spPr/>
      <dgm:t>
        <a:bodyPr/>
        <a:lstStyle/>
        <a:p>
          <a:endParaRPr lang="en-US"/>
        </a:p>
      </dgm:t>
    </dgm:pt>
    <dgm:pt modelId="{C1B9FE06-09AF-4559-893C-7D49A5F10F6E}">
      <dgm:prSet phldrT="[Text]"/>
      <dgm:spPr/>
      <dgm:t>
        <a:bodyPr/>
        <a:lstStyle/>
        <a:p>
          <a:r>
            <a:rPr lang="en-US" dirty="0"/>
            <a:t>K – Nearest Neighbors</a:t>
          </a:r>
        </a:p>
      </dgm:t>
    </dgm:pt>
    <dgm:pt modelId="{85C564F4-F42E-4FB6-9682-1E17FD683217}" type="parTrans" cxnId="{3A99B1A9-314F-4DA0-8B0B-6E25FA19016A}">
      <dgm:prSet/>
      <dgm:spPr/>
      <dgm:t>
        <a:bodyPr/>
        <a:lstStyle/>
        <a:p>
          <a:endParaRPr lang="en-US"/>
        </a:p>
      </dgm:t>
    </dgm:pt>
    <dgm:pt modelId="{A9D46D7B-5B2D-42AC-A24A-FD8D6C764E64}" type="sibTrans" cxnId="{3A99B1A9-314F-4DA0-8B0B-6E25FA19016A}">
      <dgm:prSet/>
      <dgm:spPr/>
      <dgm:t>
        <a:bodyPr/>
        <a:lstStyle/>
        <a:p>
          <a:endParaRPr lang="en-US"/>
        </a:p>
      </dgm:t>
    </dgm:pt>
    <dgm:pt modelId="{D2C4991E-71C8-4DBD-AB02-1E84EBFB0031}">
      <dgm:prSet phldrT="[Text]"/>
      <dgm:spPr/>
      <dgm:t>
        <a:bodyPr/>
        <a:lstStyle/>
        <a:p>
          <a:r>
            <a:rPr lang="en-US" dirty="0"/>
            <a:t>Evaluation</a:t>
          </a:r>
        </a:p>
      </dgm:t>
    </dgm:pt>
    <dgm:pt modelId="{A4C59F93-8CFF-4E9F-B480-74B3477B68ED}" type="parTrans" cxnId="{476BA9C4-1449-4C76-A722-7E00FF7852DE}">
      <dgm:prSet/>
      <dgm:spPr/>
      <dgm:t>
        <a:bodyPr/>
        <a:lstStyle/>
        <a:p>
          <a:endParaRPr lang="en-US"/>
        </a:p>
      </dgm:t>
    </dgm:pt>
    <dgm:pt modelId="{3A140AD8-6AEB-4AA1-8548-FAAD0365001E}" type="sibTrans" cxnId="{476BA9C4-1449-4C76-A722-7E00FF7852DE}">
      <dgm:prSet/>
      <dgm:spPr/>
      <dgm:t>
        <a:bodyPr/>
        <a:lstStyle/>
        <a:p>
          <a:endParaRPr lang="en-US"/>
        </a:p>
      </dgm:t>
    </dgm:pt>
    <dgm:pt modelId="{F0AA2A5F-2440-47B1-BAB3-1E512672B5C2}">
      <dgm:prSet phldrT="[Text]"/>
      <dgm:spPr/>
      <dgm:t>
        <a:bodyPr/>
        <a:lstStyle/>
        <a:p>
          <a:r>
            <a:rPr lang="en-US" dirty="0"/>
            <a:t>Validation</a:t>
          </a:r>
        </a:p>
      </dgm:t>
    </dgm:pt>
    <dgm:pt modelId="{9663EE2C-F624-48F0-A2B1-21F46D4FA290}" type="parTrans" cxnId="{B9B86556-091A-444E-B139-D59AB074CA0F}">
      <dgm:prSet/>
      <dgm:spPr/>
      <dgm:t>
        <a:bodyPr/>
        <a:lstStyle/>
        <a:p>
          <a:endParaRPr lang="en-US"/>
        </a:p>
      </dgm:t>
    </dgm:pt>
    <dgm:pt modelId="{5A47F8C1-6970-4749-9548-5F8F803AE6C3}" type="sibTrans" cxnId="{B9B86556-091A-444E-B139-D59AB074CA0F}">
      <dgm:prSet/>
      <dgm:spPr/>
      <dgm:t>
        <a:bodyPr/>
        <a:lstStyle/>
        <a:p>
          <a:endParaRPr lang="en-US"/>
        </a:p>
      </dgm:t>
    </dgm:pt>
    <dgm:pt modelId="{1F95494C-FCD9-4645-ABCE-6C9C15C45283}" type="pres">
      <dgm:prSet presAssocID="{7B9B5529-D10F-4F91-9F88-A52F9C7CAD53}" presName="outerComposite" presStyleCnt="0">
        <dgm:presLayoutVars>
          <dgm:chMax val="5"/>
          <dgm:dir/>
          <dgm:resizeHandles val="exact"/>
        </dgm:presLayoutVars>
      </dgm:prSet>
      <dgm:spPr/>
    </dgm:pt>
    <dgm:pt modelId="{624FD0C0-C97A-4DB9-8902-DCD5F445C002}" type="pres">
      <dgm:prSet presAssocID="{7B9B5529-D10F-4F91-9F88-A52F9C7CAD53}" presName="dummyMaxCanvas" presStyleCnt="0">
        <dgm:presLayoutVars/>
      </dgm:prSet>
      <dgm:spPr/>
    </dgm:pt>
    <dgm:pt modelId="{6569BE8E-67C7-4013-95F5-1E8D73C1E1BF}" type="pres">
      <dgm:prSet presAssocID="{7B9B5529-D10F-4F91-9F88-A52F9C7CAD53}" presName="FiveNodes_1" presStyleLbl="node1" presStyleIdx="0" presStyleCnt="5">
        <dgm:presLayoutVars>
          <dgm:bulletEnabled val="1"/>
        </dgm:presLayoutVars>
      </dgm:prSet>
      <dgm:spPr/>
    </dgm:pt>
    <dgm:pt modelId="{5E121508-7A90-4DDB-ADDC-ABBF63C0E931}" type="pres">
      <dgm:prSet presAssocID="{7B9B5529-D10F-4F91-9F88-A52F9C7CAD53}" presName="FiveNodes_2" presStyleLbl="node1" presStyleIdx="1" presStyleCnt="5">
        <dgm:presLayoutVars>
          <dgm:bulletEnabled val="1"/>
        </dgm:presLayoutVars>
      </dgm:prSet>
      <dgm:spPr/>
    </dgm:pt>
    <dgm:pt modelId="{52231C8B-23C2-428E-A02A-6C2C55E5250F}" type="pres">
      <dgm:prSet presAssocID="{7B9B5529-D10F-4F91-9F88-A52F9C7CAD53}" presName="FiveNodes_3" presStyleLbl="node1" presStyleIdx="2" presStyleCnt="5">
        <dgm:presLayoutVars>
          <dgm:bulletEnabled val="1"/>
        </dgm:presLayoutVars>
      </dgm:prSet>
      <dgm:spPr/>
    </dgm:pt>
    <dgm:pt modelId="{9EED8882-9D0C-4571-AE63-F7A5DA633F4C}" type="pres">
      <dgm:prSet presAssocID="{7B9B5529-D10F-4F91-9F88-A52F9C7CAD53}" presName="FiveNodes_4" presStyleLbl="node1" presStyleIdx="3" presStyleCnt="5">
        <dgm:presLayoutVars>
          <dgm:bulletEnabled val="1"/>
        </dgm:presLayoutVars>
      </dgm:prSet>
      <dgm:spPr/>
    </dgm:pt>
    <dgm:pt modelId="{C886CD3F-0A6C-4529-BCCE-9DCDCE70F459}" type="pres">
      <dgm:prSet presAssocID="{7B9B5529-D10F-4F91-9F88-A52F9C7CAD53}" presName="FiveNodes_5" presStyleLbl="node1" presStyleIdx="4" presStyleCnt="5">
        <dgm:presLayoutVars>
          <dgm:bulletEnabled val="1"/>
        </dgm:presLayoutVars>
      </dgm:prSet>
      <dgm:spPr/>
    </dgm:pt>
    <dgm:pt modelId="{E2997DDE-EC0D-4F01-A44A-33606CB3E06C}" type="pres">
      <dgm:prSet presAssocID="{7B9B5529-D10F-4F91-9F88-A52F9C7CAD53}" presName="FiveConn_1-2" presStyleLbl="fgAccFollowNode1" presStyleIdx="0" presStyleCnt="4">
        <dgm:presLayoutVars>
          <dgm:bulletEnabled val="1"/>
        </dgm:presLayoutVars>
      </dgm:prSet>
      <dgm:spPr/>
    </dgm:pt>
    <dgm:pt modelId="{5FDEDBD8-57F8-465B-9267-4A065BBAAB76}" type="pres">
      <dgm:prSet presAssocID="{7B9B5529-D10F-4F91-9F88-A52F9C7CAD53}" presName="FiveConn_2-3" presStyleLbl="fgAccFollowNode1" presStyleIdx="1" presStyleCnt="4">
        <dgm:presLayoutVars>
          <dgm:bulletEnabled val="1"/>
        </dgm:presLayoutVars>
      </dgm:prSet>
      <dgm:spPr/>
    </dgm:pt>
    <dgm:pt modelId="{D68CF404-3BA2-4AA6-A900-CE720E77D834}" type="pres">
      <dgm:prSet presAssocID="{7B9B5529-D10F-4F91-9F88-A52F9C7CAD53}" presName="FiveConn_3-4" presStyleLbl="fgAccFollowNode1" presStyleIdx="2" presStyleCnt="4">
        <dgm:presLayoutVars>
          <dgm:bulletEnabled val="1"/>
        </dgm:presLayoutVars>
      </dgm:prSet>
      <dgm:spPr/>
    </dgm:pt>
    <dgm:pt modelId="{666A1101-1408-4F47-8C4F-73060B7A2C5F}" type="pres">
      <dgm:prSet presAssocID="{7B9B5529-D10F-4F91-9F88-A52F9C7CAD53}" presName="FiveConn_4-5" presStyleLbl="fgAccFollowNode1" presStyleIdx="3" presStyleCnt="4">
        <dgm:presLayoutVars>
          <dgm:bulletEnabled val="1"/>
        </dgm:presLayoutVars>
      </dgm:prSet>
      <dgm:spPr/>
    </dgm:pt>
    <dgm:pt modelId="{93D5FA0F-44FB-4B06-AAF7-8C0097A66E08}" type="pres">
      <dgm:prSet presAssocID="{7B9B5529-D10F-4F91-9F88-A52F9C7CAD53}" presName="FiveNodes_1_text" presStyleLbl="node1" presStyleIdx="4" presStyleCnt="5">
        <dgm:presLayoutVars>
          <dgm:bulletEnabled val="1"/>
        </dgm:presLayoutVars>
      </dgm:prSet>
      <dgm:spPr/>
    </dgm:pt>
    <dgm:pt modelId="{B8715CD6-5B69-4F95-9C8F-DF1DAEEB49C2}" type="pres">
      <dgm:prSet presAssocID="{7B9B5529-D10F-4F91-9F88-A52F9C7CAD53}" presName="FiveNodes_2_text" presStyleLbl="node1" presStyleIdx="4" presStyleCnt="5">
        <dgm:presLayoutVars>
          <dgm:bulletEnabled val="1"/>
        </dgm:presLayoutVars>
      </dgm:prSet>
      <dgm:spPr/>
    </dgm:pt>
    <dgm:pt modelId="{82C59803-DB2F-4E2D-AD1A-3D2922CBA4F0}" type="pres">
      <dgm:prSet presAssocID="{7B9B5529-D10F-4F91-9F88-A52F9C7CAD53}" presName="FiveNodes_3_text" presStyleLbl="node1" presStyleIdx="4" presStyleCnt="5">
        <dgm:presLayoutVars>
          <dgm:bulletEnabled val="1"/>
        </dgm:presLayoutVars>
      </dgm:prSet>
      <dgm:spPr/>
    </dgm:pt>
    <dgm:pt modelId="{682D4D77-7CB0-4A95-9E38-D9BC36536D3E}" type="pres">
      <dgm:prSet presAssocID="{7B9B5529-D10F-4F91-9F88-A52F9C7CAD53}" presName="FiveNodes_4_text" presStyleLbl="node1" presStyleIdx="4" presStyleCnt="5">
        <dgm:presLayoutVars>
          <dgm:bulletEnabled val="1"/>
        </dgm:presLayoutVars>
      </dgm:prSet>
      <dgm:spPr/>
    </dgm:pt>
    <dgm:pt modelId="{DE958634-251D-45D5-B5AC-1B0F95996239}" type="pres">
      <dgm:prSet presAssocID="{7B9B5529-D10F-4F91-9F88-A52F9C7CAD53}" presName="FiveNodes_5_text" presStyleLbl="node1" presStyleIdx="4" presStyleCnt="5">
        <dgm:presLayoutVars>
          <dgm:bulletEnabled val="1"/>
        </dgm:presLayoutVars>
      </dgm:prSet>
      <dgm:spPr/>
    </dgm:pt>
  </dgm:ptLst>
  <dgm:cxnLst>
    <dgm:cxn modelId="{EFF7F702-1891-4C0C-918A-18A9196A1C66}" srcId="{C7DA1603-0EFA-479B-9B84-9DEB209BD1B0}" destId="{5A9FFE2B-5755-42BE-898A-3C000726B491}" srcOrd="0" destOrd="0" parTransId="{0F83A779-1150-4448-9F95-7BAC59AF8227}" sibTransId="{AA17CE60-0F5E-4866-9AFA-EFC174BA8AA5}"/>
    <dgm:cxn modelId="{5CEDB103-A0CB-47A9-A596-04BA493B1E45}" srcId="{D3513906-AD70-4C37-8DC7-D9C77D61A116}" destId="{A0A41BFE-F640-46C3-B9EE-456791D7D458}" srcOrd="0" destOrd="0" parTransId="{FD375774-0145-4C97-A391-5BBB05B7F964}" sibTransId="{3440D8DD-F267-4DE9-AD6E-6C872F63AD41}"/>
    <dgm:cxn modelId="{72C01504-89B5-4157-A1B3-A7856DD90985}" type="presOf" srcId="{C7DA1603-0EFA-479B-9B84-9DEB209BD1B0}" destId="{5E121508-7A90-4DDB-ADDC-ABBF63C0E931}" srcOrd="0" destOrd="0" presId="urn:microsoft.com/office/officeart/2005/8/layout/vProcess5"/>
    <dgm:cxn modelId="{9539490C-EF4C-4E72-8871-9EE9C17E709C}" type="presOf" srcId="{F0AA2A5F-2440-47B1-BAB3-1E512672B5C2}" destId="{682D4D77-7CB0-4A95-9E38-D9BC36536D3E}" srcOrd="1" destOrd="2" presId="urn:microsoft.com/office/officeart/2005/8/layout/vProcess5"/>
    <dgm:cxn modelId="{631C6E0F-23DA-4ED3-ACFB-8391F0127977}" type="presOf" srcId="{C1B9FE06-09AF-4559-893C-7D49A5F10F6E}" destId="{682D4D77-7CB0-4A95-9E38-D9BC36536D3E}" srcOrd="1" destOrd="1" presId="urn:microsoft.com/office/officeart/2005/8/layout/vProcess5"/>
    <dgm:cxn modelId="{60D1A018-4BB4-4A86-B2F2-B16E28F7EF99}" type="presOf" srcId="{B8986CC5-7AC1-4D1D-B98C-F60D52DE8719}" destId="{5E121508-7A90-4DDB-ADDC-ABBF63C0E931}" srcOrd="0" destOrd="3" presId="urn:microsoft.com/office/officeart/2005/8/layout/vProcess5"/>
    <dgm:cxn modelId="{AAE38919-82B1-44A2-BEC8-193D6342CE06}" type="presOf" srcId="{D2C4991E-71C8-4DBD-AB02-1E84EBFB0031}" destId="{C886CD3F-0A6C-4529-BCCE-9DCDCE70F459}" srcOrd="0" destOrd="0" presId="urn:microsoft.com/office/officeart/2005/8/layout/vProcess5"/>
    <dgm:cxn modelId="{33214E1B-EA4B-4BE2-9CB7-614E17B9ECB8}" type="presOf" srcId="{BFC3EA12-4210-4F05-9F6E-BC60908E5647}" destId="{5E121508-7A90-4DDB-ADDC-ABBF63C0E931}" srcOrd="0" destOrd="2" presId="urn:microsoft.com/office/officeart/2005/8/layout/vProcess5"/>
    <dgm:cxn modelId="{816F8323-7C40-4564-A195-57E59CC255BE}" type="presOf" srcId="{D2C4991E-71C8-4DBD-AB02-1E84EBFB0031}" destId="{DE958634-251D-45D5-B5AC-1B0F95996239}" srcOrd="1" destOrd="0" presId="urn:microsoft.com/office/officeart/2005/8/layout/vProcess5"/>
    <dgm:cxn modelId="{F5695127-063F-4C50-9EE9-2FF9F0F99310}" srcId="{7B9B5529-D10F-4F91-9F88-A52F9C7CAD53}" destId="{C7DA1603-0EFA-479B-9B84-9DEB209BD1B0}" srcOrd="1" destOrd="0" parTransId="{904438C8-6188-4DE2-8F6F-01E62CE13831}" sibTransId="{D0B8B1BF-6968-46F4-BB7D-F4439A2647E6}"/>
    <dgm:cxn modelId="{D18FE52C-0BF3-4C58-AA7A-342AE72AA732}" type="presOf" srcId="{5A9FFE2B-5755-42BE-898A-3C000726B491}" destId="{5E121508-7A90-4DDB-ADDC-ABBF63C0E931}" srcOrd="0" destOrd="1" presId="urn:microsoft.com/office/officeart/2005/8/layout/vProcess5"/>
    <dgm:cxn modelId="{0355812E-C8B5-4074-AF90-849C98FE8B3A}" type="presOf" srcId="{33FC7034-F17C-46D4-968D-8397D5ECCF8F}" destId="{82C59803-DB2F-4E2D-AD1A-3D2922CBA4F0}" srcOrd="1" destOrd="2" presId="urn:microsoft.com/office/officeart/2005/8/layout/vProcess5"/>
    <dgm:cxn modelId="{92AAE665-83C1-4330-9C90-E86AF46CD09B}" type="presOf" srcId="{C7DA1603-0EFA-479B-9B84-9DEB209BD1B0}" destId="{B8715CD6-5B69-4F95-9C8F-DF1DAEEB49C2}" srcOrd="1" destOrd="0" presId="urn:microsoft.com/office/officeart/2005/8/layout/vProcess5"/>
    <dgm:cxn modelId="{21B2C767-86E2-4363-ABC5-BE4B9F96EA42}" srcId="{7B9B5529-D10F-4F91-9F88-A52F9C7CAD53}" destId="{226B961C-4165-4279-9DA1-BD41FFE9FC61}" srcOrd="0" destOrd="0" parTransId="{562F2017-78EA-4BB3-AD7A-965430DEADFE}" sibTransId="{65312D9B-5D49-41FB-A199-5A2EFDD399F0}"/>
    <dgm:cxn modelId="{C14B304D-C633-4D2E-B28C-074CF673E29B}" type="presOf" srcId="{5A9FFE2B-5755-42BE-898A-3C000726B491}" destId="{B8715CD6-5B69-4F95-9C8F-DF1DAEEB49C2}" srcOrd="1" destOrd="1" presId="urn:microsoft.com/office/officeart/2005/8/layout/vProcess5"/>
    <dgm:cxn modelId="{B8988D70-85D3-40B7-9D21-6A07803FC518}" type="presOf" srcId="{D3513906-AD70-4C37-8DC7-D9C77D61A116}" destId="{52231C8B-23C2-428E-A02A-6C2C55E5250F}" srcOrd="0" destOrd="0" presId="urn:microsoft.com/office/officeart/2005/8/layout/vProcess5"/>
    <dgm:cxn modelId="{A904A552-F292-4086-A127-3E4A9B4ECD38}" type="presOf" srcId="{50E191BE-FCAC-49E9-99DC-88701AC9B0A7}" destId="{666A1101-1408-4F47-8C4F-73060B7A2C5F}" srcOrd="0" destOrd="0" presId="urn:microsoft.com/office/officeart/2005/8/layout/vProcess5"/>
    <dgm:cxn modelId="{B5A7D473-C593-4B61-B3ED-6128F52426D9}" type="presOf" srcId="{A0A41BFE-F640-46C3-B9EE-456791D7D458}" destId="{52231C8B-23C2-428E-A02A-6C2C55E5250F}" srcOrd="0" destOrd="1" presId="urn:microsoft.com/office/officeart/2005/8/layout/vProcess5"/>
    <dgm:cxn modelId="{B9B86556-091A-444E-B139-D59AB074CA0F}" srcId="{E49AB413-1EBB-4ACD-86DC-CAA28E682CCE}" destId="{F0AA2A5F-2440-47B1-BAB3-1E512672B5C2}" srcOrd="1" destOrd="0" parTransId="{9663EE2C-F624-48F0-A2B1-21F46D4FA290}" sibTransId="{5A47F8C1-6970-4749-9548-5F8F803AE6C3}"/>
    <dgm:cxn modelId="{46BDF458-0879-4314-9F80-0A2BF22E7DE4}" srcId="{D3513906-AD70-4C37-8DC7-D9C77D61A116}" destId="{33FC7034-F17C-46D4-968D-8397D5ECCF8F}" srcOrd="1" destOrd="0" parTransId="{7EE2935D-746C-40A9-BF75-0F1758FB6644}" sibTransId="{F3D0F0C7-0F6A-4EF5-B044-75F0B51E2B6F}"/>
    <dgm:cxn modelId="{2532457E-C049-406C-AF77-D25E8987ADC9}" type="presOf" srcId="{C1B9FE06-09AF-4559-893C-7D49A5F10F6E}" destId="{9EED8882-9D0C-4571-AE63-F7A5DA633F4C}" srcOrd="0" destOrd="1" presId="urn:microsoft.com/office/officeart/2005/8/layout/vProcess5"/>
    <dgm:cxn modelId="{4960A881-E750-4796-8F8C-50DCEFD3320B}" type="presOf" srcId="{226B961C-4165-4279-9DA1-BD41FFE9FC61}" destId="{6569BE8E-67C7-4013-95F5-1E8D73C1E1BF}" srcOrd="0" destOrd="0" presId="urn:microsoft.com/office/officeart/2005/8/layout/vProcess5"/>
    <dgm:cxn modelId="{B9469385-3D1C-4761-9F1B-C0A1324BE066}" type="presOf" srcId="{E49AB413-1EBB-4ACD-86DC-CAA28E682CCE}" destId="{9EED8882-9D0C-4571-AE63-F7A5DA633F4C}" srcOrd="0" destOrd="0" presId="urn:microsoft.com/office/officeart/2005/8/layout/vProcess5"/>
    <dgm:cxn modelId="{535B2D8B-C170-4BB0-8777-F5F048FAAEFA}" type="presOf" srcId="{226B961C-4165-4279-9DA1-BD41FFE9FC61}" destId="{93D5FA0F-44FB-4B06-AAF7-8C0097A66E08}" srcOrd="1" destOrd="0" presId="urn:microsoft.com/office/officeart/2005/8/layout/vProcess5"/>
    <dgm:cxn modelId="{BD681A8C-A79A-45B8-9805-462146A336E2}" type="presOf" srcId="{F0AA2A5F-2440-47B1-BAB3-1E512672B5C2}" destId="{9EED8882-9D0C-4571-AE63-F7A5DA633F4C}" srcOrd="0" destOrd="2" presId="urn:microsoft.com/office/officeart/2005/8/layout/vProcess5"/>
    <dgm:cxn modelId="{23624E8C-74DB-4777-B52A-EBE41F4DA01D}" type="presOf" srcId="{D0B8B1BF-6968-46F4-BB7D-F4439A2647E6}" destId="{5FDEDBD8-57F8-465B-9267-4A065BBAAB76}" srcOrd="0" destOrd="0" presId="urn:microsoft.com/office/officeart/2005/8/layout/vProcess5"/>
    <dgm:cxn modelId="{6C4D8798-220F-471B-8A61-BE42AD773018}" type="presOf" srcId="{BFC3EA12-4210-4F05-9F6E-BC60908E5647}" destId="{B8715CD6-5B69-4F95-9C8F-DF1DAEEB49C2}" srcOrd="1" destOrd="2" presId="urn:microsoft.com/office/officeart/2005/8/layout/vProcess5"/>
    <dgm:cxn modelId="{D627B399-72AE-4434-8D4A-31A91F41D73C}" type="presOf" srcId="{7B9B5529-D10F-4F91-9F88-A52F9C7CAD53}" destId="{1F95494C-FCD9-4645-ABCE-6C9C15C45283}" srcOrd="0" destOrd="0" presId="urn:microsoft.com/office/officeart/2005/8/layout/vProcess5"/>
    <dgm:cxn modelId="{561CE49D-7F96-4041-A0CA-0C12F06F035A}" type="presOf" srcId="{65312D9B-5D49-41FB-A199-5A2EFDD399F0}" destId="{E2997DDE-EC0D-4F01-A44A-33606CB3E06C}" srcOrd="0" destOrd="0" presId="urn:microsoft.com/office/officeart/2005/8/layout/vProcess5"/>
    <dgm:cxn modelId="{980F5FA1-DA1E-4478-A189-0D5023C94CFC}" srcId="{7B9B5529-D10F-4F91-9F88-A52F9C7CAD53}" destId="{D3513906-AD70-4C37-8DC7-D9C77D61A116}" srcOrd="2" destOrd="0" parTransId="{280F32B1-85FB-41B2-94F3-3DA6124F5B83}" sibTransId="{F8D84693-AC97-4FFE-B606-6AAFE71CB1FA}"/>
    <dgm:cxn modelId="{B7A48EA7-2DBF-4332-8A41-5ED0E01A41C2}" srcId="{C7DA1603-0EFA-479B-9B84-9DEB209BD1B0}" destId="{B8986CC5-7AC1-4D1D-B98C-F60D52DE8719}" srcOrd="2" destOrd="0" parTransId="{DE379587-784C-4F49-9F15-5FB774FF8CD9}" sibTransId="{E614222A-67A6-4250-80A9-DAB6365E7E82}"/>
    <dgm:cxn modelId="{3A99B1A9-314F-4DA0-8B0B-6E25FA19016A}" srcId="{E49AB413-1EBB-4ACD-86DC-CAA28E682CCE}" destId="{C1B9FE06-09AF-4559-893C-7D49A5F10F6E}" srcOrd="0" destOrd="0" parTransId="{85C564F4-F42E-4FB6-9682-1E17FD683217}" sibTransId="{A9D46D7B-5B2D-42AC-A24A-FD8D6C764E64}"/>
    <dgm:cxn modelId="{CEBEA8C0-B5D1-4036-836B-11CA0E77404D}" type="presOf" srcId="{A0A41BFE-F640-46C3-B9EE-456791D7D458}" destId="{82C59803-DB2F-4E2D-AD1A-3D2922CBA4F0}" srcOrd="1" destOrd="1" presId="urn:microsoft.com/office/officeart/2005/8/layout/vProcess5"/>
    <dgm:cxn modelId="{476BA9C4-1449-4C76-A722-7E00FF7852DE}" srcId="{7B9B5529-D10F-4F91-9F88-A52F9C7CAD53}" destId="{D2C4991E-71C8-4DBD-AB02-1E84EBFB0031}" srcOrd="4" destOrd="0" parTransId="{A4C59F93-8CFF-4E9F-B480-74B3477B68ED}" sibTransId="{3A140AD8-6AEB-4AA1-8548-FAAD0365001E}"/>
    <dgm:cxn modelId="{9CA7B2D2-3231-4FBC-897D-5C6A7196CAF7}" type="presOf" srcId="{B8986CC5-7AC1-4D1D-B98C-F60D52DE8719}" destId="{B8715CD6-5B69-4F95-9C8F-DF1DAEEB49C2}" srcOrd="1" destOrd="3" presId="urn:microsoft.com/office/officeart/2005/8/layout/vProcess5"/>
    <dgm:cxn modelId="{FE0B61DC-E4F4-4A94-A50C-763528686628}" srcId="{C7DA1603-0EFA-479B-9B84-9DEB209BD1B0}" destId="{BFC3EA12-4210-4F05-9F6E-BC60908E5647}" srcOrd="1" destOrd="0" parTransId="{2DFD4322-8B5B-4A40-8765-3AB6F61F99B0}" sibTransId="{240A0054-2829-4C1B-B00D-46C1118F75A1}"/>
    <dgm:cxn modelId="{863D4DE3-F233-4D1F-AC16-14CE0D6879E6}" type="presOf" srcId="{E49AB413-1EBB-4ACD-86DC-CAA28E682CCE}" destId="{682D4D77-7CB0-4A95-9E38-D9BC36536D3E}" srcOrd="1" destOrd="0" presId="urn:microsoft.com/office/officeart/2005/8/layout/vProcess5"/>
    <dgm:cxn modelId="{A8C558E5-E98D-41CF-8E0C-6656DA4AB0E1}" type="presOf" srcId="{D3513906-AD70-4C37-8DC7-D9C77D61A116}" destId="{82C59803-DB2F-4E2D-AD1A-3D2922CBA4F0}" srcOrd="1" destOrd="0" presId="urn:microsoft.com/office/officeart/2005/8/layout/vProcess5"/>
    <dgm:cxn modelId="{C92651F0-1A12-4D23-8748-6059DB886A42}" srcId="{7B9B5529-D10F-4F91-9F88-A52F9C7CAD53}" destId="{E49AB413-1EBB-4ACD-86DC-CAA28E682CCE}" srcOrd="3" destOrd="0" parTransId="{739DB07E-CE08-4E21-A189-2045F2A6CFCA}" sibTransId="{50E191BE-FCAC-49E9-99DC-88701AC9B0A7}"/>
    <dgm:cxn modelId="{FF31BAF5-528A-4609-AD40-C11A195A436D}" type="presOf" srcId="{33FC7034-F17C-46D4-968D-8397D5ECCF8F}" destId="{52231C8B-23C2-428E-A02A-6C2C55E5250F}" srcOrd="0" destOrd="2" presId="urn:microsoft.com/office/officeart/2005/8/layout/vProcess5"/>
    <dgm:cxn modelId="{7104F8FA-CD58-4AEB-AAF9-1682B42BB598}" type="presOf" srcId="{F8D84693-AC97-4FFE-B606-6AAFE71CB1FA}" destId="{D68CF404-3BA2-4AA6-A900-CE720E77D834}" srcOrd="0" destOrd="0" presId="urn:microsoft.com/office/officeart/2005/8/layout/vProcess5"/>
    <dgm:cxn modelId="{03DB8653-1629-4E26-A46F-D880894D3B05}" type="presParOf" srcId="{1F95494C-FCD9-4645-ABCE-6C9C15C45283}" destId="{624FD0C0-C97A-4DB9-8902-DCD5F445C002}" srcOrd="0" destOrd="0" presId="urn:microsoft.com/office/officeart/2005/8/layout/vProcess5"/>
    <dgm:cxn modelId="{CEA3A865-18F4-4B70-96D9-E3C198300693}" type="presParOf" srcId="{1F95494C-FCD9-4645-ABCE-6C9C15C45283}" destId="{6569BE8E-67C7-4013-95F5-1E8D73C1E1BF}" srcOrd="1" destOrd="0" presId="urn:microsoft.com/office/officeart/2005/8/layout/vProcess5"/>
    <dgm:cxn modelId="{63CC0E09-416E-4515-926A-876807A7E2E1}" type="presParOf" srcId="{1F95494C-FCD9-4645-ABCE-6C9C15C45283}" destId="{5E121508-7A90-4DDB-ADDC-ABBF63C0E931}" srcOrd="2" destOrd="0" presId="urn:microsoft.com/office/officeart/2005/8/layout/vProcess5"/>
    <dgm:cxn modelId="{4F9DBB8A-A99B-4D4F-9B07-A3D18ADE8BFB}" type="presParOf" srcId="{1F95494C-FCD9-4645-ABCE-6C9C15C45283}" destId="{52231C8B-23C2-428E-A02A-6C2C55E5250F}" srcOrd="3" destOrd="0" presId="urn:microsoft.com/office/officeart/2005/8/layout/vProcess5"/>
    <dgm:cxn modelId="{FE70000E-A752-4F05-97BD-5CD2C8515848}" type="presParOf" srcId="{1F95494C-FCD9-4645-ABCE-6C9C15C45283}" destId="{9EED8882-9D0C-4571-AE63-F7A5DA633F4C}" srcOrd="4" destOrd="0" presId="urn:microsoft.com/office/officeart/2005/8/layout/vProcess5"/>
    <dgm:cxn modelId="{7D9506EF-79D3-4B89-B3C8-1AC64BF48347}" type="presParOf" srcId="{1F95494C-FCD9-4645-ABCE-6C9C15C45283}" destId="{C886CD3F-0A6C-4529-BCCE-9DCDCE70F459}" srcOrd="5" destOrd="0" presId="urn:microsoft.com/office/officeart/2005/8/layout/vProcess5"/>
    <dgm:cxn modelId="{F8F82C7A-C544-48EA-BB63-EA1A8EC2A68B}" type="presParOf" srcId="{1F95494C-FCD9-4645-ABCE-6C9C15C45283}" destId="{E2997DDE-EC0D-4F01-A44A-33606CB3E06C}" srcOrd="6" destOrd="0" presId="urn:microsoft.com/office/officeart/2005/8/layout/vProcess5"/>
    <dgm:cxn modelId="{4763B519-8BAC-4C3D-87C1-C5F4A7ED5BE4}" type="presParOf" srcId="{1F95494C-FCD9-4645-ABCE-6C9C15C45283}" destId="{5FDEDBD8-57F8-465B-9267-4A065BBAAB76}" srcOrd="7" destOrd="0" presId="urn:microsoft.com/office/officeart/2005/8/layout/vProcess5"/>
    <dgm:cxn modelId="{3DB92680-4AF4-4AC7-ADAD-F22CE87CCACB}" type="presParOf" srcId="{1F95494C-FCD9-4645-ABCE-6C9C15C45283}" destId="{D68CF404-3BA2-4AA6-A900-CE720E77D834}" srcOrd="8" destOrd="0" presId="urn:microsoft.com/office/officeart/2005/8/layout/vProcess5"/>
    <dgm:cxn modelId="{D24A1F45-0B73-42B9-B585-B67786037A72}" type="presParOf" srcId="{1F95494C-FCD9-4645-ABCE-6C9C15C45283}" destId="{666A1101-1408-4F47-8C4F-73060B7A2C5F}" srcOrd="9" destOrd="0" presId="urn:microsoft.com/office/officeart/2005/8/layout/vProcess5"/>
    <dgm:cxn modelId="{AEE9A986-DE58-481C-92BB-F0D9B6BCD39C}" type="presParOf" srcId="{1F95494C-FCD9-4645-ABCE-6C9C15C45283}" destId="{93D5FA0F-44FB-4B06-AAF7-8C0097A66E08}" srcOrd="10" destOrd="0" presId="urn:microsoft.com/office/officeart/2005/8/layout/vProcess5"/>
    <dgm:cxn modelId="{7733A210-333D-40F5-9BD9-783F004F794A}" type="presParOf" srcId="{1F95494C-FCD9-4645-ABCE-6C9C15C45283}" destId="{B8715CD6-5B69-4F95-9C8F-DF1DAEEB49C2}" srcOrd="11" destOrd="0" presId="urn:microsoft.com/office/officeart/2005/8/layout/vProcess5"/>
    <dgm:cxn modelId="{113E3C68-822B-4CE4-9B56-2CFC2E98E5CF}" type="presParOf" srcId="{1F95494C-FCD9-4645-ABCE-6C9C15C45283}" destId="{82C59803-DB2F-4E2D-AD1A-3D2922CBA4F0}" srcOrd="12" destOrd="0" presId="urn:microsoft.com/office/officeart/2005/8/layout/vProcess5"/>
    <dgm:cxn modelId="{F634C7B7-E690-46CD-A62E-33481088FC5E}" type="presParOf" srcId="{1F95494C-FCD9-4645-ABCE-6C9C15C45283}" destId="{682D4D77-7CB0-4A95-9E38-D9BC36536D3E}" srcOrd="13" destOrd="0" presId="urn:microsoft.com/office/officeart/2005/8/layout/vProcess5"/>
    <dgm:cxn modelId="{D4B196EB-ECC4-491C-8AED-921F4991BA00}" type="presParOf" srcId="{1F95494C-FCD9-4645-ABCE-6C9C15C45283}" destId="{DE958634-251D-45D5-B5AC-1B0F95996239}" srcOrd="14"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7E731-26C9-4B1B-80CC-2E2E3296E08A}">
      <dsp:nvSpPr>
        <dsp:cNvPr id="0" name=""/>
        <dsp:cNvSpPr/>
      </dsp:nvSpPr>
      <dsp:spPr>
        <a:xfrm rot="16200000">
          <a:off x="-1324002" y="2079049"/>
          <a:ext cx="3143503" cy="399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2685" bIns="0" numCol="1" spcCol="1270" anchor="t" anchorCtr="0">
          <a:noAutofit/>
        </a:bodyPr>
        <a:lstStyle/>
        <a:p>
          <a:pPr marL="0" lvl="0" indent="0" algn="r" defTabSz="800100">
            <a:lnSpc>
              <a:spcPct val="90000"/>
            </a:lnSpc>
            <a:spcBef>
              <a:spcPct val="0"/>
            </a:spcBef>
            <a:spcAft>
              <a:spcPct val="35000"/>
            </a:spcAft>
            <a:buNone/>
          </a:pPr>
          <a:r>
            <a:rPr lang="en-US" sz="1800" kern="1200" dirty="0"/>
            <a:t>Geographical Attributes</a:t>
          </a:r>
        </a:p>
      </dsp:txBody>
      <dsp:txXfrm>
        <a:off x="-1324002" y="2079049"/>
        <a:ext cx="3143503" cy="399894"/>
      </dsp:txXfrm>
    </dsp:sp>
    <dsp:sp modelId="{25594C9C-3070-4D1D-9534-A93DC9941E64}">
      <dsp:nvSpPr>
        <dsp:cNvPr id="0" name=""/>
        <dsp:cNvSpPr/>
      </dsp:nvSpPr>
      <dsp:spPr>
        <a:xfrm>
          <a:off x="447696" y="707244"/>
          <a:ext cx="1991897" cy="31435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352685" rIns="163576" bIns="16357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State</a:t>
          </a:r>
        </a:p>
        <a:p>
          <a:pPr marL="171450" lvl="1" indent="-171450" algn="l" defTabSz="800100">
            <a:lnSpc>
              <a:spcPct val="90000"/>
            </a:lnSpc>
            <a:spcBef>
              <a:spcPct val="0"/>
            </a:spcBef>
            <a:spcAft>
              <a:spcPct val="15000"/>
            </a:spcAft>
            <a:buChar char="•"/>
          </a:pPr>
          <a:r>
            <a:rPr lang="en-US" sz="1800" kern="1200" dirty="0"/>
            <a:t>District</a:t>
          </a:r>
        </a:p>
      </dsp:txBody>
      <dsp:txXfrm>
        <a:off x="447696" y="707244"/>
        <a:ext cx="1991897" cy="3143503"/>
      </dsp:txXfrm>
    </dsp:sp>
    <dsp:sp modelId="{C6D474D2-46CD-4ADB-BBEC-01F85CC512B8}">
      <dsp:nvSpPr>
        <dsp:cNvPr id="0" name=""/>
        <dsp:cNvSpPr/>
      </dsp:nvSpPr>
      <dsp:spPr>
        <a:xfrm>
          <a:off x="47802" y="179384"/>
          <a:ext cx="799788" cy="799788"/>
        </a:xfrm>
        <a:prstGeom prst="rect">
          <a:avLst/>
        </a:prstGeom>
        <a:blipFill>
          <a:blip xmlns:r="http://schemas.openxmlformats.org/officeDocument/2006/relationships" r:embed="rId1"/>
          <a:srcRect/>
          <a:stretch>
            <a:fillRect t="-4000" b="-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813D0F-879F-457B-9228-B243AD173682}">
      <dsp:nvSpPr>
        <dsp:cNvPr id="0" name=""/>
        <dsp:cNvSpPr/>
      </dsp:nvSpPr>
      <dsp:spPr>
        <a:xfrm rot="16200000">
          <a:off x="1589001" y="2079049"/>
          <a:ext cx="3143503" cy="399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2685" bIns="0" numCol="1" spcCol="1270" anchor="t" anchorCtr="0">
          <a:noAutofit/>
        </a:bodyPr>
        <a:lstStyle/>
        <a:p>
          <a:pPr marL="0" lvl="0" indent="0" algn="r" defTabSz="800100">
            <a:lnSpc>
              <a:spcPct val="90000"/>
            </a:lnSpc>
            <a:spcBef>
              <a:spcPct val="0"/>
            </a:spcBef>
            <a:spcAft>
              <a:spcPct val="35000"/>
            </a:spcAft>
            <a:buNone/>
          </a:pPr>
          <a:r>
            <a:rPr lang="en-US" sz="1800" kern="1200" dirty="0"/>
            <a:t>Soil Attributes</a:t>
          </a:r>
        </a:p>
      </dsp:txBody>
      <dsp:txXfrm>
        <a:off x="1589001" y="2079049"/>
        <a:ext cx="3143503" cy="399894"/>
      </dsp:txXfrm>
    </dsp:sp>
    <dsp:sp modelId="{530DE41C-0BB5-4724-AB5C-8680A3FC49F4}">
      <dsp:nvSpPr>
        <dsp:cNvPr id="0" name=""/>
        <dsp:cNvSpPr/>
      </dsp:nvSpPr>
      <dsp:spPr>
        <a:xfrm>
          <a:off x="3360700" y="707244"/>
          <a:ext cx="1991897" cy="31435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352685" rIns="163576" bIns="16357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Nitrogen </a:t>
          </a:r>
        </a:p>
        <a:p>
          <a:pPr marL="171450" lvl="1" indent="-171450" algn="l" defTabSz="800100">
            <a:lnSpc>
              <a:spcPct val="90000"/>
            </a:lnSpc>
            <a:spcBef>
              <a:spcPct val="0"/>
            </a:spcBef>
            <a:spcAft>
              <a:spcPct val="15000"/>
            </a:spcAft>
            <a:buChar char="•"/>
          </a:pPr>
          <a:r>
            <a:rPr lang="en-US" sz="1800" kern="1200" dirty="0"/>
            <a:t>Phosphorus</a:t>
          </a:r>
        </a:p>
        <a:p>
          <a:pPr marL="171450" lvl="1" indent="-171450" algn="l" defTabSz="800100">
            <a:lnSpc>
              <a:spcPct val="90000"/>
            </a:lnSpc>
            <a:spcBef>
              <a:spcPct val="0"/>
            </a:spcBef>
            <a:spcAft>
              <a:spcPct val="15000"/>
            </a:spcAft>
            <a:buChar char="•"/>
          </a:pPr>
          <a:r>
            <a:rPr lang="en-US" sz="1800" kern="1200" dirty="0"/>
            <a:t>Potassium </a:t>
          </a:r>
        </a:p>
        <a:p>
          <a:pPr marL="171450" lvl="1" indent="-171450" algn="l" defTabSz="800100">
            <a:lnSpc>
              <a:spcPct val="90000"/>
            </a:lnSpc>
            <a:spcBef>
              <a:spcPct val="0"/>
            </a:spcBef>
            <a:spcAft>
              <a:spcPct val="15000"/>
            </a:spcAft>
            <a:buChar char="•"/>
          </a:pPr>
          <a:r>
            <a:rPr lang="en-US" sz="1800" kern="1200" dirty="0"/>
            <a:t>pH Value</a:t>
          </a:r>
        </a:p>
      </dsp:txBody>
      <dsp:txXfrm>
        <a:off x="3360700" y="707244"/>
        <a:ext cx="1991897" cy="3143503"/>
      </dsp:txXfrm>
    </dsp:sp>
    <dsp:sp modelId="{332824AC-7004-45E6-A97E-21D45D4699B9}">
      <dsp:nvSpPr>
        <dsp:cNvPr id="0" name=""/>
        <dsp:cNvSpPr/>
      </dsp:nvSpPr>
      <dsp:spPr>
        <a:xfrm>
          <a:off x="2960805" y="179384"/>
          <a:ext cx="799788" cy="799788"/>
        </a:xfrm>
        <a:prstGeom prst="rect">
          <a:avLst/>
        </a:prstGeom>
        <a:blipFill>
          <a:blip xmlns:r="http://schemas.openxmlformats.org/officeDocument/2006/relationships" r:embed="rId2"/>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1C5E0B-468B-4954-944D-110EDEC66341}">
      <dsp:nvSpPr>
        <dsp:cNvPr id="0" name=""/>
        <dsp:cNvSpPr/>
      </dsp:nvSpPr>
      <dsp:spPr>
        <a:xfrm rot="16200000">
          <a:off x="4502004" y="2079049"/>
          <a:ext cx="3143503" cy="399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2685" bIns="0" numCol="1" spcCol="1270" anchor="t" anchorCtr="0">
          <a:noAutofit/>
        </a:bodyPr>
        <a:lstStyle/>
        <a:p>
          <a:pPr marL="0" lvl="0" indent="0" algn="r" defTabSz="800100">
            <a:lnSpc>
              <a:spcPct val="90000"/>
            </a:lnSpc>
            <a:spcBef>
              <a:spcPct val="0"/>
            </a:spcBef>
            <a:spcAft>
              <a:spcPct val="35000"/>
            </a:spcAft>
            <a:buNone/>
          </a:pPr>
          <a:r>
            <a:rPr lang="en-US" sz="1800" kern="1200" dirty="0"/>
            <a:t>Climatic Attributes</a:t>
          </a:r>
        </a:p>
      </dsp:txBody>
      <dsp:txXfrm>
        <a:off x="4502004" y="2079049"/>
        <a:ext cx="3143503" cy="399894"/>
      </dsp:txXfrm>
    </dsp:sp>
    <dsp:sp modelId="{CDBDDFC3-D817-4230-8283-50F10ECDF39D}">
      <dsp:nvSpPr>
        <dsp:cNvPr id="0" name=""/>
        <dsp:cNvSpPr/>
      </dsp:nvSpPr>
      <dsp:spPr>
        <a:xfrm>
          <a:off x="6273703" y="707244"/>
          <a:ext cx="1991897" cy="31435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352685" rIns="163576" bIns="16357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Precipitation</a:t>
          </a:r>
        </a:p>
        <a:p>
          <a:pPr marL="171450" lvl="1" indent="-171450" algn="l" defTabSz="800100">
            <a:lnSpc>
              <a:spcPct val="90000"/>
            </a:lnSpc>
            <a:spcBef>
              <a:spcPct val="0"/>
            </a:spcBef>
            <a:spcAft>
              <a:spcPct val="15000"/>
            </a:spcAft>
            <a:buChar char="•"/>
          </a:pPr>
          <a:r>
            <a:rPr lang="en-US" sz="1800" kern="1200" dirty="0"/>
            <a:t>Average Temperature</a:t>
          </a:r>
        </a:p>
        <a:p>
          <a:pPr marL="171450" lvl="1" indent="-171450" algn="l" defTabSz="800100">
            <a:lnSpc>
              <a:spcPct val="90000"/>
            </a:lnSpc>
            <a:spcBef>
              <a:spcPct val="0"/>
            </a:spcBef>
            <a:spcAft>
              <a:spcPct val="15000"/>
            </a:spcAft>
            <a:buChar char="•"/>
          </a:pPr>
          <a:r>
            <a:rPr lang="en-US" sz="1800" kern="1200" dirty="0"/>
            <a:t>Relative Humidity</a:t>
          </a:r>
        </a:p>
        <a:p>
          <a:pPr marL="171450" lvl="1" indent="-171450" algn="l" defTabSz="800100">
            <a:lnSpc>
              <a:spcPct val="90000"/>
            </a:lnSpc>
            <a:spcBef>
              <a:spcPct val="0"/>
            </a:spcBef>
            <a:spcAft>
              <a:spcPct val="15000"/>
            </a:spcAft>
            <a:buChar char="•"/>
          </a:pPr>
          <a:r>
            <a:rPr lang="en-US" sz="1800" kern="1200" dirty="0"/>
            <a:t>Sunlight Hours</a:t>
          </a:r>
        </a:p>
      </dsp:txBody>
      <dsp:txXfrm>
        <a:off x="6273703" y="707244"/>
        <a:ext cx="1991897" cy="3143503"/>
      </dsp:txXfrm>
    </dsp:sp>
    <dsp:sp modelId="{88FE93DA-2AE7-4730-8309-5EE61EAC7800}">
      <dsp:nvSpPr>
        <dsp:cNvPr id="0" name=""/>
        <dsp:cNvSpPr/>
      </dsp:nvSpPr>
      <dsp:spPr>
        <a:xfrm>
          <a:off x="5873809" y="179384"/>
          <a:ext cx="799788" cy="799788"/>
        </a:xfrm>
        <a:prstGeom prst="rect">
          <a:avLst/>
        </a:prstGeom>
        <a:blipFill>
          <a:blip xmlns:r="http://schemas.openxmlformats.org/officeDocument/2006/relationships" r:embed="rId3"/>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2AE87-7CD3-49F2-B2F2-AF75AAB5BB9B}">
      <dsp:nvSpPr>
        <dsp:cNvPr id="0" name=""/>
        <dsp:cNvSpPr/>
      </dsp:nvSpPr>
      <dsp:spPr>
        <a:xfrm>
          <a:off x="702273" y="459"/>
          <a:ext cx="6045492" cy="121776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1" kern="1200" dirty="0"/>
            <a:t>Target</a:t>
          </a:r>
          <a:r>
            <a:rPr lang="en-US" sz="6500" kern="1200" dirty="0"/>
            <a:t> - </a:t>
          </a:r>
          <a:r>
            <a:rPr lang="en-US" sz="6000" kern="1200" dirty="0"/>
            <a:t>Plant</a:t>
          </a:r>
          <a:endParaRPr lang="en-US" sz="6500" kern="1200" dirty="0"/>
        </a:p>
      </dsp:txBody>
      <dsp:txXfrm>
        <a:off x="702273" y="459"/>
        <a:ext cx="6045492" cy="1217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3C35A-2446-43AD-8CFB-86D2D626F8EB}">
      <dsp:nvSpPr>
        <dsp:cNvPr id="0" name=""/>
        <dsp:cNvSpPr/>
      </dsp:nvSpPr>
      <dsp:spPr>
        <a:xfrm>
          <a:off x="835042" y="664"/>
          <a:ext cx="1712493" cy="7777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Unlabeled</a:t>
          </a:r>
        </a:p>
        <a:p>
          <a:pPr marL="0" lvl="0" indent="0" algn="ctr" defTabSz="755650">
            <a:lnSpc>
              <a:spcPct val="90000"/>
            </a:lnSpc>
            <a:spcBef>
              <a:spcPct val="0"/>
            </a:spcBef>
            <a:spcAft>
              <a:spcPct val="35000"/>
            </a:spcAft>
            <a:buNone/>
          </a:pPr>
          <a:r>
            <a:rPr lang="en-US" sz="1700" kern="1200" dirty="0"/>
            <a:t>Data </a:t>
          </a:r>
        </a:p>
      </dsp:txBody>
      <dsp:txXfrm>
        <a:off x="857823" y="23445"/>
        <a:ext cx="1666931" cy="732222"/>
      </dsp:txXfrm>
    </dsp:sp>
    <dsp:sp modelId="{BEF6E5CB-0464-470E-8C83-1DE87608F54E}">
      <dsp:nvSpPr>
        <dsp:cNvPr id="0" name=""/>
        <dsp:cNvSpPr/>
      </dsp:nvSpPr>
      <dsp:spPr>
        <a:xfrm rot="5400000">
          <a:off x="1545454" y="797894"/>
          <a:ext cx="291669" cy="3500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586289" y="827061"/>
        <a:ext cx="210001" cy="204168"/>
      </dsp:txXfrm>
    </dsp:sp>
    <dsp:sp modelId="{C313C414-0529-4FC7-8010-1C21D33FAA59}">
      <dsp:nvSpPr>
        <dsp:cNvPr id="0" name=""/>
        <dsp:cNvSpPr/>
      </dsp:nvSpPr>
      <dsp:spPr>
        <a:xfrm>
          <a:off x="835042" y="1167341"/>
          <a:ext cx="1712493" cy="7777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Preprocessing</a:t>
          </a:r>
        </a:p>
      </dsp:txBody>
      <dsp:txXfrm>
        <a:off x="857823" y="1190122"/>
        <a:ext cx="1666931" cy="732222"/>
      </dsp:txXfrm>
    </dsp:sp>
    <dsp:sp modelId="{2B5DF5B6-98CE-416B-B489-0D75548F95DD}">
      <dsp:nvSpPr>
        <dsp:cNvPr id="0" name=""/>
        <dsp:cNvSpPr/>
      </dsp:nvSpPr>
      <dsp:spPr>
        <a:xfrm rot="5400000">
          <a:off x="1545454" y="1964571"/>
          <a:ext cx="291669" cy="3500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586289" y="1993738"/>
        <a:ext cx="210001" cy="204168"/>
      </dsp:txXfrm>
    </dsp:sp>
    <dsp:sp modelId="{A3081445-53F1-4A49-BE94-7A83F131DA1D}">
      <dsp:nvSpPr>
        <dsp:cNvPr id="0" name=""/>
        <dsp:cNvSpPr/>
      </dsp:nvSpPr>
      <dsp:spPr>
        <a:xfrm>
          <a:off x="835042" y="2334019"/>
          <a:ext cx="1712493" cy="7777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Transformation</a:t>
          </a:r>
        </a:p>
      </dsp:txBody>
      <dsp:txXfrm>
        <a:off x="857823" y="2356800"/>
        <a:ext cx="1666931" cy="732222"/>
      </dsp:txXfrm>
    </dsp:sp>
    <dsp:sp modelId="{6674DBD2-0EE7-4F1C-A2A8-C30744ED2B3A}">
      <dsp:nvSpPr>
        <dsp:cNvPr id="0" name=""/>
        <dsp:cNvSpPr/>
      </dsp:nvSpPr>
      <dsp:spPr>
        <a:xfrm rot="5400000">
          <a:off x="1545454" y="3131248"/>
          <a:ext cx="291669" cy="3500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586289" y="3160415"/>
        <a:ext cx="210001" cy="204168"/>
      </dsp:txXfrm>
    </dsp:sp>
    <dsp:sp modelId="{B8021AA9-AFE4-491F-BD51-5406E44EF875}">
      <dsp:nvSpPr>
        <dsp:cNvPr id="0" name=""/>
        <dsp:cNvSpPr/>
      </dsp:nvSpPr>
      <dsp:spPr>
        <a:xfrm>
          <a:off x="835042" y="3500696"/>
          <a:ext cx="1712493" cy="7777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a:t>
          </a:r>
        </a:p>
      </dsp:txBody>
      <dsp:txXfrm>
        <a:off x="857823" y="3523477"/>
        <a:ext cx="1666931" cy="732222"/>
      </dsp:txXfrm>
    </dsp:sp>
    <dsp:sp modelId="{5DA49DA1-9DF1-4CF3-92C5-FFA19DFFD162}">
      <dsp:nvSpPr>
        <dsp:cNvPr id="0" name=""/>
        <dsp:cNvSpPr/>
      </dsp:nvSpPr>
      <dsp:spPr>
        <a:xfrm rot="5400000">
          <a:off x="1545454" y="4297925"/>
          <a:ext cx="291669" cy="3500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586289" y="4327092"/>
        <a:ext cx="210001" cy="204168"/>
      </dsp:txXfrm>
    </dsp:sp>
    <dsp:sp modelId="{5D47E2F9-156E-4551-A9E2-85F96E7C77BD}">
      <dsp:nvSpPr>
        <dsp:cNvPr id="0" name=""/>
        <dsp:cNvSpPr/>
      </dsp:nvSpPr>
      <dsp:spPr>
        <a:xfrm>
          <a:off x="835042" y="4667373"/>
          <a:ext cx="1712493" cy="7777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Target</a:t>
          </a:r>
        </a:p>
      </dsp:txBody>
      <dsp:txXfrm>
        <a:off x="857823" y="4690154"/>
        <a:ext cx="1666931" cy="7322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9BE8E-67C7-4013-95F5-1E8D73C1E1BF}">
      <dsp:nvSpPr>
        <dsp:cNvPr id="0" name=""/>
        <dsp:cNvSpPr/>
      </dsp:nvSpPr>
      <dsp:spPr>
        <a:xfrm>
          <a:off x="0" y="0"/>
          <a:ext cx="3249763" cy="9802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Labelled Data</a:t>
          </a:r>
        </a:p>
      </dsp:txBody>
      <dsp:txXfrm>
        <a:off x="28710" y="28710"/>
        <a:ext cx="2077311" cy="922828"/>
      </dsp:txXfrm>
    </dsp:sp>
    <dsp:sp modelId="{5E121508-7A90-4DDB-ADDC-ABBF63C0E931}">
      <dsp:nvSpPr>
        <dsp:cNvPr id="0" name=""/>
        <dsp:cNvSpPr/>
      </dsp:nvSpPr>
      <dsp:spPr>
        <a:xfrm>
          <a:off x="242677" y="1116393"/>
          <a:ext cx="3249763" cy="9802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Data Preprocessing</a:t>
          </a:r>
        </a:p>
        <a:p>
          <a:pPr marL="57150" lvl="1" indent="-57150" algn="l" defTabSz="488950">
            <a:lnSpc>
              <a:spcPct val="90000"/>
            </a:lnSpc>
            <a:spcBef>
              <a:spcPct val="0"/>
            </a:spcBef>
            <a:spcAft>
              <a:spcPct val="15000"/>
            </a:spcAft>
            <a:buChar char="•"/>
          </a:pPr>
          <a:r>
            <a:rPr lang="en-US" sz="1100" kern="1200" dirty="0"/>
            <a:t>Integrity</a:t>
          </a:r>
        </a:p>
        <a:p>
          <a:pPr marL="57150" lvl="1" indent="-57150" algn="l" defTabSz="488950">
            <a:lnSpc>
              <a:spcPct val="90000"/>
            </a:lnSpc>
            <a:spcBef>
              <a:spcPct val="0"/>
            </a:spcBef>
            <a:spcAft>
              <a:spcPct val="15000"/>
            </a:spcAft>
            <a:buChar char="•"/>
          </a:pPr>
          <a:r>
            <a:rPr lang="en-US" sz="1100" kern="1200" dirty="0"/>
            <a:t>Cleaning</a:t>
          </a:r>
        </a:p>
        <a:p>
          <a:pPr marL="57150" lvl="1" indent="-57150" algn="l" defTabSz="488950">
            <a:lnSpc>
              <a:spcPct val="90000"/>
            </a:lnSpc>
            <a:spcBef>
              <a:spcPct val="0"/>
            </a:spcBef>
            <a:spcAft>
              <a:spcPct val="15000"/>
            </a:spcAft>
            <a:buChar char="•"/>
          </a:pPr>
          <a:r>
            <a:rPr lang="en-US" sz="1100" kern="1200" dirty="0"/>
            <a:t>Imputation</a:t>
          </a:r>
        </a:p>
      </dsp:txBody>
      <dsp:txXfrm>
        <a:off x="271387" y="1145103"/>
        <a:ext cx="2312505" cy="922828"/>
      </dsp:txXfrm>
    </dsp:sp>
    <dsp:sp modelId="{52231C8B-23C2-428E-A02A-6C2C55E5250F}">
      <dsp:nvSpPr>
        <dsp:cNvPr id="0" name=""/>
        <dsp:cNvSpPr/>
      </dsp:nvSpPr>
      <dsp:spPr>
        <a:xfrm>
          <a:off x="485354" y="2232787"/>
          <a:ext cx="3249763" cy="9802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Data Transformation</a:t>
          </a:r>
        </a:p>
        <a:p>
          <a:pPr marL="57150" lvl="1" indent="-57150" algn="l" defTabSz="488950">
            <a:lnSpc>
              <a:spcPct val="90000"/>
            </a:lnSpc>
            <a:spcBef>
              <a:spcPct val="0"/>
            </a:spcBef>
            <a:spcAft>
              <a:spcPct val="15000"/>
            </a:spcAft>
            <a:buChar char="•"/>
          </a:pPr>
          <a:r>
            <a:rPr lang="en-US" sz="1100" kern="1200" dirty="0"/>
            <a:t>Feature Scaling - Normalization</a:t>
          </a:r>
        </a:p>
        <a:p>
          <a:pPr marL="57150" lvl="1" indent="-57150" algn="l" defTabSz="488950">
            <a:lnSpc>
              <a:spcPct val="90000"/>
            </a:lnSpc>
            <a:spcBef>
              <a:spcPct val="0"/>
            </a:spcBef>
            <a:spcAft>
              <a:spcPct val="15000"/>
            </a:spcAft>
            <a:buChar char="•"/>
          </a:pPr>
          <a:r>
            <a:rPr lang="en-US" sz="1100" kern="1200" dirty="0"/>
            <a:t>Data Encoding </a:t>
          </a:r>
        </a:p>
      </dsp:txBody>
      <dsp:txXfrm>
        <a:off x="514064" y="2261497"/>
        <a:ext cx="2312505" cy="922828"/>
      </dsp:txXfrm>
    </dsp:sp>
    <dsp:sp modelId="{9EED8882-9D0C-4571-AE63-F7A5DA633F4C}">
      <dsp:nvSpPr>
        <dsp:cNvPr id="0" name=""/>
        <dsp:cNvSpPr/>
      </dsp:nvSpPr>
      <dsp:spPr>
        <a:xfrm>
          <a:off x="728031" y="3349181"/>
          <a:ext cx="3249763" cy="9802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Classification Model</a:t>
          </a:r>
        </a:p>
        <a:p>
          <a:pPr marL="57150" lvl="1" indent="-57150" algn="l" defTabSz="488950">
            <a:lnSpc>
              <a:spcPct val="90000"/>
            </a:lnSpc>
            <a:spcBef>
              <a:spcPct val="0"/>
            </a:spcBef>
            <a:spcAft>
              <a:spcPct val="15000"/>
            </a:spcAft>
            <a:buChar char="•"/>
          </a:pPr>
          <a:r>
            <a:rPr lang="en-US" sz="1100" kern="1200" dirty="0"/>
            <a:t>K – Nearest Neighbors</a:t>
          </a:r>
        </a:p>
        <a:p>
          <a:pPr marL="57150" lvl="1" indent="-57150" algn="l" defTabSz="488950">
            <a:lnSpc>
              <a:spcPct val="90000"/>
            </a:lnSpc>
            <a:spcBef>
              <a:spcPct val="0"/>
            </a:spcBef>
            <a:spcAft>
              <a:spcPct val="15000"/>
            </a:spcAft>
            <a:buChar char="•"/>
          </a:pPr>
          <a:r>
            <a:rPr lang="en-US" sz="1100" kern="1200" dirty="0"/>
            <a:t>Validation</a:t>
          </a:r>
        </a:p>
      </dsp:txBody>
      <dsp:txXfrm>
        <a:off x="756741" y="3377891"/>
        <a:ext cx="2312505" cy="922828"/>
      </dsp:txXfrm>
    </dsp:sp>
    <dsp:sp modelId="{C886CD3F-0A6C-4529-BCCE-9DCDCE70F459}">
      <dsp:nvSpPr>
        <dsp:cNvPr id="0" name=""/>
        <dsp:cNvSpPr/>
      </dsp:nvSpPr>
      <dsp:spPr>
        <a:xfrm>
          <a:off x="970708" y="4465574"/>
          <a:ext cx="3249763" cy="9802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Evaluation</a:t>
          </a:r>
        </a:p>
      </dsp:txBody>
      <dsp:txXfrm>
        <a:off x="999418" y="4494284"/>
        <a:ext cx="2312505" cy="922828"/>
      </dsp:txXfrm>
    </dsp:sp>
    <dsp:sp modelId="{E2997DDE-EC0D-4F01-A44A-33606CB3E06C}">
      <dsp:nvSpPr>
        <dsp:cNvPr id="0" name=""/>
        <dsp:cNvSpPr/>
      </dsp:nvSpPr>
      <dsp:spPr>
        <a:xfrm>
          <a:off x="2612602" y="716125"/>
          <a:ext cx="637161" cy="63716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2755963" y="716125"/>
        <a:ext cx="350439" cy="479464"/>
      </dsp:txXfrm>
    </dsp:sp>
    <dsp:sp modelId="{5FDEDBD8-57F8-465B-9267-4A065BBAAB76}">
      <dsp:nvSpPr>
        <dsp:cNvPr id="0" name=""/>
        <dsp:cNvSpPr/>
      </dsp:nvSpPr>
      <dsp:spPr>
        <a:xfrm>
          <a:off x="2855279" y="1832519"/>
          <a:ext cx="637161" cy="63716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2998640" y="1832519"/>
        <a:ext cx="350439" cy="479464"/>
      </dsp:txXfrm>
    </dsp:sp>
    <dsp:sp modelId="{D68CF404-3BA2-4AA6-A900-CE720E77D834}">
      <dsp:nvSpPr>
        <dsp:cNvPr id="0" name=""/>
        <dsp:cNvSpPr/>
      </dsp:nvSpPr>
      <dsp:spPr>
        <a:xfrm>
          <a:off x="3097956" y="2932575"/>
          <a:ext cx="637161" cy="63716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241317" y="2932575"/>
        <a:ext cx="350439" cy="479464"/>
      </dsp:txXfrm>
    </dsp:sp>
    <dsp:sp modelId="{666A1101-1408-4F47-8C4F-73060B7A2C5F}">
      <dsp:nvSpPr>
        <dsp:cNvPr id="0" name=""/>
        <dsp:cNvSpPr/>
      </dsp:nvSpPr>
      <dsp:spPr>
        <a:xfrm>
          <a:off x="3340633" y="4059861"/>
          <a:ext cx="637161" cy="63716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483994" y="4059861"/>
        <a:ext cx="350439" cy="479464"/>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2470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99082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95969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854253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53731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603103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5266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897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187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379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085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410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1224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710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5255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812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10/23/2021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09760848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s://www.soilhealth.dac.gov.in/" TargetMode="External"/><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hyperlink" Target="https://garden.org/" TargetMode="External"/><Relationship Id="rId4" Type="http://schemas.openxmlformats.org/officeDocument/2006/relationships/hyperlink" Target="https://en.climate-data.org/" TargetMode="Externa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3" name="Group 9">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23">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1" name="Rectangle 37">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2" name="Rectangle 41">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4" name="Group 43">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45"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6"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7"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8"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9"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0"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1"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2"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3"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4"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5"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6"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8" name="Group 57">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59"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0"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1"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2"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3"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4"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5"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6"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7"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8"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9"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0"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p:cNvSpPr>
            <a:spLocks noGrp="1"/>
          </p:cNvSpPr>
          <p:nvPr>
            <p:ph type="ctrTitle"/>
          </p:nvPr>
        </p:nvSpPr>
        <p:spPr>
          <a:xfrm>
            <a:off x="6483096" y="624110"/>
            <a:ext cx="5021516" cy="1280890"/>
          </a:xfrm>
        </p:spPr>
        <p:txBody>
          <a:bodyPr vert="horz" lIns="91440" tIns="45720" rIns="91440" bIns="45720" rtlCol="0" anchor="t">
            <a:normAutofit/>
          </a:bodyPr>
          <a:lstStyle/>
          <a:p>
            <a:r>
              <a:rPr lang="en-US" sz="2500" dirty="0"/>
              <a:t>Sustainable Ecology for peaceful coexistence of Humans and Wild animals</a:t>
            </a:r>
          </a:p>
        </p:txBody>
      </p:sp>
      <p:sp>
        <p:nvSpPr>
          <p:cNvPr id="72" name="Rectangle 71">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4"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5">
            <a:extLst>
              <a:ext uri="{FF2B5EF4-FFF2-40B4-BE49-F238E27FC236}">
                <a16:creationId xmlns:a16="http://schemas.microsoft.com/office/drawing/2014/main" id="{5238A4B9-0D52-4CD7-B928-AD7801B7AAA7}"/>
              </a:ext>
            </a:extLst>
          </p:cNvPr>
          <p:cNvPicPr>
            <a:picLocks noChangeAspect="1"/>
          </p:cNvPicPr>
          <p:nvPr/>
        </p:nvPicPr>
        <p:blipFill rotWithShape="1">
          <a:blip r:embed="rId2"/>
          <a:srcRect l="30356" r="24179" b="-2"/>
          <a:stretch/>
        </p:blipFill>
        <p:spPr>
          <a:xfrm>
            <a:off x="-1555" y="1731"/>
            <a:ext cx="4671091" cy="6858000"/>
          </a:xfrm>
          <a:prstGeom prst="rect">
            <a:avLst/>
          </a:prstGeom>
        </p:spPr>
      </p:pic>
      <p:sp>
        <p:nvSpPr>
          <p:cNvPr id="3" name="Subtitle 2"/>
          <p:cNvSpPr>
            <a:spLocks noGrp="1"/>
          </p:cNvSpPr>
          <p:nvPr>
            <p:ph type="subTitle" idx="1"/>
          </p:nvPr>
        </p:nvSpPr>
        <p:spPr>
          <a:xfrm>
            <a:off x="7724908" y="3569732"/>
            <a:ext cx="3999189" cy="3030609"/>
          </a:xfrm>
        </p:spPr>
        <p:txBody>
          <a:bodyPr vert="horz" lIns="91440" tIns="45720" rIns="91440" bIns="45720" rtlCol="0">
            <a:normAutofit fontScale="77500" lnSpcReduction="20000"/>
          </a:bodyPr>
          <a:lstStyle/>
          <a:p>
            <a:pPr>
              <a:buFont typeface="Wingdings 3" charset="2"/>
              <a:buChar char=""/>
            </a:pPr>
            <a:endParaRPr lang="en-US" i="1" dirty="0">
              <a:solidFill>
                <a:schemeClr val="tx1">
                  <a:lumMod val="75000"/>
                  <a:lumOff val="25000"/>
                </a:schemeClr>
              </a:solidFill>
            </a:endParaRPr>
          </a:p>
          <a:p>
            <a:pPr>
              <a:buFont typeface="Wingdings 3" charset="2"/>
              <a:buChar char=""/>
            </a:pPr>
            <a:endParaRPr lang="en-US" i="1" dirty="0">
              <a:solidFill>
                <a:schemeClr val="tx1">
                  <a:lumMod val="75000"/>
                  <a:lumOff val="25000"/>
                </a:schemeClr>
              </a:solidFill>
            </a:endParaRPr>
          </a:p>
          <a:p>
            <a:pPr>
              <a:buFont typeface="Wingdings 3" charset="2"/>
              <a:buChar char=""/>
            </a:pPr>
            <a:endParaRPr lang="en-US" i="1" dirty="0">
              <a:solidFill>
                <a:schemeClr val="tx1">
                  <a:lumMod val="75000"/>
                  <a:lumOff val="25000"/>
                </a:schemeClr>
              </a:solidFill>
            </a:endParaRPr>
          </a:p>
          <a:p>
            <a:pPr>
              <a:buFont typeface="Wingdings 3" charset="2"/>
              <a:buChar char=""/>
            </a:pPr>
            <a:r>
              <a:rPr lang="en-US" i="1" dirty="0">
                <a:solidFill>
                  <a:schemeClr val="tx1">
                    <a:lumMod val="75000"/>
                    <a:lumOff val="25000"/>
                  </a:schemeClr>
                </a:solidFill>
              </a:rPr>
              <a:t>Presented By</a:t>
            </a:r>
          </a:p>
          <a:p>
            <a:pPr>
              <a:buFont typeface="Wingdings 3" charset="2"/>
              <a:buChar char=""/>
            </a:pPr>
            <a:endParaRPr lang="en-US" dirty="0">
              <a:solidFill>
                <a:schemeClr val="tx1">
                  <a:lumMod val="75000"/>
                  <a:lumOff val="25000"/>
                </a:schemeClr>
              </a:solidFill>
            </a:endParaRPr>
          </a:p>
          <a:p>
            <a:pPr>
              <a:buFont typeface="Wingdings 3" charset="2"/>
              <a:buChar char=""/>
            </a:pPr>
            <a:r>
              <a:rPr lang="en-US" dirty="0">
                <a:solidFill>
                  <a:schemeClr val="tx1">
                    <a:lumMod val="75000"/>
                    <a:lumOff val="25000"/>
                  </a:schemeClr>
                </a:solidFill>
              </a:rPr>
              <a:t>Debopriyo Mallick (A21010)</a:t>
            </a:r>
          </a:p>
          <a:p>
            <a:pPr>
              <a:buFont typeface="Wingdings 3" charset="2"/>
              <a:buChar char=""/>
            </a:pPr>
            <a:r>
              <a:rPr lang="en-US" dirty="0" err="1">
                <a:solidFill>
                  <a:schemeClr val="tx1">
                    <a:lumMod val="75000"/>
                    <a:lumOff val="25000"/>
                  </a:schemeClr>
                </a:solidFill>
              </a:rPr>
              <a:t>Gulivindala</a:t>
            </a:r>
            <a:r>
              <a:rPr lang="en-US" dirty="0">
                <a:solidFill>
                  <a:schemeClr val="tx1">
                    <a:lumMod val="75000"/>
                    <a:lumOff val="25000"/>
                  </a:schemeClr>
                </a:solidFill>
              </a:rPr>
              <a:t> Naveen Kumar (A21014)</a:t>
            </a:r>
          </a:p>
          <a:p>
            <a:pPr>
              <a:buFont typeface="Wingdings 3" charset="2"/>
              <a:buChar char=""/>
            </a:pPr>
            <a:r>
              <a:rPr lang="en-US" dirty="0" err="1">
                <a:solidFill>
                  <a:schemeClr val="tx1">
                    <a:lumMod val="75000"/>
                    <a:lumOff val="25000"/>
                  </a:schemeClr>
                </a:solidFill>
              </a:rPr>
              <a:t>Pratyush</a:t>
            </a:r>
            <a:r>
              <a:rPr lang="en-US" dirty="0">
                <a:solidFill>
                  <a:schemeClr val="tx1">
                    <a:lumMod val="75000"/>
                    <a:lumOff val="25000"/>
                  </a:schemeClr>
                </a:solidFill>
              </a:rPr>
              <a:t> Nayak (A21023)</a:t>
            </a:r>
          </a:p>
          <a:p>
            <a:pPr>
              <a:buFont typeface="Wingdings 3" charset="2"/>
              <a:buChar char=""/>
            </a:pPr>
            <a:r>
              <a:rPr lang="en-US" dirty="0">
                <a:solidFill>
                  <a:schemeClr val="tx1">
                    <a:lumMod val="75000"/>
                    <a:lumOff val="25000"/>
                  </a:schemeClr>
                </a:solidFill>
              </a:rPr>
              <a:t>Shubham </a:t>
            </a:r>
            <a:r>
              <a:rPr lang="en-US" dirty="0" err="1">
                <a:solidFill>
                  <a:schemeClr val="tx1">
                    <a:lumMod val="75000"/>
                    <a:lumOff val="25000"/>
                  </a:schemeClr>
                </a:solidFill>
              </a:rPr>
              <a:t>Bathwal</a:t>
            </a:r>
            <a:r>
              <a:rPr lang="en-US" dirty="0">
                <a:solidFill>
                  <a:schemeClr val="tx1">
                    <a:lumMod val="75000"/>
                    <a:lumOff val="25000"/>
                  </a:schemeClr>
                </a:solidFill>
              </a:rPr>
              <a:t> (A21031)</a:t>
            </a:r>
          </a:p>
          <a:p>
            <a:pPr>
              <a:buFont typeface="Wingdings 3" charset="2"/>
              <a:buChar char=""/>
            </a:pPr>
            <a:r>
              <a:rPr lang="en-US" dirty="0">
                <a:solidFill>
                  <a:schemeClr val="tx1">
                    <a:lumMod val="75000"/>
                    <a:lumOff val="25000"/>
                  </a:schemeClr>
                </a:solidFill>
              </a:rPr>
              <a:t>Gargi Goswami (A21039)</a:t>
            </a:r>
          </a:p>
          <a:p>
            <a:pPr>
              <a:buFont typeface="Wingdings 3" charset="2"/>
              <a:buChar char=""/>
            </a:pPr>
            <a:endParaRPr lang="en-US" dirty="0">
              <a:solidFill>
                <a:schemeClr val="tx1">
                  <a:lumMod val="75000"/>
                  <a:lumOff val="25000"/>
                </a:schemeClr>
              </a:solidFill>
            </a:endParaRPr>
          </a:p>
          <a:p>
            <a:pPr>
              <a:buFont typeface="Wingdings 3" charset="2"/>
              <a:buChar char=""/>
            </a:pPr>
            <a:endParaRPr lang="en-US" dirty="0">
              <a:solidFill>
                <a:schemeClr val="tx1">
                  <a:lumMod val="75000"/>
                  <a:lumOff val="25000"/>
                </a:schemeClr>
              </a:solidFill>
            </a:endParaRPr>
          </a:p>
        </p:txBody>
      </p:sp>
      <p:sp>
        <p:nvSpPr>
          <p:cNvPr id="4" name="TextBox 3">
            <a:extLst>
              <a:ext uri="{FF2B5EF4-FFF2-40B4-BE49-F238E27FC236}">
                <a16:creationId xmlns:a16="http://schemas.microsoft.com/office/drawing/2014/main" id="{3D4FBD5F-1715-4AF5-9477-6C9A02F0C52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Aria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6" name="Rectangle 11">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3">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68D903CE-3200-4B9C-84E3-DD64BD2906DD}"/>
              </a:ext>
            </a:extLst>
          </p:cNvPr>
          <p:cNvSpPr txBox="1"/>
          <p:nvPr/>
        </p:nvSpPr>
        <p:spPr>
          <a:xfrm>
            <a:off x="482600" y="1658188"/>
            <a:ext cx="5281675" cy="4112535"/>
          </a:xfrm>
          <a:prstGeom prst="rect">
            <a:avLst/>
          </a:prstGeom>
        </p:spPr>
        <p:txBody>
          <a:bodyPr vert="horz" lIns="91440" tIns="45720" rIns="91440" bIns="45720" rtlCol="0">
            <a:normAutofit lnSpcReduction="10000"/>
          </a:bodyPr>
          <a:lstStyle/>
          <a:p>
            <a:pPr marL="285750" indent="-285750">
              <a:spcBef>
                <a:spcPts val="1000"/>
              </a:spcBef>
              <a:buClr>
                <a:schemeClr val="accent1"/>
              </a:buClr>
              <a:buFont typeface="Wingdings 3" charset="2"/>
              <a:buChar char=""/>
            </a:pPr>
            <a:r>
              <a:rPr lang="en-US" dirty="0">
                <a:solidFill>
                  <a:schemeClr val="tx1">
                    <a:lumMod val="75000"/>
                    <a:lumOff val="25000"/>
                  </a:schemeClr>
                </a:solidFill>
              </a:rPr>
              <a:t>38 monkeys found dead near </a:t>
            </a:r>
            <a:r>
              <a:rPr lang="en-US" dirty="0" err="1">
                <a:solidFill>
                  <a:schemeClr val="tx1">
                    <a:lumMod val="75000"/>
                    <a:lumOff val="25000"/>
                  </a:schemeClr>
                </a:solidFill>
              </a:rPr>
              <a:t>Belur</a:t>
            </a:r>
            <a:r>
              <a:rPr lang="en-US" dirty="0">
                <a:solidFill>
                  <a:schemeClr val="tx1">
                    <a:lumMod val="75000"/>
                    <a:lumOff val="25000"/>
                  </a:schemeClr>
                </a:solidFill>
              </a:rPr>
              <a:t> was a result of villagers’ attempt to get rid them from damaging their crops – The Hindu (05 Aug)</a:t>
            </a:r>
          </a:p>
          <a:p>
            <a:pPr>
              <a:spcBef>
                <a:spcPts val="1000"/>
              </a:spcBef>
              <a:buClr>
                <a:schemeClr val="accent1"/>
              </a:buClr>
              <a:buFont typeface="Wingdings 3" charset="2"/>
              <a:buChar char=""/>
            </a:pPr>
            <a:endParaRPr lang="en-US" dirty="0">
              <a:solidFill>
                <a:schemeClr val="tx1">
                  <a:lumMod val="75000"/>
                  <a:lumOff val="25000"/>
                </a:schemeClr>
              </a:solidFill>
            </a:endParaRPr>
          </a:p>
          <a:p>
            <a:pPr marL="285750" indent="-285750">
              <a:spcBef>
                <a:spcPts val="1000"/>
              </a:spcBef>
              <a:buClr>
                <a:schemeClr val="accent1"/>
              </a:buClr>
              <a:buFont typeface="Wingdings 3" charset="2"/>
              <a:buChar char=""/>
            </a:pPr>
            <a:r>
              <a:rPr lang="en-IN" dirty="0">
                <a:solidFill>
                  <a:schemeClr val="tx1">
                    <a:lumMod val="75000"/>
                    <a:lumOff val="25000"/>
                  </a:schemeClr>
                </a:solidFill>
              </a:rPr>
              <a:t>The High Court of Karnataka directed the State government, the Forest Department and the </a:t>
            </a:r>
            <a:r>
              <a:rPr lang="en-IN" dirty="0" err="1">
                <a:solidFill>
                  <a:schemeClr val="tx1">
                    <a:lumMod val="75000"/>
                    <a:lumOff val="25000"/>
                  </a:schemeClr>
                </a:solidFill>
              </a:rPr>
              <a:t>Bruhat</a:t>
            </a:r>
            <a:r>
              <a:rPr lang="en-IN" dirty="0">
                <a:solidFill>
                  <a:schemeClr val="tx1">
                    <a:lumMod val="75000"/>
                    <a:lumOff val="25000"/>
                  </a:schemeClr>
                </a:solidFill>
              </a:rPr>
              <a:t> Bangalore </a:t>
            </a:r>
            <a:r>
              <a:rPr lang="en-IN" dirty="0" err="1">
                <a:solidFill>
                  <a:schemeClr val="tx1">
                    <a:lumMod val="75000"/>
                    <a:lumOff val="25000"/>
                  </a:schemeClr>
                </a:solidFill>
              </a:rPr>
              <a:t>Mahanagara</a:t>
            </a:r>
            <a:r>
              <a:rPr lang="en-IN" dirty="0">
                <a:solidFill>
                  <a:schemeClr val="tx1">
                    <a:lumMod val="75000"/>
                    <a:lumOff val="25000"/>
                  </a:schemeClr>
                </a:solidFill>
              </a:rPr>
              <a:t> </a:t>
            </a:r>
            <a:r>
              <a:rPr lang="en-IN" dirty="0" err="1">
                <a:solidFill>
                  <a:schemeClr val="tx1">
                    <a:lumMod val="75000"/>
                    <a:lumOff val="25000"/>
                  </a:schemeClr>
                </a:solidFill>
              </a:rPr>
              <a:t>Palike</a:t>
            </a:r>
            <a:r>
              <a:rPr lang="en-IN" dirty="0">
                <a:solidFill>
                  <a:schemeClr val="tx1">
                    <a:lumMod val="75000"/>
                    <a:lumOff val="25000"/>
                  </a:schemeClr>
                </a:solidFill>
              </a:rPr>
              <a:t> (BBMP) to evolve a scheme to protect residents of Bengaluru from the menace of monkeys and to ensure that they are driven back to their natural habitats in a humane way.</a:t>
            </a:r>
            <a:r>
              <a:rPr lang="en-US" dirty="0">
                <a:solidFill>
                  <a:schemeClr val="tx1">
                    <a:lumMod val="75000"/>
                    <a:lumOff val="25000"/>
                  </a:schemeClr>
                </a:solidFill>
              </a:rPr>
              <a:t> – Indian Express (10 July)</a:t>
            </a:r>
          </a:p>
        </p:txBody>
      </p:sp>
      <p:pic>
        <p:nvPicPr>
          <p:cNvPr id="5" name="Content Placeholder 4">
            <a:extLst>
              <a:ext uri="{FF2B5EF4-FFF2-40B4-BE49-F238E27FC236}">
                <a16:creationId xmlns:a16="http://schemas.microsoft.com/office/drawing/2014/main" id="{9AAD4ADF-260C-4F89-A4BF-CB98D4A7C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202" y="-5534"/>
            <a:ext cx="6019798" cy="6854038"/>
          </a:xfrm>
          <a:prstGeom prst="rect">
            <a:avLst/>
          </a:prstGeom>
        </p:spPr>
      </p:pic>
      <p:sp>
        <p:nvSpPr>
          <p:cNvPr id="16"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43AF4A9-DADF-4598-8F3A-84CB920C3CC7}"/>
              </a:ext>
            </a:extLst>
          </p:cNvPr>
          <p:cNvSpPr txBox="1"/>
          <p:nvPr/>
        </p:nvSpPr>
        <p:spPr>
          <a:xfrm>
            <a:off x="626165" y="631135"/>
            <a:ext cx="5347252" cy="584775"/>
          </a:xfrm>
          <a:prstGeom prst="rect">
            <a:avLst/>
          </a:prstGeom>
          <a:noFill/>
        </p:spPr>
        <p:txBody>
          <a:bodyPr wrap="square" rtlCol="0">
            <a:spAutoFit/>
          </a:bodyPr>
          <a:lstStyle/>
          <a:p>
            <a:r>
              <a:rPr lang="en-IN" sz="3200" dirty="0"/>
              <a:t>Monkey Menace</a:t>
            </a:r>
          </a:p>
        </p:txBody>
      </p:sp>
    </p:spTree>
    <p:extLst>
      <p:ext uri="{BB962C8B-B14F-4D97-AF65-F5344CB8AC3E}">
        <p14:creationId xmlns:p14="http://schemas.microsoft.com/office/powerpoint/2010/main" val="2817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779C-E46E-41D9-971B-79D94378901B}"/>
              </a:ext>
            </a:extLst>
          </p:cNvPr>
          <p:cNvSpPr>
            <a:spLocks noGrp="1"/>
          </p:cNvSpPr>
          <p:nvPr>
            <p:ph type="title"/>
          </p:nvPr>
        </p:nvSpPr>
        <p:spPr/>
        <p:txBody>
          <a:bodyPr/>
          <a:lstStyle/>
          <a:p>
            <a:pPr algn="l"/>
            <a:r>
              <a:rPr lang="en-US" cap="all" dirty="0">
                <a:ea typeface="+mj-lt"/>
                <a:cs typeface="+mj-lt"/>
              </a:rPr>
              <a:t>Business Problem</a:t>
            </a:r>
            <a:endParaRPr lang="en-US" dirty="0">
              <a:cs typeface="Arial" panose="020B0604020202020204"/>
            </a:endParaRPr>
          </a:p>
        </p:txBody>
      </p:sp>
      <p:sp>
        <p:nvSpPr>
          <p:cNvPr id="3" name="Content Placeholder 2">
            <a:extLst>
              <a:ext uri="{FF2B5EF4-FFF2-40B4-BE49-F238E27FC236}">
                <a16:creationId xmlns:a16="http://schemas.microsoft.com/office/drawing/2014/main" id="{566243F1-A855-4DEE-9F02-691C14D9960A}"/>
              </a:ext>
            </a:extLst>
          </p:cNvPr>
          <p:cNvSpPr>
            <a:spLocks noGrp="1"/>
          </p:cNvSpPr>
          <p:nvPr>
            <p:ph idx="1"/>
          </p:nvPr>
        </p:nvSpPr>
        <p:spPr>
          <a:xfrm>
            <a:off x="1856991" y="1681055"/>
            <a:ext cx="9154888" cy="5433479"/>
          </a:xfrm>
        </p:spPr>
        <p:txBody>
          <a:bodyPr>
            <a:normAutofit/>
          </a:bodyPr>
          <a:lstStyle/>
          <a:p>
            <a:pPr marL="0" indent="0">
              <a:buNone/>
            </a:pPr>
            <a:r>
              <a:rPr lang="en-US" dirty="0">
                <a:cs typeface="Arial" panose="020B0604020202020204"/>
              </a:rPr>
              <a:t>     Animal trespassing in human territory has become frequent these days. With depleting habitat of these creatures, they are bound to move towards new settlement, a common survival instincts for all of us. </a:t>
            </a:r>
            <a:r>
              <a:rPr lang="en-US" dirty="0">
                <a:ea typeface="+mn-lt"/>
                <a:cs typeface="+mn-lt"/>
              </a:rPr>
              <a:t>The primary reason behind incursion of wildlife into the town is its location. It’s flanked on all sides by multiple critical wildlife habitats. Animals generally walk into the human settlements for food and shelter.</a:t>
            </a:r>
          </a:p>
          <a:p>
            <a:pPr marL="0" indent="0">
              <a:buNone/>
            </a:pPr>
            <a:r>
              <a:rPr lang="en-US" dirty="0">
                <a:cs typeface="Arial" panose="020B0604020202020204"/>
              </a:rPr>
              <a:t>     The problem arises when these animals clash with humans. Many such scenario are </a:t>
            </a:r>
            <a:r>
              <a:rPr lang="en-US" dirty="0">
                <a:ea typeface="+mn-lt"/>
                <a:cs typeface="+mn-lt"/>
              </a:rPr>
              <a:t>becoming apparent </a:t>
            </a:r>
            <a:r>
              <a:rPr lang="en-US" dirty="0">
                <a:cs typeface="Arial" panose="020B0604020202020204"/>
              </a:rPr>
              <a:t>nowadays, but can we blame them for that ; with expanding cities , continuous deforestation and increasing pollution level we are one of the major cause for their habitat loss. So, what is the most sophisticated way to solve this problem </a:t>
            </a:r>
          </a:p>
          <a:p>
            <a:pPr marL="0" indent="0" algn="ctr">
              <a:buNone/>
            </a:pPr>
            <a:r>
              <a:rPr lang="en-US" sz="2800" i="1" dirty="0">
                <a:cs typeface="Arial" panose="020B0604020202020204"/>
              </a:rPr>
              <a:t>Afforestation</a:t>
            </a:r>
          </a:p>
          <a:p>
            <a:pPr marL="0" indent="0">
              <a:buNone/>
            </a:pPr>
            <a:endParaRPr lang="en-US" dirty="0">
              <a:cs typeface="Arial" panose="020B0604020202020204"/>
            </a:endParaRPr>
          </a:p>
        </p:txBody>
      </p:sp>
    </p:spTree>
    <p:extLst>
      <p:ext uri="{BB962C8B-B14F-4D97-AF65-F5344CB8AC3E}">
        <p14:creationId xmlns:p14="http://schemas.microsoft.com/office/powerpoint/2010/main" val="144466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2F61-63F9-4CA8-AE53-B06EC4307CDE}"/>
              </a:ext>
            </a:extLst>
          </p:cNvPr>
          <p:cNvSpPr>
            <a:spLocks noGrp="1"/>
          </p:cNvSpPr>
          <p:nvPr>
            <p:ph type="title"/>
          </p:nvPr>
        </p:nvSpPr>
        <p:spPr/>
        <p:txBody>
          <a:bodyPr/>
          <a:lstStyle/>
          <a:p>
            <a:pPr algn="l"/>
            <a:r>
              <a:rPr lang="en-US" cap="all" dirty="0">
                <a:cs typeface="Arial"/>
              </a:rPr>
              <a:t>problem statement</a:t>
            </a:r>
            <a:endParaRPr lang="en-US" dirty="0">
              <a:cs typeface="Arial" panose="020B0604020202020204"/>
            </a:endParaRPr>
          </a:p>
        </p:txBody>
      </p:sp>
      <p:sp>
        <p:nvSpPr>
          <p:cNvPr id="3" name="Content Placeholder 2">
            <a:extLst>
              <a:ext uri="{FF2B5EF4-FFF2-40B4-BE49-F238E27FC236}">
                <a16:creationId xmlns:a16="http://schemas.microsoft.com/office/drawing/2014/main" id="{96AA690F-67F9-4617-A72D-A8480B6E3A87}"/>
              </a:ext>
            </a:extLst>
          </p:cNvPr>
          <p:cNvSpPr>
            <a:spLocks noGrp="1"/>
          </p:cNvSpPr>
          <p:nvPr>
            <p:ph idx="1"/>
          </p:nvPr>
        </p:nvSpPr>
        <p:spPr>
          <a:xfrm>
            <a:off x="2592925" y="1609818"/>
            <a:ext cx="8915400" cy="4205056"/>
          </a:xfrm>
        </p:spPr>
        <p:txBody>
          <a:bodyPr>
            <a:normAutofit/>
          </a:bodyPr>
          <a:lstStyle/>
          <a:p>
            <a:endParaRPr lang="en-US" b="1" dirty="0"/>
          </a:p>
          <a:p>
            <a:pPr marL="0" indent="0">
              <a:buNone/>
            </a:pPr>
            <a:r>
              <a:rPr lang="en-US" sz="2400" b="1" dirty="0"/>
              <a:t>Problem</a:t>
            </a:r>
          </a:p>
          <a:p>
            <a:r>
              <a:rPr lang="en-US" dirty="0"/>
              <a:t>Cease Monkey infiltration in Human settlement</a:t>
            </a:r>
          </a:p>
          <a:p>
            <a:pPr marL="0" indent="0">
              <a:buNone/>
            </a:pPr>
            <a:r>
              <a:rPr lang="en-US" sz="2400" b="1" dirty="0"/>
              <a:t>Proposed solution</a:t>
            </a:r>
          </a:p>
          <a:p>
            <a:r>
              <a:rPr lang="en-US" dirty="0"/>
              <a:t>Create permanent habitat for Monkeys (basically creating a Sanctuary)</a:t>
            </a:r>
          </a:p>
          <a:p>
            <a:r>
              <a:rPr lang="en-US" dirty="0"/>
              <a:t>Make it possible by afforestation (plant selection) but in the planned way:</a:t>
            </a:r>
          </a:p>
          <a:p>
            <a:pPr lvl="1"/>
            <a:r>
              <a:rPr lang="en-US" dirty="0"/>
              <a:t>Area specific plantation</a:t>
            </a:r>
          </a:p>
          <a:p>
            <a:pPr lvl="1"/>
            <a:r>
              <a:rPr lang="en-US" dirty="0"/>
              <a:t>Knowledge of Monkey habitation</a:t>
            </a:r>
          </a:p>
          <a:p>
            <a:pPr lvl="1"/>
            <a:r>
              <a:rPr lang="en-US" dirty="0"/>
              <a:t>Climate and surrounding conditions</a:t>
            </a:r>
          </a:p>
          <a:p>
            <a:pPr lvl="1"/>
            <a:r>
              <a:rPr lang="en-US" dirty="0"/>
              <a:t>Plants ecosystem understanding</a:t>
            </a:r>
          </a:p>
          <a:p>
            <a:pPr lvl="1"/>
            <a:endParaRPr lang="en-US" dirty="0"/>
          </a:p>
          <a:p>
            <a:endParaRPr lang="en-US" dirty="0"/>
          </a:p>
        </p:txBody>
      </p:sp>
    </p:spTree>
    <p:extLst>
      <p:ext uri="{BB962C8B-B14F-4D97-AF65-F5344CB8AC3E}">
        <p14:creationId xmlns:p14="http://schemas.microsoft.com/office/powerpoint/2010/main" val="282782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2941-47D6-4C79-B55A-D8990C7EEBDE}"/>
              </a:ext>
            </a:extLst>
          </p:cNvPr>
          <p:cNvSpPr>
            <a:spLocks noGrp="1"/>
          </p:cNvSpPr>
          <p:nvPr>
            <p:ph type="title"/>
          </p:nvPr>
        </p:nvSpPr>
        <p:spPr>
          <a:xfrm>
            <a:off x="2091433" y="324986"/>
            <a:ext cx="7958331" cy="1077229"/>
          </a:xfrm>
        </p:spPr>
        <p:txBody>
          <a:bodyPr/>
          <a:lstStyle/>
          <a:p>
            <a:pPr algn="l"/>
            <a:r>
              <a:rPr lang="en-US" cap="all" dirty="0">
                <a:ea typeface="+mj-lt"/>
                <a:cs typeface="+mj-lt"/>
              </a:rPr>
              <a:t> DATA NEEDED</a:t>
            </a:r>
            <a:endParaRPr lang="en-US" dirty="0"/>
          </a:p>
        </p:txBody>
      </p:sp>
      <p:graphicFrame>
        <p:nvGraphicFramePr>
          <p:cNvPr id="3" name="Diagram 2">
            <a:extLst>
              <a:ext uri="{FF2B5EF4-FFF2-40B4-BE49-F238E27FC236}">
                <a16:creationId xmlns:a16="http://schemas.microsoft.com/office/drawing/2014/main" id="{9489CBBC-837E-4C94-B44E-F6C706E5E25F}"/>
              </a:ext>
            </a:extLst>
          </p:cNvPr>
          <p:cNvGraphicFramePr/>
          <p:nvPr>
            <p:extLst>
              <p:ext uri="{D42A27DB-BD31-4B8C-83A1-F6EECF244321}">
                <p14:modId xmlns:p14="http://schemas.microsoft.com/office/powerpoint/2010/main" val="1597030619"/>
              </p:ext>
            </p:extLst>
          </p:nvPr>
        </p:nvGraphicFramePr>
        <p:xfrm>
          <a:off x="2091433" y="1126066"/>
          <a:ext cx="8313404" cy="4030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82C0FF63-21C4-4EE0-9CE1-82E8A072B037}"/>
              </a:ext>
            </a:extLst>
          </p:cNvPr>
          <p:cNvGraphicFramePr/>
          <p:nvPr>
            <p:extLst>
              <p:ext uri="{D42A27DB-BD31-4B8C-83A1-F6EECF244321}">
                <p14:modId xmlns:p14="http://schemas.microsoft.com/office/powerpoint/2010/main" val="420396746"/>
              </p:ext>
            </p:extLst>
          </p:nvPr>
        </p:nvGraphicFramePr>
        <p:xfrm>
          <a:off x="2874252" y="5221660"/>
          <a:ext cx="6747766" cy="12182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31962297"/>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E15BD4-7B5D-4DEA-8C20-D4C79A1BAFA8}"/>
              </a:ext>
            </a:extLst>
          </p:cNvPr>
          <p:cNvPicPr>
            <a:picLocks noChangeAspect="1"/>
          </p:cNvPicPr>
          <p:nvPr/>
        </p:nvPicPr>
        <p:blipFill>
          <a:blip r:embed="rId2"/>
          <a:stretch>
            <a:fillRect/>
          </a:stretch>
        </p:blipFill>
        <p:spPr>
          <a:xfrm>
            <a:off x="981075" y="2466974"/>
            <a:ext cx="10381778" cy="1952625"/>
          </a:xfrm>
          <a:prstGeom prst="rect">
            <a:avLst/>
          </a:prstGeom>
        </p:spPr>
      </p:pic>
      <p:sp>
        <p:nvSpPr>
          <p:cNvPr id="7" name="Title 1">
            <a:extLst>
              <a:ext uri="{FF2B5EF4-FFF2-40B4-BE49-F238E27FC236}">
                <a16:creationId xmlns:a16="http://schemas.microsoft.com/office/drawing/2014/main" id="{6DC21D2C-D7F2-4786-9A32-9C7529CA71FA}"/>
              </a:ext>
            </a:extLst>
          </p:cNvPr>
          <p:cNvSpPr>
            <a:spLocks noGrp="1"/>
          </p:cNvSpPr>
          <p:nvPr>
            <p:ph type="title"/>
          </p:nvPr>
        </p:nvSpPr>
        <p:spPr>
          <a:xfrm>
            <a:off x="2260766" y="714453"/>
            <a:ext cx="7958331" cy="1077229"/>
          </a:xfrm>
        </p:spPr>
        <p:txBody>
          <a:bodyPr/>
          <a:lstStyle/>
          <a:p>
            <a:pPr algn="l"/>
            <a:r>
              <a:rPr lang="en-US" cap="all" dirty="0">
                <a:ea typeface="+mj-lt"/>
                <a:cs typeface="+mj-lt"/>
              </a:rPr>
              <a:t> DATA NEEDED - Continued</a:t>
            </a:r>
            <a:endParaRPr lang="en-US" dirty="0"/>
          </a:p>
        </p:txBody>
      </p:sp>
      <p:sp>
        <p:nvSpPr>
          <p:cNvPr id="8" name="TextBox 7">
            <a:extLst>
              <a:ext uri="{FF2B5EF4-FFF2-40B4-BE49-F238E27FC236}">
                <a16:creationId xmlns:a16="http://schemas.microsoft.com/office/drawing/2014/main" id="{14CF4046-23E9-4934-A390-616F41AAA7F5}"/>
              </a:ext>
            </a:extLst>
          </p:cNvPr>
          <p:cNvSpPr txBox="1"/>
          <p:nvPr/>
        </p:nvSpPr>
        <p:spPr>
          <a:xfrm>
            <a:off x="1075267" y="5765800"/>
            <a:ext cx="3934923" cy="954107"/>
          </a:xfrm>
          <a:prstGeom prst="rect">
            <a:avLst/>
          </a:prstGeom>
          <a:noFill/>
        </p:spPr>
        <p:txBody>
          <a:bodyPr wrap="none" rtlCol="0">
            <a:spAutoFit/>
          </a:bodyPr>
          <a:lstStyle/>
          <a:p>
            <a:pPr algn="ctr"/>
            <a:r>
              <a:rPr lang="en-US" sz="1400" dirty="0"/>
              <a:t>Source</a:t>
            </a:r>
          </a:p>
          <a:p>
            <a:pPr marL="285750" indent="-285750">
              <a:buFont typeface="Arial" panose="020B0604020202020204" pitchFamily="34" charset="0"/>
              <a:buChar char="•"/>
            </a:pPr>
            <a:r>
              <a:rPr lang="en-US" sz="1400" dirty="0"/>
              <a:t>Soil Data - </a:t>
            </a:r>
            <a:r>
              <a:rPr lang="en-US" sz="1400" dirty="0">
                <a:hlinkClick r:id="rId3"/>
              </a:rPr>
              <a:t>https://www.soilhealth.dac.gov.in</a:t>
            </a:r>
            <a:endParaRPr lang="en-US" sz="1400" dirty="0"/>
          </a:p>
          <a:p>
            <a:pPr marL="285750" indent="-285750">
              <a:buFont typeface="Arial" panose="020B0604020202020204" pitchFamily="34" charset="0"/>
              <a:buChar char="•"/>
            </a:pPr>
            <a:r>
              <a:rPr lang="en-US" sz="1400" dirty="0"/>
              <a:t>Weather Data - </a:t>
            </a:r>
            <a:r>
              <a:rPr lang="en-US" sz="1400" dirty="0">
                <a:hlinkClick r:id="rId4"/>
              </a:rPr>
              <a:t>https://en.climate-data.org</a:t>
            </a:r>
            <a:endParaRPr lang="en-US" sz="1400" dirty="0"/>
          </a:p>
          <a:p>
            <a:pPr marL="285750" indent="-285750">
              <a:buFont typeface="Arial" panose="020B0604020202020204" pitchFamily="34" charset="0"/>
              <a:buChar char="•"/>
            </a:pPr>
            <a:r>
              <a:rPr lang="en-US" sz="1400" dirty="0"/>
              <a:t>Plant Data – </a:t>
            </a:r>
            <a:r>
              <a:rPr lang="en-US" sz="1400" dirty="0">
                <a:hlinkClick r:id="rId5"/>
              </a:rPr>
              <a:t>https://garden.org</a:t>
            </a:r>
            <a:endParaRPr lang="en-US" sz="1400" dirty="0"/>
          </a:p>
        </p:txBody>
      </p:sp>
    </p:spTree>
    <p:extLst>
      <p:ext uri="{BB962C8B-B14F-4D97-AF65-F5344CB8AC3E}">
        <p14:creationId xmlns:p14="http://schemas.microsoft.com/office/powerpoint/2010/main" val="999533162"/>
      </p:ext>
    </p:extLst>
  </p:cSld>
  <p:clrMapOvr>
    <a:masterClrMapping/>
  </p:clrMapOvr>
  <mc:AlternateContent xmlns:mc="http://schemas.openxmlformats.org/markup-compatibility/2006" xmlns:p14="http://schemas.microsoft.com/office/powerpoint/2010/main">
    <mc:Choice Requires="p14">
      <p:transition spd="slow" p14:dur="2000">
        <p14:prism dir="u"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C581-92F6-49A2-94A0-7F6F2827F866}"/>
              </a:ext>
            </a:extLst>
          </p:cNvPr>
          <p:cNvSpPr>
            <a:spLocks noGrp="1"/>
          </p:cNvSpPr>
          <p:nvPr>
            <p:ph type="title"/>
          </p:nvPr>
        </p:nvSpPr>
        <p:spPr>
          <a:xfrm>
            <a:off x="1374617" y="306774"/>
            <a:ext cx="7958331" cy="1077229"/>
          </a:xfrm>
        </p:spPr>
        <p:txBody>
          <a:bodyPr/>
          <a:lstStyle/>
          <a:p>
            <a:pPr algn="l"/>
            <a:r>
              <a:rPr lang="en-US" dirty="0"/>
              <a:t>PROPOSED SOLUTION</a:t>
            </a:r>
          </a:p>
        </p:txBody>
      </p:sp>
      <p:graphicFrame>
        <p:nvGraphicFramePr>
          <p:cNvPr id="7" name="Content Placeholder 6">
            <a:extLst>
              <a:ext uri="{FF2B5EF4-FFF2-40B4-BE49-F238E27FC236}">
                <a16:creationId xmlns:a16="http://schemas.microsoft.com/office/drawing/2014/main" id="{1133E086-66F1-4376-8129-342E67C36F2D}"/>
              </a:ext>
            </a:extLst>
          </p:cNvPr>
          <p:cNvGraphicFramePr>
            <a:graphicFrameLocks noGrp="1"/>
          </p:cNvGraphicFramePr>
          <p:nvPr>
            <p:ph idx="1"/>
            <p:extLst>
              <p:ext uri="{D42A27DB-BD31-4B8C-83A1-F6EECF244321}">
                <p14:modId xmlns:p14="http://schemas.microsoft.com/office/powerpoint/2010/main" val="3387184654"/>
              </p:ext>
            </p:extLst>
          </p:nvPr>
        </p:nvGraphicFramePr>
        <p:xfrm>
          <a:off x="7641659" y="989352"/>
          <a:ext cx="3382579" cy="5445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7650DA90-1425-4C28-83F8-EE400F2C45F1}"/>
              </a:ext>
            </a:extLst>
          </p:cNvPr>
          <p:cNvGraphicFramePr/>
          <p:nvPr>
            <p:extLst>
              <p:ext uri="{D42A27DB-BD31-4B8C-83A1-F6EECF244321}">
                <p14:modId xmlns:p14="http://schemas.microsoft.com/office/powerpoint/2010/main" val="3183965314"/>
              </p:ext>
            </p:extLst>
          </p:nvPr>
        </p:nvGraphicFramePr>
        <p:xfrm>
          <a:off x="1935913" y="1259454"/>
          <a:ext cx="4220472" cy="54458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a:extLst>
              <a:ext uri="{FF2B5EF4-FFF2-40B4-BE49-F238E27FC236}">
                <a16:creationId xmlns:a16="http://schemas.microsoft.com/office/drawing/2014/main" id="{C1368532-D716-43AF-9DB3-568072DAF7D6}"/>
              </a:ext>
            </a:extLst>
          </p:cNvPr>
          <p:cNvSpPr txBox="1"/>
          <p:nvPr/>
        </p:nvSpPr>
        <p:spPr>
          <a:xfrm>
            <a:off x="949958" y="1787587"/>
            <a:ext cx="738664" cy="4025013"/>
          </a:xfrm>
          <a:prstGeom prst="rect">
            <a:avLst/>
          </a:prstGeom>
          <a:noFill/>
        </p:spPr>
        <p:txBody>
          <a:bodyPr vert="vert270" wrap="none" rtlCol="0">
            <a:spAutoFit/>
          </a:bodyPr>
          <a:lstStyle/>
          <a:p>
            <a:r>
              <a:rPr lang="en-US" sz="3600" dirty="0"/>
              <a:t>MODEL BUILDING</a:t>
            </a:r>
          </a:p>
        </p:txBody>
      </p:sp>
      <p:sp>
        <p:nvSpPr>
          <p:cNvPr id="12" name="TextBox 11">
            <a:extLst>
              <a:ext uri="{FF2B5EF4-FFF2-40B4-BE49-F238E27FC236}">
                <a16:creationId xmlns:a16="http://schemas.microsoft.com/office/drawing/2014/main" id="{0FAD350B-F052-40FF-9B79-C9ACEB7270EA}"/>
              </a:ext>
            </a:extLst>
          </p:cNvPr>
          <p:cNvSpPr txBox="1"/>
          <p:nvPr/>
        </p:nvSpPr>
        <p:spPr>
          <a:xfrm>
            <a:off x="7487729" y="1787587"/>
            <a:ext cx="677108" cy="4044505"/>
          </a:xfrm>
          <a:prstGeom prst="rect">
            <a:avLst/>
          </a:prstGeom>
          <a:noFill/>
        </p:spPr>
        <p:txBody>
          <a:bodyPr vert="vert270" wrap="none" rtlCol="0">
            <a:spAutoFit/>
          </a:bodyPr>
          <a:lstStyle/>
          <a:p>
            <a:r>
              <a:rPr lang="en-US" sz="3200" dirty="0"/>
              <a:t>MODEL EXECUTION</a:t>
            </a:r>
          </a:p>
        </p:txBody>
      </p:sp>
    </p:spTree>
    <p:extLst>
      <p:ext uri="{BB962C8B-B14F-4D97-AF65-F5344CB8AC3E}">
        <p14:creationId xmlns:p14="http://schemas.microsoft.com/office/powerpoint/2010/main" val="282808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3545-F06C-43CC-A40F-59A2BA85C9EE}"/>
              </a:ext>
            </a:extLst>
          </p:cNvPr>
          <p:cNvSpPr>
            <a:spLocks noGrp="1"/>
          </p:cNvSpPr>
          <p:nvPr>
            <p:ph type="title"/>
          </p:nvPr>
        </p:nvSpPr>
        <p:spPr/>
        <p:txBody>
          <a:bodyPr/>
          <a:lstStyle/>
          <a:p>
            <a:pPr algn="l"/>
            <a:r>
              <a:rPr lang="en-US" cap="all">
                <a:latin typeface="Century Gothic"/>
              </a:rPr>
              <a:t>IMPACT ON BUSINESS</a:t>
            </a:r>
            <a:endParaRPr lang="en-US">
              <a:ea typeface="+mj-lt"/>
              <a:cs typeface="+mj-lt"/>
            </a:endParaRPr>
          </a:p>
          <a:p>
            <a:endParaRPr lang="en-US" dirty="0">
              <a:cs typeface="Arial"/>
            </a:endParaRPr>
          </a:p>
        </p:txBody>
      </p:sp>
      <p:sp>
        <p:nvSpPr>
          <p:cNvPr id="3" name="Content Placeholder 2">
            <a:extLst>
              <a:ext uri="{FF2B5EF4-FFF2-40B4-BE49-F238E27FC236}">
                <a16:creationId xmlns:a16="http://schemas.microsoft.com/office/drawing/2014/main" id="{4CFCE043-78BB-43AC-868D-1360B1C8A9DF}"/>
              </a:ext>
            </a:extLst>
          </p:cNvPr>
          <p:cNvSpPr>
            <a:spLocks noGrp="1"/>
          </p:cNvSpPr>
          <p:nvPr>
            <p:ph idx="1"/>
          </p:nvPr>
        </p:nvSpPr>
        <p:spPr/>
        <p:txBody>
          <a:bodyPr vert="horz" lIns="91440" tIns="45720" rIns="91440" bIns="45720" rtlCol="0" anchor="t">
            <a:normAutofit/>
          </a:bodyPr>
          <a:lstStyle/>
          <a:p>
            <a:pPr marL="344170" indent="-344170"/>
            <a:r>
              <a:rPr lang="en-US" dirty="0">
                <a:cs typeface="Arial"/>
              </a:rPr>
              <a:t>Area specific plantation could lead better and stable growth of environment.</a:t>
            </a:r>
            <a:endParaRPr lang="en-US" dirty="0"/>
          </a:p>
          <a:p>
            <a:pPr marL="344170" indent="-344170"/>
            <a:r>
              <a:rPr lang="en-US" dirty="0">
                <a:cs typeface="Arial"/>
              </a:rPr>
              <a:t>Government as well as NGO like Green Army take the benefits of the model.</a:t>
            </a:r>
          </a:p>
          <a:p>
            <a:pPr marL="344170" indent="-344170"/>
            <a:r>
              <a:rPr lang="en-US" dirty="0">
                <a:cs typeface="Arial"/>
              </a:rPr>
              <a:t>Help understanding plant growth and suitable environment for them.</a:t>
            </a:r>
          </a:p>
          <a:p>
            <a:pPr marL="344170" indent="-344170"/>
            <a:r>
              <a:rPr lang="en-US" dirty="0">
                <a:cs typeface="Arial"/>
              </a:rPr>
              <a:t>Help to deal with alien species of plant.</a:t>
            </a:r>
          </a:p>
          <a:p>
            <a:pPr marL="344170" indent="-344170"/>
            <a:r>
              <a:rPr lang="en-US" dirty="0">
                <a:cs typeface="Arial"/>
              </a:rPr>
              <a:t>Can be helpful in reducing soil erosion.</a:t>
            </a:r>
          </a:p>
        </p:txBody>
      </p:sp>
    </p:spTree>
    <p:extLst>
      <p:ext uri="{BB962C8B-B14F-4D97-AF65-F5344CB8AC3E}">
        <p14:creationId xmlns:p14="http://schemas.microsoft.com/office/powerpoint/2010/main" val="1854476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C29476-FC04-47B8-9679-1F5F19E6BE0D}"/>
              </a:ext>
            </a:extLst>
          </p:cNvPr>
          <p:cNvSpPr txBox="1"/>
          <p:nvPr/>
        </p:nvSpPr>
        <p:spPr>
          <a:xfrm>
            <a:off x="4240696" y="3013501"/>
            <a:ext cx="4068417" cy="830997"/>
          </a:xfrm>
          <a:prstGeom prst="rect">
            <a:avLst/>
          </a:prstGeom>
          <a:noFill/>
        </p:spPr>
        <p:txBody>
          <a:bodyPr wrap="square" rtlCol="0">
            <a:spAutoFit/>
          </a:bodyPr>
          <a:lstStyle/>
          <a:p>
            <a:r>
              <a:rPr lang="en-IN" sz="4800" dirty="0"/>
              <a:t>THANK  YOU</a:t>
            </a:r>
          </a:p>
        </p:txBody>
      </p:sp>
    </p:spTree>
    <p:extLst>
      <p:ext uri="{BB962C8B-B14F-4D97-AF65-F5344CB8AC3E}">
        <p14:creationId xmlns:p14="http://schemas.microsoft.com/office/powerpoint/2010/main" val="13625025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412</TotalTime>
  <Words>477</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Sustainable Ecology for peaceful coexistence of Humans and Wild animals</vt:lpstr>
      <vt:lpstr>PowerPoint Presentation</vt:lpstr>
      <vt:lpstr>Business Problem</vt:lpstr>
      <vt:lpstr>problem statement</vt:lpstr>
      <vt:lpstr> DATA NEEDED</vt:lpstr>
      <vt:lpstr> DATA NEEDED - Continued</vt:lpstr>
      <vt:lpstr>PROPOSED SOLUTION</vt:lpstr>
      <vt:lpstr>IMPACT ON BUSINESS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Pratyush</cp:lastModifiedBy>
  <cp:revision>323</cp:revision>
  <dcterms:created xsi:type="dcterms:W3CDTF">2013-07-15T20:26:40Z</dcterms:created>
  <dcterms:modified xsi:type="dcterms:W3CDTF">2021-10-23T10:26:42Z</dcterms:modified>
</cp:coreProperties>
</file>