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6" r:id="rId9"/>
    <p:sldId id="259" r:id="rId10"/>
    <p:sldId id="297" r:id="rId11"/>
    <p:sldId id="298" r:id="rId12"/>
    <p:sldId id="299" r:id="rId13"/>
    <p:sldId id="300" r:id="rId14"/>
    <p:sldId id="302" r:id="rId15"/>
    <p:sldId id="301" r:id="rId16"/>
  </p:sldIdLst>
  <p:sldSz cx="9144000" cy="5143500" type="screen16x9"/>
  <p:notesSz cx="6858000" cy="9144000"/>
  <p:embeddedFontLst>
    <p:embeddedFont>
      <p:font typeface="Inter" panose="020B0604020202020204" charset="0"/>
      <p:regular r:id="rId18"/>
      <p:bold r:id="rId19"/>
    </p:embeddedFont>
    <p:embeddedFont>
      <p:font typeface="Manrope Medium" panose="020B0604020202020204" charset="0"/>
      <p:regular r:id="rId20"/>
      <p:bold r:id="rId21"/>
    </p:embeddedFont>
    <p:embeddedFont>
      <p:font typeface="Manrope SemiBold" panose="020B0604020202020204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231ED-6578-4CD6-A5D3-2D4C94784E05}">
  <a:tblStyle styleId="{B2E231ED-6578-4CD6-A5D3-2D4C94784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a7acb6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a7acb6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3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5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3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9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7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a7acb6325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9a7acb6325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28350" y="1248563"/>
            <a:ext cx="43023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28425" y="3517850"/>
            <a:ext cx="4302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4375" y="-1943050"/>
            <a:ext cx="10033359" cy="8963675"/>
            <a:chOff x="-54375" y="-1943050"/>
            <a:chExt cx="10033359" cy="8963675"/>
          </a:xfrm>
        </p:grpSpPr>
        <p:sp>
          <p:nvSpPr>
            <p:cNvPr id="12" name="Google Shape;12;p2"/>
            <p:cNvSpPr/>
            <p:nvPr/>
          </p:nvSpPr>
          <p:spPr>
            <a:xfrm>
              <a:off x="54292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8227284" y="-108571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4375" y="-19430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152393" y="-1972581"/>
            <a:ext cx="10285389" cy="9121169"/>
            <a:chOff x="-152393" y="-1972581"/>
            <a:chExt cx="10285389" cy="9121169"/>
          </a:xfrm>
        </p:grpSpPr>
        <p:grpSp>
          <p:nvGrpSpPr>
            <p:cNvPr id="16" name="Google Shape;16;p2"/>
            <p:cNvGrpSpPr/>
            <p:nvPr/>
          </p:nvGrpSpPr>
          <p:grpSpPr>
            <a:xfrm rot="5400000" flipH="1">
              <a:off x="53004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rot="-5400000" flipH="1">
              <a:off x="7556508" y="-1973253"/>
              <a:ext cx="2575817" cy="2577160"/>
              <a:chOff x="1550275" y="1493275"/>
              <a:chExt cx="1582100" cy="15829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 rot="-5400000" flipH="1">
              <a:off x="-151721" y="-1777622"/>
              <a:ext cx="2575817" cy="2577160"/>
              <a:chOff x="1550275" y="1493275"/>
              <a:chExt cx="1582100" cy="15829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 txBox="1">
            <a:spLocks noGrp="1"/>
          </p:cNvSpPr>
          <p:nvPr>
            <p:ph type="title" hasCustomPrompt="1"/>
          </p:nvPr>
        </p:nvSpPr>
        <p:spPr>
          <a:xfrm>
            <a:off x="1078800" y="1282933"/>
            <a:ext cx="69864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439" name="Google Shape;439;p11"/>
          <p:cNvSpPr txBox="1">
            <a:spLocks noGrp="1"/>
          </p:cNvSpPr>
          <p:nvPr>
            <p:ph type="subTitle" idx="1"/>
          </p:nvPr>
        </p:nvSpPr>
        <p:spPr>
          <a:xfrm>
            <a:off x="1078800" y="3130400"/>
            <a:ext cx="698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40" name="Google Shape;440;p11"/>
          <p:cNvGrpSpPr/>
          <p:nvPr/>
        </p:nvGrpSpPr>
        <p:grpSpPr>
          <a:xfrm>
            <a:off x="-1362641" y="-2008234"/>
            <a:ext cx="12119966" cy="8360856"/>
            <a:chOff x="-1362641" y="-2008234"/>
            <a:chExt cx="12119966" cy="8360856"/>
          </a:xfrm>
        </p:grpSpPr>
        <p:sp>
          <p:nvSpPr>
            <p:cNvPr id="441" name="Google Shape;441;p11"/>
            <p:cNvSpPr/>
            <p:nvPr/>
          </p:nvSpPr>
          <p:spPr>
            <a:xfrm flipH="1">
              <a:off x="3871509" y="460092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8104726" y="-2008234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 rot="5400000">
              <a:off x="-1370291" y="-1759317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44" name="Google Shape;444;p11"/>
          <p:cNvGrpSpPr/>
          <p:nvPr/>
        </p:nvGrpSpPr>
        <p:grpSpPr>
          <a:xfrm>
            <a:off x="-1467257" y="-1864985"/>
            <a:ext cx="12051125" cy="9104475"/>
            <a:chOff x="-1467257" y="-1864985"/>
            <a:chExt cx="12051125" cy="9104475"/>
          </a:xfrm>
        </p:grpSpPr>
        <p:grpSp>
          <p:nvGrpSpPr>
            <p:cNvPr id="445" name="Google Shape;445;p11"/>
            <p:cNvGrpSpPr/>
            <p:nvPr/>
          </p:nvGrpSpPr>
          <p:grpSpPr>
            <a:xfrm rot="-5400000">
              <a:off x="3200733" y="4663002"/>
              <a:ext cx="2575817" cy="2577160"/>
              <a:chOff x="1550275" y="1493275"/>
              <a:chExt cx="1582100" cy="1582925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60" name="Google Shape;460;p11"/>
            <p:cNvGrpSpPr/>
            <p:nvPr/>
          </p:nvGrpSpPr>
          <p:grpSpPr>
            <a:xfrm rot="-5400000" flipH="1">
              <a:off x="8007379" y="-1842806"/>
              <a:ext cx="2575817" cy="2577160"/>
              <a:chOff x="1550275" y="1493275"/>
              <a:chExt cx="1582100" cy="1582925"/>
            </a:xfrm>
          </p:grpSpPr>
          <p:sp>
            <p:nvSpPr>
              <p:cNvPr id="461" name="Google Shape;461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 flipH="1">
              <a:off x="-1467257" y="-1864985"/>
              <a:ext cx="2575817" cy="2577160"/>
              <a:chOff x="1550275" y="1493275"/>
              <a:chExt cx="1582100" cy="158292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4" name="Google Shape;64;p3"/>
          <p:cNvGrpSpPr/>
          <p:nvPr/>
        </p:nvGrpSpPr>
        <p:grpSpPr>
          <a:xfrm>
            <a:off x="-961762" y="-2134584"/>
            <a:ext cx="11544238" cy="9061866"/>
            <a:chOff x="-961762" y="-2134584"/>
            <a:chExt cx="11544238" cy="9061866"/>
          </a:xfrm>
        </p:grpSpPr>
        <p:sp>
          <p:nvSpPr>
            <p:cNvPr id="65" name="Google Shape;65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flipH="1">
              <a:off x="7740943" y="4327483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929876" y="-2134584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-1115775" y="-1968485"/>
            <a:ext cx="11645043" cy="9074797"/>
            <a:chOff x="-1115775" y="-1968485"/>
            <a:chExt cx="11645043" cy="9074797"/>
          </a:xfrm>
        </p:grpSpPr>
        <p:grpSp>
          <p:nvGrpSpPr>
            <p:cNvPr id="69" name="Google Shape;69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-5400000">
              <a:off x="7952779" y="4478757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 rot="-5400000" flipH="1">
              <a:off x="7876579" y="-1969156"/>
              <a:ext cx="2575817" cy="2577160"/>
              <a:chOff x="1550275" y="1493275"/>
              <a:chExt cx="1582100" cy="1582925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326850" y="520925"/>
            <a:ext cx="64902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-1152089" y="-1962909"/>
            <a:ext cx="11423640" cy="9229864"/>
            <a:chOff x="-1152089" y="-1962909"/>
            <a:chExt cx="11423640" cy="9229864"/>
          </a:xfrm>
        </p:grpSpPr>
        <p:sp>
          <p:nvSpPr>
            <p:cNvPr id="117" name="Google Shape;117;p4"/>
            <p:cNvSpPr/>
            <p:nvPr/>
          </p:nvSpPr>
          <p:spPr>
            <a:xfrm rot="10800000">
              <a:off x="8519851" y="-1114809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 rot="10800000" flipH="1">
              <a:off x="-1152089" y="-1962909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2973434" y="462965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-1281563" y="-2090871"/>
            <a:ext cx="11707127" cy="9191728"/>
            <a:chOff x="-1281563" y="-2090871"/>
            <a:chExt cx="11707127" cy="9191728"/>
          </a:xfrm>
        </p:grpSpPr>
        <p:grpSp>
          <p:nvGrpSpPr>
            <p:cNvPr id="121" name="Google Shape;121;p4"/>
            <p:cNvGrpSpPr/>
            <p:nvPr/>
          </p:nvGrpSpPr>
          <p:grpSpPr>
            <a:xfrm rot="-5400000" flipH="1">
              <a:off x="7849075" y="-2002349"/>
              <a:ext cx="2575817" cy="2577160"/>
              <a:chOff x="1550275" y="1493275"/>
              <a:chExt cx="1582100" cy="1582925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710202" y="1684324"/>
                <a:ext cx="1148172" cy="113129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755915" y="1767243"/>
                <a:ext cx="1186227" cy="115803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883883" y="1863199"/>
                <a:ext cx="1128219" cy="1116995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36" name="Google Shape;136;p4"/>
            <p:cNvGrpSpPr/>
            <p:nvPr/>
          </p:nvGrpSpPr>
          <p:grpSpPr>
            <a:xfrm rot="5400000">
              <a:off x="-1280892" y="-2091543"/>
              <a:ext cx="2575817" cy="2577160"/>
              <a:chOff x="1550275" y="1493275"/>
              <a:chExt cx="1582100" cy="1582925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1710155" y="1684324"/>
                <a:ext cx="1148172" cy="114400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1819833" y="1767246"/>
                <a:ext cx="1122307" cy="114343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929532" y="1863199"/>
                <a:ext cx="1082574" cy="10932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 rot="5400000" flipH="1">
              <a:off x="3147563" y="4524368"/>
              <a:ext cx="2575817" cy="2577160"/>
              <a:chOff x="1550275" y="1493275"/>
              <a:chExt cx="1582100" cy="1582925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941825" y="1796925"/>
            <a:ext cx="43464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 sz="12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 sz="12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■"/>
              <a:defRPr sz="12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 sz="12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1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2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3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4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73" name="Google Shape;173;p5"/>
          <p:cNvGrpSpPr/>
          <p:nvPr/>
        </p:nvGrpSpPr>
        <p:grpSpPr>
          <a:xfrm>
            <a:off x="-1631326" y="-2143285"/>
            <a:ext cx="11579600" cy="9116088"/>
            <a:chOff x="-1631326" y="-2143285"/>
            <a:chExt cx="11579600" cy="9116088"/>
          </a:xfrm>
        </p:grpSpPr>
        <p:sp>
          <p:nvSpPr>
            <p:cNvPr id="174" name="Google Shape;174;p5"/>
            <p:cNvSpPr/>
            <p:nvPr/>
          </p:nvSpPr>
          <p:spPr>
            <a:xfrm>
              <a:off x="-1452534" y="4335503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rot="-5400000">
              <a:off x="-1638976" y="-213563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flipH="1">
              <a:off x="8196573" y="4466980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-1550552" y="-1969827"/>
            <a:ext cx="11652838" cy="9075376"/>
            <a:chOff x="-1550552" y="-1969827"/>
            <a:chExt cx="11652838" cy="9075376"/>
          </a:xfrm>
        </p:grpSpPr>
        <p:grpSp>
          <p:nvGrpSpPr>
            <p:cNvPr id="178" name="Google Shape;178;p5"/>
            <p:cNvGrpSpPr/>
            <p:nvPr/>
          </p:nvGrpSpPr>
          <p:grpSpPr>
            <a:xfrm rot="-5400000" flipH="1">
              <a:off x="-1549881" y="4500931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93" name="Google Shape;193;p5"/>
            <p:cNvGrpSpPr/>
            <p:nvPr/>
          </p:nvGrpSpPr>
          <p:grpSpPr>
            <a:xfrm rot="10800000" flipH="1">
              <a:off x="-1465227" y="-1969827"/>
              <a:ext cx="2575817" cy="2577160"/>
              <a:chOff x="1550275" y="1493275"/>
              <a:chExt cx="1582100" cy="1582925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 rot="-5400000">
              <a:off x="7525797" y="4529060"/>
              <a:ext cx="2575817" cy="2577160"/>
              <a:chOff x="1550275" y="1493275"/>
              <a:chExt cx="1582100" cy="1582925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-1469391" y="-1053438"/>
            <a:ext cx="11819340" cy="8031813"/>
            <a:chOff x="-1469391" y="-1053438"/>
            <a:chExt cx="11819340" cy="8031813"/>
          </a:xfrm>
        </p:grpSpPr>
        <p:sp>
          <p:nvSpPr>
            <p:cNvPr id="226" name="Google Shape;226;p6"/>
            <p:cNvSpPr/>
            <p:nvPr/>
          </p:nvSpPr>
          <p:spPr>
            <a:xfrm rot="10800000">
              <a:off x="8598250" y="-1053438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-1469391" y="434107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-1567409" y="-1940307"/>
            <a:ext cx="12071371" cy="9023298"/>
            <a:chOff x="-1567409" y="-1940307"/>
            <a:chExt cx="12071371" cy="9023298"/>
          </a:xfrm>
        </p:grpSpPr>
        <p:grpSp>
          <p:nvGrpSpPr>
            <p:cNvPr id="229" name="Google Shape;229;p6"/>
            <p:cNvGrpSpPr/>
            <p:nvPr/>
          </p:nvGrpSpPr>
          <p:grpSpPr>
            <a:xfrm rot="-5400000" flipH="1">
              <a:off x="7927473" y="-1940978"/>
              <a:ext cx="2575817" cy="2577160"/>
              <a:chOff x="1550275" y="1493275"/>
              <a:chExt cx="1582100" cy="158292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44" name="Google Shape;244;p6"/>
            <p:cNvGrpSpPr/>
            <p:nvPr/>
          </p:nvGrpSpPr>
          <p:grpSpPr>
            <a:xfrm rot="-5400000" flipH="1">
              <a:off x="-1566737" y="4506503"/>
              <a:ext cx="2575817" cy="2577160"/>
              <a:chOff x="1550275" y="1493275"/>
              <a:chExt cx="1582100" cy="1582925"/>
            </a:xfrm>
          </p:grpSpPr>
          <p:sp>
            <p:nvSpPr>
              <p:cNvPr id="245" name="Google Shape;24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70463" y="1150300"/>
            <a:ext cx="31866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1"/>
          </p:nvPr>
        </p:nvSpPr>
        <p:spPr>
          <a:xfrm>
            <a:off x="770463" y="2936600"/>
            <a:ext cx="3186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"/>
          <p:cNvSpPr>
            <a:spLocks noGrp="1"/>
          </p:cNvSpPr>
          <p:nvPr>
            <p:ph type="pic" idx="2"/>
          </p:nvPr>
        </p:nvSpPr>
        <p:spPr>
          <a:xfrm>
            <a:off x="4691300" y="681676"/>
            <a:ext cx="3780300" cy="3780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63" name="Google Shape;263;p7"/>
          <p:cNvGrpSpPr/>
          <p:nvPr/>
        </p:nvGrpSpPr>
        <p:grpSpPr>
          <a:xfrm>
            <a:off x="-1104162" y="-1854619"/>
            <a:ext cx="11376861" cy="9205100"/>
            <a:chOff x="-1104162" y="-1854619"/>
            <a:chExt cx="11376861" cy="9205100"/>
          </a:xfrm>
        </p:grpSpPr>
        <p:sp>
          <p:nvSpPr>
            <p:cNvPr id="264" name="Google Shape;264;p7"/>
            <p:cNvSpPr/>
            <p:nvPr/>
          </p:nvSpPr>
          <p:spPr>
            <a:xfrm rot="10800000" flipH="1">
              <a:off x="2425838" y="4713181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 rot="10800000" flipH="1">
              <a:off x="-1104162" y="-1053438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 rot="10800000">
              <a:off x="7657899" y="-1854619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67" name="Google Shape;267;p7"/>
          <p:cNvGrpSpPr/>
          <p:nvPr/>
        </p:nvGrpSpPr>
        <p:grpSpPr>
          <a:xfrm>
            <a:off x="-1258174" y="-1982582"/>
            <a:ext cx="11660348" cy="9166963"/>
            <a:chOff x="-1258174" y="-1982582"/>
            <a:chExt cx="11660348" cy="9166963"/>
          </a:xfrm>
        </p:grpSpPr>
        <p:grpSp>
          <p:nvGrpSpPr>
            <p:cNvPr id="268" name="Google Shape;268;p7"/>
            <p:cNvGrpSpPr/>
            <p:nvPr/>
          </p:nvGrpSpPr>
          <p:grpSpPr>
            <a:xfrm rot="-5400000">
              <a:off x="2328492" y="4607893"/>
              <a:ext cx="2575817" cy="2577160"/>
              <a:chOff x="1550275" y="1493275"/>
              <a:chExt cx="1582100" cy="1582925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748916" y="1684327"/>
                <a:ext cx="1109495" cy="111233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831191" y="1767249"/>
                <a:ext cx="1110926" cy="111177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922602" y="1863202"/>
                <a:ext cx="1089496" cy="108893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83" name="Google Shape;283;p7"/>
            <p:cNvGrpSpPr/>
            <p:nvPr/>
          </p:nvGrpSpPr>
          <p:grpSpPr>
            <a:xfrm rot="5400000">
              <a:off x="-1257503" y="-1940978"/>
              <a:ext cx="2575817" cy="2577160"/>
              <a:chOff x="1550275" y="1493275"/>
              <a:chExt cx="1582100" cy="1582925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1718221" y="1684321"/>
                <a:ext cx="1140209" cy="111271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1763934" y="1767251"/>
                <a:ext cx="1178261" cy="114855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1928468" y="1863204"/>
                <a:ext cx="1083509" cy="109828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98" name="Google Shape;298;p7"/>
            <p:cNvGrpSpPr/>
            <p:nvPr/>
          </p:nvGrpSpPr>
          <p:grpSpPr>
            <a:xfrm rot="-5400000" flipH="1">
              <a:off x="7825686" y="-1983253"/>
              <a:ext cx="2575817" cy="2577160"/>
              <a:chOff x="1550275" y="1493275"/>
              <a:chExt cx="1582100" cy="1582925"/>
            </a:xfrm>
          </p:grpSpPr>
          <p:sp>
            <p:nvSpPr>
              <p:cNvPr id="299" name="Google Shape;299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716762" y="1684320"/>
                <a:ext cx="1141726" cy="1127317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789900" y="1767251"/>
                <a:ext cx="1152276" cy="112674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881311" y="1863204"/>
                <a:ext cx="1130651" cy="112204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8"/>
          <p:cNvGrpSpPr/>
          <p:nvPr/>
        </p:nvGrpSpPr>
        <p:grpSpPr>
          <a:xfrm>
            <a:off x="-1492759" y="-2032508"/>
            <a:ext cx="12250075" cy="8325602"/>
            <a:chOff x="-1492759" y="-2032508"/>
            <a:chExt cx="12250075" cy="8325602"/>
          </a:xfrm>
        </p:grpSpPr>
        <p:sp>
          <p:nvSpPr>
            <p:cNvPr id="315" name="Google Shape;315;p8"/>
            <p:cNvSpPr/>
            <p:nvPr/>
          </p:nvSpPr>
          <p:spPr>
            <a:xfrm rot="10800000" flipH="1">
              <a:off x="-1492759" y="-1738446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104716" y="-2032508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 flipH="1">
              <a:off x="8122159" y="454139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-779552" y="454139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19" name="Google Shape;319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>
            <a:off x="-1622233" y="-1866409"/>
            <a:ext cx="12206092" cy="9046372"/>
            <a:chOff x="-1622233" y="-1866409"/>
            <a:chExt cx="12206092" cy="9046372"/>
          </a:xfrm>
        </p:grpSpPr>
        <p:grpSp>
          <p:nvGrpSpPr>
            <p:cNvPr id="321" name="Google Shape;321;p8"/>
            <p:cNvGrpSpPr/>
            <p:nvPr/>
          </p:nvGrpSpPr>
          <p:grpSpPr>
            <a:xfrm rot="5400000">
              <a:off x="-1621562" y="-1867081"/>
              <a:ext cx="2575817" cy="2577160"/>
              <a:chOff x="1550275" y="1493275"/>
              <a:chExt cx="1582100" cy="1582925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36" name="Google Shape;336;p8"/>
            <p:cNvGrpSpPr/>
            <p:nvPr/>
          </p:nvGrpSpPr>
          <p:grpSpPr>
            <a:xfrm rot="-5400000" flipH="1">
              <a:off x="8007370" y="-1867081"/>
              <a:ext cx="2575817" cy="2577160"/>
              <a:chOff x="1550275" y="1493275"/>
              <a:chExt cx="1582100" cy="1582925"/>
            </a:xfrm>
          </p:grpSpPr>
          <p:sp>
            <p:nvSpPr>
              <p:cNvPr id="337" name="Google Shape;337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51" name="Google Shape;351;p8"/>
            <p:cNvGrpSpPr/>
            <p:nvPr/>
          </p:nvGrpSpPr>
          <p:grpSpPr>
            <a:xfrm rot="-5400000">
              <a:off x="7451383" y="4603474"/>
              <a:ext cx="2575817" cy="2577160"/>
              <a:chOff x="1550275" y="1493275"/>
              <a:chExt cx="1582100" cy="1582925"/>
            </a:xfrm>
          </p:grpSpPr>
          <p:sp>
            <p:nvSpPr>
              <p:cNvPr id="352" name="Google Shape;352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66" name="Google Shape;366;p8"/>
            <p:cNvGrpSpPr/>
            <p:nvPr/>
          </p:nvGrpSpPr>
          <p:grpSpPr>
            <a:xfrm rot="5400000" flipH="1">
              <a:off x="-932892" y="4603474"/>
              <a:ext cx="2575817" cy="2577160"/>
              <a:chOff x="1550275" y="1493275"/>
              <a:chExt cx="1582100" cy="1582925"/>
            </a:xfrm>
          </p:grpSpPr>
          <p:sp>
            <p:nvSpPr>
              <p:cNvPr id="367" name="Google Shape;367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9"/>
          <p:cNvGrpSpPr/>
          <p:nvPr/>
        </p:nvGrpSpPr>
        <p:grpSpPr>
          <a:xfrm>
            <a:off x="-1140563" y="-1892252"/>
            <a:ext cx="11385547" cy="9159207"/>
            <a:chOff x="-1140563" y="-1892252"/>
            <a:chExt cx="11385547" cy="9159207"/>
          </a:xfrm>
        </p:grpSpPr>
        <p:sp>
          <p:nvSpPr>
            <p:cNvPr id="383" name="Google Shape;383;p9"/>
            <p:cNvSpPr/>
            <p:nvPr/>
          </p:nvSpPr>
          <p:spPr>
            <a:xfrm rot="5400000" flipH="1">
              <a:off x="8493284" y="-1067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 rot="10800000">
              <a:off x="2973434" y="462965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 rot="5400000">
              <a:off x="-1148213" y="-1884602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6" name="Google Shape;386;p9"/>
          <p:cNvGrpSpPr/>
          <p:nvPr/>
        </p:nvGrpSpPr>
        <p:grpSpPr>
          <a:xfrm>
            <a:off x="-1245180" y="-1990269"/>
            <a:ext cx="11680419" cy="9091126"/>
            <a:chOff x="-1245180" y="-1990269"/>
            <a:chExt cx="11680419" cy="9091126"/>
          </a:xfrm>
        </p:grpSpPr>
        <p:grpSp>
          <p:nvGrpSpPr>
            <p:cNvPr id="387" name="Google Shape;387;p9"/>
            <p:cNvGrpSpPr/>
            <p:nvPr/>
          </p:nvGrpSpPr>
          <p:grpSpPr>
            <a:xfrm>
              <a:off x="7859423" y="-1977325"/>
              <a:ext cx="2575817" cy="2577160"/>
              <a:chOff x="1550275" y="1493275"/>
              <a:chExt cx="1582100" cy="1582925"/>
            </a:xfrm>
          </p:grpSpPr>
          <p:sp>
            <p:nvSpPr>
              <p:cNvPr id="388" name="Google Shape;388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02" name="Google Shape;402;p9"/>
            <p:cNvGrpSpPr/>
            <p:nvPr/>
          </p:nvGrpSpPr>
          <p:grpSpPr>
            <a:xfrm flipH="1">
              <a:off x="-1245180" y="-1990269"/>
              <a:ext cx="2575817" cy="2577160"/>
              <a:chOff x="1550275" y="1493275"/>
              <a:chExt cx="1582100" cy="1582925"/>
            </a:xfrm>
          </p:grpSpPr>
          <p:sp>
            <p:nvSpPr>
              <p:cNvPr id="403" name="Google Shape;403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17" name="Google Shape;417;p9"/>
            <p:cNvGrpSpPr/>
            <p:nvPr/>
          </p:nvGrpSpPr>
          <p:grpSpPr>
            <a:xfrm rot="5400000" flipH="1">
              <a:off x="3147563" y="4524368"/>
              <a:ext cx="2575817" cy="2577160"/>
              <a:chOff x="1550275" y="1493275"/>
              <a:chExt cx="1582100" cy="1582925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432" name="Google Shape;432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3" name="Google Shape;433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"/>
          <p:cNvSpPr>
            <a:spLocks noGrp="1"/>
          </p:cNvSpPr>
          <p:nvPr>
            <p:ph type="pic" idx="2"/>
          </p:nvPr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10"/>
          <p:cNvSpPr txBox="1">
            <a:spLocks noGrp="1"/>
          </p:cNvSpPr>
          <p:nvPr>
            <p:ph type="title"/>
          </p:nvPr>
        </p:nvSpPr>
        <p:spPr>
          <a:xfrm>
            <a:off x="3762775" y="3377075"/>
            <a:ext cx="4668000" cy="123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Krishnaprasath693/Krishna-Prasath-V_Capstone-Project-1.g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"/>
          <p:cNvSpPr txBox="1">
            <a:spLocks noGrp="1"/>
          </p:cNvSpPr>
          <p:nvPr>
            <p:ph type="ctrTitle"/>
          </p:nvPr>
        </p:nvSpPr>
        <p:spPr>
          <a:xfrm>
            <a:off x="4073394" y="929022"/>
            <a:ext cx="4752538" cy="2356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WALMART SUPERSTORE SALES ANALYSIS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501" name="Google Shape;501;p15"/>
          <p:cNvCxnSpPr/>
          <p:nvPr/>
        </p:nvCxnSpPr>
        <p:spPr>
          <a:xfrm>
            <a:off x="4566650" y="3427975"/>
            <a:ext cx="386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2" name="Google Shape;502;p15"/>
          <p:cNvGrpSpPr/>
          <p:nvPr/>
        </p:nvGrpSpPr>
        <p:grpSpPr>
          <a:xfrm>
            <a:off x="571367" y="1933574"/>
            <a:ext cx="3363014" cy="1880220"/>
            <a:chOff x="5322392" y="1681199"/>
            <a:chExt cx="3363014" cy="1880220"/>
          </a:xfrm>
        </p:grpSpPr>
        <p:sp>
          <p:nvSpPr>
            <p:cNvPr id="503" name="Google Shape;503;p15"/>
            <p:cNvSpPr/>
            <p:nvPr/>
          </p:nvSpPr>
          <p:spPr>
            <a:xfrm>
              <a:off x="5322392" y="1681199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515082" y="2621929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7772886" y="1884445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1079313" y="1242733"/>
            <a:ext cx="2303815" cy="2658033"/>
            <a:chOff x="1598538" y="1762441"/>
            <a:chExt cx="2303815" cy="2658033"/>
          </a:xfrm>
        </p:grpSpPr>
        <p:sp>
          <p:nvSpPr>
            <p:cNvPr id="507" name="Google Shape;507;p15"/>
            <p:cNvSpPr/>
            <p:nvPr/>
          </p:nvSpPr>
          <p:spPr>
            <a:xfrm>
              <a:off x="1598538" y="4247675"/>
              <a:ext cx="230381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828720" y="2898471"/>
              <a:ext cx="1843462" cy="1413043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828720" y="2898471"/>
              <a:ext cx="1843462" cy="1413043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081682" y="1762441"/>
              <a:ext cx="1364348" cy="1364281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157113" y="1837871"/>
              <a:ext cx="1213482" cy="1213422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328091" y="1837871"/>
              <a:ext cx="871518" cy="227507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257689" y="2697628"/>
              <a:ext cx="1012327" cy="326860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514003" y="2050753"/>
              <a:ext cx="503039" cy="826218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514003" y="2030638"/>
              <a:ext cx="503039" cy="827894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241344" y="2208624"/>
              <a:ext cx="78938" cy="470710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207401" y="2208624"/>
              <a:ext cx="78938" cy="470710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1833749" y="3029370"/>
              <a:ext cx="48765" cy="6857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939771" y="3540470"/>
              <a:ext cx="263178" cy="264993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1863922" y="2995845"/>
              <a:ext cx="1243502" cy="75582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194619">
              <a:off x="1803140" y="2947993"/>
              <a:ext cx="1843451" cy="1413058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1846150" y="3029375"/>
              <a:ext cx="1695942" cy="1213433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864340" y="3465039"/>
              <a:ext cx="824582" cy="415852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956533" y="3754113"/>
              <a:ext cx="227975" cy="64763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948152" y="3559822"/>
              <a:ext cx="248091" cy="225983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884455" y="3485154"/>
              <a:ext cx="464332" cy="208002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3078747" y="3880745"/>
              <a:ext cx="586701" cy="25295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986706" y="3573994"/>
              <a:ext cx="170982" cy="60648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ACBF2A-9647-84A0-0A36-B495CBC5B6D6}"/>
              </a:ext>
            </a:extLst>
          </p:cNvPr>
          <p:cNvSpPr txBox="1"/>
          <p:nvPr/>
        </p:nvSpPr>
        <p:spPr>
          <a:xfrm>
            <a:off x="6758931" y="3490628"/>
            <a:ext cx="261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Prasath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7F1C-17A0-3D96-A120-E1216FD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in month wise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34DA8-225E-A10A-C027-F748D1E86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4" t="22795" r="39597" b="21577"/>
          <a:stretch/>
        </p:blipFill>
        <p:spPr>
          <a:xfrm>
            <a:off x="1408471" y="1228925"/>
            <a:ext cx="6703142" cy="35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7E35-A45A-B477-BB5F-F30963D5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in day wise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09117-3371-80A3-B466-BCD794FBA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4" t="23893" r="40080" b="23297"/>
          <a:stretch/>
        </p:blipFill>
        <p:spPr>
          <a:xfrm>
            <a:off x="1445342" y="1228925"/>
            <a:ext cx="6422923" cy="33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832-1D62-3FAB-4703-928297F5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and lowest sales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84129-36CA-4670-98D9-D630728EC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t="29963" r="43145" b="24158"/>
          <a:stretch/>
        </p:blipFill>
        <p:spPr>
          <a:xfrm>
            <a:off x="1596488" y="1228925"/>
            <a:ext cx="5950973" cy="31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1CF7-6821-8B17-2948-712BABC6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61" y="270202"/>
            <a:ext cx="7717500" cy="6515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were sold low?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085A-EB8C-DC95-37FB-3933D6A2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" t="24276" r="36905" b="27365"/>
          <a:stretch/>
        </p:blipFill>
        <p:spPr>
          <a:xfrm>
            <a:off x="713250" y="1010264"/>
            <a:ext cx="7856523" cy="361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AE47-6C55-0610-CACE-D0C12DB5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0BAE5-6FBD-5E39-B04A-0F869B380059}"/>
              </a:ext>
            </a:extLst>
          </p:cNvPr>
          <p:cNvSpPr txBox="1"/>
          <p:nvPr/>
        </p:nvSpPr>
        <p:spPr>
          <a:xfrm>
            <a:off x="1544954" y="1228925"/>
            <a:ext cx="6661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hlinkClick r:id="rId2" tooltip="git@github.com:Krishnaprasath693/Krishna-Prasath-V_Capstone-Project-1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git@github.com:Krishnaprasath693/Krishna-Prasath-V_Capstone-Project-1.git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5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A276-0982-8420-6BCD-926540F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05885"/>
            <a:ext cx="7717500" cy="708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510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532852" y="546444"/>
            <a:ext cx="64902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Walmart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797104" y="1502347"/>
            <a:ext cx="5619022" cy="288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is a multinational retail corporation headquartered in Bentonville, Arkansas, United States. Founded in 1962 by Sam Walton, Walmart operates a chain of hypermarkets, discount department stores, and grocery stores. It is one of the world's largest companies by revenue and employs over two million people worldwide.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/>
          </a:p>
        </p:txBody>
      </p:sp>
      <p:grpSp>
        <p:nvGrpSpPr>
          <p:cNvPr id="535" name="Google Shape;535;p16"/>
          <p:cNvGrpSpPr/>
          <p:nvPr/>
        </p:nvGrpSpPr>
        <p:grpSpPr>
          <a:xfrm>
            <a:off x="6680378" y="1704444"/>
            <a:ext cx="2153241" cy="1549582"/>
            <a:chOff x="3584548" y="2500787"/>
            <a:chExt cx="2228269" cy="1995400"/>
          </a:xfrm>
        </p:grpSpPr>
        <p:grpSp>
          <p:nvGrpSpPr>
            <p:cNvPr id="536" name="Google Shape;536;p16"/>
            <p:cNvGrpSpPr/>
            <p:nvPr/>
          </p:nvGrpSpPr>
          <p:grpSpPr>
            <a:xfrm>
              <a:off x="3584548" y="2500787"/>
              <a:ext cx="2228269" cy="1995400"/>
              <a:chOff x="4568463" y="2108962"/>
              <a:chExt cx="2666031" cy="2387414"/>
            </a:xfrm>
          </p:grpSpPr>
          <p:sp>
            <p:nvSpPr>
              <p:cNvPr id="537" name="Google Shape;537;p16"/>
              <p:cNvSpPr/>
              <p:nvPr/>
            </p:nvSpPr>
            <p:spPr>
              <a:xfrm>
                <a:off x="4568463" y="4358250"/>
                <a:ext cx="2444245" cy="13812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442" extrusionOk="0">
                    <a:moveTo>
                      <a:pt x="13571" y="1"/>
                    </a:moveTo>
                    <a:cubicBezTo>
                      <a:pt x="6082" y="1"/>
                      <a:pt x="1" y="320"/>
                      <a:pt x="1" y="716"/>
                    </a:cubicBezTo>
                    <a:cubicBezTo>
                      <a:pt x="1" y="1111"/>
                      <a:pt x="6082" y="1441"/>
                      <a:pt x="13571" y="1441"/>
                    </a:cubicBezTo>
                    <a:cubicBezTo>
                      <a:pt x="21071" y="1441"/>
                      <a:pt x="27153" y="1111"/>
                      <a:pt x="27153" y="716"/>
                    </a:cubicBezTo>
                    <a:cubicBezTo>
                      <a:pt x="27153" y="320"/>
                      <a:pt x="21071" y="1"/>
                      <a:pt x="13571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4762486" y="2832778"/>
                <a:ext cx="2056222" cy="1590512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11663" extrusionOk="0">
                    <a:moveTo>
                      <a:pt x="1" y="0"/>
                    </a:moveTo>
                    <a:lnTo>
                      <a:pt x="15085" y="0"/>
                    </a:lnTo>
                    <a:lnTo>
                      <a:pt x="15085" y="11663"/>
                    </a:lnTo>
                    <a:lnTo>
                      <a:pt x="1" y="1166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4762486" y="2832778"/>
                <a:ext cx="2056222" cy="277382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2034" extrusionOk="0">
                    <a:moveTo>
                      <a:pt x="1" y="0"/>
                    </a:moveTo>
                    <a:lnTo>
                      <a:pt x="1" y="2034"/>
                    </a:lnTo>
                    <a:lnTo>
                      <a:pt x="15085" y="2034"/>
                    </a:lnTo>
                    <a:lnTo>
                      <a:pt x="15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5002238" y="2718634"/>
                <a:ext cx="78100" cy="22828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74" extrusionOk="0">
                    <a:moveTo>
                      <a:pt x="286" y="0"/>
                    </a:moveTo>
                    <a:cubicBezTo>
                      <a:pt x="127" y="0"/>
                      <a:pt x="0" y="127"/>
                      <a:pt x="0" y="276"/>
                    </a:cubicBezTo>
                    <a:lnTo>
                      <a:pt x="0" y="1399"/>
                    </a:lnTo>
                    <a:cubicBezTo>
                      <a:pt x="0" y="1547"/>
                      <a:pt x="127" y="1674"/>
                      <a:pt x="286" y="1674"/>
                    </a:cubicBezTo>
                    <a:cubicBezTo>
                      <a:pt x="435" y="1674"/>
                      <a:pt x="572" y="1547"/>
                      <a:pt x="572" y="1399"/>
                    </a:cubicBezTo>
                    <a:lnTo>
                      <a:pt x="572" y="276"/>
                    </a:lnTo>
                    <a:cubicBezTo>
                      <a:pt x="572" y="127"/>
                      <a:pt x="435" y="0"/>
                      <a:pt x="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5377608" y="2718634"/>
                <a:ext cx="76601" cy="228288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674" extrusionOk="0">
                    <a:moveTo>
                      <a:pt x="276" y="0"/>
                    </a:moveTo>
                    <a:cubicBezTo>
                      <a:pt x="128" y="0"/>
                      <a:pt x="0" y="127"/>
                      <a:pt x="0" y="276"/>
                    </a:cubicBezTo>
                    <a:lnTo>
                      <a:pt x="0" y="1399"/>
                    </a:lnTo>
                    <a:cubicBezTo>
                      <a:pt x="0" y="1547"/>
                      <a:pt x="128" y="1674"/>
                      <a:pt x="276" y="1674"/>
                    </a:cubicBezTo>
                    <a:cubicBezTo>
                      <a:pt x="435" y="1674"/>
                      <a:pt x="562" y="1547"/>
                      <a:pt x="562" y="1399"/>
                    </a:cubicBezTo>
                    <a:lnTo>
                      <a:pt x="562" y="276"/>
                    </a:lnTo>
                    <a:cubicBezTo>
                      <a:pt x="562" y="127"/>
                      <a:pt x="435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5751616" y="2718634"/>
                <a:ext cx="78100" cy="22828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74" extrusionOk="0">
                    <a:moveTo>
                      <a:pt x="286" y="0"/>
                    </a:moveTo>
                    <a:cubicBezTo>
                      <a:pt x="127" y="0"/>
                      <a:pt x="0" y="127"/>
                      <a:pt x="0" y="276"/>
                    </a:cubicBezTo>
                    <a:lnTo>
                      <a:pt x="0" y="1399"/>
                    </a:lnTo>
                    <a:cubicBezTo>
                      <a:pt x="0" y="1547"/>
                      <a:pt x="127" y="1674"/>
                      <a:pt x="286" y="1674"/>
                    </a:cubicBezTo>
                    <a:cubicBezTo>
                      <a:pt x="445" y="1674"/>
                      <a:pt x="572" y="1547"/>
                      <a:pt x="572" y="1399"/>
                    </a:cubicBezTo>
                    <a:lnTo>
                      <a:pt x="572" y="276"/>
                    </a:lnTo>
                    <a:cubicBezTo>
                      <a:pt x="572" y="127"/>
                      <a:pt x="445" y="0"/>
                      <a:pt x="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6126986" y="2718634"/>
                <a:ext cx="78100" cy="22828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74" extrusionOk="0">
                    <a:moveTo>
                      <a:pt x="286" y="0"/>
                    </a:moveTo>
                    <a:cubicBezTo>
                      <a:pt x="127" y="0"/>
                      <a:pt x="0" y="127"/>
                      <a:pt x="0" y="276"/>
                    </a:cubicBezTo>
                    <a:lnTo>
                      <a:pt x="0" y="1399"/>
                    </a:lnTo>
                    <a:cubicBezTo>
                      <a:pt x="0" y="1547"/>
                      <a:pt x="127" y="1674"/>
                      <a:pt x="286" y="1674"/>
                    </a:cubicBezTo>
                    <a:cubicBezTo>
                      <a:pt x="445" y="1674"/>
                      <a:pt x="572" y="1547"/>
                      <a:pt x="572" y="1399"/>
                    </a:cubicBezTo>
                    <a:lnTo>
                      <a:pt x="572" y="276"/>
                    </a:lnTo>
                    <a:cubicBezTo>
                      <a:pt x="572" y="127"/>
                      <a:pt x="445" y="0"/>
                      <a:pt x="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6502357" y="2718634"/>
                <a:ext cx="76601" cy="228288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674" extrusionOk="0">
                    <a:moveTo>
                      <a:pt x="286" y="0"/>
                    </a:moveTo>
                    <a:cubicBezTo>
                      <a:pt x="127" y="0"/>
                      <a:pt x="0" y="127"/>
                      <a:pt x="0" y="276"/>
                    </a:cubicBezTo>
                    <a:lnTo>
                      <a:pt x="0" y="1399"/>
                    </a:lnTo>
                    <a:cubicBezTo>
                      <a:pt x="0" y="1547"/>
                      <a:pt x="127" y="1674"/>
                      <a:pt x="286" y="1674"/>
                    </a:cubicBezTo>
                    <a:cubicBezTo>
                      <a:pt x="435" y="1674"/>
                      <a:pt x="562" y="1547"/>
                      <a:pt x="562" y="1399"/>
                    </a:cubicBezTo>
                    <a:lnTo>
                      <a:pt x="562" y="276"/>
                    </a:lnTo>
                    <a:cubicBezTo>
                      <a:pt x="562" y="127"/>
                      <a:pt x="435" y="0"/>
                      <a:pt x="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4945946" y="3292082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1"/>
                    </a:moveTo>
                    <a:lnTo>
                      <a:pt x="0" y="1738"/>
                    </a:lnTo>
                    <a:lnTo>
                      <a:pt x="1737" y="173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5308368" y="3292082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1"/>
                    </a:moveTo>
                    <a:lnTo>
                      <a:pt x="0" y="1738"/>
                    </a:lnTo>
                    <a:lnTo>
                      <a:pt x="1737" y="173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5672153" y="3292082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1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6035938" y="3292082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1" y="1"/>
                    </a:moveTo>
                    <a:lnTo>
                      <a:pt x="1" y="1738"/>
                    </a:lnTo>
                    <a:lnTo>
                      <a:pt x="1738" y="1738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6398360" y="3292082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1" y="1"/>
                    </a:moveTo>
                    <a:lnTo>
                      <a:pt x="1" y="1738"/>
                    </a:lnTo>
                    <a:lnTo>
                      <a:pt x="1738" y="1738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4945946" y="3647470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7" y="1738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5308368" y="3647470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7" y="1738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5672153" y="3647470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6035938" y="3647470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6077782" y="3706656"/>
                <a:ext cx="153201" cy="11864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70" extrusionOk="0">
                    <a:moveTo>
                      <a:pt x="923" y="1"/>
                    </a:moveTo>
                    <a:lnTo>
                      <a:pt x="456" y="467"/>
                    </a:lnTo>
                    <a:lnTo>
                      <a:pt x="202" y="223"/>
                    </a:lnTo>
                    <a:lnTo>
                      <a:pt x="1" y="424"/>
                    </a:lnTo>
                    <a:lnTo>
                      <a:pt x="456" y="869"/>
                    </a:lnTo>
                    <a:lnTo>
                      <a:pt x="1124" y="202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6398360" y="3647470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4945946" y="4002858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0"/>
                    </a:moveTo>
                    <a:lnTo>
                      <a:pt x="0" y="1737"/>
                    </a:lnTo>
                    <a:lnTo>
                      <a:pt x="1737" y="1737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5308368" y="4002858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0"/>
                    </a:moveTo>
                    <a:lnTo>
                      <a:pt x="0" y="1737"/>
                    </a:lnTo>
                    <a:lnTo>
                      <a:pt x="1737" y="1737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5672153" y="4002858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0" y="0"/>
                    </a:moveTo>
                    <a:lnTo>
                      <a:pt x="0" y="1737"/>
                    </a:lnTo>
                    <a:lnTo>
                      <a:pt x="1738" y="173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6035938" y="4002858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1" y="0"/>
                    </a:moveTo>
                    <a:lnTo>
                      <a:pt x="1" y="1737"/>
                    </a:lnTo>
                    <a:lnTo>
                      <a:pt x="1738" y="173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6398360" y="4002858"/>
                <a:ext cx="236889" cy="23701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1" y="0"/>
                    </a:moveTo>
                    <a:lnTo>
                      <a:pt x="1" y="1737"/>
                    </a:lnTo>
                    <a:lnTo>
                      <a:pt x="1738" y="173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1" name="Google Shape;561;p16"/>
              <p:cNvGrpSpPr/>
              <p:nvPr/>
            </p:nvGrpSpPr>
            <p:grpSpPr>
              <a:xfrm>
                <a:off x="6592590" y="2732173"/>
                <a:ext cx="641904" cy="641866"/>
                <a:chOff x="7021088" y="2783855"/>
                <a:chExt cx="593696" cy="593606"/>
              </a:xfrm>
            </p:grpSpPr>
            <p:sp>
              <p:nvSpPr>
                <p:cNvPr id="562" name="Google Shape;562;p16"/>
                <p:cNvSpPr/>
                <p:nvPr/>
              </p:nvSpPr>
              <p:spPr>
                <a:xfrm rot="1299116">
                  <a:off x="7089328" y="2852063"/>
                  <a:ext cx="457214" cy="45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8953" extrusionOk="0">
                      <a:moveTo>
                        <a:pt x="4477" y="1"/>
                      </a:moveTo>
                      <a:cubicBezTo>
                        <a:pt x="2002" y="1"/>
                        <a:pt x="1" y="2002"/>
                        <a:pt x="1" y="4477"/>
                      </a:cubicBezTo>
                      <a:cubicBezTo>
                        <a:pt x="1" y="6951"/>
                        <a:pt x="2002" y="8952"/>
                        <a:pt x="4477" y="8952"/>
                      </a:cubicBezTo>
                      <a:cubicBezTo>
                        <a:pt x="6951" y="8952"/>
                        <a:pt x="8952" y="6951"/>
                        <a:pt x="8952" y="4477"/>
                      </a:cubicBezTo>
                      <a:cubicBezTo>
                        <a:pt x="8952" y="2002"/>
                        <a:pt x="6951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6"/>
                <p:cNvSpPr/>
                <p:nvPr/>
              </p:nvSpPr>
              <p:spPr>
                <a:xfrm rot="1299116">
                  <a:off x="7089328" y="2852063"/>
                  <a:ext cx="457214" cy="45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8953" extrusionOk="0">
                      <a:moveTo>
                        <a:pt x="4477" y="1"/>
                      </a:moveTo>
                      <a:cubicBezTo>
                        <a:pt x="2002" y="1"/>
                        <a:pt x="1" y="2002"/>
                        <a:pt x="1" y="4477"/>
                      </a:cubicBezTo>
                      <a:cubicBezTo>
                        <a:pt x="1" y="6951"/>
                        <a:pt x="2002" y="8952"/>
                        <a:pt x="4477" y="8952"/>
                      </a:cubicBezTo>
                      <a:cubicBezTo>
                        <a:pt x="6951" y="8952"/>
                        <a:pt x="8952" y="6951"/>
                        <a:pt x="8952" y="4477"/>
                      </a:cubicBezTo>
                      <a:cubicBezTo>
                        <a:pt x="8952" y="2002"/>
                        <a:pt x="6951" y="1"/>
                        <a:pt x="447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19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6"/>
                <p:cNvSpPr/>
                <p:nvPr/>
              </p:nvSpPr>
              <p:spPr>
                <a:xfrm rot="1299116">
                  <a:off x="7114606" y="2877342"/>
                  <a:ext cx="406656" cy="406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3" h="7963" extrusionOk="0">
                      <a:moveTo>
                        <a:pt x="3982" y="1"/>
                      </a:moveTo>
                      <a:cubicBezTo>
                        <a:pt x="1782" y="1"/>
                        <a:pt x="1" y="1782"/>
                        <a:pt x="1" y="3982"/>
                      </a:cubicBezTo>
                      <a:cubicBezTo>
                        <a:pt x="1" y="6181"/>
                        <a:pt x="1782" y="7963"/>
                        <a:pt x="3982" y="7963"/>
                      </a:cubicBezTo>
                      <a:cubicBezTo>
                        <a:pt x="6181" y="7963"/>
                        <a:pt x="7963" y="6181"/>
                        <a:pt x="7963" y="3982"/>
                      </a:cubicBezTo>
                      <a:cubicBezTo>
                        <a:pt x="7963" y="1782"/>
                        <a:pt x="6181" y="1"/>
                        <a:pt x="39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16"/>
                <p:cNvSpPr/>
                <p:nvPr/>
              </p:nvSpPr>
              <p:spPr>
                <a:xfrm rot="1299116">
                  <a:off x="7232874" y="2889005"/>
                  <a:ext cx="292059" cy="7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9" h="1493" extrusionOk="0">
                      <a:moveTo>
                        <a:pt x="2860" y="1"/>
                      </a:moveTo>
                      <a:cubicBezTo>
                        <a:pt x="1782" y="1"/>
                        <a:pt x="792" y="441"/>
                        <a:pt x="77" y="1133"/>
                      </a:cubicBezTo>
                      <a:cubicBezTo>
                        <a:pt x="0" y="1221"/>
                        <a:pt x="0" y="1342"/>
                        <a:pt x="66" y="1430"/>
                      </a:cubicBezTo>
                      <a:cubicBezTo>
                        <a:pt x="112" y="1470"/>
                        <a:pt x="169" y="1492"/>
                        <a:pt x="224" y="1492"/>
                      </a:cubicBezTo>
                      <a:cubicBezTo>
                        <a:pt x="276" y="1492"/>
                        <a:pt x="326" y="1473"/>
                        <a:pt x="363" y="1430"/>
                      </a:cubicBezTo>
                      <a:cubicBezTo>
                        <a:pt x="1012" y="803"/>
                        <a:pt x="1892" y="408"/>
                        <a:pt x="2860" y="408"/>
                      </a:cubicBezTo>
                      <a:cubicBezTo>
                        <a:pt x="3827" y="408"/>
                        <a:pt x="4707" y="803"/>
                        <a:pt x="5356" y="1430"/>
                      </a:cubicBezTo>
                      <a:cubicBezTo>
                        <a:pt x="5393" y="1473"/>
                        <a:pt x="5446" y="1492"/>
                        <a:pt x="5499" y="1492"/>
                      </a:cubicBezTo>
                      <a:cubicBezTo>
                        <a:pt x="5556" y="1492"/>
                        <a:pt x="5613" y="1470"/>
                        <a:pt x="5653" y="1430"/>
                      </a:cubicBezTo>
                      <a:cubicBezTo>
                        <a:pt x="5719" y="1342"/>
                        <a:pt x="5719" y="1221"/>
                        <a:pt x="5642" y="1133"/>
                      </a:cubicBezTo>
                      <a:cubicBezTo>
                        <a:pt x="4927" y="441"/>
                        <a:pt x="3948" y="1"/>
                        <a:pt x="28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16"/>
                <p:cNvSpPr/>
                <p:nvPr/>
              </p:nvSpPr>
              <p:spPr>
                <a:xfrm rot="1299116">
                  <a:off x="7096799" y="3155614"/>
                  <a:ext cx="339246" cy="10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3" h="2145" extrusionOk="0">
                      <a:moveTo>
                        <a:pt x="231" y="0"/>
                      </a:moveTo>
                      <a:lnTo>
                        <a:pt x="231" y="11"/>
                      </a:lnTo>
                      <a:cubicBezTo>
                        <a:pt x="187" y="11"/>
                        <a:pt x="154" y="11"/>
                        <a:pt x="121" y="33"/>
                      </a:cubicBezTo>
                      <a:cubicBezTo>
                        <a:pt x="33" y="88"/>
                        <a:pt x="0" y="209"/>
                        <a:pt x="55" y="297"/>
                      </a:cubicBezTo>
                      <a:cubicBezTo>
                        <a:pt x="759" y="1452"/>
                        <a:pt x="1969" y="2145"/>
                        <a:pt x="3322" y="2145"/>
                      </a:cubicBezTo>
                      <a:cubicBezTo>
                        <a:pt x="4674" y="2145"/>
                        <a:pt x="5884" y="1452"/>
                        <a:pt x="6588" y="297"/>
                      </a:cubicBezTo>
                      <a:cubicBezTo>
                        <a:pt x="6643" y="209"/>
                        <a:pt x="6610" y="88"/>
                        <a:pt x="6522" y="33"/>
                      </a:cubicBezTo>
                      <a:cubicBezTo>
                        <a:pt x="6489" y="15"/>
                        <a:pt x="6453" y="6"/>
                        <a:pt x="6419" y="6"/>
                      </a:cubicBezTo>
                      <a:cubicBezTo>
                        <a:pt x="6349" y="6"/>
                        <a:pt x="6283" y="41"/>
                        <a:pt x="6247" y="99"/>
                      </a:cubicBezTo>
                      <a:cubicBezTo>
                        <a:pt x="5631" y="1133"/>
                        <a:pt x="4531" y="1760"/>
                        <a:pt x="3322" y="1760"/>
                      </a:cubicBezTo>
                      <a:cubicBezTo>
                        <a:pt x="2112" y="1760"/>
                        <a:pt x="1012" y="1133"/>
                        <a:pt x="396" y="99"/>
                      </a:cubicBezTo>
                      <a:cubicBezTo>
                        <a:pt x="352" y="33"/>
                        <a:pt x="297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16"/>
                <p:cNvSpPr/>
                <p:nvPr/>
              </p:nvSpPr>
              <p:spPr>
                <a:xfrm rot="1299116">
                  <a:off x="7231780" y="2948434"/>
                  <a:ext cx="168576" cy="27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5422" extrusionOk="0">
                      <a:moveTo>
                        <a:pt x="1563" y="0"/>
                      </a:moveTo>
                      <a:cubicBezTo>
                        <a:pt x="1398" y="0"/>
                        <a:pt x="1266" y="121"/>
                        <a:pt x="1266" y="286"/>
                      </a:cubicBezTo>
                      <a:lnTo>
                        <a:pt x="1266" y="297"/>
                      </a:lnTo>
                      <a:cubicBezTo>
                        <a:pt x="1266" y="418"/>
                        <a:pt x="1189" y="539"/>
                        <a:pt x="1057" y="572"/>
                      </a:cubicBezTo>
                      <a:cubicBezTo>
                        <a:pt x="980" y="594"/>
                        <a:pt x="914" y="616"/>
                        <a:pt x="848" y="649"/>
                      </a:cubicBezTo>
                      <a:cubicBezTo>
                        <a:pt x="617" y="748"/>
                        <a:pt x="452" y="902"/>
                        <a:pt x="320" y="1089"/>
                      </a:cubicBezTo>
                      <a:cubicBezTo>
                        <a:pt x="199" y="1276"/>
                        <a:pt x="133" y="1507"/>
                        <a:pt x="133" y="1771"/>
                      </a:cubicBezTo>
                      <a:cubicBezTo>
                        <a:pt x="133" y="2321"/>
                        <a:pt x="441" y="2684"/>
                        <a:pt x="1046" y="2882"/>
                      </a:cubicBezTo>
                      <a:lnTo>
                        <a:pt x="2101" y="3200"/>
                      </a:lnTo>
                      <a:cubicBezTo>
                        <a:pt x="2244" y="3244"/>
                        <a:pt x="2343" y="3299"/>
                        <a:pt x="2409" y="3365"/>
                      </a:cubicBezTo>
                      <a:cubicBezTo>
                        <a:pt x="2475" y="3431"/>
                        <a:pt x="2497" y="3519"/>
                        <a:pt x="2497" y="3629"/>
                      </a:cubicBezTo>
                      <a:cubicBezTo>
                        <a:pt x="2497" y="3783"/>
                        <a:pt x="2431" y="3904"/>
                        <a:pt x="2277" y="4014"/>
                      </a:cubicBezTo>
                      <a:cubicBezTo>
                        <a:pt x="2134" y="4113"/>
                        <a:pt x="1947" y="4168"/>
                        <a:pt x="1728" y="4168"/>
                      </a:cubicBezTo>
                      <a:cubicBezTo>
                        <a:pt x="1486" y="4168"/>
                        <a:pt x="1288" y="4102"/>
                        <a:pt x="1112" y="3959"/>
                      </a:cubicBezTo>
                      <a:cubicBezTo>
                        <a:pt x="1002" y="3871"/>
                        <a:pt x="914" y="3750"/>
                        <a:pt x="848" y="3618"/>
                      </a:cubicBezTo>
                      <a:cubicBezTo>
                        <a:pt x="799" y="3511"/>
                        <a:pt x="690" y="3439"/>
                        <a:pt x="582" y="3439"/>
                      </a:cubicBezTo>
                      <a:cubicBezTo>
                        <a:pt x="568" y="3439"/>
                        <a:pt x="554" y="3440"/>
                        <a:pt x="540" y="3442"/>
                      </a:cubicBezTo>
                      <a:lnTo>
                        <a:pt x="287" y="3486"/>
                      </a:lnTo>
                      <a:cubicBezTo>
                        <a:pt x="111" y="3508"/>
                        <a:pt x="1" y="3695"/>
                        <a:pt x="56" y="3871"/>
                      </a:cubicBezTo>
                      <a:cubicBezTo>
                        <a:pt x="111" y="4014"/>
                        <a:pt x="177" y="4146"/>
                        <a:pt x="265" y="4267"/>
                      </a:cubicBezTo>
                      <a:cubicBezTo>
                        <a:pt x="419" y="4476"/>
                        <a:pt x="617" y="4641"/>
                        <a:pt x="859" y="4751"/>
                      </a:cubicBezTo>
                      <a:cubicBezTo>
                        <a:pt x="925" y="4784"/>
                        <a:pt x="991" y="4806"/>
                        <a:pt x="1057" y="4828"/>
                      </a:cubicBezTo>
                      <a:cubicBezTo>
                        <a:pt x="1178" y="4861"/>
                        <a:pt x="1266" y="4982"/>
                        <a:pt x="1266" y="5103"/>
                      </a:cubicBezTo>
                      <a:lnTo>
                        <a:pt x="1266" y="5125"/>
                      </a:lnTo>
                      <a:cubicBezTo>
                        <a:pt x="1266" y="5290"/>
                        <a:pt x="1398" y="5422"/>
                        <a:pt x="1563" y="5422"/>
                      </a:cubicBezTo>
                      <a:lnTo>
                        <a:pt x="1782" y="5422"/>
                      </a:lnTo>
                      <a:cubicBezTo>
                        <a:pt x="1947" y="5422"/>
                        <a:pt x="2079" y="5290"/>
                        <a:pt x="2079" y="5125"/>
                      </a:cubicBezTo>
                      <a:lnTo>
                        <a:pt x="2079" y="5114"/>
                      </a:lnTo>
                      <a:cubicBezTo>
                        <a:pt x="2079" y="4982"/>
                        <a:pt x="2156" y="4872"/>
                        <a:pt x="2288" y="4839"/>
                      </a:cubicBezTo>
                      <a:cubicBezTo>
                        <a:pt x="2365" y="4806"/>
                        <a:pt x="2453" y="4784"/>
                        <a:pt x="2530" y="4751"/>
                      </a:cubicBezTo>
                      <a:cubicBezTo>
                        <a:pt x="2772" y="4630"/>
                        <a:pt x="2959" y="4476"/>
                        <a:pt x="3102" y="4267"/>
                      </a:cubicBezTo>
                      <a:cubicBezTo>
                        <a:pt x="3234" y="4069"/>
                        <a:pt x="3300" y="3827"/>
                        <a:pt x="3300" y="3563"/>
                      </a:cubicBezTo>
                      <a:cubicBezTo>
                        <a:pt x="3300" y="3255"/>
                        <a:pt x="3223" y="3014"/>
                        <a:pt x="3058" y="2827"/>
                      </a:cubicBezTo>
                      <a:lnTo>
                        <a:pt x="3047" y="2838"/>
                      </a:lnTo>
                      <a:cubicBezTo>
                        <a:pt x="2882" y="2651"/>
                        <a:pt x="2607" y="2497"/>
                        <a:pt x="2233" y="2398"/>
                      </a:cubicBezTo>
                      <a:lnTo>
                        <a:pt x="1486" y="2178"/>
                      </a:lnTo>
                      <a:cubicBezTo>
                        <a:pt x="1288" y="2123"/>
                        <a:pt x="1156" y="2068"/>
                        <a:pt x="1068" y="1991"/>
                      </a:cubicBezTo>
                      <a:cubicBezTo>
                        <a:pt x="980" y="1914"/>
                        <a:pt x="936" y="1826"/>
                        <a:pt x="936" y="1727"/>
                      </a:cubicBezTo>
                      <a:cubicBezTo>
                        <a:pt x="936" y="1628"/>
                        <a:pt x="969" y="1551"/>
                        <a:pt x="1024" y="1474"/>
                      </a:cubicBezTo>
                      <a:cubicBezTo>
                        <a:pt x="1090" y="1397"/>
                        <a:pt x="1178" y="1342"/>
                        <a:pt x="1277" y="1298"/>
                      </a:cubicBezTo>
                      <a:cubicBezTo>
                        <a:pt x="1387" y="1265"/>
                        <a:pt x="1508" y="1243"/>
                        <a:pt x="1640" y="1243"/>
                      </a:cubicBezTo>
                      <a:cubicBezTo>
                        <a:pt x="1771" y="1254"/>
                        <a:pt x="1892" y="1276"/>
                        <a:pt x="2002" y="1331"/>
                      </a:cubicBezTo>
                      <a:cubicBezTo>
                        <a:pt x="2123" y="1386"/>
                        <a:pt x="2211" y="1463"/>
                        <a:pt x="2288" y="1562"/>
                      </a:cubicBezTo>
                      <a:cubicBezTo>
                        <a:pt x="2321" y="1595"/>
                        <a:pt x="2343" y="1639"/>
                        <a:pt x="2365" y="1683"/>
                      </a:cubicBezTo>
                      <a:cubicBezTo>
                        <a:pt x="2423" y="1788"/>
                        <a:pt x="2522" y="1852"/>
                        <a:pt x="2634" y="1852"/>
                      </a:cubicBezTo>
                      <a:cubicBezTo>
                        <a:pt x="2651" y="1852"/>
                        <a:pt x="2667" y="1851"/>
                        <a:pt x="2684" y="1848"/>
                      </a:cubicBezTo>
                      <a:lnTo>
                        <a:pt x="2937" y="1804"/>
                      </a:lnTo>
                      <a:cubicBezTo>
                        <a:pt x="3124" y="1771"/>
                        <a:pt x="3234" y="1562"/>
                        <a:pt x="3146" y="1386"/>
                      </a:cubicBezTo>
                      <a:cubicBezTo>
                        <a:pt x="3091" y="1265"/>
                        <a:pt x="3025" y="1166"/>
                        <a:pt x="2948" y="1067"/>
                      </a:cubicBezTo>
                      <a:cubicBezTo>
                        <a:pt x="2805" y="891"/>
                        <a:pt x="2618" y="748"/>
                        <a:pt x="2398" y="649"/>
                      </a:cubicBezTo>
                      <a:cubicBezTo>
                        <a:pt x="2365" y="627"/>
                        <a:pt x="2321" y="616"/>
                        <a:pt x="2277" y="594"/>
                      </a:cubicBezTo>
                      <a:cubicBezTo>
                        <a:pt x="2156" y="561"/>
                        <a:pt x="2079" y="451"/>
                        <a:pt x="2079" y="319"/>
                      </a:cubicBezTo>
                      <a:lnTo>
                        <a:pt x="2079" y="286"/>
                      </a:lnTo>
                      <a:cubicBezTo>
                        <a:pt x="2079" y="121"/>
                        <a:pt x="1947" y="0"/>
                        <a:pt x="17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16"/>
                <p:cNvSpPr/>
                <p:nvPr/>
              </p:nvSpPr>
              <p:spPr>
                <a:xfrm rot="1299116">
                  <a:off x="7234164" y="2942149"/>
                  <a:ext cx="168576" cy="27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5433" extrusionOk="0">
                      <a:moveTo>
                        <a:pt x="3047" y="2838"/>
                      </a:moveTo>
                      <a:cubicBezTo>
                        <a:pt x="2882" y="2651"/>
                        <a:pt x="2607" y="2508"/>
                        <a:pt x="2233" y="2398"/>
                      </a:cubicBezTo>
                      <a:lnTo>
                        <a:pt x="1486" y="2189"/>
                      </a:lnTo>
                      <a:cubicBezTo>
                        <a:pt x="1288" y="2134"/>
                        <a:pt x="1156" y="2068"/>
                        <a:pt x="1068" y="2002"/>
                      </a:cubicBezTo>
                      <a:cubicBezTo>
                        <a:pt x="980" y="1925"/>
                        <a:pt x="936" y="1837"/>
                        <a:pt x="936" y="1738"/>
                      </a:cubicBezTo>
                      <a:cubicBezTo>
                        <a:pt x="936" y="1639"/>
                        <a:pt x="969" y="1562"/>
                        <a:pt x="1024" y="1485"/>
                      </a:cubicBezTo>
                      <a:cubicBezTo>
                        <a:pt x="1090" y="1408"/>
                        <a:pt x="1178" y="1353"/>
                        <a:pt x="1277" y="1309"/>
                      </a:cubicBezTo>
                      <a:cubicBezTo>
                        <a:pt x="1387" y="1265"/>
                        <a:pt x="1508" y="1254"/>
                        <a:pt x="1640" y="1254"/>
                      </a:cubicBezTo>
                      <a:cubicBezTo>
                        <a:pt x="1771" y="1254"/>
                        <a:pt x="1892" y="1287"/>
                        <a:pt x="2002" y="1342"/>
                      </a:cubicBezTo>
                      <a:cubicBezTo>
                        <a:pt x="2123" y="1397"/>
                        <a:pt x="2211" y="1474"/>
                        <a:pt x="2288" y="1562"/>
                      </a:cubicBezTo>
                      <a:cubicBezTo>
                        <a:pt x="2321" y="1606"/>
                        <a:pt x="2343" y="1650"/>
                        <a:pt x="2365" y="1694"/>
                      </a:cubicBezTo>
                      <a:cubicBezTo>
                        <a:pt x="2431" y="1804"/>
                        <a:pt x="2552" y="1881"/>
                        <a:pt x="2684" y="1859"/>
                      </a:cubicBezTo>
                      <a:lnTo>
                        <a:pt x="2937" y="1815"/>
                      </a:lnTo>
                      <a:cubicBezTo>
                        <a:pt x="3124" y="1771"/>
                        <a:pt x="3234" y="1573"/>
                        <a:pt x="3146" y="1397"/>
                      </a:cubicBezTo>
                      <a:cubicBezTo>
                        <a:pt x="3091" y="1276"/>
                        <a:pt x="3025" y="1177"/>
                        <a:pt x="2948" y="1078"/>
                      </a:cubicBezTo>
                      <a:cubicBezTo>
                        <a:pt x="2805" y="891"/>
                        <a:pt x="2618" y="759"/>
                        <a:pt x="2398" y="660"/>
                      </a:cubicBezTo>
                      <a:cubicBezTo>
                        <a:pt x="2365" y="638"/>
                        <a:pt x="2321" y="616"/>
                        <a:pt x="2277" y="605"/>
                      </a:cubicBezTo>
                      <a:cubicBezTo>
                        <a:pt x="2156" y="572"/>
                        <a:pt x="2079" y="451"/>
                        <a:pt x="2079" y="330"/>
                      </a:cubicBezTo>
                      <a:lnTo>
                        <a:pt x="2079" y="297"/>
                      </a:lnTo>
                      <a:cubicBezTo>
                        <a:pt x="2079" y="132"/>
                        <a:pt x="1947" y="0"/>
                        <a:pt x="1782" y="0"/>
                      </a:cubicBezTo>
                      <a:lnTo>
                        <a:pt x="1563" y="0"/>
                      </a:lnTo>
                      <a:cubicBezTo>
                        <a:pt x="1398" y="0"/>
                        <a:pt x="1266" y="132"/>
                        <a:pt x="1266" y="297"/>
                      </a:cubicBezTo>
                      <a:lnTo>
                        <a:pt x="1266" y="297"/>
                      </a:lnTo>
                      <a:cubicBezTo>
                        <a:pt x="1266" y="429"/>
                        <a:pt x="1189" y="550"/>
                        <a:pt x="1057" y="583"/>
                      </a:cubicBezTo>
                      <a:cubicBezTo>
                        <a:pt x="980" y="605"/>
                        <a:pt x="914" y="627"/>
                        <a:pt x="848" y="660"/>
                      </a:cubicBezTo>
                      <a:cubicBezTo>
                        <a:pt x="617" y="759"/>
                        <a:pt x="452" y="902"/>
                        <a:pt x="320" y="1100"/>
                      </a:cubicBezTo>
                      <a:cubicBezTo>
                        <a:pt x="199" y="1287"/>
                        <a:pt x="133" y="1518"/>
                        <a:pt x="133" y="1771"/>
                      </a:cubicBezTo>
                      <a:cubicBezTo>
                        <a:pt x="133" y="2332"/>
                        <a:pt x="441" y="2695"/>
                        <a:pt x="1046" y="2882"/>
                      </a:cubicBezTo>
                      <a:lnTo>
                        <a:pt x="2101" y="3211"/>
                      </a:lnTo>
                      <a:cubicBezTo>
                        <a:pt x="2244" y="3255"/>
                        <a:pt x="2343" y="3310"/>
                        <a:pt x="2409" y="3376"/>
                      </a:cubicBezTo>
                      <a:cubicBezTo>
                        <a:pt x="2475" y="3442"/>
                        <a:pt x="2497" y="3530"/>
                        <a:pt x="2497" y="3629"/>
                      </a:cubicBezTo>
                      <a:cubicBezTo>
                        <a:pt x="2497" y="3783"/>
                        <a:pt x="2431" y="3915"/>
                        <a:pt x="2277" y="4025"/>
                      </a:cubicBezTo>
                      <a:cubicBezTo>
                        <a:pt x="2134" y="4124"/>
                        <a:pt x="1947" y="4179"/>
                        <a:pt x="1728" y="4179"/>
                      </a:cubicBezTo>
                      <a:cubicBezTo>
                        <a:pt x="1486" y="4179"/>
                        <a:pt x="1288" y="4113"/>
                        <a:pt x="1112" y="3970"/>
                      </a:cubicBezTo>
                      <a:cubicBezTo>
                        <a:pt x="1002" y="3882"/>
                        <a:pt x="914" y="3761"/>
                        <a:pt x="848" y="3629"/>
                      </a:cubicBezTo>
                      <a:cubicBezTo>
                        <a:pt x="793" y="3508"/>
                        <a:pt x="661" y="3431"/>
                        <a:pt x="540" y="3453"/>
                      </a:cubicBezTo>
                      <a:lnTo>
                        <a:pt x="287" y="3486"/>
                      </a:lnTo>
                      <a:cubicBezTo>
                        <a:pt x="111" y="3519"/>
                        <a:pt x="1" y="3706"/>
                        <a:pt x="56" y="3882"/>
                      </a:cubicBezTo>
                      <a:cubicBezTo>
                        <a:pt x="111" y="4025"/>
                        <a:pt x="177" y="4157"/>
                        <a:pt x="265" y="4278"/>
                      </a:cubicBezTo>
                      <a:cubicBezTo>
                        <a:pt x="419" y="4487"/>
                        <a:pt x="617" y="4641"/>
                        <a:pt x="859" y="4762"/>
                      </a:cubicBezTo>
                      <a:cubicBezTo>
                        <a:pt x="925" y="4784"/>
                        <a:pt x="991" y="4817"/>
                        <a:pt x="1057" y="4839"/>
                      </a:cubicBezTo>
                      <a:cubicBezTo>
                        <a:pt x="1178" y="4872"/>
                        <a:pt x="1266" y="4982"/>
                        <a:pt x="1266" y="5114"/>
                      </a:cubicBezTo>
                      <a:lnTo>
                        <a:pt x="1266" y="5136"/>
                      </a:lnTo>
                      <a:cubicBezTo>
                        <a:pt x="1266" y="5301"/>
                        <a:pt x="1398" y="5433"/>
                        <a:pt x="1563" y="5433"/>
                      </a:cubicBezTo>
                      <a:lnTo>
                        <a:pt x="1782" y="5433"/>
                      </a:lnTo>
                      <a:cubicBezTo>
                        <a:pt x="1947" y="5433"/>
                        <a:pt x="2079" y="5301"/>
                        <a:pt x="2079" y="5136"/>
                      </a:cubicBezTo>
                      <a:lnTo>
                        <a:pt x="2079" y="5125"/>
                      </a:lnTo>
                      <a:cubicBezTo>
                        <a:pt x="2079" y="4993"/>
                        <a:pt x="2156" y="4883"/>
                        <a:pt x="2288" y="4839"/>
                      </a:cubicBezTo>
                      <a:cubicBezTo>
                        <a:pt x="2365" y="4817"/>
                        <a:pt x="2453" y="4795"/>
                        <a:pt x="2530" y="4751"/>
                      </a:cubicBezTo>
                      <a:cubicBezTo>
                        <a:pt x="2772" y="4641"/>
                        <a:pt x="2959" y="4487"/>
                        <a:pt x="3102" y="4278"/>
                      </a:cubicBezTo>
                      <a:cubicBezTo>
                        <a:pt x="3234" y="4080"/>
                        <a:pt x="3300" y="3838"/>
                        <a:pt x="3300" y="3574"/>
                      </a:cubicBezTo>
                      <a:cubicBezTo>
                        <a:pt x="3300" y="3266"/>
                        <a:pt x="3223" y="3025"/>
                        <a:pt x="3058" y="28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16"/>
                <p:cNvSpPr/>
                <p:nvPr/>
              </p:nvSpPr>
              <p:spPr>
                <a:xfrm rot="1299116">
                  <a:off x="7465795" y="3065524"/>
                  <a:ext cx="26453" cy="157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089" extrusionOk="0">
                      <a:moveTo>
                        <a:pt x="113" y="1"/>
                      </a:moveTo>
                      <a:cubicBezTo>
                        <a:pt x="101" y="1"/>
                        <a:pt x="89" y="3"/>
                        <a:pt x="78" y="9"/>
                      </a:cubicBezTo>
                      <a:cubicBezTo>
                        <a:pt x="23" y="31"/>
                        <a:pt x="1" y="97"/>
                        <a:pt x="23" y="141"/>
                      </a:cubicBezTo>
                      <a:cubicBezTo>
                        <a:pt x="221" y="592"/>
                        <a:pt x="320" y="1054"/>
                        <a:pt x="320" y="1549"/>
                      </a:cubicBezTo>
                      <a:cubicBezTo>
                        <a:pt x="320" y="2032"/>
                        <a:pt x="221" y="2505"/>
                        <a:pt x="23" y="2956"/>
                      </a:cubicBezTo>
                      <a:cubicBezTo>
                        <a:pt x="1" y="3000"/>
                        <a:pt x="23" y="3066"/>
                        <a:pt x="78" y="3088"/>
                      </a:cubicBezTo>
                      <a:lnTo>
                        <a:pt x="111" y="3088"/>
                      </a:lnTo>
                      <a:cubicBezTo>
                        <a:pt x="155" y="3088"/>
                        <a:pt x="188" y="3066"/>
                        <a:pt x="210" y="3033"/>
                      </a:cubicBezTo>
                      <a:cubicBezTo>
                        <a:pt x="419" y="2560"/>
                        <a:pt x="518" y="2065"/>
                        <a:pt x="518" y="1549"/>
                      </a:cubicBezTo>
                      <a:cubicBezTo>
                        <a:pt x="518" y="1032"/>
                        <a:pt x="419" y="537"/>
                        <a:pt x="210" y="64"/>
                      </a:cubicBezTo>
                      <a:cubicBezTo>
                        <a:pt x="185" y="23"/>
                        <a:pt x="149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16"/>
                <p:cNvSpPr/>
                <p:nvPr/>
              </p:nvSpPr>
              <p:spPr>
                <a:xfrm rot="1299116">
                  <a:off x="7143757" y="2937681"/>
                  <a:ext cx="26453" cy="157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089" extrusionOk="0">
                      <a:moveTo>
                        <a:pt x="409" y="1"/>
                      </a:moveTo>
                      <a:cubicBezTo>
                        <a:pt x="370" y="1"/>
                        <a:pt x="336" y="23"/>
                        <a:pt x="319" y="64"/>
                      </a:cubicBezTo>
                      <a:cubicBezTo>
                        <a:pt x="110" y="537"/>
                        <a:pt x="0" y="1032"/>
                        <a:pt x="0" y="1549"/>
                      </a:cubicBezTo>
                      <a:cubicBezTo>
                        <a:pt x="0" y="2065"/>
                        <a:pt x="110" y="2560"/>
                        <a:pt x="319" y="3033"/>
                      </a:cubicBezTo>
                      <a:cubicBezTo>
                        <a:pt x="330" y="3066"/>
                        <a:pt x="363" y="3088"/>
                        <a:pt x="407" y="3088"/>
                      </a:cubicBezTo>
                      <a:lnTo>
                        <a:pt x="451" y="3088"/>
                      </a:lnTo>
                      <a:cubicBezTo>
                        <a:pt x="495" y="3055"/>
                        <a:pt x="517" y="3000"/>
                        <a:pt x="495" y="2956"/>
                      </a:cubicBezTo>
                      <a:cubicBezTo>
                        <a:pt x="297" y="2505"/>
                        <a:pt x="198" y="2032"/>
                        <a:pt x="198" y="1549"/>
                      </a:cubicBezTo>
                      <a:cubicBezTo>
                        <a:pt x="198" y="1054"/>
                        <a:pt x="297" y="592"/>
                        <a:pt x="495" y="141"/>
                      </a:cubicBezTo>
                      <a:cubicBezTo>
                        <a:pt x="517" y="97"/>
                        <a:pt x="495" y="31"/>
                        <a:pt x="451" y="9"/>
                      </a:cubicBezTo>
                      <a:cubicBezTo>
                        <a:pt x="437" y="3"/>
                        <a:pt x="423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" name="Google Shape;571;p16"/>
              <p:cNvGrpSpPr/>
              <p:nvPr/>
            </p:nvGrpSpPr>
            <p:grpSpPr>
              <a:xfrm rot="-2056678">
                <a:off x="6549176" y="2195545"/>
                <a:ext cx="444527" cy="444460"/>
                <a:chOff x="7021088" y="2783855"/>
                <a:chExt cx="593696" cy="593606"/>
              </a:xfrm>
            </p:grpSpPr>
            <p:sp>
              <p:nvSpPr>
                <p:cNvPr id="572" name="Google Shape;572;p16"/>
                <p:cNvSpPr/>
                <p:nvPr/>
              </p:nvSpPr>
              <p:spPr>
                <a:xfrm rot="1299116">
                  <a:off x="7089328" y="2852063"/>
                  <a:ext cx="457214" cy="45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8953" extrusionOk="0">
                      <a:moveTo>
                        <a:pt x="4477" y="1"/>
                      </a:moveTo>
                      <a:cubicBezTo>
                        <a:pt x="2002" y="1"/>
                        <a:pt x="1" y="2002"/>
                        <a:pt x="1" y="4477"/>
                      </a:cubicBezTo>
                      <a:cubicBezTo>
                        <a:pt x="1" y="6951"/>
                        <a:pt x="2002" y="8952"/>
                        <a:pt x="4477" y="8952"/>
                      </a:cubicBezTo>
                      <a:cubicBezTo>
                        <a:pt x="6951" y="8952"/>
                        <a:pt x="8952" y="6951"/>
                        <a:pt x="8952" y="4477"/>
                      </a:cubicBezTo>
                      <a:cubicBezTo>
                        <a:pt x="8952" y="2002"/>
                        <a:pt x="6951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16"/>
                <p:cNvSpPr/>
                <p:nvPr/>
              </p:nvSpPr>
              <p:spPr>
                <a:xfrm rot="1299116">
                  <a:off x="7089328" y="2852063"/>
                  <a:ext cx="457214" cy="45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8953" extrusionOk="0">
                      <a:moveTo>
                        <a:pt x="4477" y="1"/>
                      </a:moveTo>
                      <a:cubicBezTo>
                        <a:pt x="2002" y="1"/>
                        <a:pt x="1" y="2002"/>
                        <a:pt x="1" y="4477"/>
                      </a:cubicBezTo>
                      <a:cubicBezTo>
                        <a:pt x="1" y="6951"/>
                        <a:pt x="2002" y="8952"/>
                        <a:pt x="4477" y="8952"/>
                      </a:cubicBezTo>
                      <a:cubicBezTo>
                        <a:pt x="6951" y="8952"/>
                        <a:pt x="8952" y="6951"/>
                        <a:pt x="8952" y="4477"/>
                      </a:cubicBezTo>
                      <a:cubicBezTo>
                        <a:pt x="8952" y="2002"/>
                        <a:pt x="6951" y="1"/>
                        <a:pt x="447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19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16"/>
                <p:cNvSpPr/>
                <p:nvPr/>
              </p:nvSpPr>
              <p:spPr>
                <a:xfrm rot="1299116">
                  <a:off x="7114606" y="2877342"/>
                  <a:ext cx="406656" cy="406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3" h="7963" extrusionOk="0">
                      <a:moveTo>
                        <a:pt x="3982" y="1"/>
                      </a:moveTo>
                      <a:cubicBezTo>
                        <a:pt x="1782" y="1"/>
                        <a:pt x="1" y="1782"/>
                        <a:pt x="1" y="3982"/>
                      </a:cubicBezTo>
                      <a:cubicBezTo>
                        <a:pt x="1" y="6181"/>
                        <a:pt x="1782" y="7963"/>
                        <a:pt x="3982" y="7963"/>
                      </a:cubicBezTo>
                      <a:cubicBezTo>
                        <a:pt x="6181" y="7963"/>
                        <a:pt x="7963" y="6181"/>
                        <a:pt x="7963" y="3982"/>
                      </a:cubicBezTo>
                      <a:cubicBezTo>
                        <a:pt x="7963" y="1782"/>
                        <a:pt x="6181" y="1"/>
                        <a:pt x="39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16"/>
                <p:cNvSpPr/>
                <p:nvPr/>
              </p:nvSpPr>
              <p:spPr>
                <a:xfrm rot="1299116">
                  <a:off x="7232874" y="2889005"/>
                  <a:ext cx="292059" cy="7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9" h="1493" extrusionOk="0">
                      <a:moveTo>
                        <a:pt x="2860" y="1"/>
                      </a:moveTo>
                      <a:cubicBezTo>
                        <a:pt x="1782" y="1"/>
                        <a:pt x="792" y="441"/>
                        <a:pt x="77" y="1133"/>
                      </a:cubicBezTo>
                      <a:cubicBezTo>
                        <a:pt x="0" y="1221"/>
                        <a:pt x="0" y="1342"/>
                        <a:pt x="66" y="1430"/>
                      </a:cubicBezTo>
                      <a:cubicBezTo>
                        <a:pt x="112" y="1470"/>
                        <a:pt x="169" y="1492"/>
                        <a:pt x="224" y="1492"/>
                      </a:cubicBezTo>
                      <a:cubicBezTo>
                        <a:pt x="276" y="1492"/>
                        <a:pt x="326" y="1473"/>
                        <a:pt x="363" y="1430"/>
                      </a:cubicBezTo>
                      <a:cubicBezTo>
                        <a:pt x="1012" y="803"/>
                        <a:pt x="1892" y="408"/>
                        <a:pt x="2860" y="408"/>
                      </a:cubicBezTo>
                      <a:cubicBezTo>
                        <a:pt x="3827" y="408"/>
                        <a:pt x="4707" y="803"/>
                        <a:pt x="5356" y="1430"/>
                      </a:cubicBezTo>
                      <a:cubicBezTo>
                        <a:pt x="5393" y="1473"/>
                        <a:pt x="5446" y="1492"/>
                        <a:pt x="5499" y="1492"/>
                      </a:cubicBezTo>
                      <a:cubicBezTo>
                        <a:pt x="5556" y="1492"/>
                        <a:pt x="5613" y="1470"/>
                        <a:pt x="5653" y="1430"/>
                      </a:cubicBezTo>
                      <a:cubicBezTo>
                        <a:pt x="5719" y="1342"/>
                        <a:pt x="5719" y="1221"/>
                        <a:pt x="5642" y="1133"/>
                      </a:cubicBezTo>
                      <a:cubicBezTo>
                        <a:pt x="4927" y="441"/>
                        <a:pt x="3948" y="1"/>
                        <a:pt x="28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16"/>
                <p:cNvSpPr/>
                <p:nvPr/>
              </p:nvSpPr>
              <p:spPr>
                <a:xfrm rot="1299116">
                  <a:off x="7096799" y="3155614"/>
                  <a:ext cx="339246" cy="10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3" h="2145" extrusionOk="0">
                      <a:moveTo>
                        <a:pt x="231" y="0"/>
                      </a:moveTo>
                      <a:lnTo>
                        <a:pt x="231" y="11"/>
                      </a:lnTo>
                      <a:cubicBezTo>
                        <a:pt x="187" y="11"/>
                        <a:pt x="154" y="11"/>
                        <a:pt x="121" y="33"/>
                      </a:cubicBezTo>
                      <a:cubicBezTo>
                        <a:pt x="33" y="88"/>
                        <a:pt x="0" y="209"/>
                        <a:pt x="55" y="297"/>
                      </a:cubicBezTo>
                      <a:cubicBezTo>
                        <a:pt x="759" y="1452"/>
                        <a:pt x="1969" y="2145"/>
                        <a:pt x="3322" y="2145"/>
                      </a:cubicBezTo>
                      <a:cubicBezTo>
                        <a:pt x="4674" y="2145"/>
                        <a:pt x="5884" y="1452"/>
                        <a:pt x="6588" y="297"/>
                      </a:cubicBezTo>
                      <a:cubicBezTo>
                        <a:pt x="6643" y="209"/>
                        <a:pt x="6610" y="88"/>
                        <a:pt x="6522" y="33"/>
                      </a:cubicBezTo>
                      <a:cubicBezTo>
                        <a:pt x="6489" y="15"/>
                        <a:pt x="6453" y="6"/>
                        <a:pt x="6419" y="6"/>
                      </a:cubicBezTo>
                      <a:cubicBezTo>
                        <a:pt x="6349" y="6"/>
                        <a:pt x="6283" y="41"/>
                        <a:pt x="6247" y="99"/>
                      </a:cubicBezTo>
                      <a:cubicBezTo>
                        <a:pt x="5631" y="1133"/>
                        <a:pt x="4531" y="1760"/>
                        <a:pt x="3322" y="1760"/>
                      </a:cubicBezTo>
                      <a:cubicBezTo>
                        <a:pt x="2112" y="1760"/>
                        <a:pt x="1012" y="1133"/>
                        <a:pt x="396" y="99"/>
                      </a:cubicBezTo>
                      <a:cubicBezTo>
                        <a:pt x="352" y="33"/>
                        <a:pt x="297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16"/>
                <p:cNvSpPr/>
                <p:nvPr/>
              </p:nvSpPr>
              <p:spPr>
                <a:xfrm rot="1299116">
                  <a:off x="7231780" y="2948434"/>
                  <a:ext cx="168576" cy="27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5422" extrusionOk="0">
                      <a:moveTo>
                        <a:pt x="1563" y="0"/>
                      </a:moveTo>
                      <a:cubicBezTo>
                        <a:pt x="1398" y="0"/>
                        <a:pt x="1266" y="121"/>
                        <a:pt x="1266" y="286"/>
                      </a:cubicBezTo>
                      <a:lnTo>
                        <a:pt x="1266" y="297"/>
                      </a:lnTo>
                      <a:cubicBezTo>
                        <a:pt x="1266" y="418"/>
                        <a:pt x="1189" y="539"/>
                        <a:pt x="1057" y="572"/>
                      </a:cubicBezTo>
                      <a:cubicBezTo>
                        <a:pt x="980" y="594"/>
                        <a:pt x="914" y="616"/>
                        <a:pt x="848" y="649"/>
                      </a:cubicBezTo>
                      <a:cubicBezTo>
                        <a:pt x="617" y="748"/>
                        <a:pt x="452" y="902"/>
                        <a:pt x="320" y="1089"/>
                      </a:cubicBezTo>
                      <a:cubicBezTo>
                        <a:pt x="199" y="1276"/>
                        <a:pt x="133" y="1507"/>
                        <a:pt x="133" y="1771"/>
                      </a:cubicBezTo>
                      <a:cubicBezTo>
                        <a:pt x="133" y="2321"/>
                        <a:pt x="441" y="2684"/>
                        <a:pt x="1046" y="2882"/>
                      </a:cubicBezTo>
                      <a:lnTo>
                        <a:pt x="2101" y="3200"/>
                      </a:lnTo>
                      <a:cubicBezTo>
                        <a:pt x="2244" y="3244"/>
                        <a:pt x="2343" y="3299"/>
                        <a:pt x="2409" y="3365"/>
                      </a:cubicBezTo>
                      <a:cubicBezTo>
                        <a:pt x="2475" y="3431"/>
                        <a:pt x="2497" y="3519"/>
                        <a:pt x="2497" y="3629"/>
                      </a:cubicBezTo>
                      <a:cubicBezTo>
                        <a:pt x="2497" y="3783"/>
                        <a:pt x="2431" y="3904"/>
                        <a:pt x="2277" y="4014"/>
                      </a:cubicBezTo>
                      <a:cubicBezTo>
                        <a:pt x="2134" y="4113"/>
                        <a:pt x="1947" y="4168"/>
                        <a:pt x="1728" y="4168"/>
                      </a:cubicBezTo>
                      <a:cubicBezTo>
                        <a:pt x="1486" y="4168"/>
                        <a:pt x="1288" y="4102"/>
                        <a:pt x="1112" y="3959"/>
                      </a:cubicBezTo>
                      <a:cubicBezTo>
                        <a:pt x="1002" y="3871"/>
                        <a:pt x="914" y="3750"/>
                        <a:pt x="848" y="3618"/>
                      </a:cubicBezTo>
                      <a:cubicBezTo>
                        <a:pt x="799" y="3511"/>
                        <a:pt x="690" y="3439"/>
                        <a:pt x="582" y="3439"/>
                      </a:cubicBezTo>
                      <a:cubicBezTo>
                        <a:pt x="568" y="3439"/>
                        <a:pt x="554" y="3440"/>
                        <a:pt x="540" y="3442"/>
                      </a:cubicBezTo>
                      <a:lnTo>
                        <a:pt x="287" y="3486"/>
                      </a:lnTo>
                      <a:cubicBezTo>
                        <a:pt x="111" y="3508"/>
                        <a:pt x="1" y="3695"/>
                        <a:pt x="56" y="3871"/>
                      </a:cubicBezTo>
                      <a:cubicBezTo>
                        <a:pt x="111" y="4014"/>
                        <a:pt x="177" y="4146"/>
                        <a:pt x="265" y="4267"/>
                      </a:cubicBezTo>
                      <a:cubicBezTo>
                        <a:pt x="419" y="4476"/>
                        <a:pt x="617" y="4641"/>
                        <a:pt x="859" y="4751"/>
                      </a:cubicBezTo>
                      <a:cubicBezTo>
                        <a:pt x="925" y="4784"/>
                        <a:pt x="991" y="4806"/>
                        <a:pt x="1057" y="4828"/>
                      </a:cubicBezTo>
                      <a:cubicBezTo>
                        <a:pt x="1178" y="4861"/>
                        <a:pt x="1266" y="4982"/>
                        <a:pt x="1266" y="5103"/>
                      </a:cubicBezTo>
                      <a:lnTo>
                        <a:pt x="1266" y="5125"/>
                      </a:lnTo>
                      <a:cubicBezTo>
                        <a:pt x="1266" y="5290"/>
                        <a:pt x="1398" y="5422"/>
                        <a:pt x="1563" y="5422"/>
                      </a:cubicBezTo>
                      <a:lnTo>
                        <a:pt x="1782" y="5422"/>
                      </a:lnTo>
                      <a:cubicBezTo>
                        <a:pt x="1947" y="5422"/>
                        <a:pt x="2079" y="5290"/>
                        <a:pt x="2079" y="5125"/>
                      </a:cubicBezTo>
                      <a:lnTo>
                        <a:pt x="2079" y="5114"/>
                      </a:lnTo>
                      <a:cubicBezTo>
                        <a:pt x="2079" y="4982"/>
                        <a:pt x="2156" y="4872"/>
                        <a:pt x="2288" y="4839"/>
                      </a:cubicBezTo>
                      <a:cubicBezTo>
                        <a:pt x="2365" y="4806"/>
                        <a:pt x="2453" y="4784"/>
                        <a:pt x="2530" y="4751"/>
                      </a:cubicBezTo>
                      <a:cubicBezTo>
                        <a:pt x="2772" y="4630"/>
                        <a:pt x="2959" y="4476"/>
                        <a:pt x="3102" y="4267"/>
                      </a:cubicBezTo>
                      <a:cubicBezTo>
                        <a:pt x="3234" y="4069"/>
                        <a:pt x="3300" y="3827"/>
                        <a:pt x="3300" y="3563"/>
                      </a:cubicBezTo>
                      <a:cubicBezTo>
                        <a:pt x="3300" y="3255"/>
                        <a:pt x="3223" y="3014"/>
                        <a:pt x="3058" y="2827"/>
                      </a:cubicBezTo>
                      <a:lnTo>
                        <a:pt x="3047" y="2838"/>
                      </a:lnTo>
                      <a:cubicBezTo>
                        <a:pt x="2882" y="2651"/>
                        <a:pt x="2607" y="2497"/>
                        <a:pt x="2233" y="2398"/>
                      </a:cubicBezTo>
                      <a:lnTo>
                        <a:pt x="1486" y="2178"/>
                      </a:lnTo>
                      <a:cubicBezTo>
                        <a:pt x="1288" y="2123"/>
                        <a:pt x="1156" y="2068"/>
                        <a:pt x="1068" y="1991"/>
                      </a:cubicBezTo>
                      <a:cubicBezTo>
                        <a:pt x="980" y="1914"/>
                        <a:pt x="936" y="1826"/>
                        <a:pt x="936" y="1727"/>
                      </a:cubicBezTo>
                      <a:cubicBezTo>
                        <a:pt x="936" y="1628"/>
                        <a:pt x="969" y="1551"/>
                        <a:pt x="1024" y="1474"/>
                      </a:cubicBezTo>
                      <a:cubicBezTo>
                        <a:pt x="1090" y="1397"/>
                        <a:pt x="1178" y="1342"/>
                        <a:pt x="1277" y="1298"/>
                      </a:cubicBezTo>
                      <a:cubicBezTo>
                        <a:pt x="1387" y="1265"/>
                        <a:pt x="1508" y="1243"/>
                        <a:pt x="1640" y="1243"/>
                      </a:cubicBezTo>
                      <a:cubicBezTo>
                        <a:pt x="1771" y="1254"/>
                        <a:pt x="1892" y="1276"/>
                        <a:pt x="2002" y="1331"/>
                      </a:cubicBezTo>
                      <a:cubicBezTo>
                        <a:pt x="2123" y="1386"/>
                        <a:pt x="2211" y="1463"/>
                        <a:pt x="2288" y="1562"/>
                      </a:cubicBezTo>
                      <a:cubicBezTo>
                        <a:pt x="2321" y="1595"/>
                        <a:pt x="2343" y="1639"/>
                        <a:pt x="2365" y="1683"/>
                      </a:cubicBezTo>
                      <a:cubicBezTo>
                        <a:pt x="2423" y="1788"/>
                        <a:pt x="2522" y="1852"/>
                        <a:pt x="2634" y="1852"/>
                      </a:cubicBezTo>
                      <a:cubicBezTo>
                        <a:pt x="2651" y="1852"/>
                        <a:pt x="2667" y="1851"/>
                        <a:pt x="2684" y="1848"/>
                      </a:cubicBezTo>
                      <a:lnTo>
                        <a:pt x="2937" y="1804"/>
                      </a:lnTo>
                      <a:cubicBezTo>
                        <a:pt x="3124" y="1771"/>
                        <a:pt x="3234" y="1562"/>
                        <a:pt x="3146" y="1386"/>
                      </a:cubicBezTo>
                      <a:cubicBezTo>
                        <a:pt x="3091" y="1265"/>
                        <a:pt x="3025" y="1166"/>
                        <a:pt x="2948" y="1067"/>
                      </a:cubicBezTo>
                      <a:cubicBezTo>
                        <a:pt x="2805" y="891"/>
                        <a:pt x="2618" y="748"/>
                        <a:pt x="2398" y="649"/>
                      </a:cubicBezTo>
                      <a:cubicBezTo>
                        <a:pt x="2365" y="627"/>
                        <a:pt x="2321" y="616"/>
                        <a:pt x="2277" y="594"/>
                      </a:cubicBezTo>
                      <a:cubicBezTo>
                        <a:pt x="2156" y="561"/>
                        <a:pt x="2079" y="451"/>
                        <a:pt x="2079" y="319"/>
                      </a:cubicBezTo>
                      <a:lnTo>
                        <a:pt x="2079" y="286"/>
                      </a:lnTo>
                      <a:cubicBezTo>
                        <a:pt x="2079" y="121"/>
                        <a:pt x="1947" y="0"/>
                        <a:pt x="17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6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16"/>
                <p:cNvSpPr/>
                <p:nvPr/>
              </p:nvSpPr>
              <p:spPr>
                <a:xfrm rot="1299116">
                  <a:off x="7234164" y="2942149"/>
                  <a:ext cx="168576" cy="27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5433" extrusionOk="0">
                      <a:moveTo>
                        <a:pt x="3047" y="2838"/>
                      </a:moveTo>
                      <a:cubicBezTo>
                        <a:pt x="2882" y="2651"/>
                        <a:pt x="2607" y="2508"/>
                        <a:pt x="2233" y="2398"/>
                      </a:cubicBezTo>
                      <a:lnTo>
                        <a:pt x="1486" y="2189"/>
                      </a:lnTo>
                      <a:cubicBezTo>
                        <a:pt x="1288" y="2134"/>
                        <a:pt x="1156" y="2068"/>
                        <a:pt x="1068" y="2002"/>
                      </a:cubicBezTo>
                      <a:cubicBezTo>
                        <a:pt x="980" y="1925"/>
                        <a:pt x="936" y="1837"/>
                        <a:pt x="936" y="1738"/>
                      </a:cubicBezTo>
                      <a:cubicBezTo>
                        <a:pt x="936" y="1639"/>
                        <a:pt x="969" y="1562"/>
                        <a:pt x="1024" y="1485"/>
                      </a:cubicBezTo>
                      <a:cubicBezTo>
                        <a:pt x="1090" y="1408"/>
                        <a:pt x="1178" y="1353"/>
                        <a:pt x="1277" y="1309"/>
                      </a:cubicBezTo>
                      <a:cubicBezTo>
                        <a:pt x="1387" y="1265"/>
                        <a:pt x="1508" y="1254"/>
                        <a:pt x="1640" y="1254"/>
                      </a:cubicBezTo>
                      <a:cubicBezTo>
                        <a:pt x="1771" y="1254"/>
                        <a:pt x="1892" y="1287"/>
                        <a:pt x="2002" y="1342"/>
                      </a:cubicBezTo>
                      <a:cubicBezTo>
                        <a:pt x="2123" y="1397"/>
                        <a:pt x="2211" y="1474"/>
                        <a:pt x="2288" y="1562"/>
                      </a:cubicBezTo>
                      <a:cubicBezTo>
                        <a:pt x="2321" y="1606"/>
                        <a:pt x="2343" y="1650"/>
                        <a:pt x="2365" y="1694"/>
                      </a:cubicBezTo>
                      <a:cubicBezTo>
                        <a:pt x="2431" y="1804"/>
                        <a:pt x="2552" y="1881"/>
                        <a:pt x="2684" y="1859"/>
                      </a:cubicBezTo>
                      <a:lnTo>
                        <a:pt x="2937" y="1815"/>
                      </a:lnTo>
                      <a:cubicBezTo>
                        <a:pt x="3124" y="1771"/>
                        <a:pt x="3234" y="1573"/>
                        <a:pt x="3146" y="1397"/>
                      </a:cubicBezTo>
                      <a:cubicBezTo>
                        <a:pt x="3091" y="1276"/>
                        <a:pt x="3025" y="1177"/>
                        <a:pt x="2948" y="1078"/>
                      </a:cubicBezTo>
                      <a:cubicBezTo>
                        <a:pt x="2805" y="891"/>
                        <a:pt x="2618" y="759"/>
                        <a:pt x="2398" y="660"/>
                      </a:cubicBezTo>
                      <a:cubicBezTo>
                        <a:pt x="2365" y="638"/>
                        <a:pt x="2321" y="616"/>
                        <a:pt x="2277" y="605"/>
                      </a:cubicBezTo>
                      <a:cubicBezTo>
                        <a:pt x="2156" y="572"/>
                        <a:pt x="2079" y="451"/>
                        <a:pt x="2079" y="330"/>
                      </a:cubicBezTo>
                      <a:lnTo>
                        <a:pt x="2079" y="297"/>
                      </a:lnTo>
                      <a:cubicBezTo>
                        <a:pt x="2079" y="132"/>
                        <a:pt x="1947" y="0"/>
                        <a:pt x="1782" y="0"/>
                      </a:cubicBezTo>
                      <a:lnTo>
                        <a:pt x="1563" y="0"/>
                      </a:lnTo>
                      <a:cubicBezTo>
                        <a:pt x="1398" y="0"/>
                        <a:pt x="1266" y="132"/>
                        <a:pt x="1266" y="297"/>
                      </a:cubicBezTo>
                      <a:lnTo>
                        <a:pt x="1266" y="297"/>
                      </a:lnTo>
                      <a:cubicBezTo>
                        <a:pt x="1266" y="429"/>
                        <a:pt x="1189" y="550"/>
                        <a:pt x="1057" y="583"/>
                      </a:cubicBezTo>
                      <a:cubicBezTo>
                        <a:pt x="980" y="605"/>
                        <a:pt x="914" y="627"/>
                        <a:pt x="848" y="660"/>
                      </a:cubicBezTo>
                      <a:cubicBezTo>
                        <a:pt x="617" y="759"/>
                        <a:pt x="452" y="902"/>
                        <a:pt x="320" y="1100"/>
                      </a:cubicBezTo>
                      <a:cubicBezTo>
                        <a:pt x="199" y="1287"/>
                        <a:pt x="133" y="1518"/>
                        <a:pt x="133" y="1771"/>
                      </a:cubicBezTo>
                      <a:cubicBezTo>
                        <a:pt x="133" y="2332"/>
                        <a:pt x="441" y="2695"/>
                        <a:pt x="1046" y="2882"/>
                      </a:cubicBezTo>
                      <a:lnTo>
                        <a:pt x="2101" y="3211"/>
                      </a:lnTo>
                      <a:cubicBezTo>
                        <a:pt x="2244" y="3255"/>
                        <a:pt x="2343" y="3310"/>
                        <a:pt x="2409" y="3376"/>
                      </a:cubicBezTo>
                      <a:cubicBezTo>
                        <a:pt x="2475" y="3442"/>
                        <a:pt x="2497" y="3530"/>
                        <a:pt x="2497" y="3629"/>
                      </a:cubicBezTo>
                      <a:cubicBezTo>
                        <a:pt x="2497" y="3783"/>
                        <a:pt x="2431" y="3915"/>
                        <a:pt x="2277" y="4025"/>
                      </a:cubicBezTo>
                      <a:cubicBezTo>
                        <a:pt x="2134" y="4124"/>
                        <a:pt x="1947" y="4179"/>
                        <a:pt x="1728" y="4179"/>
                      </a:cubicBezTo>
                      <a:cubicBezTo>
                        <a:pt x="1486" y="4179"/>
                        <a:pt x="1288" y="4113"/>
                        <a:pt x="1112" y="3970"/>
                      </a:cubicBezTo>
                      <a:cubicBezTo>
                        <a:pt x="1002" y="3882"/>
                        <a:pt x="914" y="3761"/>
                        <a:pt x="848" y="3629"/>
                      </a:cubicBezTo>
                      <a:cubicBezTo>
                        <a:pt x="793" y="3508"/>
                        <a:pt x="661" y="3431"/>
                        <a:pt x="540" y="3453"/>
                      </a:cubicBezTo>
                      <a:lnTo>
                        <a:pt x="287" y="3486"/>
                      </a:lnTo>
                      <a:cubicBezTo>
                        <a:pt x="111" y="3519"/>
                        <a:pt x="1" y="3706"/>
                        <a:pt x="56" y="3882"/>
                      </a:cubicBezTo>
                      <a:cubicBezTo>
                        <a:pt x="111" y="4025"/>
                        <a:pt x="177" y="4157"/>
                        <a:pt x="265" y="4278"/>
                      </a:cubicBezTo>
                      <a:cubicBezTo>
                        <a:pt x="419" y="4487"/>
                        <a:pt x="617" y="4641"/>
                        <a:pt x="859" y="4762"/>
                      </a:cubicBezTo>
                      <a:cubicBezTo>
                        <a:pt x="925" y="4784"/>
                        <a:pt x="991" y="4817"/>
                        <a:pt x="1057" y="4839"/>
                      </a:cubicBezTo>
                      <a:cubicBezTo>
                        <a:pt x="1178" y="4872"/>
                        <a:pt x="1266" y="4982"/>
                        <a:pt x="1266" y="5114"/>
                      </a:cubicBezTo>
                      <a:lnTo>
                        <a:pt x="1266" y="5136"/>
                      </a:lnTo>
                      <a:cubicBezTo>
                        <a:pt x="1266" y="5301"/>
                        <a:pt x="1398" y="5433"/>
                        <a:pt x="1563" y="5433"/>
                      </a:cubicBezTo>
                      <a:lnTo>
                        <a:pt x="1782" y="5433"/>
                      </a:lnTo>
                      <a:cubicBezTo>
                        <a:pt x="1947" y="5433"/>
                        <a:pt x="2079" y="5301"/>
                        <a:pt x="2079" y="5136"/>
                      </a:cubicBezTo>
                      <a:lnTo>
                        <a:pt x="2079" y="5125"/>
                      </a:lnTo>
                      <a:cubicBezTo>
                        <a:pt x="2079" y="4993"/>
                        <a:pt x="2156" y="4883"/>
                        <a:pt x="2288" y="4839"/>
                      </a:cubicBezTo>
                      <a:cubicBezTo>
                        <a:pt x="2365" y="4817"/>
                        <a:pt x="2453" y="4795"/>
                        <a:pt x="2530" y="4751"/>
                      </a:cubicBezTo>
                      <a:cubicBezTo>
                        <a:pt x="2772" y="4641"/>
                        <a:pt x="2959" y="4487"/>
                        <a:pt x="3102" y="4278"/>
                      </a:cubicBezTo>
                      <a:cubicBezTo>
                        <a:pt x="3234" y="4080"/>
                        <a:pt x="3300" y="3838"/>
                        <a:pt x="3300" y="3574"/>
                      </a:cubicBezTo>
                      <a:cubicBezTo>
                        <a:pt x="3300" y="3266"/>
                        <a:pt x="3223" y="3025"/>
                        <a:pt x="3058" y="28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16"/>
                <p:cNvSpPr/>
                <p:nvPr/>
              </p:nvSpPr>
              <p:spPr>
                <a:xfrm rot="1299116">
                  <a:off x="7465795" y="3065524"/>
                  <a:ext cx="26453" cy="157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089" extrusionOk="0">
                      <a:moveTo>
                        <a:pt x="113" y="1"/>
                      </a:moveTo>
                      <a:cubicBezTo>
                        <a:pt x="101" y="1"/>
                        <a:pt x="89" y="3"/>
                        <a:pt x="78" y="9"/>
                      </a:cubicBezTo>
                      <a:cubicBezTo>
                        <a:pt x="23" y="31"/>
                        <a:pt x="1" y="97"/>
                        <a:pt x="23" y="141"/>
                      </a:cubicBezTo>
                      <a:cubicBezTo>
                        <a:pt x="221" y="592"/>
                        <a:pt x="320" y="1054"/>
                        <a:pt x="320" y="1549"/>
                      </a:cubicBezTo>
                      <a:cubicBezTo>
                        <a:pt x="320" y="2032"/>
                        <a:pt x="221" y="2505"/>
                        <a:pt x="23" y="2956"/>
                      </a:cubicBezTo>
                      <a:cubicBezTo>
                        <a:pt x="1" y="3000"/>
                        <a:pt x="23" y="3066"/>
                        <a:pt x="78" y="3088"/>
                      </a:cubicBezTo>
                      <a:lnTo>
                        <a:pt x="111" y="3088"/>
                      </a:lnTo>
                      <a:cubicBezTo>
                        <a:pt x="155" y="3088"/>
                        <a:pt x="188" y="3066"/>
                        <a:pt x="210" y="3033"/>
                      </a:cubicBezTo>
                      <a:cubicBezTo>
                        <a:pt x="419" y="2560"/>
                        <a:pt x="518" y="2065"/>
                        <a:pt x="518" y="1549"/>
                      </a:cubicBezTo>
                      <a:cubicBezTo>
                        <a:pt x="518" y="1032"/>
                        <a:pt x="419" y="537"/>
                        <a:pt x="210" y="64"/>
                      </a:cubicBezTo>
                      <a:cubicBezTo>
                        <a:pt x="185" y="23"/>
                        <a:pt x="149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6"/>
                <p:cNvSpPr/>
                <p:nvPr/>
              </p:nvSpPr>
              <p:spPr>
                <a:xfrm rot="1299116">
                  <a:off x="7143757" y="2937681"/>
                  <a:ext cx="26453" cy="157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089" extrusionOk="0">
                      <a:moveTo>
                        <a:pt x="409" y="1"/>
                      </a:moveTo>
                      <a:cubicBezTo>
                        <a:pt x="370" y="1"/>
                        <a:pt x="336" y="23"/>
                        <a:pt x="319" y="64"/>
                      </a:cubicBezTo>
                      <a:cubicBezTo>
                        <a:pt x="110" y="537"/>
                        <a:pt x="0" y="1032"/>
                        <a:pt x="0" y="1549"/>
                      </a:cubicBezTo>
                      <a:cubicBezTo>
                        <a:pt x="0" y="2065"/>
                        <a:pt x="110" y="2560"/>
                        <a:pt x="319" y="3033"/>
                      </a:cubicBezTo>
                      <a:cubicBezTo>
                        <a:pt x="330" y="3066"/>
                        <a:pt x="363" y="3088"/>
                        <a:pt x="407" y="3088"/>
                      </a:cubicBezTo>
                      <a:lnTo>
                        <a:pt x="451" y="3088"/>
                      </a:lnTo>
                      <a:cubicBezTo>
                        <a:pt x="495" y="3055"/>
                        <a:pt x="517" y="3000"/>
                        <a:pt x="495" y="2956"/>
                      </a:cubicBezTo>
                      <a:cubicBezTo>
                        <a:pt x="297" y="2505"/>
                        <a:pt x="198" y="2032"/>
                        <a:pt x="198" y="1549"/>
                      </a:cubicBezTo>
                      <a:cubicBezTo>
                        <a:pt x="198" y="1054"/>
                        <a:pt x="297" y="592"/>
                        <a:pt x="495" y="141"/>
                      </a:cubicBezTo>
                      <a:cubicBezTo>
                        <a:pt x="517" y="97"/>
                        <a:pt x="495" y="31"/>
                        <a:pt x="451" y="9"/>
                      </a:cubicBezTo>
                      <a:cubicBezTo>
                        <a:pt x="437" y="3"/>
                        <a:pt x="423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8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1" name="Google Shape;581;p16"/>
            <p:cNvSpPr/>
            <p:nvPr/>
          </p:nvSpPr>
          <p:spPr>
            <a:xfrm rot="5400000">
              <a:off x="3310125" y="3877375"/>
              <a:ext cx="958800" cy="27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705850" y="307073"/>
            <a:ext cx="7649111" cy="643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Amazon</a:t>
            </a:r>
          </a:p>
        </p:txBody>
      </p:sp>
      <p:sp>
        <p:nvSpPr>
          <p:cNvPr id="2" name="Google Shape;534;p16">
            <a:extLst>
              <a:ext uri="{FF2B5EF4-FFF2-40B4-BE49-F238E27FC236}">
                <a16:creationId xmlns:a16="http://schemas.microsoft.com/office/drawing/2014/main" id="{57B5173A-47CF-EC93-63C1-137CE3375C48}"/>
              </a:ext>
            </a:extLst>
          </p:cNvPr>
          <p:cNvSpPr txBox="1">
            <a:spLocks/>
          </p:cNvSpPr>
          <p:nvPr/>
        </p:nvSpPr>
        <p:spPr>
          <a:xfrm>
            <a:off x="705850" y="1120876"/>
            <a:ext cx="8213955" cy="3236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Model:</a:t>
            </a: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operates physical retail stores with an expanding online presence. Known for its extensive network of stores offering a wide range of products at low prices.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an online marketplace, Amazon has diversified into various sectors including e-commerce, cloud computing, digital streaming, and artificial intelligence. It focuses on delivering convenience and a vast selection of products to customers globally.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4;p16">
            <a:extLst>
              <a:ext uri="{FF2B5EF4-FFF2-40B4-BE49-F238E27FC236}">
                <a16:creationId xmlns:a16="http://schemas.microsoft.com/office/drawing/2014/main" id="{57B5173A-47CF-EC93-63C1-137CE3375C48}"/>
              </a:ext>
            </a:extLst>
          </p:cNvPr>
          <p:cNvSpPr txBox="1">
            <a:spLocks/>
          </p:cNvSpPr>
          <p:nvPr/>
        </p:nvSpPr>
        <p:spPr>
          <a:xfrm>
            <a:off x="789935" y="774291"/>
            <a:ext cx="8029600" cy="359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and Fulfillment:</a:t>
            </a: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network of physical stores for product distribution and offers services like click-and-collect and same-day delivery through its stores.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its advanced fulfillment network, including fulfillment centers, sortation centers, and delivery stations. Offers various delivery options like Prime, Prime Now, and Amazon Fresh.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143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4;p16">
            <a:extLst>
              <a:ext uri="{FF2B5EF4-FFF2-40B4-BE49-F238E27FC236}">
                <a16:creationId xmlns:a16="http://schemas.microsoft.com/office/drawing/2014/main" id="{57B5173A-47CF-EC93-63C1-137CE3375C48}"/>
              </a:ext>
            </a:extLst>
          </p:cNvPr>
          <p:cNvSpPr txBox="1">
            <a:spLocks/>
          </p:cNvSpPr>
          <p:nvPr/>
        </p:nvSpPr>
        <p:spPr>
          <a:xfrm>
            <a:off x="789935" y="774291"/>
            <a:ext cx="8000104" cy="359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Base: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Appeals to a broad customer base, including budget-conscious shoppers and those preferring in-store shopping experiences.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Attracts a diverse customer base, including those seeking convenience, fast shipping, and a vast selection of products. It has a significant presence among tech-savvy and urban consumers.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406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4;p16">
            <a:extLst>
              <a:ext uri="{FF2B5EF4-FFF2-40B4-BE49-F238E27FC236}">
                <a16:creationId xmlns:a16="http://schemas.microsoft.com/office/drawing/2014/main" id="{57B5173A-47CF-EC93-63C1-137CE3375C48}"/>
              </a:ext>
            </a:extLst>
          </p:cNvPr>
          <p:cNvSpPr txBox="1">
            <a:spLocks/>
          </p:cNvSpPr>
          <p:nvPr/>
        </p:nvSpPr>
        <p:spPr>
          <a:xfrm>
            <a:off x="789935" y="774291"/>
            <a:ext cx="7889491" cy="359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Innovation: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invested in technology to improve its supply chain, inventory management, and online platforms. Introduced services like Walmart+ for subscription-based benefits.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Renowned for its innovation in logistics, artificial intelligence (AI), and customer-centric technology. Continuously introduce new services and features like Amazon Prime, Alexa, and Amazon Go stores.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50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4;p16">
            <a:extLst>
              <a:ext uri="{FF2B5EF4-FFF2-40B4-BE49-F238E27FC236}">
                <a16:creationId xmlns:a16="http://schemas.microsoft.com/office/drawing/2014/main" id="{57B5173A-47CF-EC93-63C1-137CE3375C48}"/>
              </a:ext>
            </a:extLst>
          </p:cNvPr>
          <p:cNvSpPr txBox="1">
            <a:spLocks/>
          </p:cNvSpPr>
          <p:nvPr/>
        </p:nvSpPr>
        <p:spPr>
          <a:xfrm>
            <a:off x="789935" y="774291"/>
            <a:ext cx="8206581" cy="359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Strategies: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offering everyday low prices, leveraging its extensive physical presence, and expanding its e-commerce capabilities to compete with Amazon.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customer experience, innovation, and diversification into new markets. Prioritizes long-term growth over short-term profitability.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133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4;p16">
            <a:extLst>
              <a:ext uri="{FF2B5EF4-FFF2-40B4-BE49-F238E27FC236}">
                <a16:creationId xmlns:a16="http://schemas.microsoft.com/office/drawing/2014/main" id="{57B5173A-47CF-EC93-63C1-137CE3375C48}"/>
              </a:ext>
            </a:extLst>
          </p:cNvPr>
          <p:cNvSpPr txBox="1">
            <a:spLocks/>
          </p:cNvSpPr>
          <p:nvPr/>
        </p:nvSpPr>
        <p:spPr>
          <a:xfrm>
            <a:off x="789935" y="774291"/>
            <a:ext cx="8007478" cy="359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Strategies: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offering everyday low prices, leveraging its extensive physical presence, and expanding its e-commerce capabilities to compete with Amazon.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04800">
              <a:buClr>
                <a:schemeClr val="dk1"/>
              </a:buClr>
              <a:buSzPts val="1200"/>
              <a:buFont typeface="Inter"/>
              <a:buChar char="●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customer experience, innovation, and diversification into new markets. Prioritizes long-term growth over short-term profitability.</a:t>
            </a:r>
          </a:p>
          <a:p>
            <a:pPr marL="152400">
              <a:buClr>
                <a:schemeClr val="dk1"/>
              </a:buClr>
              <a:buSzPts val="1200"/>
            </a:pPr>
            <a:endParaRPr lang="en-US" sz="1600" dirty="0"/>
          </a:p>
          <a:p>
            <a:pPr marL="152400">
              <a:buClr>
                <a:schemeClr val="dk1"/>
              </a:buClr>
              <a:buSzPts val="12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while Walmart and Amazon both compete in the retail sector, they have distinct business models, strengths, and strategies, making them formidable competitors in the global marketplace.</a:t>
            </a:r>
          </a:p>
        </p:txBody>
      </p:sp>
    </p:spTree>
    <p:extLst>
      <p:ext uri="{BB962C8B-B14F-4D97-AF65-F5344CB8AC3E}">
        <p14:creationId xmlns:p14="http://schemas.microsoft.com/office/powerpoint/2010/main" val="372058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"/>
          <p:cNvSpPr txBox="1">
            <a:spLocks noGrp="1"/>
          </p:cNvSpPr>
          <p:nvPr>
            <p:ph type="title"/>
          </p:nvPr>
        </p:nvSpPr>
        <p:spPr>
          <a:xfrm>
            <a:off x="349867" y="206373"/>
            <a:ext cx="7975597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in year-wise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5B8E2-6CB2-BF57-CD1D-9B5249E2C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45" t="25232" r="42662" b="22581"/>
          <a:stretch/>
        </p:blipFill>
        <p:spPr>
          <a:xfrm>
            <a:off x="973393" y="1039761"/>
            <a:ext cx="7093975" cy="3510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Infographic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46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Manrope Medium</vt:lpstr>
      <vt:lpstr>Anaheim</vt:lpstr>
      <vt:lpstr>Times New Roman</vt:lpstr>
      <vt:lpstr>Manrope SemiBold</vt:lpstr>
      <vt:lpstr>Inter</vt:lpstr>
      <vt:lpstr>Arial</vt:lpstr>
      <vt:lpstr>Roboto Condensed Light</vt:lpstr>
      <vt:lpstr>Business Cost Analysis Infographics by Slidesgo</vt:lpstr>
      <vt:lpstr>WALMART SUPERSTORE SALES ANALYSIS</vt:lpstr>
      <vt:lpstr>About Walmart</vt:lpstr>
      <vt:lpstr>Comparison with Amazon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sales in year-wise</vt:lpstr>
      <vt:lpstr>Highest sales in month wise</vt:lpstr>
      <vt:lpstr>Highest sales in day wise</vt:lpstr>
      <vt:lpstr>Highest and lowest sales </vt:lpstr>
      <vt:lpstr>Which products were sold low?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SUPERSTORE SALES ANALYSIS</dc:title>
  <dc:creator>Krishna Prasath</dc:creator>
  <cp:lastModifiedBy>Krishna prasath</cp:lastModifiedBy>
  <cp:revision>1</cp:revision>
  <dcterms:modified xsi:type="dcterms:W3CDTF">2024-04-03T14:37:59Z</dcterms:modified>
</cp:coreProperties>
</file>