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19" Type="http://schemas.microsoft.com/office/2016/11/relationships/changesInfo" Target="changesInfos/changesInfo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S Krishnapriya </a:t>
            </a:r>
          </a:p>
          <a:p>
            <a:r>
              <a:rPr lang="en-US" sz="2400" dirty="0"/>
              <a:t>REGISTER NO: 312208958</a:t>
            </a:r>
          </a:p>
          <a:p>
            <a:r>
              <a:rPr lang="en-US" sz="2400" dirty="0"/>
              <a:t>DEPARTMENT: B Com General </a:t>
            </a:r>
          </a:p>
          <a:p>
            <a:r>
              <a:rPr lang="en-US" sz="2400" dirty="0"/>
              <a:t>COLLEGE: Chevalier T Thomas Elizabeth college for women’s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3" name="TextBox 2">
            <a:extLst>
              <a:ext uri="{FF2B5EF4-FFF2-40B4-BE49-F238E27FC236}">
                <a16:creationId xmlns:a16="http://schemas.microsoft.com/office/drawing/2014/main" id="{53EAF032-0D19-8561-AA89-5B6D049C9544}"/>
              </a:ext>
            </a:extLst>
          </p:cNvPr>
          <p:cNvSpPr txBox="1"/>
          <p:nvPr/>
        </p:nvSpPr>
        <p:spPr>
          <a:xfrm>
            <a:off x="739775" y="1439260"/>
            <a:ext cx="6100074" cy="3108543"/>
          </a:xfrm>
          <a:prstGeom prst="rect">
            <a:avLst/>
          </a:prstGeom>
          <a:noFill/>
        </p:spPr>
        <p:txBody>
          <a:bodyPr wrap="square">
            <a:spAutoFit/>
          </a:bodyPr>
          <a:lstStyle/>
          <a:p>
            <a:r>
              <a:rPr lang="en-US" sz="2800" b="1" i="1" dirty="0"/>
              <a:t>The modelling in this employee performance analysis project includes the following </a:t>
            </a:r>
          </a:p>
          <a:p>
            <a:r>
              <a:rPr lang="en-US" sz="2800" b="1" i="1" dirty="0"/>
              <a:t>*Data collection </a:t>
            </a:r>
          </a:p>
          <a:p>
            <a:r>
              <a:rPr lang="en-US" sz="2800" b="1" i="1" dirty="0"/>
              <a:t>*Data cleaning</a:t>
            </a:r>
          </a:p>
          <a:p>
            <a:r>
              <a:rPr lang="en-US" sz="2800" b="1" i="1" dirty="0"/>
              <a:t>*Pivot table </a:t>
            </a:r>
          </a:p>
          <a:p>
            <a:r>
              <a:rPr lang="en-US" sz="2800" b="1" i="1" dirty="0"/>
              <a:t>*Chart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36B3F890-3022-4C0B-F15E-633AC61BCA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696" y="1614268"/>
            <a:ext cx="8549446" cy="304330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96A2AD5-CD4A-8F3F-993C-F2BB11283744}"/>
              </a:ext>
            </a:extLst>
          </p:cNvPr>
          <p:cNvSpPr txBox="1"/>
          <p:nvPr/>
        </p:nvSpPr>
        <p:spPr>
          <a:xfrm>
            <a:off x="456102" y="1874728"/>
            <a:ext cx="8027769" cy="3108543"/>
          </a:xfrm>
          <a:prstGeom prst="rect">
            <a:avLst/>
          </a:prstGeom>
          <a:noFill/>
        </p:spPr>
        <p:txBody>
          <a:bodyPr wrap="square">
            <a:spAutoFit/>
          </a:bodyPr>
          <a:lstStyle/>
          <a:p>
            <a:r>
              <a:rPr lang="en-US" sz="2800" b="1" i="1" dirty="0"/>
              <a:t>The conclusion is the employee data analysis reveals is the key insights in workforce performance and areas needed for improvement the effective data analysis provide a foundation for the improvised planning and operational development , which leads to a motivational and productive workforce environment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297090" y="2787004"/>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TextBox 14">
            <a:extLst>
              <a:ext uri="{FF2B5EF4-FFF2-40B4-BE49-F238E27FC236}">
                <a16:creationId xmlns:a16="http://schemas.microsoft.com/office/drawing/2014/main" id="{E6EA2975-F815-1562-7090-4B821AAC0E43}"/>
              </a:ext>
            </a:extLst>
          </p:cNvPr>
          <p:cNvSpPr txBox="1"/>
          <p:nvPr/>
        </p:nvSpPr>
        <p:spPr>
          <a:xfrm>
            <a:off x="751813" y="1907037"/>
            <a:ext cx="7658762" cy="2246769"/>
          </a:xfrm>
          <a:prstGeom prst="rect">
            <a:avLst/>
          </a:prstGeom>
          <a:noFill/>
        </p:spPr>
        <p:txBody>
          <a:bodyPr wrap="square">
            <a:spAutoFit/>
          </a:bodyPr>
          <a:lstStyle/>
          <a:p>
            <a:r>
              <a:rPr lang="en-US" sz="2800" b="1" i="1" dirty="0"/>
              <a:t>The goal is to analyze employee data to gain insights into workforce dynamics, performance, and employee satisfaction. The analysis should help identify patterns, trends, and areas for improvement in employee management practices.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10323"/>
            <a:ext cx="7924800" cy="4154984"/>
          </a:xfrm>
          <a:prstGeom prst="rect">
            <a:avLst/>
          </a:prstGeom>
          <a:noFill/>
        </p:spPr>
        <p:txBody>
          <a:bodyPr wrap="square" rtlCol="0">
            <a:spAutoFit/>
          </a:bodyPr>
          <a:lstStyle/>
          <a:p>
            <a:pPr algn="l">
              <a:buFont typeface="Arial" panose="020B0604020202020204" pitchFamily="34" charset="0"/>
              <a:buChar char="•"/>
            </a:pPr>
            <a:r>
              <a:rPr lang="en-US" sz="2400" b="1" i="1" dirty="0">
                <a:solidFill>
                  <a:srgbClr val="0D0D0D"/>
                </a:solidFill>
                <a:effectLst/>
                <a:latin typeface="Times New Roman" panose="02020603050405020304" pitchFamily="18" charset="0"/>
                <a:cs typeface="Times New Roman" panose="02020603050405020304" pitchFamily="18" charset="0"/>
              </a:rPr>
              <a:t>. To analyze and interpret employee data to enhance workforce management, optimize performance, and improve employee satisfaction and retention Background. Organizations collect a wealth of data on their employees, including demographics, performance metrics, compensation, and feedback. Proper analysis of this data can provide valuable insights into workforce trends, strengths, and areas needing improvement. The findings will support strategic decision-making to drive organizational success</a:t>
            </a:r>
          </a:p>
          <a:p>
            <a:endParaRPr lang="en-IN" sz="2400" b="1" i="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185841A0-DDFE-FF00-7BB0-16AA079F576B}"/>
              </a:ext>
            </a:extLst>
          </p:cNvPr>
          <p:cNvSpPr txBox="1"/>
          <p:nvPr/>
        </p:nvSpPr>
        <p:spPr>
          <a:xfrm>
            <a:off x="1814512" y="2315587"/>
            <a:ext cx="5489686" cy="3046988"/>
          </a:xfrm>
          <a:prstGeom prst="rect">
            <a:avLst/>
          </a:prstGeom>
          <a:noFill/>
        </p:spPr>
        <p:txBody>
          <a:bodyPr wrap="square">
            <a:spAutoFit/>
          </a:bodyPr>
          <a:lstStyle/>
          <a:p>
            <a:r>
              <a:rPr lang="en-US" sz="3200" b="1" i="1" dirty="0"/>
              <a:t>The end user in employee performance analysis include:</a:t>
            </a:r>
          </a:p>
          <a:p>
            <a:r>
              <a:rPr lang="en-US" sz="3200" b="1" i="1" dirty="0"/>
              <a:t>1. Human resources management professional</a:t>
            </a:r>
          </a:p>
          <a:p>
            <a:r>
              <a:rPr lang="en-US" sz="3200" b="1" i="1" dirty="0"/>
              <a:t>2. Data analyst</a:t>
            </a:r>
          </a:p>
          <a:p>
            <a:r>
              <a:rPr lang="en-US" sz="3200" b="1" i="1" dirty="0"/>
              <a:t>3.Team leader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120461" y="1857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88FC0446-EC60-EBC0-EB98-2ADCA94005E0}"/>
              </a:ext>
            </a:extLst>
          </p:cNvPr>
          <p:cNvSpPr txBox="1"/>
          <p:nvPr/>
        </p:nvSpPr>
        <p:spPr>
          <a:xfrm>
            <a:off x="558165" y="1924610"/>
            <a:ext cx="6100074" cy="2554545"/>
          </a:xfrm>
          <a:prstGeom prst="rect">
            <a:avLst/>
          </a:prstGeom>
          <a:noFill/>
        </p:spPr>
        <p:txBody>
          <a:bodyPr wrap="square">
            <a:spAutoFit/>
          </a:bodyPr>
          <a:lstStyle/>
          <a:p>
            <a:r>
              <a:rPr lang="en-US" sz="3200" b="1" i="1" dirty="0"/>
              <a:t>*Filter- purpose to fill the missing value</a:t>
            </a:r>
          </a:p>
          <a:p>
            <a:r>
              <a:rPr lang="en-US" sz="3200" b="1" i="1" dirty="0"/>
              <a:t>*Conditional formatting -blank values</a:t>
            </a:r>
          </a:p>
          <a:p>
            <a:r>
              <a:rPr lang="en-US" sz="3200" b="1" i="1" dirty="0"/>
              <a:t>*Using pivot table and chart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598A04C2-FD1C-54D1-061C-998EC846E72F}"/>
              </a:ext>
            </a:extLst>
          </p:cNvPr>
          <p:cNvSpPr txBox="1"/>
          <p:nvPr/>
        </p:nvSpPr>
        <p:spPr>
          <a:xfrm>
            <a:off x="2104668" y="1143634"/>
            <a:ext cx="6100074" cy="4893647"/>
          </a:xfrm>
          <a:prstGeom prst="rect">
            <a:avLst/>
          </a:prstGeom>
          <a:noFill/>
        </p:spPr>
        <p:txBody>
          <a:bodyPr wrap="square">
            <a:spAutoFit/>
          </a:bodyPr>
          <a:lstStyle/>
          <a:p>
            <a:r>
              <a:rPr lang="en-US" sz="2400" b="1" i="1" dirty="0"/>
              <a:t>*Employee data set - kaggle </a:t>
            </a:r>
          </a:p>
          <a:p>
            <a:r>
              <a:rPr lang="en-US" sz="2400" b="1" i="1" dirty="0"/>
              <a:t>*There are 26 feature</a:t>
            </a:r>
          </a:p>
          <a:p>
            <a:r>
              <a:rPr lang="en-US" sz="2400" b="1" i="1" dirty="0"/>
              <a:t>*The important ten features are</a:t>
            </a:r>
          </a:p>
          <a:p>
            <a:r>
              <a:rPr lang="en-US" sz="2400" b="1" i="1" dirty="0"/>
              <a:t> 1.Employee id</a:t>
            </a:r>
          </a:p>
          <a:p>
            <a:r>
              <a:rPr lang="en-US" sz="2400" b="1" i="1" dirty="0"/>
              <a:t> 2.First name</a:t>
            </a:r>
          </a:p>
          <a:p>
            <a:r>
              <a:rPr lang="en-US" sz="2400" b="1" i="1" dirty="0"/>
              <a:t> 3.Last name</a:t>
            </a:r>
          </a:p>
          <a:p>
            <a:r>
              <a:rPr lang="en-US" sz="2400" b="1" i="1" dirty="0"/>
              <a:t> 4.Gender</a:t>
            </a:r>
          </a:p>
          <a:p>
            <a:r>
              <a:rPr lang="en-US" sz="2400" b="1" i="1" dirty="0"/>
              <a:t> 5.Employee status</a:t>
            </a:r>
          </a:p>
          <a:p>
            <a:r>
              <a:rPr lang="en-US" sz="2400" b="1" i="1" dirty="0"/>
              <a:t> 6.Employee type</a:t>
            </a:r>
          </a:p>
          <a:p>
            <a:r>
              <a:rPr lang="en-US" sz="2400" b="1" i="1" dirty="0"/>
              <a:t> 7.Employee classification</a:t>
            </a:r>
          </a:p>
          <a:p>
            <a:r>
              <a:rPr lang="en-US" sz="2400" b="1" i="1" dirty="0"/>
              <a:t> 8.Perfomance score </a:t>
            </a:r>
          </a:p>
          <a:p>
            <a:r>
              <a:rPr lang="en-US" sz="2400" b="1" i="1" dirty="0"/>
              <a:t> 9.Current employee rating </a:t>
            </a:r>
          </a:p>
          <a:p>
            <a:r>
              <a:rPr lang="en-US" sz="2400" b="1" i="1" dirty="0"/>
              <a:t>10.Business unit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F97F0ABD-1EB1-73E3-CB8F-7DBB130D035A}"/>
              </a:ext>
            </a:extLst>
          </p:cNvPr>
          <p:cNvSpPr txBox="1"/>
          <p:nvPr/>
        </p:nvSpPr>
        <p:spPr>
          <a:xfrm>
            <a:off x="2579577" y="2616312"/>
            <a:ext cx="6100074" cy="1384995"/>
          </a:xfrm>
          <a:prstGeom prst="rect">
            <a:avLst/>
          </a:prstGeom>
          <a:noFill/>
        </p:spPr>
        <p:txBody>
          <a:bodyPr wrap="square">
            <a:spAutoFit/>
          </a:bodyPr>
          <a:lstStyle/>
          <a:p>
            <a:r>
              <a:rPr lang="en-US" sz="2800" b="1" i="1" dirty="0"/>
              <a:t>Performance Level - These includes the categories such as level in very high  medium , low etc.</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Senthil krishnapriya KRISHNAPRIYA</cp:lastModifiedBy>
  <cp:revision>14</cp:revision>
  <dcterms:created xsi:type="dcterms:W3CDTF">2024-03-29T15:07:22Z</dcterms:created>
  <dcterms:modified xsi:type="dcterms:W3CDTF">2024-08-31T14:05:00Z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