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378"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27291B13752A875A/Documents/SALARY%20ANALYSI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[SALARY ANALYSIS.xlsx]Sheet2!PivotTable25</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Sum of Salary by Department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Sheet2!$B$3</c:f>
              <c:strCache>
                <c:ptCount val="1"/>
                <c:pt idx="0">
                  <c:v>Total</c:v>
                </c:pt>
              </c:strCache>
            </c:strRef>
          </c:tx>
          <c:spPr>
            <a:solidFill>
              <a:schemeClr val="accent1"/>
            </a:solidFill>
            <a:ln>
              <a:noFill/>
            </a:ln>
            <a:effectLst/>
          </c:spPr>
          <c:invertIfNegative val="0"/>
          <c:cat>
            <c:strRef>
              <c:f>Sheet2!$A$4:$A$16</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Sheet2!$B$4:$B$16</c:f>
              <c:numCache>
                <c:formatCode>General</c:formatCode>
                <c:ptCount val="13"/>
                <c:pt idx="0">
                  <c:v>1376053.7799999998</c:v>
                </c:pt>
                <c:pt idx="1">
                  <c:v>1599611.9000000004</c:v>
                </c:pt>
                <c:pt idx="2">
                  <c:v>1000392.2200000002</c:v>
                </c:pt>
                <c:pt idx="3">
                  <c:v>901731.07000000007</c:v>
                </c:pt>
                <c:pt idx="4">
                  <c:v>1081214.5799999998</c:v>
                </c:pt>
                <c:pt idx="5">
                  <c:v>651854.17999999993</c:v>
                </c:pt>
                <c:pt idx="6">
                  <c:v>600130.73</c:v>
                </c:pt>
                <c:pt idx="7">
                  <c:v>1352220.23</c:v>
                </c:pt>
                <c:pt idx="8">
                  <c:v>807560.91</c:v>
                </c:pt>
                <c:pt idx="9">
                  <c:v>594025.59000000008</c:v>
                </c:pt>
                <c:pt idx="10">
                  <c:v>1240389.3800000001</c:v>
                </c:pt>
                <c:pt idx="11">
                  <c:v>1062559.92</c:v>
                </c:pt>
                <c:pt idx="12">
                  <c:v>1550127.7</c:v>
                </c:pt>
              </c:numCache>
            </c:numRef>
          </c:val>
          <c:extLst>
            <c:ext xmlns:c16="http://schemas.microsoft.com/office/drawing/2014/chart" uri="{C3380CC4-5D6E-409C-BE32-E72D297353CC}">
              <c16:uniqueId val="{00000000-FCC5-4863-852B-6E4ED71E25EE}"/>
            </c:ext>
          </c:extLst>
        </c:ser>
        <c:dLbls>
          <c:showLegendKey val="0"/>
          <c:showVal val="0"/>
          <c:showCatName val="0"/>
          <c:showSerName val="0"/>
          <c:showPercent val="0"/>
          <c:showBubbleSize val="0"/>
        </c:dLbls>
        <c:gapWidth val="182"/>
        <c:axId val="563059663"/>
        <c:axId val="563060143"/>
      </c:barChart>
      <c:catAx>
        <c:axId val="56305966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3060143"/>
        <c:crosses val="autoZero"/>
        <c:auto val="1"/>
        <c:lblAlgn val="ctr"/>
        <c:lblOffset val="100"/>
        <c:noMultiLvlLbl val="0"/>
      </c:catAx>
      <c:valAx>
        <c:axId val="56306014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305966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NAME:R.KRISHNAPRIYA</a:t>
            </a:r>
          </a:p>
          <a:p>
            <a:r>
              <a:rPr lang="en-US" sz="2400" dirty="0"/>
              <a:t>REGISTER NO:312203467</a:t>
            </a:r>
          </a:p>
          <a:p>
            <a:r>
              <a:rPr lang="en-US" sz="2400" dirty="0"/>
              <a:t>DEPARTMENT: DEPARTMENT OF MANAGEMENT</a:t>
            </a:r>
          </a:p>
          <a:p>
            <a:r>
              <a:rPr lang="en-US" sz="2400" dirty="0"/>
              <a:t>COLLEGE:HINDUSTAN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C7F472F-8AF9-A415-A73B-FD86C09AE28B}"/>
              </a:ext>
            </a:extLst>
          </p:cNvPr>
          <p:cNvSpPr txBox="1"/>
          <p:nvPr/>
        </p:nvSpPr>
        <p:spPr>
          <a:xfrm>
            <a:off x="1099697" y="1359503"/>
            <a:ext cx="6943635" cy="3693319"/>
          </a:xfrm>
          <a:prstGeom prst="rect">
            <a:avLst/>
          </a:prstGeom>
          <a:noFill/>
        </p:spPr>
        <p:txBody>
          <a:bodyPr wrap="square" rtlCol="0">
            <a:spAutoFit/>
          </a:bodyPr>
          <a:lstStyle/>
          <a:p>
            <a:pPr algn="l"/>
            <a:r>
              <a:rPr lang="en-IN" b="1" dirty="0">
                <a:solidFill>
                  <a:schemeClr val="accent4"/>
                </a:solidFill>
              </a:rPr>
              <a:t>Salary </a:t>
            </a:r>
            <a:r>
              <a:rPr lang="en-IN" b="1" dirty="0"/>
              <a:t> </a:t>
            </a:r>
            <a:r>
              <a:rPr lang="en-IN" b="1" dirty="0">
                <a:solidFill>
                  <a:schemeClr val="accent4"/>
                </a:solidFill>
              </a:rPr>
              <a:t>performance</a:t>
            </a:r>
            <a:r>
              <a:rPr lang="en-IN" b="1" dirty="0"/>
              <a:t> </a:t>
            </a:r>
            <a:r>
              <a:rPr lang="en-IN" b="1" dirty="0">
                <a:solidFill>
                  <a:schemeClr val="accent4"/>
                </a:solidFill>
              </a:rPr>
              <a:t>analysis</a:t>
            </a:r>
            <a:r>
              <a:rPr lang="en-IN" b="1" dirty="0"/>
              <a:t> </a:t>
            </a:r>
            <a:r>
              <a:rPr lang="en-IN" b="1" dirty="0">
                <a:solidFill>
                  <a:schemeClr val="accent4"/>
                </a:solidFill>
              </a:rPr>
              <a:t>of</a:t>
            </a:r>
            <a:r>
              <a:rPr lang="en-IN" b="1" dirty="0"/>
              <a:t> </a:t>
            </a:r>
            <a:r>
              <a:rPr lang="en-IN" b="1" dirty="0">
                <a:solidFill>
                  <a:schemeClr val="accent4"/>
                </a:solidFill>
              </a:rPr>
              <a:t>excel</a:t>
            </a:r>
            <a:r>
              <a:rPr lang="en-IN" b="1" dirty="0"/>
              <a:t> </a:t>
            </a:r>
            <a:r>
              <a:rPr lang="en-IN" b="1" dirty="0">
                <a:solidFill>
                  <a:schemeClr val="accent4"/>
                </a:solidFill>
              </a:rPr>
              <a:t>sheet :</a:t>
            </a:r>
          </a:p>
          <a:p>
            <a:pPr marL="285750" indent="-285750" algn="l">
              <a:buFont typeface="Arial" panose="020B0604020202020204" pitchFamily="34" charset="0"/>
              <a:buChar char="•"/>
            </a:pPr>
            <a:r>
              <a:rPr lang="en-IN" dirty="0"/>
              <a:t>It’s is started for employee sheet in the </a:t>
            </a:r>
            <a:r>
              <a:rPr lang="en-IN" b="1" dirty="0"/>
              <a:t>1 </a:t>
            </a:r>
            <a:r>
              <a:rPr lang="en-IN" dirty="0"/>
              <a:t>to 250for workers in the excel sheet .</a:t>
            </a:r>
          </a:p>
          <a:p>
            <a:pPr marL="285750" indent="-285750" algn="l">
              <a:buFont typeface="Arial" panose="020B0604020202020204" pitchFamily="34" charset="0"/>
              <a:buChar char="•"/>
            </a:pPr>
            <a:r>
              <a:rPr lang="en-IN" dirty="0"/>
              <a:t>The blank page Will be a out For the sheet Is the blank.</a:t>
            </a:r>
          </a:p>
          <a:p>
            <a:pPr marL="285750" indent="-285750" algn="l">
              <a:buFont typeface="Arial" panose="020B0604020202020204" pitchFamily="34" charset="0"/>
              <a:buChar char="•"/>
            </a:pPr>
            <a:r>
              <a:rPr lang="en-IN" dirty="0"/>
              <a:t>Because of it is unwanted in this sheet. </a:t>
            </a:r>
          </a:p>
          <a:p>
            <a:pPr marL="285750" indent="-285750" algn="l">
              <a:buFont typeface="Arial" panose="020B0604020202020204" pitchFamily="34" charset="0"/>
              <a:buChar char="•"/>
            </a:pPr>
            <a:r>
              <a:rPr lang="en-IN" dirty="0"/>
              <a:t>The color for the name,gender,full time ,part time and performance level .</a:t>
            </a:r>
          </a:p>
          <a:p>
            <a:pPr marL="285750" indent="-285750" algn="l">
              <a:buFont typeface="Arial" panose="020B0604020202020204" pitchFamily="34" charset="0"/>
              <a:buChar char="•"/>
            </a:pPr>
            <a:r>
              <a:rPr lang="en-IN" dirty="0"/>
              <a:t>Next is the pivot chart for the pivot table also is the chart</a:t>
            </a:r>
          </a:p>
          <a:p>
            <a:pPr marL="285750" indent="-285750" algn="l">
              <a:buFont typeface="Arial" panose="020B0604020202020204" pitchFamily="34" charset="0"/>
              <a:buChar char="•"/>
            </a:pPr>
            <a:r>
              <a:rPr lang="en-IN" dirty="0"/>
              <a:t>The chart is a full time and part time</a:t>
            </a:r>
          </a:p>
          <a:p>
            <a:pPr marL="285750" indent="-285750" algn="l">
              <a:buFont typeface="Arial" panose="020B0604020202020204" pitchFamily="34" charset="0"/>
              <a:buChar char="•"/>
            </a:pPr>
            <a:r>
              <a:rPr lang="en-IN" dirty="0"/>
              <a:t>Pivot table will explore foe female and men for the count</a:t>
            </a:r>
          </a:p>
          <a:p>
            <a:pPr marL="285750" indent="-285750" algn="l">
              <a:buFont typeface="Arial" panose="020B0604020202020204" pitchFamily="34" charset="0"/>
              <a:buChar char="•"/>
            </a:pPr>
            <a:r>
              <a:rPr lang="en-IN" dirty="0"/>
              <a:t>Pivot chart is the explore for full time and part time is gender</a:t>
            </a:r>
          </a:p>
          <a:p>
            <a:pPr marL="285750" indent="-285750" algn="l">
              <a:buFont typeface="Arial" panose="020B0604020202020204" pitchFamily="34" charset="0"/>
              <a:buChar char="•"/>
            </a:pPr>
            <a:r>
              <a:rPr lang="en-IN" dirty="0"/>
              <a:t>In the various chart for project is employee performance analysis. </a:t>
            </a:r>
          </a:p>
          <a:p>
            <a:pPr algn="l"/>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BE80CBF0-DC13-A511-5104-8FF7B6EDDEE3}"/>
              </a:ext>
            </a:extLst>
          </p:cNvPr>
          <p:cNvGraphicFramePr>
            <a:graphicFrameLocks/>
          </p:cNvGraphicFramePr>
          <p:nvPr>
            <p:extLst>
              <p:ext uri="{D42A27DB-BD31-4B8C-83A1-F6EECF244321}">
                <p14:modId xmlns:p14="http://schemas.microsoft.com/office/powerpoint/2010/main" val="1583680424"/>
              </p:ext>
            </p:extLst>
          </p:nvPr>
        </p:nvGraphicFramePr>
        <p:xfrm>
          <a:off x="228600" y="1295400"/>
          <a:ext cx="9124950" cy="5029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CONCULSION: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28243E1-3ABC-EC4A-1E0B-E910CB179565}"/>
              </a:ext>
            </a:extLst>
          </p:cNvPr>
          <p:cNvSpPr txBox="1"/>
          <p:nvPr/>
        </p:nvSpPr>
        <p:spPr>
          <a:xfrm>
            <a:off x="3050498" y="3255576"/>
            <a:ext cx="6100996" cy="2000548"/>
          </a:xfrm>
          <a:prstGeom prst="rect">
            <a:avLst/>
          </a:prstGeom>
          <a:noFill/>
        </p:spPr>
        <p:txBody>
          <a:bodyPr wrap="square">
            <a:spAutoFit/>
          </a:bodyPr>
          <a:lstStyle/>
          <a:p>
            <a:pPr marL="342900" indent="-342900">
              <a:buFont typeface="Arial" panose="020B0604020202020204" pitchFamily="34" charset="0"/>
              <a:buChar char="•"/>
            </a:pPr>
            <a:endParaRPr lang="en-US" sz="28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Its is purpose of the sales in the employee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Trainer for a purpose of the employee</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Its is a salary of the employee </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E3EEB28-49D4-3A87-49A1-A1B8701C4B2E}"/>
              </a:ext>
            </a:extLst>
          </p:cNvPr>
          <p:cNvSpPr txBox="1"/>
          <p:nvPr/>
        </p:nvSpPr>
        <p:spPr>
          <a:xfrm>
            <a:off x="945732" y="1849457"/>
            <a:ext cx="7995563" cy="3139321"/>
          </a:xfrm>
          <a:prstGeom prst="rect">
            <a:avLst/>
          </a:prstGeom>
          <a:noFill/>
        </p:spPr>
        <p:txBody>
          <a:bodyPr wrap="square" rtlCol="0">
            <a:spAutoFit/>
          </a:bodyPr>
          <a:lstStyle/>
          <a:p>
            <a:pPr algn="l"/>
            <a:r>
              <a:rPr lang="en-IN" b="1" u="sng" dirty="0">
                <a:solidFill>
                  <a:schemeClr val="accent5"/>
                </a:solidFill>
              </a:rPr>
              <a:t>WORK LOCATION FOR EMPLOYEE :</a:t>
            </a:r>
            <a:r>
              <a:rPr lang="en-IN" b="1" dirty="0">
                <a:solidFill>
                  <a:schemeClr val="accent5"/>
                </a:solidFill>
              </a:rPr>
              <a:t>
</a:t>
            </a:r>
            <a:r>
              <a:rPr lang="en-IN" b="1" dirty="0"/>
              <a:t>**”Employees often struggle to understand how their performance is evaluated and how it impacts their career progression, leading to potential dissatisfaction and disengagement.”**
This issue highlights a lack of clarity and communication about performance metrics and expectations, which can affect employee motivation and career development. Addressing this problem involves improving transparency in performance evaluations and providing constructive feedback to help employees understand their strengths, areas for improvement, and career advancement opportunities.</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590AB99-87D8-DE02-F0CB-F618C50012C8}"/>
              </a:ext>
            </a:extLst>
          </p:cNvPr>
          <p:cNvSpPr txBox="1"/>
          <p:nvPr/>
        </p:nvSpPr>
        <p:spPr>
          <a:xfrm>
            <a:off x="193524" y="1857374"/>
            <a:ext cx="9160026" cy="2862322"/>
          </a:xfrm>
          <a:prstGeom prst="rect">
            <a:avLst/>
          </a:prstGeom>
          <a:noFill/>
        </p:spPr>
        <p:txBody>
          <a:bodyPr wrap="square" rtlCol="0">
            <a:spAutoFit/>
          </a:bodyPr>
          <a:lstStyle/>
          <a:p>
            <a:pPr algn="l"/>
            <a:r>
              <a:rPr lang="en-IN" b="1" u="sng" dirty="0">
                <a:solidFill>
                  <a:schemeClr val="accent6">
                    <a:lumMod val="75000"/>
                  </a:schemeClr>
                </a:solidFill>
              </a:rPr>
              <a:t>Summary</a:t>
            </a:r>
            <a:r>
              <a:rPr lang="en-IN" b="1" dirty="0"/>
              <a:t> </a:t>
            </a:r>
            <a:r>
              <a:rPr lang="en-IN" b="1" u="sng" dirty="0">
                <a:solidFill>
                  <a:schemeClr val="accent6">
                    <a:lumMod val="75000"/>
                  </a:schemeClr>
                </a:solidFill>
              </a:rPr>
              <a:t>for</a:t>
            </a:r>
            <a:r>
              <a:rPr lang="en-IN" b="1" dirty="0"/>
              <a:t> </a:t>
            </a:r>
            <a:r>
              <a:rPr lang="en-IN" b="1" u="sng" dirty="0">
                <a:solidFill>
                  <a:schemeClr val="accent6">
                    <a:lumMod val="75000"/>
                  </a:schemeClr>
                </a:solidFill>
              </a:rPr>
              <a:t>project</a:t>
            </a:r>
            <a:r>
              <a:rPr lang="en-IN" b="1" dirty="0">
                <a:solidFill>
                  <a:schemeClr val="accent6"/>
                </a:solidFill>
              </a:rPr>
              <a:t>:</a:t>
            </a:r>
          </a:p>
          <a:p>
            <a:pPr marL="285750" indent="-285750" algn="l">
              <a:buFont typeface="Arial" panose="020B0604020202020204" pitchFamily="34" charset="0"/>
              <a:buChar char="•"/>
            </a:pPr>
            <a:r>
              <a:rPr lang="en-IN" b="1" dirty="0"/>
              <a:t>It’s project for a workers for a employee performance analysis is that convenient for a employees are workers .</a:t>
            </a:r>
          </a:p>
          <a:p>
            <a:pPr marL="285750" indent="-285750" algn="l">
              <a:buFont typeface="Arial" panose="020B0604020202020204" pitchFamily="34" charset="0"/>
              <a:buChar char="•"/>
            </a:pPr>
            <a:r>
              <a:rPr lang="en-IN" b="1" dirty="0"/>
              <a:t>This purpose for a worker will be gift for job performance  for workers.</a:t>
            </a:r>
          </a:p>
          <a:p>
            <a:pPr marL="285750" indent="-285750" algn="l">
              <a:buFont typeface="Arial" panose="020B0604020202020204" pitchFamily="34" charset="0"/>
              <a:buChar char="•"/>
            </a:pPr>
            <a:r>
              <a:rPr lang="en-IN" b="1" dirty="0"/>
              <a:t>Data sheet for work how many people are working Ina days for in a company .</a:t>
            </a:r>
          </a:p>
          <a:p>
            <a:pPr marL="285750" indent="-285750" algn="l">
              <a:buFont typeface="Arial" panose="020B0604020202020204" pitchFamily="34" charset="0"/>
              <a:buChar char="•"/>
            </a:pPr>
            <a:r>
              <a:rPr lang="en-IN" b="1" dirty="0"/>
              <a:t>The employees working day will be considered for full or time base for workers.</a:t>
            </a:r>
          </a:p>
          <a:p>
            <a:pPr marL="285750" indent="-285750" algn="l">
              <a:buFont typeface="Arial" panose="020B0604020202020204" pitchFamily="34" charset="0"/>
              <a:buChar char="•"/>
            </a:pPr>
            <a:r>
              <a:rPr lang="en-IN" b="1" dirty="0"/>
              <a:t>The workers for a women and men for the jobs.</a:t>
            </a:r>
          </a:p>
          <a:p>
            <a:pPr marL="285750" indent="-285750" algn="l">
              <a:buFont typeface="Arial" panose="020B0604020202020204" pitchFamily="34" charset="0"/>
              <a:buChar char="•"/>
            </a:pPr>
            <a:r>
              <a:rPr lang="en-IN" b="1" dirty="0"/>
              <a:t>It’s is full time or part time for employee valuation for a summary .</a:t>
            </a:r>
          </a:p>
          <a:p>
            <a:pPr algn="l"/>
            <a:endParaRPr lang="en-IN" b="1" dirty="0"/>
          </a:p>
          <a:p>
            <a:pPr algn="l"/>
            <a:r>
              <a:rPr lang="en-IN" b="1" dirty="0"/>
              <a:t>                      </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F18B9B0-60BF-1A54-5082-1C1CAAC7E7AD}"/>
              </a:ext>
            </a:extLst>
          </p:cNvPr>
          <p:cNvSpPr txBox="1"/>
          <p:nvPr/>
        </p:nvSpPr>
        <p:spPr>
          <a:xfrm>
            <a:off x="1209524" y="2520647"/>
            <a:ext cx="5806923" cy="3139321"/>
          </a:xfrm>
          <a:prstGeom prst="rect">
            <a:avLst/>
          </a:prstGeom>
          <a:noFill/>
        </p:spPr>
        <p:txBody>
          <a:bodyPr wrap="square" rtlCol="0">
            <a:spAutoFit/>
          </a:bodyPr>
          <a:lstStyle/>
          <a:p>
            <a:pPr algn="l"/>
            <a:r>
              <a:rPr lang="en-IN" dirty="0">
                <a:solidFill>
                  <a:srgbClr val="FF0000"/>
                </a:solidFill>
              </a:rPr>
              <a:t>Role</a:t>
            </a:r>
            <a:r>
              <a:rPr lang="en-IN" dirty="0"/>
              <a:t> </a:t>
            </a:r>
            <a:r>
              <a:rPr lang="en-IN" dirty="0">
                <a:solidFill>
                  <a:srgbClr val="FF0000"/>
                </a:solidFill>
              </a:rPr>
              <a:t>for</a:t>
            </a:r>
            <a:r>
              <a:rPr lang="en-IN" dirty="0"/>
              <a:t> </a:t>
            </a:r>
            <a:r>
              <a:rPr lang="en-IN" dirty="0">
                <a:solidFill>
                  <a:srgbClr val="FF0000"/>
                </a:solidFill>
              </a:rPr>
              <a:t>employee:</a:t>
            </a:r>
          </a:p>
          <a:p>
            <a:pPr marL="285750" indent="-285750" algn="l">
              <a:buFont typeface="Arial" panose="020B0604020202020204" pitchFamily="34" charset="0"/>
              <a:buChar char="•"/>
            </a:pPr>
            <a:r>
              <a:rPr lang="en-IN" dirty="0"/>
              <a:t>Manager</a:t>
            </a:r>
          </a:p>
          <a:p>
            <a:pPr marL="285750" indent="-285750" algn="l">
              <a:buFont typeface="Arial" panose="020B0604020202020204" pitchFamily="34" charset="0"/>
              <a:buChar char="•"/>
            </a:pPr>
            <a:r>
              <a:rPr lang="en-IN" dirty="0"/>
              <a:t>Human resource manager</a:t>
            </a:r>
          </a:p>
          <a:p>
            <a:pPr marL="285750" indent="-285750" algn="l">
              <a:buFont typeface="Arial" panose="020B0604020202020204" pitchFamily="34" charset="0"/>
              <a:buChar char="•"/>
            </a:pPr>
            <a:r>
              <a:rPr lang="en-IN" dirty="0"/>
              <a:t>Director</a:t>
            </a:r>
          </a:p>
          <a:p>
            <a:pPr marL="285750" indent="-285750" algn="l">
              <a:buFont typeface="Arial" panose="020B0604020202020204" pitchFamily="34" charset="0"/>
              <a:buChar char="•"/>
            </a:pPr>
            <a:r>
              <a:rPr lang="en-IN" dirty="0"/>
              <a:t>Shareholders </a:t>
            </a:r>
          </a:p>
          <a:p>
            <a:pPr marL="285750" indent="-285750" algn="l">
              <a:buFont typeface="Arial" panose="020B0604020202020204" pitchFamily="34" charset="0"/>
              <a:buChar char="•"/>
            </a:pPr>
            <a:r>
              <a:rPr lang="en-IN" dirty="0"/>
              <a:t>Chief executive officer</a:t>
            </a:r>
          </a:p>
          <a:p>
            <a:pPr marL="285750" indent="-285750" algn="l">
              <a:buFont typeface="Arial" panose="020B0604020202020204" pitchFamily="34" charset="0"/>
              <a:buChar char="•"/>
            </a:pPr>
            <a:r>
              <a:rPr lang="en-IN" dirty="0"/>
              <a:t>Team leader </a:t>
            </a:r>
          </a:p>
          <a:p>
            <a:pPr marL="285750" indent="-285750" algn="l">
              <a:buFont typeface="Arial" panose="020B0604020202020204" pitchFamily="34" charset="0"/>
              <a:buChar char="•"/>
            </a:pPr>
            <a:r>
              <a:rPr lang="en-IN" dirty="0"/>
              <a:t>Supervisor </a:t>
            </a:r>
          </a:p>
          <a:p>
            <a:pPr marL="285750" indent="-285750" algn="l">
              <a:buFont typeface="Arial" panose="020B0604020202020204" pitchFamily="34" charset="0"/>
              <a:buChar char="•"/>
            </a:pPr>
            <a:r>
              <a:rPr lang="en-IN" dirty="0"/>
              <a:t>Training and development specialist </a:t>
            </a:r>
          </a:p>
          <a:p>
            <a:pPr marL="285750" indent="-285750" algn="l">
              <a:buFont typeface="Arial" panose="020B0604020202020204" pitchFamily="34" charset="0"/>
              <a:buChar char="•"/>
            </a:pPr>
            <a:r>
              <a:rPr lang="en-IN" dirty="0"/>
              <a:t>Employees</a:t>
            </a:r>
          </a:p>
          <a:p>
            <a:pPr marL="285750" indent="-285750" algn="l">
              <a:buFont typeface="Arial" panose="020B0604020202020204" pitchFamily="34" charset="0"/>
              <a:buChar char="•"/>
            </a:pPr>
            <a:endParaRPr lang="en-IN" dirty="0"/>
          </a:p>
        </p:txBody>
      </p:sp>
      <p:sp>
        <p:nvSpPr>
          <p:cNvPr id="10" name="TextBox 9">
            <a:extLst>
              <a:ext uri="{FF2B5EF4-FFF2-40B4-BE49-F238E27FC236}">
                <a16:creationId xmlns:a16="http://schemas.microsoft.com/office/drawing/2014/main" id="{1363CCDF-E174-9FA4-1175-F7942D71EDDC}"/>
              </a:ext>
            </a:extLst>
          </p:cNvPr>
          <p:cNvSpPr txBox="1"/>
          <p:nvPr/>
        </p:nvSpPr>
        <p:spPr>
          <a:xfrm>
            <a:off x="5187647" y="2520647"/>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E29AB18-04F0-961E-CC9A-71BCE87F4F9C}"/>
              </a:ext>
            </a:extLst>
          </p:cNvPr>
          <p:cNvSpPr txBox="1"/>
          <p:nvPr/>
        </p:nvSpPr>
        <p:spPr>
          <a:xfrm>
            <a:off x="3604381" y="2109408"/>
            <a:ext cx="5334000" cy="3231654"/>
          </a:xfrm>
          <a:prstGeom prst="rect">
            <a:avLst/>
          </a:prstGeom>
          <a:noFill/>
        </p:spPr>
        <p:txBody>
          <a:bodyPr wrap="square" rtlCol="0">
            <a:spAutoFit/>
          </a:bodyPr>
          <a:lstStyle/>
          <a:p>
            <a:pPr algn="l"/>
            <a:endParaRPr lang="en-IN" dirty="0"/>
          </a:p>
          <a:p>
            <a:pPr algn="l"/>
            <a:r>
              <a:rPr lang="en-IN" sz="2400" b="1" dirty="0">
                <a:solidFill>
                  <a:schemeClr val="accent2"/>
                </a:solidFill>
              </a:rPr>
              <a:t>Pivot</a:t>
            </a:r>
            <a:r>
              <a:rPr lang="en-IN" sz="2400" b="1" dirty="0"/>
              <a:t> </a:t>
            </a:r>
            <a:r>
              <a:rPr lang="en-IN" sz="2400" b="1" dirty="0">
                <a:solidFill>
                  <a:schemeClr val="accent2"/>
                </a:solidFill>
              </a:rPr>
              <a:t>chart :</a:t>
            </a:r>
          </a:p>
          <a:p>
            <a:pPr algn="l"/>
            <a:r>
              <a:rPr lang="en-IN" sz="2400" dirty="0"/>
              <a:t>Its is salary analysis performance for how many members are workers in the company female and male category for individual for a pivot chart it is also for separate for employees are work for full time or part time is the chart.</a:t>
            </a:r>
          </a:p>
          <a:p>
            <a:pPr algn="l"/>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47E3B50-BE83-1B94-4231-30F0EE22F68D}"/>
              </a:ext>
            </a:extLst>
          </p:cNvPr>
          <p:cNvSpPr txBox="1"/>
          <p:nvPr/>
        </p:nvSpPr>
        <p:spPr>
          <a:xfrm>
            <a:off x="1595362" y="1794932"/>
            <a:ext cx="3678162" cy="2585323"/>
          </a:xfrm>
          <a:prstGeom prst="rect">
            <a:avLst/>
          </a:prstGeom>
          <a:noFill/>
        </p:spPr>
        <p:txBody>
          <a:bodyPr wrap="square" rtlCol="0">
            <a:spAutoFit/>
          </a:bodyPr>
          <a:lstStyle/>
          <a:p>
            <a:pPr marL="285750" indent="-285750" algn="l">
              <a:buFont typeface="Arial" panose="020B0604020202020204" pitchFamily="34" charset="0"/>
              <a:buChar char="•"/>
            </a:pPr>
            <a:r>
              <a:rPr lang="en-IN" b="1" dirty="0"/>
              <a:t>salary name is a text format for sheet</a:t>
            </a:r>
          </a:p>
          <a:p>
            <a:pPr marL="285750" indent="-285750" algn="l">
              <a:buFont typeface="Arial" panose="020B0604020202020204" pitchFamily="34" charset="0"/>
              <a:buChar char="•"/>
            </a:pPr>
            <a:r>
              <a:rPr lang="en-IN" b="1" dirty="0"/>
              <a:t>salary gender is also for text format</a:t>
            </a:r>
          </a:p>
          <a:p>
            <a:pPr marL="285750" indent="-285750" algn="l">
              <a:buFont typeface="Arial" panose="020B0604020202020204" pitchFamily="34" charset="0"/>
              <a:buChar char="•"/>
            </a:pPr>
            <a:r>
              <a:rPr lang="en-IN" b="1" dirty="0"/>
              <a:t>salary exit date  is a numerical </a:t>
            </a:r>
          </a:p>
          <a:p>
            <a:pPr marL="285750" indent="-285750" algn="l">
              <a:buFont typeface="Arial" panose="020B0604020202020204" pitchFamily="34" charset="0"/>
              <a:buChar char="•"/>
            </a:pPr>
            <a:r>
              <a:rPr lang="en-IN" b="1" dirty="0"/>
              <a:t>Production for sale is text format </a:t>
            </a:r>
          </a:p>
          <a:p>
            <a:pPr algn="l"/>
            <a:r>
              <a:rPr lang="en-IN" b="1" dirty="0"/>
              <a:t> </a:t>
            </a:r>
          </a:p>
          <a:p>
            <a:pPr marL="285750" indent="-285750" algn="l">
              <a:buFont typeface="Arial" panose="020B0604020202020204" pitchFamily="34" charset="0"/>
              <a:buChar char="•"/>
            </a:pPr>
            <a:endParaRPr lang="en-IN" b="1" dirty="0"/>
          </a:p>
          <a:p>
            <a:pPr algn="l"/>
            <a:endParaRPr lang="en-US" b="1"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A0BA3818-2517-868E-3E6F-D3D8C274FC2D}"/>
              </a:ext>
            </a:extLst>
          </p:cNvPr>
          <p:cNvSpPr txBox="1"/>
          <p:nvPr/>
        </p:nvSpPr>
        <p:spPr>
          <a:xfrm flipH="1">
            <a:off x="2526028" y="1970313"/>
            <a:ext cx="5142352" cy="2585323"/>
          </a:xfrm>
          <a:prstGeom prst="rect">
            <a:avLst/>
          </a:prstGeom>
          <a:noFill/>
        </p:spPr>
        <p:txBody>
          <a:bodyPr wrap="square" rtlCol="0">
            <a:spAutoFit/>
          </a:bodyPr>
          <a:lstStyle/>
          <a:p>
            <a:pPr algn="l"/>
            <a:r>
              <a:rPr lang="en-IN" b="1" dirty="0">
                <a:solidFill>
                  <a:schemeClr val="accent3"/>
                </a:solidFill>
              </a:rPr>
              <a:t>SALARY PERFORMANCE ANALYSIS:</a:t>
            </a:r>
          </a:p>
          <a:p>
            <a:pPr marL="285750" indent="-285750" algn="l">
              <a:buFont typeface="Arial" panose="020B0604020202020204" pitchFamily="34" charset="0"/>
              <a:buChar char="•"/>
            </a:pPr>
            <a:r>
              <a:rPr lang="en-IN" b="1" dirty="0"/>
              <a:t>It’s is purpose for project is almost finish for is add for pictures or in elaborate for set theme </a:t>
            </a:r>
          </a:p>
          <a:p>
            <a:pPr marL="285750" indent="-285750" algn="l">
              <a:buFont typeface="Arial" panose="020B0604020202020204" pitchFamily="34" charset="0"/>
              <a:buChar char="•"/>
            </a:pPr>
            <a:r>
              <a:rPr lang="en-IN" b="1" dirty="0"/>
              <a:t>The project for design work for the presentation for ppt</a:t>
            </a:r>
          </a:p>
          <a:p>
            <a:pPr marL="285750" indent="-285750" algn="l">
              <a:buFont typeface="Arial" panose="020B0604020202020204" pitchFamily="34" charset="0"/>
              <a:buChar char="•"/>
            </a:pPr>
            <a:r>
              <a:rPr lang="en-IN" b="1" dirty="0"/>
              <a:t>Extract for in more pictures add for presentation it’s is one of the logo for set content </a:t>
            </a:r>
          </a:p>
          <a:p>
            <a:pPr marL="285750" indent="-285750" algn="l">
              <a:buFont typeface="Arial" panose="020B0604020202020204" pitchFamily="34" charset="0"/>
              <a:buChar char="•"/>
            </a:pPr>
            <a:endParaRPr lang="en-IN" b="1" dirty="0"/>
          </a:p>
          <a:p>
            <a:pPr marL="285750" indent="-285750" algn="l">
              <a:buFont typeface="Arial" panose="020B0604020202020204" pitchFamily="34" charset="0"/>
              <a:buChar char="•"/>
            </a:pPr>
            <a:endParaRPr lang="en-US"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213</TotalTime>
  <Words>579</Words>
  <Application>Microsoft Office PowerPoint</Application>
  <PresentationFormat>Widescreen</PresentationFormat>
  <Paragraphs>88</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CONCULSION: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Bharani R</cp:lastModifiedBy>
  <cp:revision>15</cp:revision>
  <dcterms:created xsi:type="dcterms:W3CDTF">2024-03-29T15:07:22Z</dcterms:created>
  <dcterms:modified xsi:type="dcterms:W3CDTF">2024-09-09T17:22:02Z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