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17" y="3299773"/>
            <a:ext cx="8610600" cy="1938992"/>
          </a:xfrm>
          <a:prstGeom prst="rect">
            <a:avLst/>
          </a:prstGeom>
          <a:noFill/>
        </p:spPr>
        <p:txBody>
          <a:bodyPr wrap="square" lIns="91440" tIns="45720" rIns="91440" bIns="45720" rtlCol="0" anchor="t">
            <a:spAutoFit/>
          </a:bodyPr>
          <a:lstStyle/>
          <a:p>
            <a:r>
              <a:rPr lang="en-US" sz="2400" dirty="0"/>
              <a:t>STUDENT NAME: Krishnapriya .R</a:t>
            </a:r>
          </a:p>
          <a:p>
            <a:r>
              <a:rPr lang="en-US" sz="2400" dirty="0"/>
              <a:t>REGISTER NO:312216169(</a:t>
            </a:r>
            <a:r>
              <a:rPr lang="en-US" sz="2400" dirty="0">
                <a:ea typeface="+mn-lt"/>
                <a:cs typeface="+mn-lt"/>
              </a:rPr>
              <a:t>78C3D2BD003043C8F974308DE2395429)</a:t>
            </a:r>
            <a:endParaRPr lang="en-US" sz="2400" dirty="0">
              <a:ea typeface="Calibri"/>
              <a:cs typeface="Calibri"/>
            </a:endParaRPr>
          </a:p>
          <a:p>
            <a:r>
              <a:rPr lang="en-US" sz="2400" dirty="0"/>
              <a:t>DEPARTMENT:III </a:t>
            </a:r>
            <a:r>
              <a:rPr lang="en-US" sz="2400" dirty="0" err="1"/>
              <a:t>B.Com</a:t>
            </a:r>
            <a:r>
              <a:rPr lang="en-US" sz="2400" dirty="0"/>
              <a:t> Bank Management</a:t>
            </a:r>
            <a:endParaRPr lang="en-US" sz="2400" dirty="0">
              <a:ea typeface="Calibri"/>
              <a:cs typeface="Calibri"/>
            </a:endParaRPr>
          </a:p>
          <a:p>
            <a:r>
              <a:rPr lang="en-US" sz="2400" dirty="0"/>
              <a:t>COLLEGE: Shri Shankarlal </a:t>
            </a:r>
            <a:r>
              <a:rPr lang="en-US" sz="2400" dirty="0" err="1"/>
              <a:t>Sundarbai</a:t>
            </a:r>
            <a:r>
              <a:rPr lang="en-US" sz="2400" dirty="0"/>
              <a:t> </a:t>
            </a:r>
            <a:r>
              <a:rPr lang="en-US" sz="2400" dirty="0" err="1"/>
              <a:t>Shasun</a:t>
            </a:r>
            <a:r>
              <a:rPr lang="en-US" sz="2400" dirty="0"/>
              <a:t> Jain College for women</a:t>
            </a:r>
            <a:endParaRPr lang="en-US" sz="2400" dirty="0">
              <a:ea typeface="Calibri"/>
              <a:cs typeface="Calibri"/>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87285AED-8DA8-52B7-06CD-D6D65D14BAC6}"/>
              </a:ext>
            </a:extLst>
          </p:cNvPr>
          <p:cNvSpPr txBox="1"/>
          <p:nvPr/>
        </p:nvSpPr>
        <p:spPr>
          <a:xfrm>
            <a:off x="889000" y="1721554"/>
            <a:ext cx="897466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t>To model employee performance analysis in Excel, start by collecting key performance indicators (KPIs) such as productivity, quality of work, and attendance. Use formulas to calculate metrics like average performance scores, and conditional formatting to highlight top and low performers. Create pivot tables for deeper insights, and design charts to visualize trends over time. Implement dashboards to allow interactive analysis, enabling managers to make data-driven decisions.</a:t>
            </a:r>
            <a:endParaRPr lang="en-US" sz="2800" b="1">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2D075676-8A58-F1F5-0216-E529F992E8FB}"/>
              </a:ext>
            </a:extLst>
          </p:cNvPr>
          <p:cNvSpPr txBox="1"/>
          <p:nvPr/>
        </p:nvSpPr>
        <p:spPr>
          <a:xfrm>
            <a:off x="1001889" y="1721555"/>
            <a:ext cx="7958665"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The employee performance analysis using Excel revealed key insights into staff productivity and effectiveness. By examining metrics such as completion rates, project milestones, and peer reviews, the analysis identified top performers and areas needing improvement. Trends over time highlighted both strong and weak performance patterns, enabling targeted interventions. Visualizations such as charts and pivot tables helped in understanding complex data sets and provided actionable recommendations for enhancing overall team performance.</a:t>
            </a:r>
            <a:endParaRPr lang="en-US" sz="2400" b="1" dirty="0">
              <a:ea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15C3672-3E48-2FEF-D907-DC7A73FA5680}"/>
              </a:ext>
            </a:extLst>
          </p:cNvPr>
          <p:cNvSpPr txBox="1"/>
          <p:nvPr/>
        </p:nvSpPr>
        <p:spPr>
          <a:xfrm>
            <a:off x="1425222" y="1721555"/>
            <a:ext cx="838199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In conclusion, employee performance analysis using Excel provides a structured and accessible approach to evaluating individual contributions and identifying trends. By leveraging Excel's data management and analytical tools, organizations can effectively track performance metrics, assess areas for improvement, and make informed decisions to enhance overall productivity. Although Excel has limitations compared to specialized software, its versatility and widespread familiarity make it a practical choice for initial performance assessments and data visualization.</a:t>
            </a:r>
            <a:endParaRPr lang="en-US" sz="2400" b="1" dirty="0">
              <a:ea typeface="Calibri"/>
              <a:cs typeface="Calibri"/>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563E64D5-79F7-5358-15D9-9B22F5F99075}"/>
              </a:ext>
            </a:extLst>
          </p:cNvPr>
          <p:cNvSpPr>
            <a:spLocks noGrp="1"/>
          </p:cNvSpPr>
          <p:nvPr>
            <p:ph type="body" idx="1"/>
          </p:nvPr>
        </p:nvSpPr>
        <p:spPr>
          <a:xfrm>
            <a:off x="680155" y="1577340"/>
            <a:ext cx="7303913" cy="3877985"/>
          </a:xfrm>
        </p:spPr>
        <p:txBody>
          <a:bodyPr wrap="square" lIns="0" tIns="0" rIns="0" bIns="0" anchor="t">
            <a:spAutoFit/>
          </a:bodyPr>
          <a:lstStyle/>
          <a:p>
            <a:r>
              <a:rPr lang="en-US" sz="2800" b="1" dirty="0">
                <a:ea typeface="+mn-lt"/>
                <a:cs typeface="+mn-lt"/>
              </a:rPr>
              <a:t>The HR department of Company  is seeking to enhance the understanding of employee performance across various departments. With a growing workforce, it has become increasingly challenging to track and analyze individual and team performance metrics effectively. The department needs a comprehensive analysis of employee performance data to identify key trends, strengths, and areas for improvement.</a:t>
            </a:r>
            <a:endParaRPr lang="en-US" sz="2800" b="1"/>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7245FD27-83CB-21AD-45BC-5372139EB303}"/>
              </a:ext>
            </a:extLst>
          </p:cNvPr>
          <p:cNvSpPr>
            <a:spLocks noGrp="1"/>
          </p:cNvSpPr>
          <p:nvPr>
            <p:ph type="body" idx="1"/>
          </p:nvPr>
        </p:nvSpPr>
        <p:spPr>
          <a:xfrm>
            <a:off x="680155" y="1577340"/>
            <a:ext cx="7176912" cy="4431983"/>
          </a:xfrm>
        </p:spPr>
        <p:txBody>
          <a:bodyPr wrap="square" lIns="0" tIns="0" rIns="0" bIns="0" anchor="t">
            <a:spAutoFit/>
          </a:bodyPr>
          <a:lstStyle/>
          <a:p>
            <a:r>
              <a:rPr lang="en-US" sz="2400" b="1" dirty="0">
                <a:latin typeface="Garamond"/>
                <a:ea typeface="+mn-lt"/>
                <a:cs typeface="+mn-lt"/>
              </a:rPr>
              <a:t>The employee performance analysis project aims to assess and improve workforce efficiency using Excel. It involves collecting data on key performance indicators (KPIs) such as productivity, attendance, and goal achievement. The data is then analyzed through various Excel functions like pivot tables, charts, and conditional formatting to identify trends, high performers, and areas needing improvement. The insights gained help in making informed decisions on training, promotions, and resource allocation, ultimately enhancing overall organizational performance.</a:t>
            </a:r>
            <a:endParaRPr lang="en-US" sz="2400" b="1">
              <a:latin typeface="Garamond"/>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A065BBF8-75B5-8996-4969-550E1CE56ADB}"/>
              </a:ext>
            </a:extLst>
          </p:cNvPr>
          <p:cNvSpPr>
            <a:spLocks noGrp="1"/>
          </p:cNvSpPr>
          <p:nvPr>
            <p:ph type="body" idx="1"/>
          </p:nvPr>
        </p:nvSpPr>
        <p:spPr>
          <a:xfrm>
            <a:off x="609600" y="1577340"/>
            <a:ext cx="7881668" cy="4062651"/>
          </a:xfrm>
        </p:spPr>
        <p:txBody>
          <a:bodyPr wrap="square" lIns="0" tIns="0" rIns="0" bIns="0" anchor="t">
            <a:spAutoFit/>
          </a:bodyPr>
          <a:lstStyle/>
          <a:p>
            <a:r>
              <a:rPr lang="en-US" sz="2400" b="1" dirty="0">
                <a:ea typeface="+mn-lt"/>
                <a:cs typeface="+mn-lt"/>
              </a:rPr>
              <a:t>The end users in employee performance analysis using Excel typically include HR professionals, team managers, and company leadership. HR professionals use the analysis to identify trends, assess employee productivity, and make data-driven decisions regarding promotions, training, and performance improvement plans. Team managers utilize the insights to evaluate team members' strengths and weaknesses, set goals, and provide targeted feedback. Company leadership relies on the analysis to inform strategic decisions related to workforce planning, talent development, and overall organizational performance.</a:t>
            </a:r>
            <a:endParaRPr lang="en-US" sz="2400" b="1"/>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B184ACCD-F5C5-1785-13DB-CAB836C963A1}"/>
              </a:ext>
            </a:extLst>
          </p:cNvPr>
          <p:cNvSpPr>
            <a:spLocks noGrp="1"/>
          </p:cNvSpPr>
          <p:nvPr>
            <p:ph type="body" idx="1"/>
          </p:nvPr>
        </p:nvSpPr>
        <p:spPr>
          <a:xfrm>
            <a:off x="3326920" y="1577339"/>
            <a:ext cx="6242650" cy="4401205"/>
          </a:xfrm>
        </p:spPr>
        <p:txBody>
          <a:bodyPr wrap="square" lIns="0" tIns="0" rIns="0" bIns="0" anchor="t">
            <a:spAutoFit/>
          </a:bodyPr>
          <a:lstStyle/>
          <a:p>
            <a:r>
              <a:rPr lang="en-US" sz="2200" b="1" dirty="0">
                <a:ea typeface="+mn-lt"/>
                <a:cs typeface="+mn-lt"/>
              </a:rPr>
              <a:t>Our solution provides a streamlined approach to employee performance analysis using Excel, leveraging data-driven insights to evaluate key performance indicators (KPIs). By utilizing advanced Excel functions and automation, we offer an efficient way to track, analyze, and visualize employee performance metrics. This enables managers to make informed decisions, identify trends, and optimize workforce productivity, all within a familiar and accessible tool. The value proposition lies in its simplicity, cost-effectiveness, and the ability to drive actionable insights without the need for complex software.</a:t>
            </a:r>
            <a:endParaRPr lang="en-US" sz="2200" b="1"/>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C163B889-F35A-9206-A70D-9388A80651F5}"/>
              </a:ext>
            </a:extLst>
          </p:cNvPr>
          <p:cNvSpPr>
            <a:spLocks noGrp="1"/>
          </p:cNvSpPr>
          <p:nvPr>
            <p:ph type="body" idx="1"/>
          </p:nvPr>
        </p:nvSpPr>
        <p:spPr>
          <a:xfrm>
            <a:off x="750711" y="1845451"/>
            <a:ext cx="8503356" cy="4201150"/>
          </a:xfrm>
        </p:spPr>
        <p:txBody>
          <a:bodyPr wrap="square" lIns="0" tIns="0" rIns="0" bIns="0" anchor="t">
            <a:spAutoFit/>
          </a:bodyPr>
          <a:lstStyle/>
          <a:p>
            <a:r>
              <a:rPr lang="en-US" sz="2100" b="1" dirty="0">
                <a:ea typeface="+mn-lt"/>
                <a:cs typeface="+mn-lt"/>
              </a:rPr>
              <a:t>This dataset provides a comprehensive overview of each employee in the organization, covering various aspects such as personal information, employment details, and performance metrics. Key fields include **Employee ID** for unique identification, **First Name** and **Last Name** for personal identification, **Start Date** and **Exit Date** to track employment tenure, and **Title** to specify job roles. Employment status, type, and pay zone classifications help in understanding workforce structure, while **Performance Score** and **Current Employee Rating** provide insights into employee performance. Other fields like **Department Type**, **Division Description**, **Location**, and **Supervisor** offer context on organizational placement and reporting relationships. This structured information is vital for analyzing workforce dynamics, managing HR processes, and supporting strategic decision-making.</a:t>
            </a:r>
            <a:endParaRPr lang="en-US" sz="2100" b="1"/>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69F1E8A5-FF08-FA15-DB59-087CDFFD11C8}"/>
              </a:ext>
            </a:extLst>
          </p:cNvPr>
          <p:cNvSpPr>
            <a:spLocks noGrp="1"/>
          </p:cNvSpPr>
          <p:nvPr>
            <p:ph type="body" idx="1"/>
          </p:nvPr>
        </p:nvSpPr>
        <p:spPr>
          <a:xfrm>
            <a:off x="3050822" y="2297006"/>
            <a:ext cx="6753579" cy="3693319"/>
          </a:xfrm>
        </p:spPr>
        <p:txBody>
          <a:bodyPr wrap="square" lIns="0" tIns="0" rIns="0" bIns="0" anchor="t">
            <a:spAutoFit/>
          </a:bodyPr>
          <a:lstStyle/>
          <a:p>
            <a:r>
              <a:rPr lang="en-US" sz="2400" b="1" dirty="0">
                <a:ea typeface="+mn-lt"/>
                <a:cs typeface="+mn-lt"/>
              </a:rPr>
              <a:t>The "WOW" factor in our employee performance analysis solution using Excel lies in its ability to seamlessly integrate complex data into an intuitive, user-friendly dashboard. This solution automates data aggregation and visualization, offering real-time insights into employee performance metrics. By leveraging advanced Excel functions and dynamic charts, it transforms raw data into actionable intelligence, enabling informed decision-making with minimal effort.</a:t>
            </a:r>
            <a:endParaRPr lang="en-US" sz="2400" b="1"/>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geethakanmani1310@gmail.com</cp:lastModifiedBy>
  <cp:revision>142</cp:revision>
  <dcterms:created xsi:type="dcterms:W3CDTF">2024-03-29T15:07:22Z</dcterms:created>
  <dcterms:modified xsi:type="dcterms:W3CDTF">2024-08-30T22:19:43Z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