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7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9"/>
    <a:srgbClr val="024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3F67-B707-8979-476B-02C5D7359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E38E1-3DA5-4D6E-C293-63C7257D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C9CA-BC25-AA3C-2768-3A7E824E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B6C0-2820-D328-6956-3380379A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2ACD-F373-DD6F-A122-6836173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FEFE-FABA-541F-62FA-F712B62D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DFC51-4043-FB34-0659-6BD60C96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309F-94DE-293D-E0E4-782EBA5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7A13-706B-00C8-1CEB-199CFA5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84EE-2572-1BF3-3AE7-FC154CFD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2E86E-23F7-E0E1-6E81-8EF16FBF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8EDE7-8DB5-7995-4B8E-2BD10DD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284B-BCE6-A5C8-7739-4DDA8C1C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5D59-ABA5-DF6F-A038-85B48D5A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C422-F6D2-24BE-04AD-F7371932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6FE3-DEDB-AC73-C45A-E22078E2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F0FB-0A48-6E86-5C82-0AB98332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833-DED5-263D-D4D7-2DD28FB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03E5-B502-CE4D-946A-8C13C1D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8BE9-5242-17AF-1046-FE491A2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EF3-33FC-AD9D-27C2-2638CDD4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0520-82AB-80D4-E037-5745B637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8989-545D-8EA5-BF36-EA1D5870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C6F8-6D1D-A7B6-E9CF-B0D366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63B2-7663-6919-5F58-5964CA57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0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508-AE15-0BBC-8E45-EC27300B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521-EF06-6978-C1B2-B38129C7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12A0-395D-F9F5-8614-7D0F5F77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FF17-BAFA-C0FE-E8B4-A8ED0EBF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585A-DEEB-D9E7-5C3B-BD2DE98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0A6E-52A0-BF80-F991-48C3DADF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DD87-350F-B7C4-73DC-C55AC94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F4C4-840F-E004-0F45-1D705809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6230-17DD-1385-9FCA-267F1CAB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790D-0EBC-83AA-BCBB-49D3AA1CB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6F0C-6C82-BA9C-F7DB-6EA9C2819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55DA4-D5DE-29A5-F8F4-75AB8AD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8DBE8-D9BC-3E0B-0D32-B075DEA5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403B2-E2EE-D500-51E4-6523D6AF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DCD2-7634-E577-54CC-7499A26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D62DC-9D8B-9ED5-1866-5BC183A4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C5A4-5C09-61A7-D648-4C9D4C0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A0086-7A2B-A223-1059-E1D092DC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BE64-6118-9AFD-0616-BC6CB26C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89BF4-81CA-177F-6DC2-93F24CA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6F71-C239-E607-2CEE-3AF2852A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0FD-EAEE-B877-2F01-0E696619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6EFA-B9AA-9F0B-71D2-F37EA157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B04D-F65C-6A4E-1977-AE47ABF3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D746A-CD00-7802-5968-DE12C324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1E17-85ED-3700-30C5-205EFF12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2D8C5-E45C-9AF4-B304-0177284A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2A59-09B2-90A7-A003-5E3A5DB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B6828-F0F3-0EED-A1FB-63722783D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208E-3500-BB78-9F2F-29AF9157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DFD0-FCAB-7EBC-65ED-C95698A1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F402-646F-06E9-3B3A-569EEFD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B9D9-6BB8-A33F-CB12-2140C250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C6A20-AE17-F51D-0056-C897F9A8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19A0-38F0-812C-A66A-BD2ACBCF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F8B5-9CAF-D186-F590-009D772C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2E0-193B-4471-BAD0-B156ECCE064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7A92-9451-315D-59B1-30C84C2C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C550-D29D-0007-4957-B5A87C178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CA37C-43E3-060E-4CAD-1BD4C14A9E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-1604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506B1-3967-6BD4-A69D-6500BA86F1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6" y="861703"/>
            <a:ext cx="3511059" cy="930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1ADF4-B0C7-C7C2-8B63-8895D3F81E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97756" y="2382691"/>
            <a:ext cx="7396481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</a:t>
            </a:r>
            <a:r>
              <a:rPr lang="en-IN" sz="2800" b="1" dirty="0">
                <a:latin typeface="Times New Roman" panose="02020603050405020304" pitchFamily="18" charset="0"/>
              </a:rPr>
              <a:t>Movie Booking Application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”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7A2AC-00F6-985A-C661-784C2AA22D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3120" y="4111045"/>
            <a:ext cx="6197600" cy="1977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Submitted by: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Krishnapriya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S</a:t>
            </a:r>
            <a:endParaRPr lang="en-IN" sz="105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b="1" dirty="0">
                <a:latin typeface="Times New Roman" panose="02020603050405020304" pitchFamily="18" charset="0"/>
              </a:rPr>
              <a:t>Submission type : Individual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Name:	Movie Booking Application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Batch : B13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Program :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Axis Fintech WOB 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Date: </a:t>
            </a:r>
            <a:r>
              <a:rPr lang="en-IN" b="1" dirty="0">
                <a:latin typeface="Times New Roman" panose="02020603050405020304" pitchFamily="18" charset="0"/>
                <a:ea typeface="Arial" panose="020B0604020202020204" pitchFamily="34" charset="0"/>
              </a:rPr>
              <a:t>11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/07/2023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4D14B-9278-1F90-25E3-1FABACE2AC59}"/>
              </a:ext>
            </a:extLst>
          </p:cNvPr>
          <p:cNvSpPr txBox="1"/>
          <p:nvPr/>
        </p:nvSpPr>
        <p:spPr>
          <a:xfrm>
            <a:off x="490219" y="1349647"/>
            <a:ext cx="11006455" cy="4303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project was deployed to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n-US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ithub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using the following commands:</a:t>
            </a:r>
          </a:p>
          <a:p>
            <a:pPr marL="74295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git </a:t>
            </a:r>
            <a:r>
              <a:rPr lang="en-US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init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git status</a:t>
            </a:r>
          </a:p>
          <a:p>
            <a:pPr marL="74295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git add .</a:t>
            </a:r>
          </a:p>
          <a:p>
            <a:pPr marL="74295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git commit –m “first commit”</a:t>
            </a:r>
          </a:p>
          <a:p>
            <a:pPr marL="74295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git push –u origin master</a:t>
            </a:r>
          </a:p>
          <a:p>
            <a:pPr algn="just">
              <a:lnSpc>
                <a:spcPct val="115000"/>
              </a:lnSpc>
            </a:pPr>
            <a:endParaRPr lang="en-US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link to the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n-US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hub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repository :</a:t>
            </a:r>
          </a:p>
          <a:p>
            <a:pPr marL="74295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https://github.com/Krishnapriyas/mid_term_project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5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07FE1-E878-E386-9DF4-34E931415690}"/>
              </a:ext>
            </a:extLst>
          </p:cNvPr>
          <p:cNvSpPr txBox="1"/>
          <p:nvPr/>
        </p:nvSpPr>
        <p:spPr>
          <a:xfrm>
            <a:off x="490219" y="1349647"/>
            <a:ext cx="10828013" cy="4303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Designed and developed a movie booking application that allows various functionalities like:</a:t>
            </a:r>
          </a:p>
          <a:p>
            <a:pPr marL="1200150" lvl="2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 Search</a:t>
            </a:r>
          </a:p>
          <a:p>
            <a:pPr marL="1200150" lvl="2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Theatre Search</a:t>
            </a:r>
          </a:p>
          <a:p>
            <a:pPr marL="1200150" lvl="2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Booking History</a:t>
            </a:r>
          </a:p>
          <a:p>
            <a:pPr marL="1200150" lvl="2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Cancel Ticket</a:t>
            </a:r>
          </a:p>
          <a:p>
            <a:pPr marL="1200150" lvl="2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 Rating and Reviews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ea typeface="Arial" panose="020B0604020202020204" pitchFamily="34" charset="0"/>
              </a:rPr>
              <a:t>Users can now book tickets to movies online without the hassle of standing in long queues.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0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9899A-31DA-FCDF-48CA-B2A307298A93}"/>
              </a:ext>
            </a:extLst>
          </p:cNvPr>
          <p:cNvSpPr txBox="1"/>
          <p:nvPr/>
        </p:nvSpPr>
        <p:spPr>
          <a:xfrm>
            <a:off x="490220" y="1349647"/>
            <a:ext cx="5026660" cy="203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Include </a:t>
            </a:r>
            <a:r>
              <a:rPr lang="en-IN" sz="2800" dirty="0"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Seat Selection Component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Arial" panose="020B0604020202020204" pitchFamily="34" charset="0"/>
              </a:rPr>
              <a:t>Payment Component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Interface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9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5639" y="-6639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DF28F-771F-D180-B602-4C9BA18965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7940" y="1503679"/>
            <a:ext cx="10061497" cy="4265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Table of contents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Introduction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Project Overview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Architecture Design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User Interface Design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Back-end Development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Front-end Development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Testing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Deployment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Conclusion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Future Work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References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Appendices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6B4E1-DB62-ABC8-9376-891CD4ACDF4E}"/>
              </a:ext>
            </a:extLst>
          </p:cNvPr>
          <p:cNvSpPr txBox="1"/>
          <p:nvPr/>
        </p:nvSpPr>
        <p:spPr>
          <a:xfrm>
            <a:off x="490220" y="1349647"/>
            <a:ext cx="11035030" cy="4793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Application makes it easier for moviegoers to book tickets for their favourite movies.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features of the application :</a:t>
            </a:r>
          </a:p>
          <a:p>
            <a:pPr marL="1200150" lvl="2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00150" lvl="2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 Search</a:t>
            </a:r>
          </a:p>
          <a:p>
            <a:pPr marL="1200150" lvl="2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Theatre Search</a:t>
            </a:r>
          </a:p>
          <a:p>
            <a:pPr marL="1200150" lvl="2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Booking History</a:t>
            </a:r>
          </a:p>
          <a:p>
            <a:pPr marL="1200150" lvl="2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Cancel Ticket</a:t>
            </a:r>
          </a:p>
          <a:p>
            <a:pPr marL="1200150" lvl="2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 Rating and Reviews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System optimizes the movie ticket booking process, minimize waiting times, and enhance the overall moviegoing experience.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15000"/>
              </a:lnSpc>
            </a:pPr>
            <a:endParaRPr lang="en-IN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Introduction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9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Project Overview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85FD6-A768-0352-580A-BABA14DFEAB2}"/>
              </a:ext>
            </a:extLst>
          </p:cNvPr>
          <p:cNvSpPr txBox="1"/>
          <p:nvPr/>
        </p:nvSpPr>
        <p:spPr>
          <a:xfrm>
            <a:off x="657225" y="1447800"/>
            <a:ext cx="10944219" cy="410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 Search : Search for movies by title, genre, or release date.</a:t>
            </a:r>
          </a:p>
          <a:p>
            <a:pPr marL="285750" lvl="0" indent="-285750">
              <a:lnSpc>
                <a:spcPct val="20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Theatre Search: Search for theatres by location, theatre names.</a:t>
            </a:r>
          </a:p>
          <a:p>
            <a:pPr marL="285750" lvl="0" indent="-285750">
              <a:lnSpc>
                <a:spcPct val="20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Booking History: Maintain a record of user booking history for reference.</a:t>
            </a:r>
          </a:p>
          <a:p>
            <a:pPr marL="285750" lvl="0" indent="-285750">
              <a:lnSpc>
                <a:spcPct val="20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Ticket Cancellation: Cancel the ticket bookings, subject to the ticket cancellation policy of the theatre.</a:t>
            </a:r>
          </a:p>
          <a:p>
            <a:pPr marL="285750" lvl="0" indent="-285750">
              <a:lnSpc>
                <a:spcPct val="20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 Ratings and Reviews: Rate and review movies watched.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02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Use Case Diagram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61366-8AE9-FA21-22C3-A66618BC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9" y="981074"/>
            <a:ext cx="8594721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4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Architecture Design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EEDC0-3CC6-66B5-D744-43E72A9CA66B}"/>
              </a:ext>
            </a:extLst>
          </p:cNvPr>
          <p:cNvSpPr txBox="1"/>
          <p:nvPr/>
        </p:nvSpPr>
        <p:spPr>
          <a:xfrm>
            <a:off x="394970" y="1197589"/>
            <a:ext cx="6139179" cy="3654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</a:pP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 Name: Movies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Columns: </a:t>
            </a:r>
            <a:r>
              <a:rPr lang="en-IN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movie_id</a:t>
            </a: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movie_title</a:t>
            </a: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genre, director, </a:t>
            </a:r>
            <a:r>
              <a:rPr lang="en-IN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duration,release_date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500"/>
              </a:spcBef>
            </a:pP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 Name: Theatres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Columns: </a:t>
            </a:r>
            <a:r>
              <a:rPr lang="en-IN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theatre_id</a:t>
            </a: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theatre_name</a:t>
            </a: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location</a:t>
            </a:r>
          </a:p>
          <a:p>
            <a:pPr>
              <a:spcBef>
                <a:spcPts val="1500"/>
              </a:spcBef>
            </a:pP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 Name: Bookings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Columns: </a:t>
            </a:r>
            <a:r>
              <a:rPr lang="en-IN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booking_id</a:t>
            </a: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customer_id</a:t>
            </a: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show_id</a:t>
            </a: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booking_date</a:t>
            </a:r>
            <a:r>
              <a:rPr lang="en-IN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total_amount</a:t>
            </a:r>
            <a:endParaRPr lang="en-IN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94AA2-BFC0-CFAB-2117-7C4BA2D0EF75}"/>
              </a:ext>
            </a:extLst>
          </p:cNvPr>
          <p:cNvSpPr txBox="1"/>
          <p:nvPr/>
        </p:nvSpPr>
        <p:spPr>
          <a:xfrm>
            <a:off x="6534149" y="1183853"/>
            <a:ext cx="5486401" cy="497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IN" sz="18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 Name : Users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IN" sz="18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Columns : </a:t>
            </a:r>
            <a:r>
              <a:rPr lang="en-IN" sz="1800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customer_id</a:t>
            </a:r>
            <a:r>
              <a:rPr lang="en-IN" sz="18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, name, password, email, identity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IN" sz="18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 Name : Ratings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IN" sz="18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lang="en-IN" sz="18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olumns : </a:t>
            </a:r>
            <a:r>
              <a:rPr lang="en-IN" sz="1800" dirty="0" err="1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rating_id</a:t>
            </a:r>
            <a:r>
              <a:rPr lang="en-IN" sz="18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rating ,  review, </a:t>
            </a:r>
            <a:r>
              <a:rPr lang="en-IN" sz="1800" dirty="0" err="1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user_id</a:t>
            </a:r>
            <a:r>
              <a:rPr lang="en-IN" sz="18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800" dirty="0" err="1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movie_id</a:t>
            </a:r>
            <a:endParaRPr lang="en-IN" sz="1800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IN" sz="18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 Name  : </a:t>
            </a:r>
            <a:r>
              <a:rPr lang="en-IN" sz="1800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Show_Time</a:t>
            </a:r>
            <a:endParaRPr lang="en-IN" sz="180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IN" sz="18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Columns : id, </a:t>
            </a:r>
            <a:r>
              <a:rPr lang="en-IN" sz="1800" dirty="0" err="1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show_date</a:t>
            </a:r>
            <a:r>
              <a:rPr lang="en-IN" sz="18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800" dirty="0" err="1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start_time</a:t>
            </a:r>
            <a:r>
              <a:rPr lang="en-IN" sz="18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800" dirty="0" err="1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theatre_id</a:t>
            </a:r>
            <a:r>
              <a:rPr lang="en-IN" sz="18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800" dirty="0" err="1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movie_id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20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088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Back-end Design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3D740-CBB8-9891-A2C2-825D361CB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81075"/>
            <a:ext cx="11363325" cy="57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Front-end Design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0EFF4-130E-C53B-D6F2-3F0A870C6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1342349"/>
            <a:ext cx="6315074" cy="4751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4579CF-6EC0-AC66-9536-32A6B0BCC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774" y="1349646"/>
            <a:ext cx="4968070" cy="47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9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Front-end Design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0A4DE-D256-C6C5-67DC-A78CF1534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545385"/>
            <a:ext cx="6096000" cy="4388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E37B7-A741-F452-A51C-A13B87A5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848" y="1545385"/>
            <a:ext cx="5772151" cy="43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5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SA Template" id="{7EF025AB-56D0-42C6-8D01-6D7BD15986E7}" vid="{13FEAC2C-1A59-4677-B9C8-864B00C2BF82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421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K [MUBC]</dc:creator>
  <cp:lastModifiedBy>ASUS</cp:lastModifiedBy>
  <cp:revision>4</cp:revision>
  <dcterms:created xsi:type="dcterms:W3CDTF">2023-04-15T11:22:40Z</dcterms:created>
  <dcterms:modified xsi:type="dcterms:W3CDTF">2023-07-11T06:43:55Z</dcterms:modified>
</cp:coreProperties>
</file>