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9" r:id="rId3"/>
    <p:sldId id="270"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7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2926848"/>
        <c:axId val="43189376"/>
      </c:lineChart>
      <c:catAx>
        <c:axId val="42926848"/>
        <c:scaling>
          <c:orientation val="minMax"/>
        </c:scaling>
        <c:axPos val="b"/>
        <c:tickLblPos val="nextTo"/>
        <c:crossAx val="43189376"/>
        <c:crosses val="autoZero"/>
        <c:auto val="1"/>
        <c:lblAlgn val="ctr"/>
        <c:lblOffset val="100"/>
      </c:catAx>
      <c:valAx>
        <c:axId val="43189376"/>
        <c:scaling>
          <c:orientation val="minMax"/>
        </c:scaling>
        <c:axPos val="l"/>
        <c:majorGridlines/>
        <c:numFmt formatCode="General" sourceLinked="1"/>
        <c:tickLblPos val="nextTo"/>
        <c:crossAx val="42926848"/>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55F5F-ABB5-4C8A-B16D-9D5587A9CA54}"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2FAA5-3DB4-4FE9-BE3E-264B979B4A8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A82D456-7AF2-4EE6-9B7F-38FAC4D6D4D7}" type="datetimeFigureOut">
              <a:rPr lang="en-US" smtClean="0"/>
              <a:pPr/>
              <a:t>8/28/2024</a:t>
            </a:fld>
            <a:endParaRPr lang="en-US"/>
          </a:p>
        </p:txBody>
      </p:sp>
      <p:sp>
        <p:nvSpPr>
          <p:cNvPr id="16" name="Slide Number Placeholder 15"/>
          <p:cNvSpPr>
            <a:spLocks noGrp="1"/>
          </p:cNvSpPr>
          <p:nvPr>
            <p:ph type="sldNum" sz="quarter" idx="11"/>
          </p:nvPr>
        </p:nvSpPr>
        <p:spPr/>
        <p:txBody>
          <a:bodyPr/>
          <a:lstStyle/>
          <a:p>
            <a:fld id="{9741FE94-89B9-4AB5-8CA4-FBA0EC4083E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2D456-7AF2-4EE6-9B7F-38FAC4D6D4D7}"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FE94-89B9-4AB5-8CA4-FBA0EC4083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2D456-7AF2-4EE6-9B7F-38FAC4D6D4D7}"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FE94-89B9-4AB5-8CA4-FBA0EC4083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A82D456-7AF2-4EE6-9B7F-38FAC4D6D4D7}" type="datetimeFigureOut">
              <a:rPr lang="en-US" smtClean="0"/>
              <a:pPr/>
              <a:t>8/28/2024</a:t>
            </a:fld>
            <a:endParaRPr lang="en-US"/>
          </a:p>
        </p:txBody>
      </p:sp>
      <p:sp>
        <p:nvSpPr>
          <p:cNvPr id="15" name="Slide Number Placeholder 14"/>
          <p:cNvSpPr>
            <a:spLocks noGrp="1"/>
          </p:cNvSpPr>
          <p:nvPr>
            <p:ph type="sldNum" sz="quarter" idx="15"/>
          </p:nvPr>
        </p:nvSpPr>
        <p:spPr/>
        <p:txBody>
          <a:bodyPr/>
          <a:lstStyle>
            <a:lvl1pPr algn="ctr">
              <a:defRPr/>
            </a:lvl1pPr>
          </a:lstStyle>
          <a:p>
            <a:fld id="{9741FE94-89B9-4AB5-8CA4-FBA0EC4083EC}"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82D456-7AF2-4EE6-9B7F-38FAC4D6D4D7}"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FE94-89B9-4AB5-8CA4-FBA0EC4083EC}"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82D456-7AF2-4EE6-9B7F-38FAC4D6D4D7}"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1FE94-89B9-4AB5-8CA4-FBA0EC4083E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741FE94-89B9-4AB5-8CA4-FBA0EC4083E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A82D456-7AF2-4EE6-9B7F-38FAC4D6D4D7}" type="datetimeFigureOut">
              <a:rPr lang="en-US" smtClean="0"/>
              <a:pPr/>
              <a:t>8/28/2024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A82D456-7AF2-4EE6-9B7F-38FAC4D6D4D7}"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1FE94-89B9-4AB5-8CA4-FBA0EC4083E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2D456-7AF2-4EE6-9B7F-38FAC4D6D4D7}"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1FE94-89B9-4AB5-8CA4-FBA0EC4083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A82D456-7AF2-4EE6-9B7F-38FAC4D6D4D7}" type="datetimeFigureOut">
              <a:rPr lang="en-US" smtClean="0"/>
              <a:pPr/>
              <a:t>8/28/2024</a:t>
            </a:fld>
            <a:endParaRPr lang="en-US"/>
          </a:p>
        </p:txBody>
      </p:sp>
      <p:sp>
        <p:nvSpPr>
          <p:cNvPr id="9" name="Slide Number Placeholder 8"/>
          <p:cNvSpPr>
            <a:spLocks noGrp="1"/>
          </p:cNvSpPr>
          <p:nvPr>
            <p:ph type="sldNum" sz="quarter" idx="15"/>
          </p:nvPr>
        </p:nvSpPr>
        <p:spPr/>
        <p:txBody>
          <a:bodyPr/>
          <a:lstStyle/>
          <a:p>
            <a:fld id="{9741FE94-89B9-4AB5-8CA4-FBA0EC4083EC}"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A82D456-7AF2-4EE6-9B7F-38FAC4D6D4D7}" type="datetimeFigureOut">
              <a:rPr lang="en-US" smtClean="0"/>
              <a:pPr/>
              <a:t>8/28/2024</a:t>
            </a:fld>
            <a:endParaRPr lang="en-US"/>
          </a:p>
        </p:txBody>
      </p:sp>
      <p:sp>
        <p:nvSpPr>
          <p:cNvPr id="9" name="Slide Number Placeholder 8"/>
          <p:cNvSpPr>
            <a:spLocks noGrp="1"/>
          </p:cNvSpPr>
          <p:nvPr>
            <p:ph type="sldNum" sz="quarter" idx="11"/>
          </p:nvPr>
        </p:nvSpPr>
        <p:spPr/>
        <p:txBody>
          <a:bodyPr/>
          <a:lstStyle/>
          <a:p>
            <a:fld id="{9741FE94-89B9-4AB5-8CA4-FBA0EC4083E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A82D456-7AF2-4EE6-9B7F-38FAC4D6D4D7}" type="datetimeFigureOut">
              <a:rPr lang="en-US" smtClean="0"/>
              <a:pPr/>
              <a:t>8/28/2024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741FE94-89B9-4AB5-8CA4-FBA0EC4083EC}"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p:txBody>
      </p:sp>
      <p:sp>
        <p:nvSpPr>
          <p:cNvPr id="2" name="Title 1"/>
          <p:cNvSpPr>
            <a:spLocks noGrp="1"/>
          </p:cNvSpPr>
          <p:nvPr>
            <p:ph type="ctrTitle"/>
          </p:nvPr>
        </p:nvSpPr>
        <p:spPr/>
        <p:txBody>
          <a:bodyPr/>
          <a:lstStyle/>
          <a:p>
            <a:r>
              <a:rPr lang="en-US" dirty="0" smtClean="0"/>
              <a:t>EMPLOYEES PERFORMANCE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
        <p:nvSpPr>
          <p:cNvPr id="2" name="Title 1"/>
          <p:cNvSpPr>
            <a:spLocks noGrp="1"/>
          </p:cNvSpPr>
          <p:nvPr>
            <p:ph type="title"/>
          </p:nvPr>
        </p:nvSpPr>
        <p:spPr/>
        <p:txBody>
          <a:bodyPr/>
          <a:lstStyle/>
          <a:p>
            <a:r>
              <a:rPr lang="en-US" dirty="0" smtClean="0"/>
              <a:t>INITIATIVE AND CREATIVITY</a:t>
            </a:r>
            <a:endParaRPr lang="en-US"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
        <p:nvSpPr>
          <p:cNvPr id="2" name="Title 1"/>
          <p:cNvSpPr>
            <a:spLocks noGrp="1"/>
          </p:cNvSpPr>
          <p:nvPr>
            <p:ph type="title"/>
          </p:nvPr>
        </p:nvSpPr>
        <p:spPr/>
        <p:txBody>
          <a:bodyPr/>
          <a:lstStyle/>
          <a:p>
            <a:r>
              <a:rPr lang="en-US" dirty="0" smtClean="0"/>
              <a:t>ADAPTABILITY</a:t>
            </a:r>
            <a:endParaRPr lang="en-US"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a:bodyPr>
          <a:lstStyle/>
          <a:p>
            <a:pPr algn="l"/>
            <a:r>
              <a:rPr lang="en-US" sz="2400" b="1" dirty="0" smtClean="0"/>
              <a:t>STUDENT NAME</a:t>
            </a:r>
            <a:r>
              <a:rPr lang="en-US" sz="2400" dirty="0" smtClean="0"/>
              <a:t>: </a:t>
            </a:r>
            <a:r>
              <a:rPr sz="2400" smtClean="0">
                <a:latin typeface="Algerian" pitchFamily="82" charset="0"/>
              </a:rPr>
              <a:t>KRISHNARAJ</a:t>
            </a:r>
            <a:r>
              <a:rPr lang="en-US" sz="2400" dirty="0" smtClean="0">
                <a:latin typeface="Algerian" pitchFamily="82" charset="0"/>
              </a:rPr>
              <a:t>.T</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122204642.</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
        <p:nvSpPr>
          <p:cNvPr id="2" name="Title 1"/>
          <p:cNvSpPr>
            <a:spLocks noGrp="1"/>
          </p:cNvSpPr>
          <p:nvPr>
            <p:ph type="title"/>
          </p:nvPr>
        </p:nvSpPr>
        <p:spPr/>
        <p:txBody>
          <a:bodyPr/>
          <a:lstStyle/>
          <a:p>
            <a:r>
              <a:rPr lang="en-US" dirty="0" smtClean="0"/>
              <a:t>JOB COMPETENCE</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
        <p:nvSpPr>
          <p:cNvPr id="2" name="Title 1"/>
          <p:cNvSpPr>
            <a:spLocks noGrp="1"/>
          </p:cNvSpPr>
          <p:nvPr>
            <p:ph type="title"/>
          </p:nvPr>
        </p:nvSpPr>
        <p:spPr/>
        <p:txBody>
          <a:bodyPr/>
          <a:lstStyle/>
          <a:p>
            <a:r>
              <a:rPr lang="en-US" dirty="0" smtClean="0"/>
              <a:t>WORK QUALITY</a:t>
            </a:r>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
        <p:nvSpPr>
          <p:cNvPr id="2" name="Title 1"/>
          <p:cNvSpPr>
            <a:spLocks noGrp="1"/>
          </p:cNvSpPr>
          <p:nvPr>
            <p:ph type="title"/>
          </p:nvPr>
        </p:nvSpPr>
        <p:spPr/>
        <p:txBody>
          <a:bodyPr/>
          <a:lstStyle/>
          <a:p>
            <a:r>
              <a:rPr lang="en-US" dirty="0" smtClean="0"/>
              <a:t>PROBLEM SOLVING SKILLS</a:t>
            </a: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
        <p:nvSpPr>
          <p:cNvPr id="2" name="Title 1"/>
          <p:cNvSpPr>
            <a:spLocks noGrp="1"/>
          </p:cNvSpPr>
          <p:nvPr>
            <p:ph type="title"/>
          </p:nvPr>
        </p:nvSpPr>
        <p:spPr/>
        <p:txBody>
          <a:bodyPr>
            <a:normAutofit/>
          </a:bodyPr>
          <a:lstStyle/>
          <a:p>
            <a:r>
              <a:rPr lang="en-US" dirty="0" smtClean="0"/>
              <a:t>PROFESSIONAL KNOWLEDGE</a:t>
            </a:r>
            <a:endParaRPr lang="en-US"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
        <p:nvSpPr>
          <p:cNvPr id="2" name="Title 1"/>
          <p:cNvSpPr>
            <a:spLocks noGrp="1"/>
          </p:cNvSpPr>
          <p:nvPr>
            <p:ph type="title"/>
          </p:nvPr>
        </p:nvSpPr>
        <p:spPr/>
        <p:txBody>
          <a:bodyPr/>
          <a:lstStyle/>
          <a:p>
            <a:r>
              <a:rPr lang="en-US" dirty="0" smtClean="0"/>
              <a:t>WORK CONSISTENCY</a:t>
            </a: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
        <p:nvSpPr>
          <p:cNvPr id="2" name="Title 1"/>
          <p:cNvSpPr>
            <a:spLocks noGrp="1"/>
          </p:cNvSpPr>
          <p:nvPr>
            <p:ph type="title"/>
          </p:nvPr>
        </p:nvSpPr>
        <p:spPr/>
        <p:txBody>
          <a:bodyPr/>
          <a:lstStyle/>
          <a:p>
            <a:r>
              <a:rPr lang="en-US" dirty="0" smtClean="0"/>
              <a:t>COMMUNICATION SKILLS</a:t>
            </a:r>
            <a:endParaRPr lang="en-US"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TotalTime>
  <Words>316</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EMPLOYEES PERFORMANCE</vt:lpstr>
      <vt:lpstr>STUDENT NAME: KRISHNARAJ.T REGISTER NO : 122204642.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dc:title>
  <dc:creator>P.T.LEE CNASC</dc:creator>
  <cp:lastModifiedBy>P.T.LEE CNASC</cp:lastModifiedBy>
  <cp:revision>2</cp:revision>
  <dcterms:created xsi:type="dcterms:W3CDTF">2024-08-23T09:33:37Z</dcterms:created>
  <dcterms:modified xsi:type="dcterms:W3CDTF">2024-08-28T08:02:49Z</dcterms:modified>
</cp:coreProperties>
</file>