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7"/>
  </p:notesMasterIdLst>
  <p:sldIdLst>
    <p:sldId id="256" r:id="rId2"/>
    <p:sldId id="278" r:id="rId3"/>
    <p:sldId id="279" r:id="rId4"/>
    <p:sldId id="280" r:id="rId5"/>
    <p:sldId id="281" r:id="rId6"/>
    <p:sldId id="282" r:id="rId7"/>
    <p:sldId id="290" r:id="rId8"/>
    <p:sldId id="288" r:id="rId9"/>
    <p:sldId id="289" r:id="rId10"/>
    <p:sldId id="291" r:id="rId11"/>
    <p:sldId id="292" r:id="rId12"/>
    <p:sldId id="295" r:id="rId13"/>
    <p:sldId id="294" r:id="rId14"/>
    <p:sldId id="293" r:id="rId15"/>
    <p:sldId id="296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E37B54-F29E-4EAD-B424-6332E981B03E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373FB0D-B2DE-4BA7-9396-12C11F0BF6B2}">
      <dgm:prSet custT="1"/>
      <dgm:spPr/>
      <dgm:t>
        <a:bodyPr/>
        <a:lstStyle/>
        <a:p>
          <a:pPr rtl="0"/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Resource Sharing</a:t>
          </a:r>
          <a:endParaRPr lang="en-US" sz="2000" b="0" dirty="0">
            <a:latin typeface="Times New Roman" pitchFamily="18" charset="0"/>
            <a:cs typeface="Times New Roman" pitchFamily="18" charset="0"/>
          </a:endParaRPr>
        </a:p>
      </dgm:t>
    </dgm:pt>
    <dgm:pt modelId="{FEEE5779-808F-4D1F-B4AD-7B86BE40C2BB}" type="parTrans" cxnId="{35CAC469-5276-4983-822B-D24E2D7086A6}">
      <dgm:prSet/>
      <dgm:spPr/>
      <dgm:t>
        <a:bodyPr/>
        <a:lstStyle/>
        <a:p>
          <a:endParaRPr lang="en-US" sz="2800" b="0"/>
        </a:p>
      </dgm:t>
    </dgm:pt>
    <dgm:pt modelId="{335D0363-5227-459A-A068-38537E6516FD}" type="sibTrans" cxnId="{35CAC469-5276-4983-822B-D24E2D7086A6}">
      <dgm:prSet/>
      <dgm:spPr/>
      <dgm:t>
        <a:bodyPr/>
        <a:lstStyle/>
        <a:p>
          <a:endParaRPr lang="en-US" sz="2800" b="0"/>
        </a:p>
      </dgm:t>
    </dgm:pt>
    <dgm:pt modelId="{CAA431EB-351D-4AB4-B8D3-A58702EA86EA}">
      <dgm:prSet custT="1"/>
      <dgm:spPr/>
      <dgm:t>
        <a:bodyPr/>
        <a:lstStyle/>
        <a:p>
          <a:pPr rtl="0"/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High Reliability</a:t>
          </a:r>
          <a:endParaRPr lang="en-US" sz="2000" b="0" dirty="0">
            <a:latin typeface="Times New Roman" pitchFamily="18" charset="0"/>
            <a:cs typeface="Times New Roman" pitchFamily="18" charset="0"/>
          </a:endParaRPr>
        </a:p>
      </dgm:t>
    </dgm:pt>
    <dgm:pt modelId="{6490F839-9A9B-4260-B9F7-162E54E1CCA2}" type="parTrans" cxnId="{5EFB4004-1100-49B9-BCAD-E7428C9C2A81}">
      <dgm:prSet/>
      <dgm:spPr/>
      <dgm:t>
        <a:bodyPr/>
        <a:lstStyle/>
        <a:p>
          <a:endParaRPr lang="en-US" sz="2800" b="0"/>
        </a:p>
      </dgm:t>
    </dgm:pt>
    <dgm:pt modelId="{243DE98F-51FD-47EF-813E-A183019D86AE}" type="sibTrans" cxnId="{5EFB4004-1100-49B9-BCAD-E7428C9C2A81}">
      <dgm:prSet/>
      <dgm:spPr/>
      <dgm:t>
        <a:bodyPr/>
        <a:lstStyle/>
        <a:p>
          <a:endParaRPr lang="en-US" sz="2800" b="0"/>
        </a:p>
      </dgm:t>
    </dgm:pt>
    <dgm:pt modelId="{F581FF6A-9031-4C74-B001-758ECE2008E5}">
      <dgm:prSet custT="1"/>
      <dgm:spPr/>
      <dgm:t>
        <a:bodyPr/>
        <a:lstStyle/>
        <a:p>
          <a:pPr rtl="0"/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Cost</a:t>
          </a:r>
          <a:endParaRPr lang="en-US" sz="2000" b="0" dirty="0">
            <a:latin typeface="Times New Roman" pitchFamily="18" charset="0"/>
            <a:cs typeface="Times New Roman" pitchFamily="18" charset="0"/>
          </a:endParaRPr>
        </a:p>
      </dgm:t>
    </dgm:pt>
    <dgm:pt modelId="{64D8F1BC-557E-4BC0-B077-B4483F64C8FC}" type="parTrans" cxnId="{87342700-D97E-49AC-9001-1B4E8114810C}">
      <dgm:prSet/>
      <dgm:spPr/>
      <dgm:t>
        <a:bodyPr/>
        <a:lstStyle/>
        <a:p>
          <a:endParaRPr lang="en-US" sz="2800" b="0"/>
        </a:p>
      </dgm:t>
    </dgm:pt>
    <dgm:pt modelId="{D2B31A61-21FB-44F2-88BD-15C48A4CC550}" type="sibTrans" cxnId="{87342700-D97E-49AC-9001-1B4E8114810C}">
      <dgm:prSet/>
      <dgm:spPr/>
      <dgm:t>
        <a:bodyPr/>
        <a:lstStyle/>
        <a:p>
          <a:endParaRPr lang="en-US" sz="2800" b="0"/>
        </a:p>
      </dgm:t>
    </dgm:pt>
    <dgm:pt modelId="{3C6293B0-98C7-4CF0-9B1E-73D7946296C4}">
      <dgm:prSet custT="1"/>
      <dgm:spPr/>
      <dgm:t>
        <a:bodyPr/>
        <a:lstStyle/>
        <a:p>
          <a:pPr rtl="0"/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Scalability</a:t>
          </a:r>
          <a:endParaRPr lang="en-US" sz="2000" b="0" dirty="0">
            <a:latin typeface="Times New Roman" pitchFamily="18" charset="0"/>
            <a:cs typeface="Times New Roman" pitchFamily="18" charset="0"/>
          </a:endParaRPr>
        </a:p>
      </dgm:t>
    </dgm:pt>
    <dgm:pt modelId="{57471D4F-2EF1-4CB7-99CA-632F2E60F3D9}" type="parTrans" cxnId="{8DAFF7F2-B42D-4413-B09C-AA1F5CD32775}">
      <dgm:prSet/>
      <dgm:spPr/>
      <dgm:t>
        <a:bodyPr/>
        <a:lstStyle/>
        <a:p>
          <a:endParaRPr lang="en-US" sz="2800" b="0"/>
        </a:p>
      </dgm:t>
    </dgm:pt>
    <dgm:pt modelId="{D85C5908-384C-40F4-B62E-3619CDEB73CF}" type="sibTrans" cxnId="{8DAFF7F2-B42D-4413-B09C-AA1F5CD32775}">
      <dgm:prSet/>
      <dgm:spPr/>
      <dgm:t>
        <a:bodyPr/>
        <a:lstStyle/>
        <a:p>
          <a:endParaRPr lang="en-US" sz="2800" b="0"/>
        </a:p>
      </dgm:t>
    </dgm:pt>
    <dgm:pt modelId="{B6E4685F-0FFC-4AAF-B6DA-890A3E96F7FB}">
      <dgm:prSet custT="1"/>
      <dgm:spPr/>
      <dgm:t>
        <a:bodyPr/>
        <a:lstStyle/>
        <a:p>
          <a:pPr rtl="0"/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Communication Medium</a:t>
          </a:r>
          <a:endParaRPr lang="en-US" sz="2000" b="0" dirty="0">
            <a:latin typeface="Times New Roman" pitchFamily="18" charset="0"/>
            <a:cs typeface="Times New Roman" pitchFamily="18" charset="0"/>
          </a:endParaRPr>
        </a:p>
      </dgm:t>
    </dgm:pt>
    <dgm:pt modelId="{8EA3CBD7-0FB5-4A26-B6B1-AFB1BD2A1AF8}" type="parTrans" cxnId="{254794AB-24D2-4BB3-BF99-DFA56EDD7817}">
      <dgm:prSet/>
      <dgm:spPr/>
      <dgm:t>
        <a:bodyPr/>
        <a:lstStyle/>
        <a:p>
          <a:endParaRPr lang="en-US" sz="2800" b="0"/>
        </a:p>
      </dgm:t>
    </dgm:pt>
    <dgm:pt modelId="{5083B079-3442-4C45-950E-A3A5901976F6}" type="sibTrans" cxnId="{254794AB-24D2-4BB3-BF99-DFA56EDD7817}">
      <dgm:prSet/>
      <dgm:spPr/>
      <dgm:t>
        <a:bodyPr/>
        <a:lstStyle/>
        <a:p>
          <a:endParaRPr lang="en-US" sz="2800" b="0"/>
        </a:p>
      </dgm:t>
    </dgm:pt>
    <dgm:pt modelId="{9BD80E6B-F2E5-4AAB-8FFA-C44EBA5A1B7A}" type="pres">
      <dgm:prSet presAssocID="{EDE37B54-F29E-4EAD-B424-6332E981B0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176EDC-DEFF-45DC-A4EE-BBBD9EB6F24F}" type="pres">
      <dgm:prSet presAssocID="{3373FB0D-B2DE-4BA7-9396-12C11F0BF6B2}" presName="parentText" presStyleLbl="node1" presStyleIdx="0" presStyleCnt="5" custLinFactNeighborX="7527" custLinFactNeighborY="-976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37AC4-BF3E-4DDB-A29B-B3186EFEED8C}" type="pres">
      <dgm:prSet presAssocID="{335D0363-5227-459A-A068-38537E6516FD}" presName="spacer" presStyleCnt="0"/>
      <dgm:spPr/>
    </dgm:pt>
    <dgm:pt modelId="{82344003-F1C5-4CCE-B025-70E54BD8218F}" type="pres">
      <dgm:prSet presAssocID="{CAA431EB-351D-4AB4-B8D3-A58702EA86E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F2876-A69A-4004-8E7A-169585ED9FF9}" type="pres">
      <dgm:prSet presAssocID="{243DE98F-51FD-47EF-813E-A183019D86AE}" presName="spacer" presStyleCnt="0"/>
      <dgm:spPr/>
    </dgm:pt>
    <dgm:pt modelId="{7416F7B1-7C2A-4FB3-8539-20A1EBFD1A70}" type="pres">
      <dgm:prSet presAssocID="{F581FF6A-9031-4C74-B001-758ECE2008E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DE975-5DA9-4E19-958B-AF3CE8E6B7E6}" type="pres">
      <dgm:prSet presAssocID="{D2B31A61-21FB-44F2-88BD-15C48A4CC550}" presName="spacer" presStyleCnt="0"/>
      <dgm:spPr/>
    </dgm:pt>
    <dgm:pt modelId="{66F086AA-D886-4A2E-BFD9-051D4CD37D1E}" type="pres">
      <dgm:prSet presAssocID="{3C6293B0-98C7-4CF0-9B1E-73D7946296C4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294EBE-962C-4198-8F5E-ED94F1D48E8F}" type="pres">
      <dgm:prSet presAssocID="{D85C5908-384C-40F4-B62E-3619CDEB73CF}" presName="spacer" presStyleCnt="0"/>
      <dgm:spPr/>
    </dgm:pt>
    <dgm:pt modelId="{E48EF957-57AD-4B4F-9908-20018330C360}" type="pres">
      <dgm:prSet presAssocID="{B6E4685F-0FFC-4AAF-B6DA-890A3E96F7F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F854CC-F78D-4E00-BA88-9A6771BE10E8}" type="presOf" srcId="{EDE37B54-F29E-4EAD-B424-6332E981B03E}" destId="{9BD80E6B-F2E5-4AAB-8FFA-C44EBA5A1B7A}" srcOrd="0" destOrd="0" presId="urn:microsoft.com/office/officeart/2005/8/layout/vList2"/>
    <dgm:cxn modelId="{8A3D6320-627E-4B57-B485-5795087F65FF}" type="presOf" srcId="{F581FF6A-9031-4C74-B001-758ECE2008E5}" destId="{7416F7B1-7C2A-4FB3-8539-20A1EBFD1A70}" srcOrd="0" destOrd="0" presId="urn:microsoft.com/office/officeart/2005/8/layout/vList2"/>
    <dgm:cxn modelId="{8DAFF7F2-B42D-4413-B09C-AA1F5CD32775}" srcId="{EDE37B54-F29E-4EAD-B424-6332E981B03E}" destId="{3C6293B0-98C7-4CF0-9B1E-73D7946296C4}" srcOrd="3" destOrd="0" parTransId="{57471D4F-2EF1-4CB7-99CA-632F2E60F3D9}" sibTransId="{D85C5908-384C-40F4-B62E-3619CDEB73CF}"/>
    <dgm:cxn modelId="{35CAC469-5276-4983-822B-D24E2D7086A6}" srcId="{EDE37B54-F29E-4EAD-B424-6332E981B03E}" destId="{3373FB0D-B2DE-4BA7-9396-12C11F0BF6B2}" srcOrd="0" destOrd="0" parTransId="{FEEE5779-808F-4D1F-B4AD-7B86BE40C2BB}" sibTransId="{335D0363-5227-459A-A068-38537E6516FD}"/>
    <dgm:cxn modelId="{479E5248-6388-4E65-8DF5-98441F436634}" type="presOf" srcId="{3373FB0D-B2DE-4BA7-9396-12C11F0BF6B2}" destId="{BD176EDC-DEFF-45DC-A4EE-BBBD9EB6F24F}" srcOrd="0" destOrd="0" presId="urn:microsoft.com/office/officeart/2005/8/layout/vList2"/>
    <dgm:cxn modelId="{2485149C-5CB5-489E-A296-D778971942D9}" type="presOf" srcId="{CAA431EB-351D-4AB4-B8D3-A58702EA86EA}" destId="{82344003-F1C5-4CCE-B025-70E54BD8218F}" srcOrd="0" destOrd="0" presId="urn:microsoft.com/office/officeart/2005/8/layout/vList2"/>
    <dgm:cxn modelId="{C2EE8DB8-F417-45E8-8273-728C97E7A124}" type="presOf" srcId="{B6E4685F-0FFC-4AAF-B6DA-890A3E96F7FB}" destId="{E48EF957-57AD-4B4F-9908-20018330C360}" srcOrd="0" destOrd="0" presId="urn:microsoft.com/office/officeart/2005/8/layout/vList2"/>
    <dgm:cxn modelId="{254794AB-24D2-4BB3-BF99-DFA56EDD7817}" srcId="{EDE37B54-F29E-4EAD-B424-6332E981B03E}" destId="{B6E4685F-0FFC-4AAF-B6DA-890A3E96F7FB}" srcOrd="4" destOrd="0" parTransId="{8EA3CBD7-0FB5-4A26-B6B1-AFB1BD2A1AF8}" sibTransId="{5083B079-3442-4C45-950E-A3A5901976F6}"/>
    <dgm:cxn modelId="{FFE597AD-DD06-4106-9CB7-02BA951D9B0D}" type="presOf" srcId="{3C6293B0-98C7-4CF0-9B1E-73D7946296C4}" destId="{66F086AA-D886-4A2E-BFD9-051D4CD37D1E}" srcOrd="0" destOrd="0" presId="urn:microsoft.com/office/officeart/2005/8/layout/vList2"/>
    <dgm:cxn modelId="{87342700-D97E-49AC-9001-1B4E8114810C}" srcId="{EDE37B54-F29E-4EAD-B424-6332E981B03E}" destId="{F581FF6A-9031-4C74-B001-758ECE2008E5}" srcOrd="2" destOrd="0" parTransId="{64D8F1BC-557E-4BC0-B077-B4483F64C8FC}" sibTransId="{D2B31A61-21FB-44F2-88BD-15C48A4CC550}"/>
    <dgm:cxn modelId="{5EFB4004-1100-49B9-BCAD-E7428C9C2A81}" srcId="{EDE37B54-F29E-4EAD-B424-6332E981B03E}" destId="{CAA431EB-351D-4AB4-B8D3-A58702EA86EA}" srcOrd="1" destOrd="0" parTransId="{6490F839-9A9B-4260-B9F7-162E54E1CCA2}" sibTransId="{243DE98F-51FD-47EF-813E-A183019D86AE}"/>
    <dgm:cxn modelId="{801C6195-54DB-4F8B-ACAD-42F7DE6AABD2}" type="presParOf" srcId="{9BD80E6B-F2E5-4AAB-8FFA-C44EBA5A1B7A}" destId="{BD176EDC-DEFF-45DC-A4EE-BBBD9EB6F24F}" srcOrd="0" destOrd="0" presId="urn:microsoft.com/office/officeart/2005/8/layout/vList2"/>
    <dgm:cxn modelId="{1E4D400A-C8EA-4621-8E6D-233CB5F7381B}" type="presParOf" srcId="{9BD80E6B-F2E5-4AAB-8FFA-C44EBA5A1B7A}" destId="{B2337AC4-BF3E-4DDB-A29B-B3186EFEED8C}" srcOrd="1" destOrd="0" presId="urn:microsoft.com/office/officeart/2005/8/layout/vList2"/>
    <dgm:cxn modelId="{A1F6976B-BECC-401A-A512-E0DD5C3ADCC7}" type="presParOf" srcId="{9BD80E6B-F2E5-4AAB-8FFA-C44EBA5A1B7A}" destId="{82344003-F1C5-4CCE-B025-70E54BD8218F}" srcOrd="2" destOrd="0" presId="urn:microsoft.com/office/officeart/2005/8/layout/vList2"/>
    <dgm:cxn modelId="{4698028C-A5D5-40EC-A619-8D4B3EEDAE8B}" type="presParOf" srcId="{9BD80E6B-F2E5-4AAB-8FFA-C44EBA5A1B7A}" destId="{DE7F2876-A69A-4004-8E7A-169585ED9FF9}" srcOrd="3" destOrd="0" presId="urn:microsoft.com/office/officeart/2005/8/layout/vList2"/>
    <dgm:cxn modelId="{A18FB42F-EEA2-4BB4-B784-B303182E9385}" type="presParOf" srcId="{9BD80E6B-F2E5-4AAB-8FFA-C44EBA5A1B7A}" destId="{7416F7B1-7C2A-4FB3-8539-20A1EBFD1A70}" srcOrd="4" destOrd="0" presId="urn:microsoft.com/office/officeart/2005/8/layout/vList2"/>
    <dgm:cxn modelId="{D6E3B78C-B522-4DA2-A52A-A56221F5F1C8}" type="presParOf" srcId="{9BD80E6B-F2E5-4AAB-8FFA-C44EBA5A1B7A}" destId="{468DE975-5DA9-4E19-958B-AF3CE8E6B7E6}" srcOrd="5" destOrd="0" presId="urn:microsoft.com/office/officeart/2005/8/layout/vList2"/>
    <dgm:cxn modelId="{6B641359-D5DC-4B04-AFCC-43FFA8C2A108}" type="presParOf" srcId="{9BD80E6B-F2E5-4AAB-8FFA-C44EBA5A1B7A}" destId="{66F086AA-D886-4A2E-BFD9-051D4CD37D1E}" srcOrd="6" destOrd="0" presId="urn:microsoft.com/office/officeart/2005/8/layout/vList2"/>
    <dgm:cxn modelId="{236917E4-FEC8-4A07-987E-5F71BAB462B2}" type="presParOf" srcId="{9BD80E6B-F2E5-4AAB-8FFA-C44EBA5A1B7A}" destId="{00294EBE-962C-4198-8F5E-ED94F1D48E8F}" srcOrd="7" destOrd="0" presId="urn:microsoft.com/office/officeart/2005/8/layout/vList2"/>
    <dgm:cxn modelId="{8AC41941-8C1D-4617-8E58-200A8EDDBF6A}" type="presParOf" srcId="{9BD80E6B-F2E5-4AAB-8FFA-C44EBA5A1B7A}" destId="{E48EF957-57AD-4B4F-9908-20018330C36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76EDC-DEFF-45DC-A4EE-BBBD9EB6F24F}">
      <dsp:nvSpPr>
        <dsp:cNvPr id="0" name=""/>
        <dsp:cNvSpPr/>
      </dsp:nvSpPr>
      <dsp:spPr>
        <a:xfrm>
          <a:off x="0" y="0"/>
          <a:ext cx="5562600" cy="3665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Resource Sharing</a:t>
          </a:r>
          <a:endParaRPr lang="en-US" sz="20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7893" y="17893"/>
        <a:ext cx="5526814" cy="330753"/>
      </dsp:txXfrm>
    </dsp:sp>
    <dsp:sp modelId="{82344003-F1C5-4CCE-B025-70E54BD8218F}">
      <dsp:nvSpPr>
        <dsp:cNvPr id="0" name=""/>
        <dsp:cNvSpPr/>
      </dsp:nvSpPr>
      <dsp:spPr>
        <a:xfrm>
          <a:off x="0" y="377919"/>
          <a:ext cx="5562600" cy="3665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High Reliability</a:t>
          </a:r>
          <a:endParaRPr lang="en-US" sz="20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7893" y="395812"/>
        <a:ext cx="5526814" cy="330753"/>
      </dsp:txXfrm>
    </dsp:sp>
    <dsp:sp modelId="{7416F7B1-7C2A-4FB3-8539-20A1EBFD1A70}">
      <dsp:nvSpPr>
        <dsp:cNvPr id="0" name=""/>
        <dsp:cNvSpPr/>
      </dsp:nvSpPr>
      <dsp:spPr>
        <a:xfrm>
          <a:off x="0" y="755736"/>
          <a:ext cx="5562600" cy="3665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Cost</a:t>
          </a:r>
          <a:endParaRPr lang="en-US" sz="20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7893" y="773629"/>
        <a:ext cx="5526814" cy="330753"/>
      </dsp:txXfrm>
    </dsp:sp>
    <dsp:sp modelId="{66F086AA-D886-4A2E-BFD9-051D4CD37D1E}">
      <dsp:nvSpPr>
        <dsp:cNvPr id="0" name=""/>
        <dsp:cNvSpPr/>
      </dsp:nvSpPr>
      <dsp:spPr>
        <a:xfrm>
          <a:off x="0" y="1133554"/>
          <a:ext cx="5562600" cy="3665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Scalability</a:t>
          </a:r>
          <a:endParaRPr lang="en-US" sz="20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7893" y="1151447"/>
        <a:ext cx="5526814" cy="330753"/>
      </dsp:txXfrm>
    </dsp:sp>
    <dsp:sp modelId="{E48EF957-57AD-4B4F-9908-20018330C360}">
      <dsp:nvSpPr>
        <dsp:cNvPr id="0" name=""/>
        <dsp:cNvSpPr/>
      </dsp:nvSpPr>
      <dsp:spPr>
        <a:xfrm>
          <a:off x="0" y="1511371"/>
          <a:ext cx="5562600" cy="3665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Communication Medium</a:t>
          </a:r>
          <a:endParaRPr lang="en-US" sz="20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7893" y="1529264"/>
        <a:ext cx="5526814" cy="330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825F65D-8462-4915-8CBB-ED66C67D2EDA}" type="datetimeFigureOut">
              <a:rPr lang="en-US"/>
              <a:pPr>
                <a:defRPr/>
              </a:pPr>
              <a:t>10/07/2019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EF599D-1FCD-4D16-83F7-67B4DC4CC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05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EF599D-1FCD-4D16-83F7-67B4DC4CCDB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2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7373A1-6687-4823-A00E-9E0AFB72742F}" type="slidenum">
              <a:rPr lang="en-US"/>
              <a:pPr/>
              <a:t>9</a:t>
            </a:fld>
            <a:endParaRPr lang="en-US"/>
          </a:p>
        </p:txBody>
      </p:sp>
      <p:sp>
        <p:nvSpPr>
          <p:cNvPr id="82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75" y="652463"/>
            <a:ext cx="4633913" cy="3475037"/>
          </a:xfrm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344988"/>
            <a:ext cx="5008562" cy="41259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0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e 3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Donut 5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3810000" y="6439437"/>
            <a:ext cx="4800600" cy="381000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775" y="6439437"/>
            <a:ext cx="457200" cy="3810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>
              <a:defRPr/>
            </a:pPr>
            <a:fld id="{CEEC3663-6678-48CE-BF72-203DC20D56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6" name="Picture 15" descr="MIT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" cy="1149096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990600" y="6388995"/>
            <a:ext cx="815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906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3810000" y="6400800"/>
            <a:ext cx="4800600" cy="381000"/>
          </a:xfrm>
        </p:spPr>
        <p:txBody>
          <a:bodyPr/>
          <a:lstStyle>
            <a:lvl1pPr algn="ctr">
              <a:defRPr sz="1000"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775" y="6400800"/>
            <a:ext cx="457200" cy="3810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EC3663-6678-48CE-BF72-203DC20D56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9906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3810000" y="6400800"/>
            <a:ext cx="4800600" cy="381000"/>
          </a:xfrm>
        </p:spPr>
        <p:txBody>
          <a:bodyPr/>
          <a:lstStyle>
            <a:lvl1pPr algn="ctr">
              <a:defRPr sz="1000"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775" y="6400800"/>
            <a:ext cx="457200" cy="3810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EC3663-6678-48CE-BF72-203DC20D56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6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3810000" y="6400800"/>
            <a:ext cx="4800600" cy="381000"/>
          </a:xfrm>
        </p:spPr>
        <p:txBody>
          <a:bodyPr/>
          <a:lstStyle>
            <a:lvl1pPr algn="ctr">
              <a:defRPr sz="1000"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775" y="6400800"/>
            <a:ext cx="457200" cy="3810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EC3663-6678-48CE-BF72-203DC20D56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9906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3810000" y="6400800"/>
            <a:ext cx="4800600" cy="381000"/>
          </a:xfrm>
        </p:spPr>
        <p:txBody>
          <a:bodyPr/>
          <a:lstStyle>
            <a:lvl1pPr algn="ctr">
              <a:defRPr sz="1000"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775" y="6400800"/>
            <a:ext cx="457200" cy="3810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EC3663-6678-48CE-BF72-203DC20D56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3810000" y="6400800"/>
            <a:ext cx="4800600" cy="381000"/>
          </a:xfrm>
        </p:spPr>
        <p:txBody>
          <a:bodyPr/>
          <a:lstStyle>
            <a:lvl1pPr algn="ctr">
              <a:defRPr sz="1000"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775" y="6400800"/>
            <a:ext cx="457200" cy="3810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EC3663-6678-48CE-BF72-203DC20D56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1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7" name="Picture 6" descr="MIT Logo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990600" cy="1149096"/>
          </a:xfrm>
          <a:prstGeom prst="rect">
            <a:avLst/>
          </a:prstGeom>
        </p:spPr>
      </p:pic>
      <p:sp>
        <p:nvSpPr>
          <p:cNvPr id="8" name="Footer Placeholder 19"/>
          <p:cNvSpPr>
            <a:spLocks noGrp="1"/>
          </p:cNvSpPr>
          <p:nvPr>
            <p:ph type="ftr" sz="quarter" idx="3"/>
          </p:nvPr>
        </p:nvSpPr>
        <p:spPr>
          <a:xfrm>
            <a:off x="3810000" y="6400800"/>
            <a:ext cx="4800600" cy="381000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3775" y="6400800"/>
            <a:ext cx="4572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EC3663-6678-48CE-BF72-203DC20D56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5" r:id="rId3"/>
    <p:sldLayoutId id="2147483746" r:id="rId4"/>
    <p:sldLayoutId id="2147483749" r:id="rId5"/>
    <p:sldLayoutId id="2147483750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answer4u.com/2011/05/client-server-architectures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answer4u.com/2011/05/client-server-architectures.html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990600" y="152400"/>
            <a:ext cx="8153400" cy="533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2800" b="1">
                <a:solidFill>
                  <a:schemeClr val="accent2"/>
                </a:solidFill>
              </a:rPr>
              <a:t>COMPUTER NETWORK</a:t>
            </a: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1066800" y="1295400"/>
            <a:ext cx="807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SzPct val="80000"/>
              <a:buFont typeface="Wingdings" pitchFamily="2" charset="2"/>
              <a:buChar char="v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collection of autonomous computers interconnected by a single technology.</a:t>
            </a:r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990600" y="2438400"/>
            <a:ext cx="81534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Uses of Computer Networks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  <a:buSzPct val="90000"/>
              <a:buFont typeface="Wingdings" pitchFamily="2" charset="2"/>
              <a:buChar char="§"/>
            </a:pPr>
            <a:r>
              <a:rPr lang="en-US" dirty="0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Business Applications</a:t>
            </a:r>
          </a:p>
          <a:p>
            <a:pPr>
              <a:lnSpc>
                <a:spcPct val="130000"/>
              </a:lnSpc>
              <a:buSzPct val="90000"/>
              <a:buFont typeface="Wingdings" pitchFamily="2" charset="2"/>
              <a:buChar char="§"/>
            </a:pPr>
            <a:r>
              <a:rPr lang="en-US" b="1" dirty="0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   Home Applications</a:t>
            </a:r>
          </a:p>
          <a:p>
            <a:pPr>
              <a:lnSpc>
                <a:spcPct val="130000"/>
              </a:lnSpc>
              <a:buSzPct val="90000"/>
              <a:buFont typeface="Wingdings" pitchFamily="2" charset="2"/>
              <a:buChar char="§"/>
            </a:pPr>
            <a:r>
              <a:rPr lang="en-US" b="1" dirty="0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   Mobile Users</a:t>
            </a:r>
          </a:p>
          <a:p>
            <a:pPr>
              <a:lnSpc>
                <a:spcPct val="130000"/>
              </a:lnSpc>
              <a:buSzPct val="90000"/>
              <a:buFont typeface="Wingdings" pitchFamily="2" charset="2"/>
              <a:buChar char="§"/>
            </a:pPr>
            <a:r>
              <a:rPr lang="en-US" b="1" dirty="0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   Social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1828800"/>
            <a:ext cx="8153400" cy="145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20000"/>
              </a:spcBef>
              <a:buSzPct val="80000"/>
              <a:buFont typeface="Wingdings" pitchFamily="2" charset="2"/>
              <a:buChar char="q"/>
            </a:pPr>
            <a:r>
              <a:rPr lang="en-US" sz="2200" b="1" dirty="0" smtClean="0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 Peer-to-Peer :</a:t>
            </a:r>
          </a:p>
          <a:p>
            <a:pPr lvl="1" algn="just">
              <a:lnSpc>
                <a:spcPct val="130000"/>
              </a:lnSpc>
              <a:spcBef>
                <a:spcPct val="20000"/>
              </a:spcBef>
              <a:buSzPct val="80000"/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 hierarchy and all are equal.</a:t>
            </a:r>
          </a:p>
          <a:p>
            <a:pPr lvl="1" algn="just">
              <a:lnSpc>
                <a:spcPct val="130000"/>
              </a:lnSpc>
              <a:spcBef>
                <a:spcPct val="20000"/>
              </a:spcBef>
              <a:buSzPct val="80000"/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File sharing – Napster,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BitTorrent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990600" y="2286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rgbClr val="993A0F"/>
                </a:solidFill>
                <a:latin typeface="Times New Roman" pitchFamily="18" charset="0"/>
                <a:cs typeface="Times New Roman" pitchFamily="18" charset="0"/>
              </a:rPr>
              <a:t>Network </a:t>
            </a:r>
            <a:r>
              <a:rPr lang="en-US" sz="2400" b="1" dirty="0" smtClean="0">
                <a:solidFill>
                  <a:srgbClr val="993A0F"/>
                </a:solidFill>
                <a:latin typeface="Times New Roman" pitchFamily="18" charset="0"/>
                <a:cs typeface="Times New Roman" pitchFamily="18" charset="0"/>
              </a:rPr>
              <a:t>Architectures </a:t>
            </a:r>
            <a:r>
              <a:rPr lang="en-US" sz="2400" dirty="0" smtClean="0"/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914400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80000"/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Network architecture describes the allocation of tasks between computers in a network.</a:t>
            </a:r>
          </a:p>
        </p:txBody>
      </p:sp>
      <p:pic>
        <p:nvPicPr>
          <p:cNvPr id="24578" name="Picture 2" descr="https://streaming.hk/image/Peer_to_peer.jpg"/>
          <p:cNvPicPr>
            <a:picLocks noChangeAspect="1" noChangeArrowheads="1"/>
          </p:cNvPicPr>
          <p:nvPr/>
        </p:nvPicPr>
        <p:blipFill>
          <a:blip r:embed="rId2"/>
          <a:srcRect l="6250" r="6250"/>
          <a:stretch>
            <a:fillRect/>
          </a:stretch>
        </p:blipFill>
        <p:spPr bwMode="auto">
          <a:xfrm>
            <a:off x="2667000" y="3505200"/>
            <a:ext cx="3782291" cy="2228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" y="304800"/>
            <a:ext cx="8153400" cy="1855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20000"/>
              </a:spcBef>
              <a:buSzPct val="80000"/>
              <a:buFont typeface="Wingdings" pitchFamily="2" charset="2"/>
              <a:buChar char="q"/>
            </a:pPr>
            <a:r>
              <a:rPr lang="en-US" sz="2200" b="1" dirty="0" smtClean="0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 Client-Server :</a:t>
            </a:r>
          </a:p>
          <a:p>
            <a:pPr lvl="1" algn="just">
              <a:lnSpc>
                <a:spcPct val="130000"/>
              </a:lnSpc>
              <a:spcBef>
                <a:spcPct val="20000"/>
              </a:spcBef>
              <a:buSzPct val="80000"/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Network servers manage and provide these resources or services</a:t>
            </a:r>
          </a:p>
          <a:p>
            <a:pPr lvl="1" algn="just">
              <a:lnSpc>
                <a:spcPct val="130000"/>
              </a:lnSpc>
              <a:spcBef>
                <a:spcPct val="20000"/>
              </a:spcBef>
              <a:buSzPct val="80000"/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server is described in terms of the specific service it provides, such as e-mail server, print server or storage server</a:t>
            </a:r>
          </a:p>
        </p:txBody>
      </p:sp>
      <p:pic>
        <p:nvPicPr>
          <p:cNvPr id="23554" name="Picture 2" descr="Image result for client server"/>
          <p:cNvPicPr>
            <a:picLocks noChangeAspect="1" noChangeArrowheads="1"/>
          </p:cNvPicPr>
          <p:nvPr/>
        </p:nvPicPr>
        <p:blipFill>
          <a:blip r:embed="rId2"/>
          <a:srcRect l="2198" t="2676" r="3297" b="3679"/>
          <a:stretch>
            <a:fillRect/>
          </a:stretch>
        </p:blipFill>
        <p:spPr bwMode="auto">
          <a:xfrm>
            <a:off x="3124200" y="2667000"/>
            <a:ext cx="32766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600" y="152400"/>
            <a:ext cx="8153400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80000"/>
              <a:buFont typeface="Wingdings" pitchFamily="2" charset="2"/>
              <a:buChar char="q"/>
            </a:pPr>
            <a:r>
              <a:rPr lang="en-US" sz="2200" b="1" dirty="0" smtClean="0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 Advantages of Peer-to-peer networking over </a:t>
            </a:r>
            <a:r>
              <a:rPr lang="en-US" sz="2200" b="1" dirty="0" smtClean="0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Client –Server networking </a:t>
            </a:r>
            <a:r>
              <a:rPr lang="en-US" sz="2200" b="1" dirty="0" smtClean="0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SzPct val="80000"/>
              <a:buFont typeface="Wingdings" pitchFamily="2" charset="2"/>
              <a:buChar char="q"/>
            </a:pPr>
            <a:endParaRPr lang="en-US" sz="2200" b="1" dirty="0" smtClean="0">
              <a:solidFill>
                <a:srgbClr val="1107D9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SzPct val="80000"/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easy to install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so is the configuration of computers on this network.</a:t>
            </a:r>
          </a:p>
          <a:p>
            <a:pPr algn="just">
              <a:buSzPct val="80000"/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SzPct val="80000"/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All the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resources and contents are shared by all the peers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unlike server-client architecture where Server shares all the contents and resources.</a:t>
            </a:r>
          </a:p>
          <a:p>
            <a:pPr algn="just">
              <a:buSzPct val="80000"/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SzPct val="80000"/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P2P is more reliable as central dependency is eliminated.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Failure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one peer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doesn’t affect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functioning of other peers. In case of Client –Server network, if server goes down whole network gets affected.</a:t>
            </a:r>
          </a:p>
          <a:p>
            <a:pPr algn="just">
              <a:buSzPct val="80000"/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SzPct val="80000"/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There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no need for full-time System Administrator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Every user is the administrator of his machine. User can control their shared resources. </a:t>
            </a:r>
          </a:p>
          <a:p>
            <a:pPr algn="just">
              <a:buSzPct val="80000"/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SzPct val="80000"/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over-all cost of building and maintaining this type of network is comparatively very less.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200" b="1" dirty="0" smtClean="0">
              <a:solidFill>
                <a:srgbClr val="1107D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600" y="457200"/>
            <a:ext cx="8153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80000"/>
              <a:buFont typeface="Wingdings" pitchFamily="2" charset="2"/>
              <a:buChar char="q"/>
            </a:pPr>
            <a:r>
              <a:rPr lang="en-US" sz="2200" b="1" dirty="0" smtClean="0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 Disadvantages of Peer to peer architecture over </a:t>
            </a:r>
            <a:r>
              <a:rPr lang="en-US" sz="2200" b="1" dirty="0" smtClean="0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 </a:t>
            </a:r>
            <a:r>
              <a:rPr lang="en-US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Client Server</a:t>
            </a:r>
            <a:r>
              <a:rPr lang="en-US" sz="2200" b="1" dirty="0" smtClean="0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200" b="1" dirty="0" smtClean="0">
              <a:solidFill>
                <a:srgbClr val="1107D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SzPct val="80000"/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this network, the whole system is decentralized thus it is difficult to administer. That is one person cannot determine the whole accessibility setting of whole network.</a:t>
            </a:r>
          </a:p>
          <a:p>
            <a:pPr>
              <a:buSzPct val="80000"/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SzPct val="80000"/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Security in this system is very less viruses, spywares,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trojans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etc malwares can easily transmitted over this P-2-P architecture.</a:t>
            </a:r>
          </a:p>
          <a:p>
            <a:pPr>
              <a:buSzPct val="80000"/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SzPct val="80000"/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 recovery or backup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very difficult.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Each computer should have its own back-up system</a:t>
            </a:r>
          </a:p>
          <a:p>
            <a:pPr>
              <a:buSzPct val="80000"/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SzPct val="80000"/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Lot of movies, music and other copyrighted files are transferred using this type of file transfer. P2P is the technology used in torrents.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600" y="869990"/>
            <a:ext cx="81534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30000"/>
              </a:lnSpc>
              <a:spcBef>
                <a:spcPct val="20000"/>
              </a:spcBef>
              <a:buSzPct val="80000"/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Decision making and control is distributed to local site managers.</a:t>
            </a:r>
          </a:p>
          <a:p>
            <a:pPr lvl="1" algn="just">
              <a:lnSpc>
                <a:spcPct val="130000"/>
              </a:lnSpc>
              <a:spcBef>
                <a:spcPct val="20000"/>
              </a:spcBef>
              <a:buSzPct val="80000"/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Distributed Network Architecture solves the hardware performance, regional WAN scalability, and load balancing issues inherent in single-server architecture. </a:t>
            </a:r>
          </a:p>
          <a:p>
            <a:pPr lvl="1" algn="just">
              <a:lnSpc>
                <a:spcPct val="130000"/>
              </a:lnSpc>
              <a:spcBef>
                <a:spcPct val="20000"/>
              </a:spcBef>
              <a:buSzPct val="80000"/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Distributed Network Architecture can effectively perform on both a small and enterprise scale that allows the flexibility of either central or distributed control.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304800"/>
            <a:ext cx="8153400" cy="488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20000"/>
              </a:spcBef>
              <a:buSzPct val="80000"/>
              <a:buFont typeface="Wingdings" pitchFamily="2" charset="2"/>
              <a:buChar char="q"/>
            </a:pPr>
            <a:r>
              <a:rPr lang="en-US" sz="2200" b="1" dirty="0" smtClean="0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 Distributed System: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" y="304800"/>
            <a:ext cx="8153400" cy="488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20000"/>
              </a:spcBef>
              <a:buSzPct val="80000"/>
              <a:buFont typeface="Wingdings" pitchFamily="2" charset="2"/>
              <a:buChar char="q"/>
            </a:pPr>
            <a:r>
              <a:rPr lang="en-US" sz="2200" b="1" dirty="0" smtClean="0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 Software Defined Network: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838200"/>
            <a:ext cx="815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30000"/>
              </a:lnSpc>
              <a:spcBef>
                <a:spcPct val="20000"/>
              </a:spcBef>
              <a:buSzPct val="80000"/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traditional network, dedicated hardware were used for specific tasks which increase the overhead, complexity etc.</a:t>
            </a:r>
          </a:p>
          <a:p>
            <a:pPr lvl="1" algn="just">
              <a:lnSpc>
                <a:spcPct val="130000"/>
              </a:lnSpc>
              <a:spcBef>
                <a:spcPct val="20000"/>
              </a:spcBef>
              <a:buSzPct val="80000"/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SDN, it separates out control plane (controller) from data plane (switch) so no more dependency on dedicated hardware is there. </a:t>
            </a:r>
          </a:p>
          <a:p>
            <a:pPr lvl="1" algn="just">
              <a:lnSpc>
                <a:spcPct val="130000"/>
              </a:lnSpc>
              <a:spcBef>
                <a:spcPct val="20000"/>
              </a:spcBef>
              <a:buSzPct val="80000"/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Control plane controls several devices</a:t>
            </a:r>
          </a:p>
          <a:p>
            <a:pPr lvl="1" algn="just">
              <a:lnSpc>
                <a:spcPct val="130000"/>
              </a:lnSpc>
              <a:spcBef>
                <a:spcPct val="20000"/>
              </a:spcBef>
              <a:buSzPct val="80000"/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1066800" y="366713"/>
            <a:ext cx="807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buSzPct val="90000"/>
              <a:buFont typeface="Wingdings" pitchFamily="2" charset="2"/>
              <a:buChar char="v"/>
            </a:pPr>
            <a:r>
              <a:rPr lang="en-US" sz="20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Services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provided by the n/w to organizations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1219200" y="914400"/>
          <a:ext cx="5562600" cy="1878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1066800" y="3581400"/>
            <a:ext cx="807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buSzPct val="90000"/>
              <a:buFont typeface="Wingdings" pitchFamily="2" charset="2"/>
              <a:buChar char="v"/>
              <a:tabLst>
                <a:tab pos="228600" algn="l"/>
              </a:tabLst>
            </a:pPr>
            <a:r>
              <a:rPr lang="en-US" sz="20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Services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provided by the n/w to people</a:t>
            </a: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990600" y="3962400"/>
            <a:ext cx="8153400" cy="117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lvl="1">
              <a:lnSpc>
                <a:spcPct val="130000"/>
              </a:lnSpc>
              <a:buFont typeface="Wingdings" pitchFamily="2" charset="2"/>
              <a:buChar char="§"/>
              <a:tabLst>
                <a:tab pos="571500" algn="l"/>
              </a:tabLst>
            </a:pPr>
            <a:r>
              <a:rPr lang="en-US" dirty="0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Access to remote information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§"/>
              <a:tabLst>
                <a:tab pos="571500" algn="l"/>
              </a:tabLst>
            </a:pPr>
            <a:r>
              <a:rPr lang="en-US" b="1" dirty="0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    Person-to-person communication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§"/>
              <a:tabLst>
                <a:tab pos="571500" algn="l"/>
              </a:tabLst>
            </a:pPr>
            <a:r>
              <a:rPr lang="en-US" b="1" dirty="0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    Interactive </a:t>
            </a:r>
            <a:r>
              <a:rPr lang="en-US" b="1" dirty="0" smtClean="0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entertainment</a:t>
            </a:r>
            <a:endParaRPr lang="en-US" b="1" dirty="0">
              <a:solidFill>
                <a:srgbClr val="1107D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990600" y="228600"/>
            <a:ext cx="792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buSzPct val="90000"/>
              <a:buFont typeface="Wingdings" pitchFamily="2" charset="2"/>
              <a:buChar char="v"/>
            </a:pPr>
            <a:r>
              <a:rPr lang="en-US" sz="20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Network Technologies 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1066800" y="809625"/>
            <a:ext cx="80772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lvl="1" algn="just">
              <a:buFont typeface="Wingdings" pitchFamily="2" charset="2"/>
              <a:buChar char="§"/>
              <a:tabLst>
                <a:tab pos="571500" algn="l"/>
              </a:tabLs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Broadcast Networks: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All stations share a single communication </a:t>
            </a:r>
          </a:p>
          <a:p>
            <a:pPr lvl="1" algn="just">
              <a:buFont typeface="Wingdings" pitchFamily="2" charset="2"/>
              <a:buNone/>
              <a:tabLst>
                <a:tab pos="5715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 channel</a:t>
            </a:r>
          </a:p>
          <a:p>
            <a:pPr lvl="1" algn="just">
              <a:buFont typeface="Wingdings" pitchFamily="2" charset="2"/>
              <a:buNone/>
              <a:tabLst>
                <a:tab pos="571500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§"/>
              <a:tabLst>
                <a:tab pos="571500" algn="l"/>
              </a:tabLs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Point-to-Point Networks: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Pairs of hosts (or routers) are directly </a:t>
            </a:r>
          </a:p>
          <a:p>
            <a:pPr lvl="1" algn="just">
              <a:buFont typeface="Wingdings" pitchFamily="2" charset="2"/>
              <a:buNone/>
              <a:tabLst>
                <a:tab pos="5715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     connected</a:t>
            </a:r>
          </a:p>
        </p:txBody>
      </p:sp>
      <p:graphicFrame>
        <p:nvGraphicFramePr>
          <p:cNvPr id="1026" name="Object 6"/>
          <p:cNvGraphicFramePr>
            <a:graphicFrameLocks noGrp="1" noChangeAspect="1"/>
          </p:cNvGraphicFramePr>
          <p:nvPr>
            <p:ph idx="4294967295"/>
          </p:nvPr>
        </p:nvGraphicFramePr>
        <p:xfrm>
          <a:off x="1143000" y="2819400"/>
          <a:ext cx="7327900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7327440" imgH="2042280" progId="">
                  <p:embed/>
                </p:oleObj>
              </mc:Choice>
              <mc:Fallback>
                <p:oleObj r:id="rId3" imgW="7327440" imgH="204228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19400"/>
                        <a:ext cx="7327900" cy="204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990600" y="5105400"/>
            <a:ext cx="81534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130000"/>
              </a:lnSpc>
              <a:buSzPct val="150000"/>
              <a:tabLst>
                <a:tab pos="882650" algn="l"/>
              </a:tabLst>
            </a:pPr>
            <a:r>
              <a:rPr lang="en-US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i="1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Typically, Local Area Networks (LANs) are broadcast </a:t>
            </a:r>
          </a:p>
          <a:p>
            <a:pPr algn="ctr" eaLnBrk="0" hangingPunct="0">
              <a:lnSpc>
                <a:spcPct val="130000"/>
              </a:lnSpc>
              <a:buSzPct val="150000"/>
              <a:tabLst>
                <a:tab pos="882650" algn="l"/>
              </a:tabLst>
            </a:pPr>
            <a:r>
              <a:rPr lang="en-US" b="1" i="1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</a:p>
          <a:p>
            <a:pPr algn="ctr" eaLnBrk="0" hangingPunct="0">
              <a:lnSpc>
                <a:spcPct val="130000"/>
              </a:lnSpc>
              <a:buSzPct val="150000"/>
              <a:tabLst>
                <a:tab pos="882650" algn="l"/>
              </a:tabLst>
            </a:pPr>
            <a:r>
              <a:rPr lang="en-US" b="1" i="1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Wide Area  Networks (WANs) are point-to-point</a:t>
            </a:r>
          </a:p>
          <a:p>
            <a:pPr eaLnBrk="0" hangingPunct="0">
              <a:tabLst>
                <a:tab pos="882650" algn="l"/>
              </a:tabLst>
            </a:pPr>
            <a:endParaRPr lang="en-US" b="1" i="1">
              <a:solidFill>
                <a:srgbClr val="1107D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1066800" y="214313"/>
            <a:ext cx="807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buFont typeface="Wingdings" pitchFamily="2" charset="2"/>
              <a:buChar char="v"/>
              <a:tabLst>
                <a:tab pos="882650" algn="l"/>
              </a:tabLst>
            </a:pPr>
            <a:r>
              <a:rPr lang="en-US" sz="20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Network </a:t>
            </a:r>
            <a:r>
              <a:rPr lang="en-US" sz="2000" b="1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2000" b="1" dirty="0">
              <a:solidFill>
                <a:schemeClr val="folHlin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5" name="Picture 5" descr="1-06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590800" y="1066800"/>
            <a:ext cx="4727643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990600" y="838200"/>
            <a:ext cx="815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>
              <a:buSzPct val="80000"/>
              <a:buFont typeface="Wingdings" pitchFamily="2" charset="2"/>
              <a:buChar char="q"/>
            </a:pPr>
            <a:r>
              <a:rPr lang="en-US" b="1" dirty="0" smtClean="0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Metropolitan Area Networks: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1371600" y="1295400"/>
            <a:ext cx="693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buSzPct val="130000"/>
              <a:buFontTx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A metropolitan are network based on cable TV</a:t>
            </a:r>
          </a:p>
        </p:txBody>
      </p:sp>
      <p:pic>
        <p:nvPicPr>
          <p:cNvPr id="9220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800600" y="1676400"/>
            <a:ext cx="3597275" cy="1915230"/>
          </a:xfrm>
          <a:noFill/>
        </p:spPr>
      </p:pic>
      <p:sp>
        <p:nvSpPr>
          <p:cNvPr id="9221" name="Rectangle 8"/>
          <p:cNvSpPr>
            <a:spLocks noChangeArrowheads="1"/>
          </p:cNvSpPr>
          <p:nvPr/>
        </p:nvSpPr>
        <p:spPr bwMode="auto">
          <a:xfrm>
            <a:off x="990600" y="3657600"/>
            <a:ext cx="792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buSzPct val="80000"/>
              <a:buFont typeface="Wingdings" pitchFamily="2" charset="2"/>
              <a:buChar char="q"/>
            </a:pPr>
            <a:r>
              <a:rPr lang="en-US" b="1" dirty="0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Wide </a:t>
            </a:r>
            <a:r>
              <a:rPr lang="en-US" b="1" dirty="0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Area Networks: </a:t>
            </a:r>
          </a:p>
        </p:txBody>
      </p:sp>
      <p:pic>
        <p:nvPicPr>
          <p:cNvPr id="9222" name="Picture 9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2590800" y="4038600"/>
            <a:ext cx="4495800" cy="2286000"/>
          </a:xfrm>
          <a:noFill/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990600" y="381000"/>
            <a:ext cx="792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buSzPct val="80000"/>
              <a:buFont typeface="Wingdings" pitchFamily="2" charset="2"/>
              <a:buChar char="q"/>
            </a:pPr>
            <a:r>
              <a:rPr lang="en-US" b="1" dirty="0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 Local Area Networks:</a:t>
            </a:r>
            <a:r>
              <a:rPr lang="en-US" dirty="0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914400"/>
          <a:ext cx="7772400" cy="41148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09600"/>
                <a:gridCol w="2819400"/>
                <a:gridCol w="2400300"/>
                <a:gridCol w="1943100"/>
              </a:tblGrid>
              <a:tr h="550899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1107D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SN. </a:t>
                      </a:r>
                      <a:endParaRPr lang="en-US" sz="2000" b="1" dirty="0">
                        <a:solidFill>
                          <a:srgbClr val="1107D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1107D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LAN</a:t>
                      </a:r>
                      <a:endParaRPr lang="en-US" sz="2000" b="1" dirty="0">
                        <a:solidFill>
                          <a:srgbClr val="1107D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1107D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WAN</a:t>
                      </a:r>
                      <a:endParaRPr lang="en-US" sz="2000" b="1" dirty="0">
                        <a:solidFill>
                          <a:srgbClr val="1107D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1107D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MAN</a:t>
                      </a:r>
                      <a:endParaRPr lang="en-US" sz="2000" b="1" dirty="0">
                        <a:solidFill>
                          <a:srgbClr val="1107D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773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Private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n/w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Private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or public n/w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Private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n/w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508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Small area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covered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Very large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Moderate city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068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Design &amp; maintence easy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Not easy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Not easy</a:t>
                      </a:r>
                    </a:p>
                  </a:txBody>
                  <a:tcPr/>
                </a:tc>
              </a:tr>
              <a:tr h="7648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Coaxial  cable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Satellite links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Coaxial cable, Optical fiber</a:t>
                      </a:r>
                    </a:p>
                  </a:txBody>
                  <a:tcPr/>
                </a:tc>
              </a:tr>
              <a:tr h="5508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Data rate : high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Moderate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130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Propagation Delay: Short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Moderate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Personal area (PAN) networks. Computer and Network Examples"/>
          <p:cNvPicPr>
            <a:picLocks noChangeAspect="1" noChangeArrowheads="1"/>
          </p:cNvPicPr>
          <p:nvPr/>
        </p:nvPicPr>
        <p:blipFill>
          <a:blip r:embed="rId2"/>
          <a:srcRect l="11594" t="6211" r="9922" b="6832"/>
          <a:stretch>
            <a:fillRect/>
          </a:stretch>
        </p:blipFill>
        <p:spPr bwMode="auto">
          <a:xfrm>
            <a:off x="2438400" y="1600200"/>
            <a:ext cx="4332514" cy="3446318"/>
          </a:xfrm>
          <a:prstGeom prst="rect">
            <a:avLst/>
          </a:prstGeom>
          <a:noFill/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04800"/>
            <a:ext cx="815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>
              <a:buSzPct val="80000"/>
              <a:buFont typeface="Wingdings" pitchFamily="2" charset="2"/>
              <a:buChar char="q"/>
            </a:pPr>
            <a:r>
              <a:rPr lang="en-US" b="1" dirty="0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Personal Area Network: </a:t>
            </a:r>
            <a:endParaRPr lang="en-US" b="1" dirty="0">
              <a:solidFill>
                <a:srgbClr val="1107D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228600"/>
            <a:ext cx="8153400" cy="1332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20000"/>
              </a:spcBef>
              <a:buSzPct val="80000"/>
              <a:buFont typeface="Wingdings" pitchFamily="2" charset="2"/>
              <a:buChar char="q"/>
            </a:pPr>
            <a:r>
              <a:rPr lang="en-US" sz="2200" b="1" dirty="0" smtClean="0">
                <a:solidFill>
                  <a:srgbClr val="1107D9"/>
                </a:solidFill>
                <a:latin typeface="Times New Roman" pitchFamily="18" charset="0"/>
                <a:cs typeface="Times New Roman" pitchFamily="18" charset="0"/>
              </a:rPr>
              <a:t> Ad-hoc Network: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Collection of wireless mobile nodes (devices) dynamically forming a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temporary network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without the use of any existing network infrastructure or centralized administration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90600" y="2362200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WLANs can be classified into two types:</a:t>
            </a:r>
          </a:p>
          <a:p>
            <a:pPr marL="571500" marR="0" lvl="1" indent="-228600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Infrastructure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networks contains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 points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(APs) and mobile station (STAs).</a:t>
            </a:r>
          </a:p>
          <a:p>
            <a:pPr marL="571500" marR="0" lvl="1" indent="-228600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 hoc LANs do not need any fixed infrastructure.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Infrastructure networks</a:t>
            </a:r>
          </a:p>
          <a:p>
            <a:pPr marL="571500" marR="0" lvl="1" indent="-228600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Provide access to other networks</a:t>
            </a:r>
          </a:p>
          <a:p>
            <a:pPr marL="571500" marR="0" lvl="1" indent="-228600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Include forwarding functions</a:t>
            </a:r>
          </a:p>
          <a:p>
            <a:pPr marL="571500" marR="0" lvl="1" indent="-228600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Medium access control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Ad-hoc networks is a group of computers each with wireless adapters, connected as an independent wireless LAN.</a:t>
            </a:r>
          </a:p>
          <a:p>
            <a:pPr marL="571500" marR="0" lvl="1" indent="-228600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 node can communica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te with other nodes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1752600"/>
            <a:ext cx="8153400" cy="4572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Comparison: Infrastructure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72314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vs</a:t>
            </a:r>
            <a:r>
              <a:rPr lang="en-US" sz="2400" b="1" dirty="0" smtClean="0">
                <a:solidFill>
                  <a:srgbClr val="57231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Ad-hoc networks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Oval 2"/>
          <p:cNvSpPr>
            <a:spLocks noChangeArrowheads="1"/>
          </p:cNvSpPr>
          <p:nvPr/>
        </p:nvSpPr>
        <p:spPr bwMode="auto">
          <a:xfrm>
            <a:off x="5003126" y="2665648"/>
            <a:ext cx="3048000" cy="1295400"/>
          </a:xfrm>
          <a:prstGeom prst="ellipse">
            <a:avLst/>
          </a:prstGeom>
          <a:solidFill>
            <a:srgbClr val="C0C0C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7395" name="Oval 3"/>
          <p:cNvSpPr>
            <a:spLocks noChangeArrowheads="1"/>
          </p:cNvSpPr>
          <p:nvPr/>
        </p:nvSpPr>
        <p:spPr bwMode="auto">
          <a:xfrm>
            <a:off x="2640926" y="1065448"/>
            <a:ext cx="3048000" cy="1295400"/>
          </a:xfrm>
          <a:prstGeom prst="ellipse">
            <a:avLst/>
          </a:prstGeom>
          <a:solidFill>
            <a:srgbClr val="DDDDDD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7396" name="Oval 4"/>
          <p:cNvSpPr>
            <a:spLocks noChangeArrowheads="1"/>
          </p:cNvSpPr>
          <p:nvPr/>
        </p:nvSpPr>
        <p:spPr bwMode="auto">
          <a:xfrm>
            <a:off x="1193126" y="2513248"/>
            <a:ext cx="3048000" cy="12954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7397" name="Rectangle 5"/>
          <p:cNvSpPr>
            <a:spLocks noGrp="1" noChangeArrowheads="1"/>
          </p:cNvSpPr>
          <p:nvPr>
            <p:ph type="title"/>
          </p:nvPr>
        </p:nvSpPr>
        <p:spPr>
          <a:xfrm>
            <a:off x="990600" y="188913"/>
            <a:ext cx="8153400" cy="49688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effectLst/>
                <a:latin typeface="Times New Roman" pitchFamily="18" charset="0"/>
                <a:cs typeface="Times New Roman" pitchFamily="18" charset="0"/>
              </a:rPr>
              <a:t>Comparison: infrastructure vs. ad-hoc networks</a:t>
            </a:r>
          </a:p>
        </p:txBody>
      </p:sp>
      <p:sp>
        <p:nvSpPr>
          <p:cNvPr id="827398" name="Text Box 6"/>
          <p:cNvSpPr txBox="1">
            <a:spLocks noChangeArrowheads="1"/>
          </p:cNvSpPr>
          <p:nvPr/>
        </p:nvSpPr>
        <p:spPr bwMode="auto">
          <a:xfrm>
            <a:off x="1040726" y="1068623"/>
            <a:ext cx="15621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2000">
                <a:latin typeface="Times New Roman" pitchFamily="18" charset="0"/>
              </a:rPr>
              <a:t>Infrastructure</a:t>
            </a:r>
            <a:br>
              <a:rPr lang="de-DE" sz="2000">
                <a:latin typeface="Times New Roman" pitchFamily="18" charset="0"/>
              </a:rPr>
            </a:br>
            <a:r>
              <a:rPr lang="de-DE" sz="2000">
                <a:latin typeface="Times New Roman" pitchFamily="18" charset="0"/>
              </a:rPr>
              <a:t> Network</a:t>
            </a:r>
          </a:p>
        </p:txBody>
      </p:sp>
      <p:sp>
        <p:nvSpPr>
          <p:cNvPr id="827399" name="Text Box 7"/>
          <p:cNvSpPr txBox="1">
            <a:spLocks noChangeArrowheads="1"/>
          </p:cNvSpPr>
          <p:nvPr/>
        </p:nvSpPr>
        <p:spPr bwMode="auto">
          <a:xfrm>
            <a:off x="4114800" y="4419600"/>
            <a:ext cx="1841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2000" dirty="0">
                <a:latin typeface="Times New Roman" pitchFamily="18" charset="0"/>
              </a:rPr>
              <a:t>Ad-hoc network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031326" y="2665648"/>
            <a:ext cx="381000" cy="304800"/>
            <a:chOff x="1248" y="2736"/>
            <a:chExt cx="240" cy="192"/>
          </a:xfrm>
        </p:grpSpPr>
        <p:sp>
          <p:nvSpPr>
            <p:cNvPr id="827401" name="Line 9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02" name="Line 10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03" name="Line 11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164926" y="1522648"/>
            <a:ext cx="381000" cy="304800"/>
            <a:chOff x="1248" y="2736"/>
            <a:chExt cx="240" cy="192"/>
          </a:xfrm>
        </p:grpSpPr>
        <p:sp>
          <p:nvSpPr>
            <p:cNvPr id="827405" name="Line 13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06" name="Line 14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07" name="Line 15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 flipH="1">
            <a:off x="2793326" y="2970448"/>
            <a:ext cx="381000" cy="304800"/>
            <a:chOff x="1248" y="2736"/>
            <a:chExt cx="240" cy="192"/>
          </a:xfrm>
        </p:grpSpPr>
        <p:sp>
          <p:nvSpPr>
            <p:cNvPr id="827409" name="Line 17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10" name="Line 18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11" name="Line 19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7412" name="Rectangle 20"/>
          <p:cNvSpPr>
            <a:spLocks noChangeArrowheads="1"/>
          </p:cNvSpPr>
          <p:nvPr/>
        </p:nvSpPr>
        <p:spPr bwMode="auto">
          <a:xfrm>
            <a:off x="6298526" y="2665648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>
                <a:latin typeface="Times New Roman" pitchFamily="18" charset="0"/>
              </a:rPr>
              <a:t>AP</a:t>
            </a:r>
          </a:p>
        </p:txBody>
      </p:sp>
      <p:sp>
        <p:nvSpPr>
          <p:cNvPr id="827413" name="Rectangle 21"/>
          <p:cNvSpPr>
            <a:spLocks noChangeArrowheads="1"/>
          </p:cNvSpPr>
          <p:nvPr/>
        </p:nvSpPr>
        <p:spPr bwMode="auto">
          <a:xfrm>
            <a:off x="2488526" y="2513248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>
                <a:latin typeface="Times New Roman" pitchFamily="18" charset="0"/>
              </a:rPr>
              <a:t>AP</a:t>
            </a:r>
          </a:p>
        </p:txBody>
      </p:sp>
      <p:sp>
        <p:nvSpPr>
          <p:cNvPr id="827414" name="Rectangle 22"/>
          <p:cNvSpPr>
            <a:spLocks noChangeArrowheads="1"/>
          </p:cNvSpPr>
          <p:nvPr/>
        </p:nvSpPr>
        <p:spPr bwMode="auto">
          <a:xfrm>
            <a:off x="4012526" y="2056048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>
                <a:latin typeface="Times New Roman" pitchFamily="18" charset="0"/>
              </a:rPr>
              <a:t>AP</a:t>
            </a:r>
          </a:p>
        </p:txBody>
      </p:sp>
      <p:sp>
        <p:nvSpPr>
          <p:cNvPr id="827415" name="Line 23"/>
          <p:cNvSpPr>
            <a:spLocks noChangeShapeType="1"/>
          </p:cNvSpPr>
          <p:nvPr/>
        </p:nvSpPr>
        <p:spPr bwMode="auto">
          <a:xfrm>
            <a:off x="1955126" y="2437048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7416" name="Line 24"/>
          <p:cNvSpPr>
            <a:spLocks noChangeShapeType="1"/>
          </p:cNvSpPr>
          <p:nvPr/>
        </p:nvSpPr>
        <p:spPr bwMode="auto">
          <a:xfrm>
            <a:off x="2717126" y="243704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7417" name="Line 25"/>
          <p:cNvSpPr>
            <a:spLocks noChangeShapeType="1"/>
          </p:cNvSpPr>
          <p:nvPr/>
        </p:nvSpPr>
        <p:spPr bwMode="auto">
          <a:xfrm>
            <a:off x="4241126" y="236084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7418" name="Line 26"/>
          <p:cNvSpPr>
            <a:spLocks noChangeShapeType="1"/>
          </p:cNvSpPr>
          <p:nvPr/>
        </p:nvSpPr>
        <p:spPr bwMode="auto">
          <a:xfrm>
            <a:off x="6527126" y="243704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7419" name="Text Box 27"/>
          <p:cNvSpPr txBox="1">
            <a:spLocks noChangeArrowheads="1"/>
          </p:cNvSpPr>
          <p:nvPr/>
        </p:nvSpPr>
        <p:spPr bwMode="auto">
          <a:xfrm>
            <a:off x="3581400" y="2467210"/>
            <a:ext cx="1712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de-DE" sz="2000" dirty="0">
                <a:latin typeface="Times New Roman" pitchFamily="18" charset="0"/>
              </a:rPr>
              <a:t>Wired network</a:t>
            </a: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841326" y="2818048"/>
            <a:ext cx="381000" cy="304800"/>
            <a:chOff x="1248" y="2736"/>
            <a:chExt cx="240" cy="192"/>
          </a:xfrm>
        </p:grpSpPr>
        <p:sp>
          <p:nvSpPr>
            <p:cNvPr id="827421" name="Line 29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22" name="Line 30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23" name="Line 31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 flipH="1">
            <a:off x="6527126" y="3046648"/>
            <a:ext cx="381000" cy="304800"/>
            <a:chOff x="1248" y="2736"/>
            <a:chExt cx="240" cy="192"/>
          </a:xfrm>
        </p:grpSpPr>
        <p:sp>
          <p:nvSpPr>
            <p:cNvPr id="827425" name="Line 33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26" name="Line 34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27" name="Line 35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7428" name="Text Box 36"/>
          <p:cNvSpPr txBox="1">
            <a:spLocks noChangeArrowheads="1"/>
          </p:cNvSpPr>
          <p:nvPr/>
        </p:nvSpPr>
        <p:spPr bwMode="auto">
          <a:xfrm>
            <a:off x="5841326" y="1857610"/>
            <a:ext cx="1960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2000">
                <a:latin typeface="Times New Roman" pitchFamily="18" charset="0"/>
              </a:rPr>
              <a:t>AP: Access Point</a:t>
            </a:r>
          </a:p>
        </p:txBody>
      </p:sp>
      <p:sp>
        <p:nvSpPr>
          <p:cNvPr id="827429" name="Oval 37"/>
          <p:cNvSpPr>
            <a:spLocks noChangeArrowheads="1"/>
          </p:cNvSpPr>
          <p:nvPr/>
        </p:nvSpPr>
        <p:spPr bwMode="auto">
          <a:xfrm>
            <a:off x="5612726" y="4440524"/>
            <a:ext cx="3048000" cy="18288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6679526" y="4799248"/>
            <a:ext cx="381000" cy="304800"/>
            <a:chOff x="1248" y="2736"/>
            <a:chExt cx="240" cy="192"/>
          </a:xfrm>
        </p:grpSpPr>
        <p:sp>
          <p:nvSpPr>
            <p:cNvPr id="827431" name="Line 39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32" name="Line 40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33" name="Line 41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2"/>
          <p:cNvGrpSpPr>
            <a:grpSpLocks/>
          </p:cNvGrpSpPr>
          <p:nvPr/>
        </p:nvGrpSpPr>
        <p:grpSpPr bwMode="auto">
          <a:xfrm flipH="1">
            <a:off x="6755726" y="5485048"/>
            <a:ext cx="381000" cy="304800"/>
            <a:chOff x="1248" y="2736"/>
            <a:chExt cx="240" cy="192"/>
          </a:xfrm>
        </p:grpSpPr>
        <p:sp>
          <p:nvSpPr>
            <p:cNvPr id="827435" name="Line 43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36" name="Line 44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37" name="Line 45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7438" name="Oval 46"/>
          <p:cNvSpPr>
            <a:spLocks noChangeArrowheads="1"/>
          </p:cNvSpPr>
          <p:nvPr/>
        </p:nvSpPr>
        <p:spPr bwMode="auto">
          <a:xfrm>
            <a:off x="1345526" y="4516724"/>
            <a:ext cx="3048000" cy="1828800"/>
          </a:xfrm>
          <a:prstGeom prst="ellipse">
            <a:avLst/>
          </a:prstGeom>
          <a:solidFill>
            <a:srgbClr val="C0C0C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47"/>
          <p:cNvGrpSpPr>
            <a:grpSpLocks/>
          </p:cNvGrpSpPr>
          <p:nvPr/>
        </p:nvGrpSpPr>
        <p:grpSpPr bwMode="auto">
          <a:xfrm flipH="1">
            <a:off x="2701251" y="5164373"/>
            <a:ext cx="381000" cy="304800"/>
            <a:chOff x="1248" y="2736"/>
            <a:chExt cx="240" cy="192"/>
          </a:xfrm>
        </p:grpSpPr>
        <p:sp>
          <p:nvSpPr>
            <p:cNvPr id="827440" name="Line 48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41" name="Line 49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42" name="Line 50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827443" name="Picture 5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3251" y="4554773"/>
            <a:ext cx="4699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7444" name="Picture 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6051" y="5567649"/>
            <a:ext cx="4699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53"/>
          <p:cNvGrpSpPr>
            <a:grpSpLocks/>
          </p:cNvGrpSpPr>
          <p:nvPr/>
        </p:nvGrpSpPr>
        <p:grpSpPr bwMode="auto">
          <a:xfrm>
            <a:off x="2853651" y="4783373"/>
            <a:ext cx="381000" cy="304800"/>
            <a:chOff x="1248" y="2736"/>
            <a:chExt cx="240" cy="192"/>
          </a:xfrm>
        </p:grpSpPr>
        <p:sp>
          <p:nvSpPr>
            <p:cNvPr id="827446" name="Line 54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47" name="Line 55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48" name="Line 56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57"/>
          <p:cNvGrpSpPr>
            <a:grpSpLocks/>
          </p:cNvGrpSpPr>
          <p:nvPr/>
        </p:nvGrpSpPr>
        <p:grpSpPr bwMode="auto">
          <a:xfrm>
            <a:off x="3463251" y="5240573"/>
            <a:ext cx="381000" cy="304800"/>
            <a:chOff x="1248" y="2736"/>
            <a:chExt cx="240" cy="192"/>
          </a:xfrm>
        </p:grpSpPr>
        <p:sp>
          <p:nvSpPr>
            <p:cNvPr id="827450" name="Line 58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51" name="Line 59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52" name="Line 60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61"/>
          <p:cNvGrpSpPr>
            <a:grpSpLocks/>
          </p:cNvGrpSpPr>
          <p:nvPr/>
        </p:nvGrpSpPr>
        <p:grpSpPr bwMode="auto">
          <a:xfrm>
            <a:off x="6069926" y="4951648"/>
            <a:ext cx="469900" cy="685800"/>
            <a:chOff x="3360" y="3024"/>
            <a:chExt cx="296" cy="432"/>
          </a:xfrm>
        </p:grpSpPr>
        <p:sp>
          <p:nvSpPr>
            <p:cNvPr id="827454" name="Freeform 62"/>
            <p:cNvSpPr>
              <a:spLocks/>
            </p:cNvSpPr>
            <p:nvPr/>
          </p:nvSpPr>
          <p:spPr bwMode="auto">
            <a:xfrm>
              <a:off x="3394" y="3298"/>
              <a:ext cx="9" cy="5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199" y="0"/>
                </a:cxn>
                <a:cxn ang="0">
                  <a:pos x="206" y="17"/>
                </a:cxn>
                <a:cxn ang="0">
                  <a:pos x="7" y="84"/>
                </a:cxn>
                <a:cxn ang="0">
                  <a:pos x="0" y="67"/>
                </a:cxn>
              </a:cxnLst>
              <a:rect l="0" t="0" r="r" b="b"/>
              <a:pathLst>
                <a:path w="206" h="84">
                  <a:moveTo>
                    <a:pt x="0" y="67"/>
                  </a:moveTo>
                  <a:lnTo>
                    <a:pt x="199" y="0"/>
                  </a:lnTo>
                  <a:lnTo>
                    <a:pt x="206" y="17"/>
                  </a:lnTo>
                  <a:lnTo>
                    <a:pt x="7" y="84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55" name="Freeform 63"/>
            <p:cNvSpPr>
              <a:spLocks/>
            </p:cNvSpPr>
            <p:nvPr/>
          </p:nvSpPr>
          <p:spPr bwMode="auto">
            <a:xfrm>
              <a:off x="3453" y="3450"/>
              <a:ext cx="3" cy="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0" y="77"/>
                </a:cxn>
                <a:cxn ang="0">
                  <a:pos x="82" y="87"/>
                </a:cxn>
                <a:cxn ang="0">
                  <a:pos x="80" y="95"/>
                </a:cxn>
                <a:cxn ang="0">
                  <a:pos x="74" y="102"/>
                </a:cxn>
                <a:cxn ang="0">
                  <a:pos x="66" y="106"/>
                </a:cxn>
                <a:cxn ang="0">
                  <a:pos x="57" y="108"/>
                </a:cxn>
                <a:cxn ang="0">
                  <a:pos x="49" y="106"/>
                </a:cxn>
                <a:cxn ang="0">
                  <a:pos x="41" y="102"/>
                </a:cxn>
                <a:cxn ang="0">
                  <a:pos x="35" y="93"/>
                </a:cxn>
                <a:cxn ang="0">
                  <a:pos x="0" y="16"/>
                </a:cxn>
                <a:cxn ang="0">
                  <a:pos x="45" y="0"/>
                </a:cxn>
              </a:cxnLst>
              <a:rect l="0" t="0" r="r" b="b"/>
              <a:pathLst>
                <a:path w="82" h="108">
                  <a:moveTo>
                    <a:pt x="45" y="0"/>
                  </a:moveTo>
                  <a:lnTo>
                    <a:pt x="80" y="77"/>
                  </a:lnTo>
                  <a:lnTo>
                    <a:pt x="82" y="87"/>
                  </a:lnTo>
                  <a:lnTo>
                    <a:pt x="80" y="95"/>
                  </a:lnTo>
                  <a:lnTo>
                    <a:pt x="74" y="102"/>
                  </a:lnTo>
                  <a:lnTo>
                    <a:pt x="66" y="106"/>
                  </a:lnTo>
                  <a:lnTo>
                    <a:pt x="57" y="108"/>
                  </a:lnTo>
                  <a:lnTo>
                    <a:pt x="49" y="106"/>
                  </a:lnTo>
                  <a:lnTo>
                    <a:pt x="41" y="102"/>
                  </a:lnTo>
                  <a:lnTo>
                    <a:pt x="35" y="93"/>
                  </a:lnTo>
                  <a:lnTo>
                    <a:pt x="0" y="1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56" name="Freeform 64"/>
            <p:cNvSpPr>
              <a:spLocks/>
            </p:cNvSpPr>
            <p:nvPr/>
          </p:nvSpPr>
          <p:spPr bwMode="auto">
            <a:xfrm>
              <a:off x="3443" y="3433"/>
              <a:ext cx="13" cy="18"/>
            </a:xfrm>
            <a:custGeom>
              <a:avLst/>
              <a:gdLst/>
              <a:ahLst/>
              <a:cxnLst>
                <a:cxn ang="0">
                  <a:pos x="247" y="317"/>
                </a:cxn>
                <a:cxn ang="0">
                  <a:pos x="261" y="307"/>
                </a:cxn>
                <a:cxn ang="0">
                  <a:pos x="275" y="287"/>
                </a:cxn>
                <a:cxn ang="0">
                  <a:pos x="285" y="256"/>
                </a:cxn>
                <a:cxn ang="0">
                  <a:pos x="292" y="218"/>
                </a:cxn>
                <a:cxn ang="0">
                  <a:pos x="293" y="173"/>
                </a:cxn>
                <a:cxn ang="0">
                  <a:pos x="288" y="120"/>
                </a:cxn>
                <a:cxn ang="0">
                  <a:pos x="274" y="62"/>
                </a:cxn>
                <a:cxn ang="0">
                  <a:pos x="251" y="0"/>
                </a:cxn>
                <a:cxn ang="0">
                  <a:pos x="235" y="5"/>
                </a:cxn>
                <a:cxn ang="0">
                  <a:pos x="219" y="10"/>
                </a:cxn>
                <a:cxn ang="0">
                  <a:pos x="204" y="17"/>
                </a:cxn>
                <a:cxn ang="0">
                  <a:pos x="188" y="22"/>
                </a:cxn>
                <a:cxn ang="0">
                  <a:pos x="172" y="28"/>
                </a:cxn>
                <a:cxn ang="0">
                  <a:pos x="157" y="34"/>
                </a:cxn>
                <a:cxn ang="0">
                  <a:pos x="140" y="40"/>
                </a:cxn>
                <a:cxn ang="0">
                  <a:pos x="125" y="45"/>
                </a:cxn>
                <a:cxn ang="0">
                  <a:pos x="110" y="52"/>
                </a:cxn>
                <a:cxn ang="0">
                  <a:pos x="94" y="58"/>
                </a:cxn>
                <a:cxn ang="0">
                  <a:pos x="78" y="63"/>
                </a:cxn>
                <a:cxn ang="0">
                  <a:pos x="63" y="69"/>
                </a:cxn>
                <a:cxn ang="0">
                  <a:pos x="47" y="75"/>
                </a:cxn>
                <a:cxn ang="0">
                  <a:pos x="31" y="81"/>
                </a:cxn>
                <a:cxn ang="0">
                  <a:pos x="15" y="86"/>
                </a:cxn>
                <a:cxn ang="0">
                  <a:pos x="0" y="92"/>
                </a:cxn>
                <a:cxn ang="0">
                  <a:pos x="15" y="122"/>
                </a:cxn>
                <a:cxn ang="0">
                  <a:pos x="30" y="152"/>
                </a:cxn>
                <a:cxn ang="0">
                  <a:pos x="48" y="177"/>
                </a:cxn>
                <a:cxn ang="0">
                  <a:pos x="65" y="201"/>
                </a:cxn>
                <a:cxn ang="0">
                  <a:pos x="82" y="222"/>
                </a:cxn>
                <a:cxn ang="0">
                  <a:pos x="101" y="242"/>
                </a:cxn>
                <a:cxn ang="0">
                  <a:pos x="119" y="259"/>
                </a:cxn>
                <a:cxn ang="0">
                  <a:pos x="136" y="274"/>
                </a:cxn>
                <a:cxn ang="0">
                  <a:pos x="154" y="287"/>
                </a:cxn>
                <a:cxn ang="0">
                  <a:pos x="171" y="297"/>
                </a:cxn>
                <a:cxn ang="0">
                  <a:pos x="186" y="306"/>
                </a:cxn>
                <a:cxn ang="0">
                  <a:pos x="202" y="312"/>
                </a:cxn>
                <a:cxn ang="0">
                  <a:pos x="215" y="316"/>
                </a:cxn>
                <a:cxn ang="0">
                  <a:pos x="227" y="318"/>
                </a:cxn>
                <a:cxn ang="0">
                  <a:pos x="238" y="319"/>
                </a:cxn>
                <a:cxn ang="0">
                  <a:pos x="247" y="317"/>
                </a:cxn>
              </a:cxnLst>
              <a:rect l="0" t="0" r="r" b="b"/>
              <a:pathLst>
                <a:path w="293" h="319">
                  <a:moveTo>
                    <a:pt x="247" y="317"/>
                  </a:moveTo>
                  <a:lnTo>
                    <a:pt x="261" y="307"/>
                  </a:lnTo>
                  <a:lnTo>
                    <a:pt x="275" y="287"/>
                  </a:lnTo>
                  <a:lnTo>
                    <a:pt x="285" y="256"/>
                  </a:lnTo>
                  <a:lnTo>
                    <a:pt x="292" y="218"/>
                  </a:lnTo>
                  <a:lnTo>
                    <a:pt x="293" y="173"/>
                  </a:lnTo>
                  <a:lnTo>
                    <a:pt x="288" y="120"/>
                  </a:lnTo>
                  <a:lnTo>
                    <a:pt x="274" y="62"/>
                  </a:lnTo>
                  <a:lnTo>
                    <a:pt x="251" y="0"/>
                  </a:lnTo>
                  <a:lnTo>
                    <a:pt x="235" y="5"/>
                  </a:lnTo>
                  <a:lnTo>
                    <a:pt x="219" y="10"/>
                  </a:lnTo>
                  <a:lnTo>
                    <a:pt x="204" y="17"/>
                  </a:lnTo>
                  <a:lnTo>
                    <a:pt x="188" y="22"/>
                  </a:lnTo>
                  <a:lnTo>
                    <a:pt x="172" y="28"/>
                  </a:lnTo>
                  <a:lnTo>
                    <a:pt x="157" y="34"/>
                  </a:lnTo>
                  <a:lnTo>
                    <a:pt x="140" y="40"/>
                  </a:lnTo>
                  <a:lnTo>
                    <a:pt x="125" y="45"/>
                  </a:lnTo>
                  <a:lnTo>
                    <a:pt x="110" y="52"/>
                  </a:lnTo>
                  <a:lnTo>
                    <a:pt x="94" y="58"/>
                  </a:lnTo>
                  <a:lnTo>
                    <a:pt x="78" y="63"/>
                  </a:lnTo>
                  <a:lnTo>
                    <a:pt x="63" y="69"/>
                  </a:lnTo>
                  <a:lnTo>
                    <a:pt x="47" y="75"/>
                  </a:lnTo>
                  <a:lnTo>
                    <a:pt x="31" y="81"/>
                  </a:lnTo>
                  <a:lnTo>
                    <a:pt x="15" y="86"/>
                  </a:lnTo>
                  <a:lnTo>
                    <a:pt x="0" y="92"/>
                  </a:lnTo>
                  <a:lnTo>
                    <a:pt x="15" y="122"/>
                  </a:lnTo>
                  <a:lnTo>
                    <a:pt x="30" y="152"/>
                  </a:lnTo>
                  <a:lnTo>
                    <a:pt x="48" y="177"/>
                  </a:lnTo>
                  <a:lnTo>
                    <a:pt x="65" y="201"/>
                  </a:lnTo>
                  <a:lnTo>
                    <a:pt x="82" y="222"/>
                  </a:lnTo>
                  <a:lnTo>
                    <a:pt x="101" y="242"/>
                  </a:lnTo>
                  <a:lnTo>
                    <a:pt x="119" y="259"/>
                  </a:lnTo>
                  <a:lnTo>
                    <a:pt x="136" y="274"/>
                  </a:lnTo>
                  <a:lnTo>
                    <a:pt x="154" y="287"/>
                  </a:lnTo>
                  <a:lnTo>
                    <a:pt x="171" y="297"/>
                  </a:lnTo>
                  <a:lnTo>
                    <a:pt x="186" y="306"/>
                  </a:lnTo>
                  <a:lnTo>
                    <a:pt x="202" y="312"/>
                  </a:lnTo>
                  <a:lnTo>
                    <a:pt x="215" y="316"/>
                  </a:lnTo>
                  <a:lnTo>
                    <a:pt x="227" y="318"/>
                  </a:lnTo>
                  <a:lnTo>
                    <a:pt x="238" y="319"/>
                  </a:lnTo>
                  <a:lnTo>
                    <a:pt x="247" y="31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57" name="Freeform 65"/>
            <p:cNvSpPr>
              <a:spLocks/>
            </p:cNvSpPr>
            <p:nvPr/>
          </p:nvSpPr>
          <p:spPr bwMode="auto">
            <a:xfrm>
              <a:off x="3394" y="3299"/>
              <a:ext cx="60" cy="139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0" y="66"/>
                </a:cxn>
                <a:cxn ang="0">
                  <a:pos x="1064" y="2506"/>
                </a:cxn>
                <a:cxn ang="0">
                  <a:pos x="1314" y="2421"/>
                </a:cxn>
                <a:cxn ang="0">
                  <a:pos x="198" y="0"/>
                </a:cxn>
              </a:cxnLst>
              <a:rect l="0" t="0" r="r" b="b"/>
              <a:pathLst>
                <a:path w="1314" h="2506">
                  <a:moveTo>
                    <a:pt x="198" y="0"/>
                  </a:moveTo>
                  <a:lnTo>
                    <a:pt x="0" y="66"/>
                  </a:lnTo>
                  <a:lnTo>
                    <a:pt x="1064" y="2506"/>
                  </a:lnTo>
                  <a:lnTo>
                    <a:pt x="1314" y="2421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58" name="Freeform 66"/>
            <p:cNvSpPr>
              <a:spLocks/>
            </p:cNvSpPr>
            <p:nvPr/>
          </p:nvSpPr>
          <p:spPr bwMode="auto">
            <a:xfrm>
              <a:off x="3392" y="3292"/>
              <a:ext cx="11" cy="10"/>
            </a:xfrm>
            <a:custGeom>
              <a:avLst/>
              <a:gdLst/>
              <a:ahLst/>
              <a:cxnLst>
                <a:cxn ang="0">
                  <a:pos x="235" y="111"/>
                </a:cxn>
                <a:cxn ang="0">
                  <a:pos x="36" y="179"/>
                </a:cxn>
                <a:cxn ang="0">
                  <a:pos x="0" y="97"/>
                </a:cxn>
                <a:cxn ang="0">
                  <a:pos x="70" y="0"/>
                </a:cxn>
                <a:cxn ang="0">
                  <a:pos x="199" y="30"/>
                </a:cxn>
                <a:cxn ang="0">
                  <a:pos x="235" y="111"/>
                </a:cxn>
              </a:cxnLst>
              <a:rect l="0" t="0" r="r" b="b"/>
              <a:pathLst>
                <a:path w="235" h="179">
                  <a:moveTo>
                    <a:pt x="235" y="111"/>
                  </a:moveTo>
                  <a:lnTo>
                    <a:pt x="36" y="179"/>
                  </a:lnTo>
                  <a:lnTo>
                    <a:pt x="0" y="97"/>
                  </a:lnTo>
                  <a:lnTo>
                    <a:pt x="70" y="0"/>
                  </a:lnTo>
                  <a:lnTo>
                    <a:pt x="199" y="30"/>
                  </a:lnTo>
                  <a:lnTo>
                    <a:pt x="235" y="111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59" name="Freeform 67"/>
            <p:cNvSpPr>
              <a:spLocks/>
            </p:cNvSpPr>
            <p:nvPr/>
          </p:nvSpPr>
          <p:spPr bwMode="auto">
            <a:xfrm>
              <a:off x="3403" y="3103"/>
              <a:ext cx="208" cy="202"/>
            </a:xfrm>
            <a:custGeom>
              <a:avLst/>
              <a:gdLst/>
              <a:ahLst/>
              <a:cxnLst>
                <a:cxn ang="0">
                  <a:pos x="0" y="1626"/>
                </a:cxn>
                <a:cxn ang="0">
                  <a:pos x="3650" y="0"/>
                </a:cxn>
                <a:cxn ang="0">
                  <a:pos x="4569" y="1998"/>
                </a:cxn>
                <a:cxn ang="0">
                  <a:pos x="873" y="3641"/>
                </a:cxn>
                <a:cxn ang="0">
                  <a:pos x="0" y="1626"/>
                </a:cxn>
              </a:cxnLst>
              <a:rect l="0" t="0" r="r" b="b"/>
              <a:pathLst>
                <a:path w="4569" h="3641">
                  <a:moveTo>
                    <a:pt x="0" y="1626"/>
                  </a:moveTo>
                  <a:lnTo>
                    <a:pt x="3650" y="0"/>
                  </a:lnTo>
                  <a:lnTo>
                    <a:pt x="4569" y="1998"/>
                  </a:lnTo>
                  <a:lnTo>
                    <a:pt x="873" y="3641"/>
                  </a:lnTo>
                  <a:lnTo>
                    <a:pt x="0" y="1626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60" name="Freeform 68"/>
            <p:cNvSpPr>
              <a:spLocks/>
            </p:cNvSpPr>
            <p:nvPr/>
          </p:nvSpPr>
          <p:spPr bwMode="auto">
            <a:xfrm>
              <a:off x="3385" y="3045"/>
              <a:ext cx="271" cy="393"/>
            </a:xfrm>
            <a:custGeom>
              <a:avLst/>
              <a:gdLst/>
              <a:ahLst/>
              <a:cxnLst>
                <a:cxn ang="0">
                  <a:pos x="2496" y="7056"/>
                </a:cxn>
                <a:cxn ang="0">
                  <a:pos x="5894" y="5433"/>
                </a:cxn>
                <a:cxn ang="0">
                  <a:pos x="5912" y="5421"/>
                </a:cxn>
                <a:cxn ang="0">
                  <a:pos x="5927" y="5407"/>
                </a:cxn>
                <a:cxn ang="0">
                  <a:pos x="5941" y="5389"/>
                </a:cxn>
                <a:cxn ang="0">
                  <a:pos x="5950" y="5369"/>
                </a:cxn>
                <a:cxn ang="0">
                  <a:pos x="5955" y="5348"/>
                </a:cxn>
                <a:cxn ang="0">
                  <a:pos x="5957" y="5325"/>
                </a:cxn>
                <a:cxn ang="0">
                  <a:pos x="5955" y="5303"/>
                </a:cxn>
                <a:cxn ang="0">
                  <a:pos x="5948" y="5282"/>
                </a:cxn>
                <a:cxn ang="0">
                  <a:pos x="3503" y="65"/>
                </a:cxn>
                <a:cxn ang="0">
                  <a:pos x="3492" y="47"/>
                </a:cxn>
                <a:cxn ang="0">
                  <a:pos x="3477" y="31"/>
                </a:cxn>
                <a:cxn ang="0">
                  <a:pos x="3460" y="18"/>
                </a:cxn>
                <a:cxn ang="0">
                  <a:pos x="3441" y="9"/>
                </a:cxn>
                <a:cxn ang="0">
                  <a:pos x="3420" y="3"/>
                </a:cxn>
                <a:cxn ang="0">
                  <a:pos x="3399" y="0"/>
                </a:cxn>
                <a:cxn ang="0">
                  <a:pos x="3377" y="3"/>
                </a:cxn>
                <a:cxn ang="0">
                  <a:pos x="3357" y="9"/>
                </a:cxn>
                <a:cxn ang="0">
                  <a:pos x="63" y="1487"/>
                </a:cxn>
                <a:cxn ang="0">
                  <a:pos x="45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3" y="1616"/>
                </a:cxn>
                <a:cxn ang="0">
                  <a:pos x="9" y="1637"/>
                </a:cxn>
                <a:cxn ang="0">
                  <a:pos x="2350" y="7000"/>
                </a:cxn>
                <a:cxn ang="0">
                  <a:pos x="2361" y="7018"/>
                </a:cxn>
                <a:cxn ang="0">
                  <a:pos x="2376" y="7034"/>
                </a:cxn>
                <a:cxn ang="0">
                  <a:pos x="2393" y="7048"/>
                </a:cxn>
                <a:cxn ang="0">
                  <a:pos x="2412" y="7057"/>
                </a:cxn>
                <a:cxn ang="0">
                  <a:pos x="2433" y="7064"/>
                </a:cxn>
                <a:cxn ang="0">
                  <a:pos x="2454" y="7066"/>
                </a:cxn>
                <a:cxn ang="0">
                  <a:pos x="2476" y="7064"/>
                </a:cxn>
                <a:cxn ang="0">
                  <a:pos x="2496" y="7056"/>
                </a:cxn>
              </a:cxnLst>
              <a:rect l="0" t="0" r="r" b="b"/>
              <a:pathLst>
                <a:path w="5957" h="7066">
                  <a:moveTo>
                    <a:pt x="2496" y="7056"/>
                  </a:moveTo>
                  <a:lnTo>
                    <a:pt x="5894" y="5433"/>
                  </a:lnTo>
                  <a:lnTo>
                    <a:pt x="5912" y="5421"/>
                  </a:lnTo>
                  <a:lnTo>
                    <a:pt x="5927" y="5407"/>
                  </a:lnTo>
                  <a:lnTo>
                    <a:pt x="5941" y="5389"/>
                  </a:lnTo>
                  <a:lnTo>
                    <a:pt x="5950" y="5369"/>
                  </a:lnTo>
                  <a:lnTo>
                    <a:pt x="5955" y="5348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5"/>
                  </a:lnTo>
                  <a:lnTo>
                    <a:pt x="3492" y="47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9"/>
                  </a:lnTo>
                  <a:lnTo>
                    <a:pt x="3420" y="3"/>
                  </a:lnTo>
                  <a:lnTo>
                    <a:pt x="3399" y="0"/>
                  </a:lnTo>
                  <a:lnTo>
                    <a:pt x="3377" y="3"/>
                  </a:lnTo>
                  <a:lnTo>
                    <a:pt x="3357" y="9"/>
                  </a:lnTo>
                  <a:lnTo>
                    <a:pt x="63" y="1487"/>
                  </a:lnTo>
                  <a:lnTo>
                    <a:pt x="45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6"/>
                  </a:lnTo>
                  <a:lnTo>
                    <a:pt x="9" y="1637"/>
                  </a:lnTo>
                  <a:lnTo>
                    <a:pt x="2350" y="7000"/>
                  </a:lnTo>
                  <a:lnTo>
                    <a:pt x="2361" y="7018"/>
                  </a:lnTo>
                  <a:lnTo>
                    <a:pt x="2376" y="7034"/>
                  </a:lnTo>
                  <a:lnTo>
                    <a:pt x="2393" y="7048"/>
                  </a:lnTo>
                  <a:lnTo>
                    <a:pt x="2412" y="7057"/>
                  </a:lnTo>
                  <a:lnTo>
                    <a:pt x="2433" y="7064"/>
                  </a:lnTo>
                  <a:lnTo>
                    <a:pt x="2454" y="7066"/>
                  </a:lnTo>
                  <a:lnTo>
                    <a:pt x="2476" y="7064"/>
                  </a:lnTo>
                  <a:lnTo>
                    <a:pt x="2496" y="7056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61" name="Freeform 69"/>
            <p:cNvSpPr>
              <a:spLocks/>
            </p:cNvSpPr>
            <p:nvPr/>
          </p:nvSpPr>
          <p:spPr bwMode="auto">
            <a:xfrm>
              <a:off x="3569" y="3096"/>
              <a:ext cx="51" cy="121"/>
            </a:xfrm>
            <a:custGeom>
              <a:avLst/>
              <a:gdLst/>
              <a:ahLst/>
              <a:cxnLst>
                <a:cxn ang="0">
                  <a:pos x="917" y="2127"/>
                </a:cxn>
                <a:cxn ang="0">
                  <a:pos x="0" y="131"/>
                </a:cxn>
                <a:cxn ang="0">
                  <a:pos x="33" y="0"/>
                </a:cxn>
                <a:cxn ang="0">
                  <a:pos x="70" y="14"/>
                </a:cxn>
                <a:cxn ang="0">
                  <a:pos x="106" y="29"/>
                </a:cxn>
                <a:cxn ang="0">
                  <a:pos x="143" y="44"/>
                </a:cxn>
                <a:cxn ang="0">
                  <a:pos x="180" y="61"/>
                </a:cxn>
                <a:cxn ang="0">
                  <a:pos x="217" y="78"/>
                </a:cxn>
                <a:cxn ang="0">
                  <a:pos x="252" y="96"/>
                </a:cxn>
                <a:cxn ang="0">
                  <a:pos x="288" y="116"/>
                </a:cxn>
                <a:cxn ang="0">
                  <a:pos x="324" y="136"/>
                </a:cxn>
                <a:cxn ang="0">
                  <a:pos x="358" y="159"/>
                </a:cxn>
                <a:cxn ang="0">
                  <a:pos x="393" y="181"/>
                </a:cxn>
                <a:cxn ang="0">
                  <a:pos x="428" y="204"/>
                </a:cxn>
                <a:cxn ang="0">
                  <a:pos x="461" y="228"/>
                </a:cxn>
                <a:cxn ang="0">
                  <a:pos x="495" y="252"/>
                </a:cxn>
                <a:cxn ang="0">
                  <a:pos x="528" y="279"/>
                </a:cxn>
                <a:cxn ang="0">
                  <a:pos x="560" y="305"/>
                </a:cxn>
                <a:cxn ang="0">
                  <a:pos x="592" y="333"/>
                </a:cxn>
                <a:cxn ang="0">
                  <a:pos x="624" y="361"/>
                </a:cxn>
                <a:cxn ang="0">
                  <a:pos x="654" y="389"/>
                </a:cxn>
                <a:cxn ang="0">
                  <a:pos x="684" y="419"/>
                </a:cxn>
                <a:cxn ang="0">
                  <a:pos x="713" y="450"/>
                </a:cxn>
                <a:cxn ang="0">
                  <a:pos x="742" y="481"/>
                </a:cxn>
                <a:cxn ang="0">
                  <a:pos x="769" y="513"/>
                </a:cxn>
                <a:cxn ang="0">
                  <a:pos x="796" y="545"/>
                </a:cxn>
                <a:cxn ang="0">
                  <a:pos x="822" y="578"/>
                </a:cxn>
                <a:cxn ang="0">
                  <a:pos x="847" y="612"/>
                </a:cxn>
                <a:cxn ang="0">
                  <a:pos x="871" y="647"/>
                </a:cxn>
                <a:cxn ang="0">
                  <a:pos x="895" y="681"/>
                </a:cxn>
                <a:cxn ang="0">
                  <a:pos x="917" y="717"/>
                </a:cxn>
                <a:cxn ang="0">
                  <a:pos x="939" y="754"/>
                </a:cxn>
                <a:cxn ang="0">
                  <a:pos x="959" y="791"/>
                </a:cxn>
                <a:cxn ang="0">
                  <a:pos x="979" y="828"/>
                </a:cxn>
                <a:cxn ang="0">
                  <a:pos x="997" y="866"/>
                </a:cxn>
                <a:cxn ang="0">
                  <a:pos x="1026" y="938"/>
                </a:cxn>
                <a:cxn ang="0">
                  <a:pos x="1053" y="1015"/>
                </a:cxn>
                <a:cxn ang="0">
                  <a:pos x="1075" y="1096"/>
                </a:cxn>
                <a:cxn ang="0">
                  <a:pos x="1095" y="1180"/>
                </a:cxn>
                <a:cxn ang="0">
                  <a:pos x="1110" y="1267"/>
                </a:cxn>
                <a:cxn ang="0">
                  <a:pos x="1121" y="1356"/>
                </a:cxn>
                <a:cxn ang="0">
                  <a:pos x="1130" y="1446"/>
                </a:cxn>
                <a:cxn ang="0">
                  <a:pos x="1134" y="1536"/>
                </a:cxn>
                <a:cxn ang="0">
                  <a:pos x="1134" y="1626"/>
                </a:cxn>
                <a:cxn ang="0">
                  <a:pos x="1131" y="1716"/>
                </a:cxn>
                <a:cxn ang="0">
                  <a:pos x="1122" y="1802"/>
                </a:cxn>
                <a:cxn ang="0">
                  <a:pos x="1111" y="1886"/>
                </a:cxn>
                <a:cxn ang="0">
                  <a:pos x="1096" y="1967"/>
                </a:cxn>
                <a:cxn ang="0">
                  <a:pos x="1076" y="2044"/>
                </a:cxn>
                <a:cxn ang="0">
                  <a:pos x="1053" y="2115"/>
                </a:cxn>
                <a:cxn ang="0">
                  <a:pos x="1025" y="2180"/>
                </a:cxn>
                <a:cxn ang="0">
                  <a:pos x="917" y="2127"/>
                </a:cxn>
              </a:cxnLst>
              <a:rect l="0" t="0" r="r" b="b"/>
              <a:pathLst>
                <a:path w="1134" h="2180">
                  <a:moveTo>
                    <a:pt x="917" y="2127"/>
                  </a:moveTo>
                  <a:lnTo>
                    <a:pt x="0" y="131"/>
                  </a:lnTo>
                  <a:lnTo>
                    <a:pt x="33" y="0"/>
                  </a:lnTo>
                  <a:lnTo>
                    <a:pt x="70" y="14"/>
                  </a:lnTo>
                  <a:lnTo>
                    <a:pt x="106" y="29"/>
                  </a:lnTo>
                  <a:lnTo>
                    <a:pt x="143" y="44"/>
                  </a:lnTo>
                  <a:lnTo>
                    <a:pt x="180" y="61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8" y="159"/>
                  </a:lnTo>
                  <a:lnTo>
                    <a:pt x="393" y="181"/>
                  </a:lnTo>
                  <a:lnTo>
                    <a:pt x="428" y="204"/>
                  </a:lnTo>
                  <a:lnTo>
                    <a:pt x="461" y="228"/>
                  </a:lnTo>
                  <a:lnTo>
                    <a:pt x="495" y="252"/>
                  </a:lnTo>
                  <a:lnTo>
                    <a:pt x="528" y="279"/>
                  </a:lnTo>
                  <a:lnTo>
                    <a:pt x="560" y="305"/>
                  </a:lnTo>
                  <a:lnTo>
                    <a:pt x="592" y="333"/>
                  </a:lnTo>
                  <a:lnTo>
                    <a:pt x="624" y="361"/>
                  </a:lnTo>
                  <a:lnTo>
                    <a:pt x="654" y="389"/>
                  </a:lnTo>
                  <a:lnTo>
                    <a:pt x="684" y="419"/>
                  </a:lnTo>
                  <a:lnTo>
                    <a:pt x="713" y="450"/>
                  </a:lnTo>
                  <a:lnTo>
                    <a:pt x="742" y="481"/>
                  </a:lnTo>
                  <a:lnTo>
                    <a:pt x="769" y="513"/>
                  </a:lnTo>
                  <a:lnTo>
                    <a:pt x="796" y="545"/>
                  </a:lnTo>
                  <a:lnTo>
                    <a:pt x="822" y="578"/>
                  </a:lnTo>
                  <a:lnTo>
                    <a:pt x="847" y="612"/>
                  </a:lnTo>
                  <a:lnTo>
                    <a:pt x="871" y="647"/>
                  </a:lnTo>
                  <a:lnTo>
                    <a:pt x="895" y="681"/>
                  </a:lnTo>
                  <a:lnTo>
                    <a:pt x="917" y="717"/>
                  </a:lnTo>
                  <a:lnTo>
                    <a:pt x="939" y="754"/>
                  </a:lnTo>
                  <a:lnTo>
                    <a:pt x="959" y="791"/>
                  </a:lnTo>
                  <a:lnTo>
                    <a:pt x="979" y="828"/>
                  </a:lnTo>
                  <a:lnTo>
                    <a:pt x="997" y="866"/>
                  </a:lnTo>
                  <a:lnTo>
                    <a:pt x="1026" y="938"/>
                  </a:lnTo>
                  <a:lnTo>
                    <a:pt x="1053" y="1015"/>
                  </a:lnTo>
                  <a:lnTo>
                    <a:pt x="1075" y="1096"/>
                  </a:lnTo>
                  <a:lnTo>
                    <a:pt x="1095" y="1180"/>
                  </a:lnTo>
                  <a:lnTo>
                    <a:pt x="1110" y="1267"/>
                  </a:lnTo>
                  <a:lnTo>
                    <a:pt x="1121" y="1356"/>
                  </a:lnTo>
                  <a:lnTo>
                    <a:pt x="1130" y="1446"/>
                  </a:lnTo>
                  <a:lnTo>
                    <a:pt x="1134" y="1536"/>
                  </a:lnTo>
                  <a:lnTo>
                    <a:pt x="1134" y="1626"/>
                  </a:lnTo>
                  <a:lnTo>
                    <a:pt x="1131" y="1716"/>
                  </a:lnTo>
                  <a:lnTo>
                    <a:pt x="1122" y="1802"/>
                  </a:lnTo>
                  <a:lnTo>
                    <a:pt x="1111" y="1886"/>
                  </a:lnTo>
                  <a:lnTo>
                    <a:pt x="1096" y="1967"/>
                  </a:lnTo>
                  <a:lnTo>
                    <a:pt x="1076" y="2044"/>
                  </a:lnTo>
                  <a:lnTo>
                    <a:pt x="1053" y="2115"/>
                  </a:lnTo>
                  <a:lnTo>
                    <a:pt x="1025" y="2180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62" name="Freeform 70"/>
            <p:cNvSpPr>
              <a:spLocks/>
            </p:cNvSpPr>
            <p:nvPr/>
          </p:nvSpPr>
          <p:spPr bwMode="auto">
            <a:xfrm>
              <a:off x="3378" y="3082"/>
              <a:ext cx="207" cy="202"/>
            </a:xfrm>
            <a:custGeom>
              <a:avLst/>
              <a:gdLst/>
              <a:ahLst/>
              <a:cxnLst>
                <a:cxn ang="0">
                  <a:pos x="0" y="1625"/>
                </a:cxn>
                <a:cxn ang="0">
                  <a:pos x="3650" y="0"/>
                </a:cxn>
                <a:cxn ang="0">
                  <a:pos x="4569" y="1997"/>
                </a:cxn>
                <a:cxn ang="0">
                  <a:pos x="873" y="3641"/>
                </a:cxn>
                <a:cxn ang="0">
                  <a:pos x="0" y="1625"/>
                </a:cxn>
              </a:cxnLst>
              <a:rect l="0" t="0" r="r" b="b"/>
              <a:pathLst>
                <a:path w="4569" h="3641">
                  <a:moveTo>
                    <a:pt x="0" y="1625"/>
                  </a:moveTo>
                  <a:lnTo>
                    <a:pt x="3650" y="0"/>
                  </a:lnTo>
                  <a:lnTo>
                    <a:pt x="4569" y="1997"/>
                  </a:lnTo>
                  <a:lnTo>
                    <a:pt x="873" y="3641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63" name="Freeform 71"/>
            <p:cNvSpPr>
              <a:spLocks/>
            </p:cNvSpPr>
            <p:nvPr/>
          </p:nvSpPr>
          <p:spPr bwMode="auto">
            <a:xfrm>
              <a:off x="3360" y="3024"/>
              <a:ext cx="271" cy="393"/>
            </a:xfrm>
            <a:custGeom>
              <a:avLst/>
              <a:gdLst/>
              <a:ahLst/>
              <a:cxnLst>
                <a:cxn ang="0">
                  <a:pos x="2497" y="7056"/>
                </a:cxn>
                <a:cxn ang="0">
                  <a:pos x="5894" y="5432"/>
                </a:cxn>
                <a:cxn ang="0">
                  <a:pos x="5912" y="5421"/>
                </a:cxn>
                <a:cxn ang="0">
                  <a:pos x="5928" y="5406"/>
                </a:cxn>
                <a:cxn ang="0">
                  <a:pos x="5941" y="5388"/>
                </a:cxn>
                <a:cxn ang="0">
                  <a:pos x="5950" y="5368"/>
                </a:cxn>
                <a:cxn ang="0">
                  <a:pos x="5955" y="5347"/>
                </a:cxn>
                <a:cxn ang="0">
                  <a:pos x="5957" y="5325"/>
                </a:cxn>
                <a:cxn ang="0">
                  <a:pos x="5955" y="5303"/>
                </a:cxn>
                <a:cxn ang="0">
                  <a:pos x="5948" y="5282"/>
                </a:cxn>
                <a:cxn ang="0">
                  <a:pos x="3503" y="64"/>
                </a:cxn>
                <a:cxn ang="0">
                  <a:pos x="3492" y="46"/>
                </a:cxn>
                <a:cxn ang="0">
                  <a:pos x="3477" y="31"/>
                </a:cxn>
                <a:cxn ang="0">
                  <a:pos x="3460" y="18"/>
                </a:cxn>
                <a:cxn ang="0">
                  <a:pos x="3441" y="8"/>
                </a:cxn>
                <a:cxn ang="0">
                  <a:pos x="3420" y="2"/>
                </a:cxn>
                <a:cxn ang="0">
                  <a:pos x="3399" y="0"/>
                </a:cxn>
                <a:cxn ang="0">
                  <a:pos x="3377" y="2"/>
                </a:cxn>
                <a:cxn ang="0">
                  <a:pos x="3357" y="8"/>
                </a:cxn>
                <a:cxn ang="0">
                  <a:pos x="63" y="1486"/>
                </a:cxn>
                <a:cxn ang="0">
                  <a:pos x="45" y="1497"/>
                </a:cxn>
                <a:cxn ang="0">
                  <a:pos x="30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3" y="1615"/>
                </a:cxn>
                <a:cxn ang="0">
                  <a:pos x="9" y="1636"/>
                </a:cxn>
                <a:cxn ang="0">
                  <a:pos x="2351" y="6999"/>
                </a:cxn>
                <a:cxn ang="0">
                  <a:pos x="2362" y="7018"/>
                </a:cxn>
                <a:cxn ang="0">
                  <a:pos x="2377" y="7034"/>
                </a:cxn>
                <a:cxn ang="0">
                  <a:pos x="2394" y="7048"/>
                </a:cxn>
                <a:cxn ang="0">
                  <a:pos x="2413" y="7057"/>
                </a:cxn>
                <a:cxn ang="0">
                  <a:pos x="2434" y="7063"/>
                </a:cxn>
                <a:cxn ang="0">
                  <a:pos x="2455" y="7065"/>
                </a:cxn>
                <a:cxn ang="0">
                  <a:pos x="2477" y="7063"/>
                </a:cxn>
                <a:cxn ang="0">
                  <a:pos x="2497" y="7056"/>
                </a:cxn>
              </a:cxnLst>
              <a:rect l="0" t="0" r="r" b="b"/>
              <a:pathLst>
                <a:path w="5957" h="7065">
                  <a:moveTo>
                    <a:pt x="2497" y="7056"/>
                  </a:moveTo>
                  <a:lnTo>
                    <a:pt x="5894" y="5432"/>
                  </a:lnTo>
                  <a:lnTo>
                    <a:pt x="5912" y="5421"/>
                  </a:lnTo>
                  <a:lnTo>
                    <a:pt x="5928" y="5406"/>
                  </a:lnTo>
                  <a:lnTo>
                    <a:pt x="5941" y="5388"/>
                  </a:lnTo>
                  <a:lnTo>
                    <a:pt x="5950" y="5368"/>
                  </a:lnTo>
                  <a:lnTo>
                    <a:pt x="5955" y="5347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4"/>
                  </a:lnTo>
                  <a:lnTo>
                    <a:pt x="3492" y="46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8"/>
                  </a:lnTo>
                  <a:lnTo>
                    <a:pt x="3420" y="2"/>
                  </a:lnTo>
                  <a:lnTo>
                    <a:pt x="3399" y="0"/>
                  </a:lnTo>
                  <a:lnTo>
                    <a:pt x="3377" y="2"/>
                  </a:lnTo>
                  <a:lnTo>
                    <a:pt x="3357" y="8"/>
                  </a:lnTo>
                  <a:lnTo>
                    <a:pt x="63" y="1486"/>
                  </a:lnTo>
                  <a:lnTo>
                    <a:pt x="45" y="1497"/>
                  </a:lnTo>
                  <a:lnTo>
                    <a:pt x="30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5"/>
                  </a:lnTo>
                  <a:lnTo>
                    <a:pt x="9" y="1636"/>
                  </a:lnTo>
                  <a:lnTo>
                    <a:pt x="2351" y="6999"/>
                  </a:lnTo>
                  <a:lnTo>
                    <a:pt x="2362" y="7018"/>
                  </a:lnTo>
                  <a:lnTo>
                    <a:pt x="2377" y="7034"/>
                  </a:lnTo>
                  <a:lnTo>
                    <a:pt x="2394" y="7048"/>
                  </a:lnTo>
                  <a:lnTo>
                    <a:pt x="2413" y="7057"/>
                  </a:lnTo>
                  <a:lnTo>
                    <a:pt x="2434" y="7063"/>
                  </a:lnTo>
                  <a:lnTo>
                    <a:pt x="2455" y="7065"/>
                  </a:lnTo>
                  <a:lnTo>
                    <a:pt x="2477" y="7063"/>
                  </a:lnTo>
                  <a:lnTo>
                    <a:pt x="2497" y="705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64" name="Freeform 72"/>
            <p:cNvSpPr>
              <a:spLocks/>
            </p:cNvSpPr>
            <p:nvPr/>
          </p:nvSpPr>
          <p:spPr bwMode="auto">
            <a:xfrm>
              <a:off x="3360" y="3024"/>
              <a:ext cx="162" cy="99"/>
            </a:xfrm>
            <a:custGeom>
              <a:avLst/>
              <a:gdLst/>
              <a:ahLst/>
              <a:cxnLst>
                <a:cxn ang="0">
                  <a:pos x="3562" y="183"/>
                </a:cxn>
                <a:cxn ang="0">
                  <a:pos x="3502" y="64"/>
                </a:cxn>
                <a:cxn ang="0">
                  <a:pos x="3491" y="46"/>
                </a:cxn>
                <a:cxn ang="0">
                  <a:pos x="3476" y="31"/>
                </a:cxn>
                <a:cxn ang="0">
                  <a:pos x="3459" y="18"/>
                </a:cxn>
                <a:cxn ang="0">
                  <a:pos x="3440" y="8"/>
                </a:cxn>
                <a:cxn ang="0">
                  <a:pos x="3418" y="2"/>
                </a:cxn>
                <a:cxn ang="0">
                  <a:pos x="3397" y="0"/>
                </a:cxn>
                <a:cxn ang="0">
                  <a:pos x="3376" y="2"/>
                </a:cxn>
                <a:cxn ang="0">
                  <a:pos x="3356" y="8"/>
                </a:cxn>
                <a:cxn ang="0">
                  <a:pos x="62" y="1486"/>
                </a:cxn>
                <a:cxn ang="0">
                  <a:pos x="44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2" y="1615"/>
                </a:cxn>
                <a:cxn ang="0">
                  <a:pos x="8" y="1636"/>
                </a:cxn>
                <a:cxn ang="0">
                  <a:pos x="68" y="1773"/>
                </a:cxn>
                <a:cxn ang="0">
                  <a:pos x="3562" y="183"/>
                </a:cxn>
              </a:cxnLst>
              <a:rect l="0" t="0" r="r" b="b"/>
              <a:pathLst>
                <a:path w="3562" h="1773">
                  <a:moveTo>
                    <a:pt x="3562" y="1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68" y="1773"/>
                  </a:lnTo>
                  <a:lnTo>
                    <a:pt x="3562" y="183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65" name="Freeform 73"/>
            <p:cNvSpPr>
              <a:spLocks/>
            </p:cNvSpPr>
            <p:nvPr/>
          </p:nvSpPr>
          <p:spPr bwMode="auto">
            <a:xfrm>
              <a:off x="3360" y="3024"/>
              <a:ext cx="161" cy="97"/>
            </a:xfrm>
            <a:custGeom>
              <a:avLst/>
              <a:gdLst/>
              <a:ahLst/>
              <a:cxnLst>
                <a:cxn ang="0">
                  <a:pos x="3545" y="153"/>
                </a:cxn>
                <a:cxn ang="0">
                  <a:pos x="3538" y="137"/>
                </a:cxn>
                <a:cxn ang="0">
                  <a:pos x="3529" y="120"/>
                </a:cxn>
                <a:cxn ang="0">
                  <a:pos x="3514" y="90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4" y="1648"/>
                </a:cxn>
                <a:cxn ang="0">
                  <a:pos x="21" y="1665"/>
                </a:cxn>
                <a:cxn ang="0">
                  <a:pos x="31" y="1685"/>
                </a:cxn>
                <a:cxn ang="0">
                  <a:pos x="46" y="1719"/>
                </a:cxn>
                <a:cxn ang="0">
                  <a:pos x="162" y="1700"/>
                </a:cxn>
                <a:cxn ang="0">
                  <a:pos x="348" y="1616"/>
                </a:cxn>
                <a:cxn ang="0">
                  <a:pos x="508" y="1543"/>
                </a:cxn>
                <a:cxn ang="0">
                  <a:pos x="648" y="1480"/>
                </a:cxn>
                <a:cxn ang="0">
                  <a:pos x="776" y="1422"/>
                </a:cxn>
                <a:cxn ang="0">
                  <a:pos x="898" y="1367"/>
                </a:cxn>
                <a:cxn ang="0">
                  <a:pos x="1021" y="1311"/>
                </a:cxn>
                <a:cxn ang="0">
                  <a:pos x="1153" y="1251"/>
                </a:cxn>
                <a:cxn ang="0">
                  <a:pos x="1299" y="1186"/>
                </a:cxn>
                <a:cxn ang="0">
                  <a:pos x="1466" y="1110"/>
                </a:cxn>
                <a:cxn ang="0">
                  <a:pos x="1662" y="1020"/>
                </a:cxn>
                <a:cxn ang="0">
                  <a:pos x="1892" y="916"/>
                </a:cxn>
                <a:cxn ang="0">
                  <a:pos x="2166" y="792"/>
                </a:cxn>
                <a:cxn ang="0">
                  <a:pos x="2488" y="646"/>
                </a:cxn>
                <a:cxn ang="0">
                  <a:pos x="2864" y="474"/>
                </a:cxn>
                <a:cxn ang="0">
                  <a:pos x="3304" y="275"/>
                </a:cxn>
              </a:cxnLst>
              <a:rect l="0" t="0" r="r" b="b"/>
              <a:pathLst>
                <a:path w="3550" h="1748">
                  <a:moveTo>
                    <a:pt x="3550" y="163"/>
                  </a:moveTo>
                  <a:lnTo>
                    <a:pt x="3545" y="153"/>
                  </a:lnTo>
                  <a:lnTo>
                    <a:pt x="3541" y="144"/>
                  </a:lnTo>
                  <a:lnTo>
                    <a:pt x="3538" y="137"/>
                  </a:lnTo>
                  <a:lnTo>
                    <a:pt x="3533" y="130"/>
                  </a:lnTo>
                  <a:lnTo>
                    <a:pt x="3529" y="120"/>
                  </a:lnTo>
                  <a:lnTo>
                    <a:pt x="3523" y="108"/>
                  </a:lnTo>
                  <a:lnTo>
                    <a:pt x="3514" y="90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1" y="1665"/>
                  </a:lnTo>
                  <a:lnTo>
                    <a:pt x="26" y="1673"/>
                  </a:lnTo>
                  <a:lnTo>
                    <a:pt x="31" y="1685"/>
                  </a:lnTo>
                  <a:lnTo>
                    <a:pt x="37" y="1699"/>
                  </a:lnTo>
                  <a:lnTo>
                    <a:pt x="46" y="1719"/>
                  </a:lnTo>
                  <a:lnTo>
                    <a:pt x="57" y="1748"/>
                  </a:lnTo>
                  <a:lnTo>
                    <a:pt x="162" y="1700"/>
                  </a:lnTo>
                  <a:lnTo>
                    <a:pt x="259" y="1656"/>
                  </a:lnTo>
                  <a:lnTo>
                    <a:pt x="348" y="1616"/>
                  </a:lnTo>
                  <a:lnTo>
                    <a:pt x="430" y="1579"/>
                  </a:lnTo>
                  <a:lnTo>
                    <a:pt x="508" y="1543"/>
                  </a:lnTo>
                  <a:lnTo>
                    <a:pt x="579" y="1511"/>
                  </a:lnTo>
                  <a:lnTo>
                    <a:pt x="648" y="1480"/>
                  </a:lnTo>
                  <a:lnTo>
                    <a:pt x="713" y="1451"/>
                  </a:lnTo>
                  <a:lnTo>
                    <a:pt x="776" y="1422"/>
                  </a:lnTo>
                  <a:lnTo>
                    <a:pt x="837" y="1395"/>
                  </a:lnTo>
                  <a:lnTo>
                    <a:pt x="898" y="1367"/>
                  </a:lnTo>
                  <a:lnTo>
                    <a:pt x="959" y="1340"/>
                  </a:lnTo>
                  <a:lnTo>
                    <a:pt x="1021" y="1311"/>
                  </a:lnTo>
                  <a:lnTo>
                    <a:pt x="1085" y="1282"/>
                  </a:lnTo>
                  <a:lnTo>
                    <a:pt x="1153" y="1251"/>
                  </a:lnTo>
                  <a:lnTo>
                    <a:pt x="1223" y="1220"/>
                  </a:lnTo>
                  <a:lnTo>
                    <a:pt x="1299" y="1186"/>
                  </a:lnTo>
                  <a:lnTo>
                    <a:pt x="1379" y="1149"/>
                  </a:lnTo>
                  <a:lnTo>
                    <a:pt x="1466" y="1110"/>
                  </a:lnTo>
                  <a:lnTo>
                    <a:pt x="1560" y="1067"/>
                  </a:lnTo>
                  <a:lnTo>
                    <a:pt x="1662" y="1020"/>
                  </a:lnTo>
                  <a:lnTo>
                    <a:pt x="1772" y="971"/>
                  </a:lnTo>
                  <a:lnTo>
                    <a:pt x="1892" y="916"/>
                  </a:lnTo>
                  <a:lnTo>
                    <a:pt x="2024" y="857"/>
                  </a:lnTo>
                  <a:lnTo>
                    <a:pt x="2166" y="792"/>
                  </a:lnTo>
                  <a:lnTo>
                    <a:pt x="2320" y="722"/>
                  </a:lnTo>
                  <a:lnTo>
                    <a:pt x="2488" y="646"/>
                  </a:lnTo>
                  <a:lnTo>
                    <a:pt x="2668" y="564"/>
                  </a:lnTo>
                  <a:lnTo>
                    <a:pt x="2864" y="474"/>
                  </a:lnTo>
                  <a:lnTo>
                    <a:pt x="3075" y="378"/>
                  </a:lnTo>
                  <a:lnTo>
                    <a:pt x="3304" y="275"/>
                  </a:lnTo>
                  <a:lnTo>
                    <a:pt x="3550" y="163"/>
                  </a:lnTo>
                  <a:close/>
                </a:path>
              </a:pathLst>
            </a:custGeom>
            <a:solidFill>
              <a:srgbClr val="BFC7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66" name="Freeform 74"/>
            <p:cNvSpPr>
              <a:spLocks/>
            </p:cNvSpPr>
            <p:nvPr/>
          </p:nvSpPr>
          <p:spPr bwMode="auto">
            <a:xfrm>
              <a:off x="3360" y="3024"/>
              <a:ext cx="161" cy="96"/>
            </a:xfrm>
            <a:custGeom>
              <a:avLst/>
              <a:gdLst/>
              <a:ahLst/>
              <a:cxnLst>
                <a:cxn ang="0">
                  <a:pos x="3534" y="135"/>
                </a:cxn>
                <a:cxn ang="0">
                  <a:pos x="3529" y="123"/>
                </a:cxn>
                <a:cxn ang="0">
                  <a:pos x="3523" y="110"/>
                </a:cxn>
                <a:cxn ang="0">
                  <a:pos x="3511" y="84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3" y="1646"/>
                </a:cxn>
                <a:cxn ang="0">
                  <a:pos x="19" y="1658"/>
                </a:cxn>
                <a:cxn ang="0">
                  <a:pos x="26" y="1674"/>
                </a:cxn>
                <a:cxn ang="0">
                  <a:pos x="37" y="1702"/>
                </a:cxn>
                <a:cxn ang="0">
                  <a:pos x="151" y="1676"/>
                </a:cxn>
                <a:cxn ang="0">
                  <a:pos x="337" y="1592"/>
                </a:cxn>
                <a:cxn ang="0">
                  <a:pos x="497" y="1520"/>
                </a:cxn>
                <a:cxn ang="0">
                  <a:pos x="637" y="1457"/>
                </a:cxn>
                <a:cxn ang="0">
                  <a:pos x="765" y="1399"/>
                </a:cxn>
                <a:cxn ang="0">
                  <a:pos x="886" y="1344"/>
                </a:cxn>
                <a:cxn ang="0">
                  <a:pos x="1010" y="1288"/>
                </a:cxn>
                <a:cxn ang="0">
                  <a:pos x="1141" y="1229"/>
                </a:cxn>
                <a:cxn ang="0">
                  <a:pos x="1287" y="1163"/>
                </a:cxn>
                <a:cxn ang="0">
                  <a:pos x="1455" y="1087"/>
                </a:cxn>
                <a:cxn ang="0">
                  <a:pos x="1650" y="998"/>
                </a:cxn>
                <a:cxn ang="0">
                  <a:pos x="1881" y="894"/>
                </a:cxn>
                <a:cxn ang="0">
                  <a:pos x="2154" y="771"/>
                </a:cxn>
                <a:cxn ang="0">
                  <a:pos x="2477" y="625"/>
                </a:cxn>
                <a:cxn ang="0">
                  <a:pos x="2853" y="453"/>
                </a:cxn>
                <a:cxn ang="0">
                  <a:pos x="3293" y="254"/>
                </a:cxn>
              </a:cxnLst>
              <a:rect l="0" t="0" r="r" b="b"/>
              <a:pathLst>
                <a:path w="3539" h="1724">
                  <a:moveTo>
                    <a:pt x="3539" y="143"/>
                  </a:moveTo>
                  <a:lnTo>
                    <a:pt x="3534" y="135"/>
                  </a:lnTo>
                  <a:lnTo>
                    <a:pt x="3531" y="129"/>
                  </a:lnTo>
                  <a:lnTo>
                    <a:pt x="3529" y="123"/>
                  </a:lnTo>
                  <a:lnTo>
                    <a:pt x="3526" y="117"/>
                  </a:lnTo>
                  <a:lnTo>
                    <a:pt x="3523" y="110"/>
                  </a:lnTo>
                  <a:lnTo>
                    <a:pt x="3518" y="99"/>
                  </a:lnTo>
                  <a:lnTo>
                    <a:pt x="3511" y="84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6"/>
                  </a:lnTo>
                  <a:lnTo>
                    <a:pt x="16" y="1652"/>
                  </a:lnTo>
                  <a:lnTo>
                    <a:pt x="19" y="1658"/>
                  </a:lnTo>
                  <a:lnTo>
                    <a:pt x="22" y="1666"/>
                  </a:lnTo>
                  <a:lnTo>
                    <a:pt x="26" y="1674"/>
                  </a:lnTo>
                  <a:lnTo>
                    <a:pt x="31" y="1686"/>
                  </a:lnTo>
                  <a:lnTo>
                    <a:pt x="37" y="1702"/>
                  </a:lnTo>
                  <a:lnTo>
                    <a:pt x="46" y="1724"/>
                  </a:lnTo>
                  <a:lnTo>
                    <a:pt x="151" y="1676"/>
                  </a:lnTo>
                  <a:lnTo>
                    <a:pt x="248" y="1633"/>
                  </a:lnTo>
                  <a:lnTo>
                    <a:pt x="337" y="1592"/>
                  </a:lnTo>
                  <a:lnTo>
                    <a:pt x="419" y="1555"/>
                  </a:lnTo>
                  <a:lnTo>
                    <a:pt x="497" y="1520"/>
                  </a:lnTo>
                  <a:lnTo>
                    <a:pt x="568" y="1488"/>
                  </a:lnTo>
                  <a:lnTo>
                    <a:pt x="637" y="1457"/>
                  </a:lnTo>
                  <a:lnTo>
                    <a:pt x="702" y="1427"/>
                  </a:lnTo>
                  <a:lnTo>
                    <a:pt x="765" y="1399"/>
                  </a:lnTo>
                  <a:lnTo>
                    <a:pt x="826" y="1372"/>
                  </a:lnTo>
                  <a:lnTo>
                    <a:pt x="886" y="1344"/>
                  </a:lnTo>
                  <a:lnTo>
                    <a:pt x="948" y="1316"/>
                  </a:lnTo>
                  <a:lnTo>
                    <a:pt x="1010" y="1288"/>
                  </a:lnTo>
                  <a:lnTo>
                    <a:pt x="1074" y="1259"/>
                  </a:lnTo>
                  <a:lnTo>
                    <a:pt x="1141" y="1229"/>
                  </a:lnTo>
                  <a:lnTo>
                    <a:pt x="1212" y="1197"/>
                  </a:lnTo>
                  <a:lnTo>
                    <a:pt x="1287" y="1163"/>
                  </a:lnTo>
                  <a:lnTo>
                    <a:pt x="1368" y="1126"/>
                  </a:lnTo>
                  <a:lnTo>
                    <a:pt x="1455" y="1087"/>
                  </a:lnTo>
                  <a:lnTo>
                    <a:pt x="1548" y="1045"/>
                  </a:lnTo>
                  <a:lnTo>
                    <a:pt x="1650" y="998"/>
                  </a:lnTo>
                  <a:lnTo>
                    <a:pt x="1761" y="949"/>
                  </a:lnTo>
                  <a:lnTo>
                    <a:pt x="1881" y="894"/>
                  </a:lnTo>
                  <a:lnTo>
                    <a:pt x="2013" y="835"/>
                  </a:lnTo>
                  <a:lnTo>
                    <a:pt x="2154" y="771"/>
                  </a:lnTo>
                  <a:lnTo>
                    <a:pt x="2308" y="700"/>
                  </a:lnTo>
                  <a:lnTo>
                    <a:pt x="2477" y="625"/>
                  </a:lnTo>
                  <a:lnTo>
                    <a:pt x="2657" y="543"/>
                  </a:lnTo>
                  <a:lnTo>
                    <a:pt x="2853" y="453"/>
                  </a:lnTo>
                  <a:lnTo>
                    <a:pt x="3064" y="357"/>
                  </a:lnTo>
                  <a:lnTo>
                    <a:pt x="3293" y="254"/>
                  </a:lnTo>
                  <a:lnTo>
                    <a:pt x="3539" y="143"/>
                  </a:lnTo>
                  <a:close/>
                </a:path>
              </a:pathLst>
            </a:custGeom>
            <a:solidFill>
              <a:srgbClr val="C9D1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67" name="Freeform 75"/>
            <p:cNvSpPr>
              <a:spLocks/>
            </p:cNvSpPr>
            <p:nvPr/>
          </p:nvSpPr>
          <p:spPr bwMode="auto">
            <a:xfrm>
              <a:off x="3360" y="3024"/>
              <a:ext cx="160" cy="94"/>
            </a:xfrm>
            <a:custGeom>
              <a:avLst/>
              <a:gdLst/>
              <a:ahLst/>
              <a:cxnLst>
                <a:cxn ang="0">
                  <a:pos x="3522" y="112"/>
                </a:cxn>
                <a:cxn ang="0">
                  <a:pos x="3513" y="91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4" y="1648"/>
                </a:cxn>
                <a:cxn ang="0">
                  <a:pos x="25" y="1671"/>
                </a:cxn>
                <a:cxn ang="0">
                  <a:pos x="141" y="1651"/>
                </a:cxn>
                <a:cxn ang="0">
                  <a:pos x="326" y="1568"/>
                </a:cxn>
                <a:cxn ang="0">
                  <a:pos x="486" y="1496"/>
                </a:cxn>
                <a:cxn ang="0">
                  <a:pos x="626" y="1433"/>
                </a:cxn>
                <a:cxn ang="0">
                  <a:pos x="754" y="1375"/>
                </a:cxn>
                <a:cxn ang="0">
                  <a:pos x="875" y="1320"/>
                </a:cxn>
                <a:cxn ang="0">
                  <a:pos x="999" y="1264"/>
                </a:cxn>
                <a:cxn ang="0">
                  <a:pos x="1130" y="1205"/>
                </a:cxn>
                <a:cxn ang="0">
                  <a:pos x="1276" y="1140"/>
                </a:cxn>
                <a:cxn ang="0">
                  <a:pos x="1443" y="1064"/>
                </a:cxn>
                <a:cxn ang="0">
                  <a:pos x="1639" y="975"/>
                </a:cxn>
                <a:cxn ang="0">
                  <a:pos x="1870" y="872"/>
                </a:cxn>
                <a:cxn ang="0">
                  <a:pos x="2143" y="749"/>
                </a:cxn>
                <a:cxn ang="0">
                  <a:pos x="2464" y="603"/>
                </a:cxn>
                <a:cxn ang="0">
                  <a:pos x="2841" y="432"/>
                </a:cxn>
                <a:cxn ang="0">
                  <a:pos x="3281" y="234"/>
                </a:cxn>
              </a:cxnLst>
              <a:rect l="0" t="0" r="r" b="b"/>
              <a:pathLst>
                <a:path w="3526" h="1698">
                  <a:moveTo>
                    <a:pt x="3526" y="123"/>
                  </a:moveTo>
                  <a:lnTo>
                    <a:pt x="3522" y="112"/>
                  </a:lnTo>
                  <a:lnTo>
                    <a:pt x="3518" y="103"/>
                  </a:lnTo>
                  <a:lnTo>
                    <a:pt x="3513" y="9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5" y="1671"/>
                  </a:lnTo>
                  <a:lnTo>
                    <a:pt x="36" y="1698"/>
                  </a:lnTo>
                  <a:lnTo>
                    <a:pt x="141" y="1651"/>
                  </a:lnTo>
                  <a:lnTo>
                    <a:pt x="237" y="1608"/>
                  </a:lnTo>
                  <a:lnTo>
                    <a:pt x="326" y="1568"/>
                  </a:lnTo>
                  <a:lnTo>
                    <a:pt x="409" y="1530"/>
                  </a:lnTo>
                  <a:lnTo>
                    <a:pt x="486" y="1496"/>
                  </a:lnTo>
                  <a:lnTo>
                    <a:pt x="558" y="1463"/>
                  </a:lnTo>
                  <a:lnTo>
                    <a:pt x="626" y="1433"/>
                  </a:lnTo>
                  <a:lnTo>
                    <a:pt x="691" y="1403"/>
                  </a:lnTo>
                  <a:lnTo>
                    <a:pt x="754" y="1375"/>
                  </a:lnTo>
                  <a:lnTo>
                    <a:pt x="815" y="1347"/>
                  </a:lnTo>
                  <a:lnTo>
                    <a:pt x="875" y="1320"/>
                  </a:lnTo>
                  <a:lnTo>
                    <a:pt x="936" y="1292"/>
                  </a:lnTo>
                  <a:lnTo>
                    <a:pt x="999" y="1264"/>
                  </a:lnTo>
                  <a:lnTo>
                    <a:pt x="1063" y="1236"/>
                  </a:lnTo>
                  <a:lnTo>
                    <a:pt x="1130" y="1205"/>
                  </a:lnTo>
                  <a:lnTo>
                    <a:pt x="1201" y="1173"/>
                  </a:lnTo>
                  <a:lnTo>
                    <a:pt x="1276" y="1140"/>
                  </a:lnTo>
                  <a:lnTo>
                    <a:pt x="1357" y="1103"/>
                  </a:lnTo>
                  <a:lnTo>
                    <a:pt x="1443" y="1064"/>
                  </a:lnTo>
                  <a:lnTo>
                    <a:pt x="1537" y="1022"/>
                  </a:lnTo>
                  <a:lnTo>
                    <a:pt x="1639" y="975"/>
                  </a:lnTo>
                  <a:lnTo>
                    <a:pt x="1749" y="926"/>
                  </a:lnTo>
                  <a:lnTo>
                    <a:pt x="1870" y="872"/>
                  </a:lnTo>
                  <a:lnTo>
                    <a:pt x="2000" y="813"/>
                  </a:lnTo>
                  <a:lnTo>
                    <a:pt x="2143" y="749"/>
                  </a:lnTo>
                  <a:lnTo>
                    <a:pt x="2297" y="679"/>
                  </a:lnTo>
                  <a:lnTo>
                    <a:pt x="2464" y="603"/>
                  </a:lnTo>
                  <a:lnTo>
                    <a:pt x="2646" y="521"/>
                  </a:lnTo>
                  <a:lnTo>
                    <a:pt x="2841" y="432"/>
                  </a:lnTo>
                  <a:lnTo>
                    <a:pt x="3053" y="337"/>
                  </a:lnTo>
                  <a:lnTo>
                    <a:pt x="3281" y="234"/>
                  </a:lnTo>
                  <a:lnTo>
                    <a:pt x="3526" y="123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68" name="Freeform 76"/>
            <p:cNvSpPr>
              <a:spLocks/>
            </p:cNvSpPr>
            <p:nvPr/>
          </p:nvSpPr>
          <p:spPr bwMode="auto">
            <a:xfrm>
              <a:off x="3360" y="3024"/>
              <a:ext cx="160" cy="93"/>
            </a:xfrm>
            <a:custGeom>
              <a:avLst/>
              <a:gdLst/>
              <a:ahLst/>
              <a:cxnLst>
                <a:cxn ang="0">
                  <a:pos x="3513" y="96"/>
                </a:cxn>
                <a:cxn ang="0">
                  <a:pos x="3508" y="81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2" y="1644"/>
                </a:cxn>
                <a:cxn ang="0">
                  <a:pos x="18" y="1657"/>
                </a:cxn>
                <a:cxn ang="0">
                  <a:pos x="130" y="1627"/>
                </a:cxn>
                <a:cxn ang="0">
                  <a:pos x="315" y="1543"/>
                </a:cxn>
                <a:cxn ang="0">
                  <a:pos x="474" y="1472"/>
                </a:cxn>
                <a:cxn ang="0">
                  <a:pos x="615" y="1408"/>
                </a:cxn>
                <a:cxn ang="0">
                  <a:pos x="743" y="1352"/>
                </a:cxn>
                <a:cxn ang="0">
                  <a:pos x="864" y="1297"/>
                </a:cxn>
                <a:cxn ang="0">
                  <a:pos x="987" y="1241"/>
                </a:cxn>
                <a:cxn ang="0">
                  <a:pos x="1119" y="1182"/>
                </a:cxn>
                <a:cxn ang="0">
                  <a:pos x="1265" y="1116"/>
                </a:cxn>
                <a:cxn ang="0">
                  <a:pos x="1432" y="1042"/>
                </a:cxn>
                <a:cxn ang="0">
                  <a:pos x="1628" y="953"/>
                </a:cxn>
                <a:cxn ang="0">
                  <a:pos x="1859" y="850"/>
                </a:cxn>
                <a:cxn ang="0">
                  <a:pos x="2132" y="726"/>
                </a:cxn>
                <a:cxn ang="0">
                  <a:pos x="2453" y="582"/>
                </a:cxn>
                <a:cxn ang="0">
                  <a:pos x="2830" y="412"/>
                </a:cxn>
                <a:cxn ang="0">
                  <a:pos x="3269" y="214"/>
                </a:cxn>
              </a:cxnLst>
              <a:rect l="0" t="0" r="r" b="b"/>
              <a:pathLst>
                <a:path w="3515" h="1674">
                  <a:moveTo>
                    <a:pt x="3515" y="103"/>
                  </a:moveTo>
                  <a:lnTo>
                    <a:pt x="3513" y="96"/>
                  </a:lnTo>
                  <a:lnTo>
                    <a:pt x="3511" y="91"/>
                  </a:lnTo>
                  <a:lnTo>
                    <a:pt x="3508" y="8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2" y="1644"/>
                  </a:lnTo>
                  <a:lnTo>
                    <a:pt x="15" y="1649"/>
                  </a:lnTo>
                  <a:lnTo>
                    <a:pt x="18" y="1657"/>
                  </a:lnTo>
                  <a:lnTo>
                    <a:pt x="25" y="1674"/>
                  </a:lnTo>
                  <a:lnTo>
                    <a:pt x="130" y="1627"/>
                  </a:lnTo>
                  <a:lnTo>
                    <a:pt x="225" y="1583"/>
                  </a:lnTo>
                  <a:lnTo>
                    <a:pt x="315" y="1543"/>
                  </a:lnTo>
                  <a:lnTo>
                    <a:pt x="398" y="1506"/>
                  </a:lnTo>
                  <a:lnTo>
                    <a:pt x="474" y="1472"/>
                  </a:lnTo>
                  <a:lnTo>
                    <a:pt x="547" y="1439"/>
                  </a:lnTo>
                  <a:lnTo>
                    <a:pt x="615" y="1408"/>
                  </a:lnTo>
                  <a:lnTo>
                    <a:pt x="679" y="1379"/>
                  </a:lnTo>
                  <a:lnTo>
                    <a:pt x="743" y="1352"/>
                  </a:lnTo>
                  <a:lnTo>
                    <a:pt x="804" y="1324"/>
                  </a:lnTo>
                  <a:lnTo>
                    <a:pt x="864" y="1297"/>
                  </a:lnTo>
                  <a:lnTo>
                    <a:pt x="925" y="1269"/>
                  </a:lnTo>
                  <a:lnTo>
                    <a:pt x="987" y="1241"/>
                  </a:lnTo>
                  <a:lnTo>
                    <a:pt x="1052" y="1212"/>
                  </a:lnTo>
                  <a:lnTo>
                    <a:pt x="1119" y="1182"/>
                  </a:lnTo>
                  <a:lnTo>
                    <a:pt x="1189" y="1150"/>
                  </a:lnTo>
                  <a:lnTo>
                    <a:pt x="1265" y="1116"/>
                  </a:lnTo>
                  <a:lnTo>
                    <a:pt x="1345" y="1081"/>
                  </a:lnTo>
                  <a:lnTo>
                    <a:pt x="1432" y="1042"/>
                  </a:lnTo>
                  <a:lnTo>
                    <a:pt x="1526" y="999"/>
                  </a:lnTo>
                  <a:lnTo>
                    <a:pt x="1628" y="953"/>
                  </a:lnTo>
                  <a:lnTo>
                    <a:pt x="1738" y="903"/>
                  </a:lnTo>
                  <a:lnTo>
                    <a:pt x="1859" y="850"/>
                  </a:lnTo>
                  <a:lnTo>
                    <a:pt x="1989" y="791"/>
                  </a:lnTo>
                  <a:lnTo>
                    <a:pt x="2132" y="726"/>
                  </a:lnTo>
                  <a:lnTo>
                    <a:pt x="2286" y="657"/>
                  </a:lnTo>
                  <a:lnTo>
                    <a:pt x="2453" y="582"/>
                  </a:lnTo>
                  <a:lnTo>
                    <a:pt x="2635" y="500"/>
                  </a:lnTo>
                  <a:lnTo>
                    <a:pt x="2830" y="412"/>
                  </a:lnTo>
                  <a:lnTo>
                    <a:pt x="3042" y="316"/>
                  </a:lnTo>
                  <a:lnTo>
                    <a:pt x="3269" y="214"/>
                  </a:lnTo>
                  <a:lnTo>
                    <a:pt x="3515" y="103"/>
                  </a:lnTo>
                  <a:close/>
                </a:path>
              </a:pathLst>
            </a:custGeom>
            <a:solidFill>
              <a:srgbClr val="D6DED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69" name="Freeform 77"/>
            <p:cNvSpPr>
              <a:spLocks/>
            </p:cNvSpPr>
            <p:nvPr/>
          </p:nvSpPr>
          <p:spPr bwMode="auto">
            <a:xfrm>
              <a:off x="3360" y="3024"/>
              <a:ext cx="159" cy="92"/>
            </a:xfrm>
            <a:custGeom>
              <a:avLst/>
              <a:gdLst/>
              <a:ahLst/>
              <a:cxnLst>
                <a:cxn ang="0">
                  <a:pos x="3503" y="83"/>
                </a:cxn>
                <a:cxn ang="0">
                  <a:pos x="3502" y="64"/>
                </a:cxn>
                <a:cxn ang="0">
                  <a:pos x="3491" y="46"/>
                </a:cxn>
                <a:cxn ang="0">
                  <a:pos x="3476" y="31"/>
                </a:cxn>
                <a:cxn ang="0">
                  <a:pos x="3459" y="18"/>
                </a:cxn>
                <a:cxn ang="0">
                  <a:pos x="3440" y="8"/>
                </a:cxn>
                <a:cxn ang="0">
                  <a:pos x="3418" y="2"/>
                </a:cxn>
                <a:cxn ang="0">
                  <a:pos x="3397" y="0"/>
                </a:cxn>
                <a:cxn ang="0">
                  <a:pos x="3376" y="2"/>
                </a:cxn>
                <a:cxn ang="0">
                  <a:pos x="3356" y="8"/>
                </a:cxn>
                <a:cxn ang="0">
                  <a:pos x="62" y="1486"/>
                </a:cxn>
                <a:cxn ang="0">
                  <a:pos x="44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2" y="1615"/>
                </a:cxn>
                <a:cxn ang="0">
                  <a:pos x="8" y="1636"/>
                </a:cxn>
                <a:cxn ang="0">
                  <a:pos x="13" y="1649"/>
                </a:cxn>
                <a:cxn ang="0">
                  <a:pos x="3503" y="83"/>
                </a:cxn>
              </a:cxnLst>
              <a:rect l="0" t="0" r="r" b="b"/>
              <a:pathLst>
                <a:path w="3503" h="1649">
                  <a:moveTo>
                    <a:pt x="3503" y="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9"/>
                  </a:lnTo>
                  <a:lnTo>
                    <a:pt x="3503" y="83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70" name="Freeform 78"/>
            <p:cNvSpPr>
              <a:spLocks/>
            </p:cNvSpPr>
            <p:nvPr/>
          </p:nvSpPr>
          <p:spPr bwMode="auto">
            <a:xfrm>
              <a:off x="3533" y="3064"/>
              <a:ext cx="2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6" y="2"/>
                </a:cxn>
                <a:cxn ang="0">
                  <a:pos x="22" y="7"/>
                </a:cxn>
                <a:cxn ang="0">
                  <a:pos x="26" y="13"/>
                </a:cxn>
                <a:cxn ang="0">
                  <a:pos x="28" y="21"/>
                </a:cxn>
                <a:cxn ang="0">
                  <a:pos x="27" y="29"/>
                </a:cxn>
                <a:cxn ang="0">
                  <a:pos x="23" y="35"/>
                </a:cxn>
                <a:cxn ang="0">
                  <a:pos x="16" y="40"/>
                </a:cxn>
                <a:cxn ang="0">
                  <a:pos x="0" y="2"/>
                </a:cxn>
              </a:cxnLst>
              <a:rect l="0" t="0" r="r" b="b"/>
              <a:pathLst>
                <a:path w="28" h="40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7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71" name="Freeform 79"/>
            <p:cNvSpPr>
              <a:spLocks/>
            </p:cNvSpPr>
            <p:nvPr/>
          </p:nvSpPr>
          <p:spPr bwMode="auto">
            <a:xfrm>
              <a:off x="3374" y="3064"/>
              <a:ext cx="160" cy="90"/>
            </a:xfrm>
            <a:custGeom>
              <a:avLst/>
              <a:gdLst/>
              <a:ahLst/>
              <a:cxnLst>
                <a:cxn ang="0">
                  <a:pos x="8" y="1596"/>
                </a:cxn>
                <a:cxn ang="0">
                  <a:pos x="0" y="1577"/>
                </a:cxn>
                <a:cxn ang="0">
                  <a:pos x="3513" y="0"/>
                </a:cxn>
                <a:cxn ang="0">
                  <a:pos x="3529" y="38"/>
                </a:cxn>
                <a:cxn ang="0">
                  <a:pos x="16" y="1614"/>
                </a:cxn>
                <a:cxn ang="0">
                  <a:pos x="8" y="1596"/>
                </a:cxn>
              </a:cxnLst>
              <a:rect l="0" t="0" r="r" b="b"/>
              <a:pathLst>
                <a:path w="3529" h="1614">
                  <a:moveTo>
                    <a:pt x="8" y="1596"/>
                  </a:moveTo>
                  <a:lnTo>
                    <a:pt x="0" y="1577"/>
                  </a:lnTo>
                  <a:lnTo>
                    <a:pt x="3513" y="0"/>
                  </a:lnTo>
                  <a:lnTo>
                    <a:pt x="3529" y="38"/>
                  </a:lnTo>
                  <a:lnTo>
                    <a:pt x="16" y="1614"/>
                  </a:lnTo>
                  <a:lnTo>
                    <a:pt x="8" y="1596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72" name="Freeform 80"/>
            <p:cNvSpPr>
              <a:spLocks/>
            </p:cNvSpPr>
            <p:nvPr/>
          </p:nvSpPr>
          <p:spPr bwMode="auto">
            <a:xfrm>
              <a:off x="3373" y="3152"/>
              <a:ext cx="1" cy="2"/>
            </a:xfrm>
            <a:custGeom>
              <a:avLst/>
              <a:gdLst/>
              <a:ahLst/>
              <a:cxnLst>
                <a:cxn ang="0">
                  <a:pos x="28" y="37"/>
                </a:cxn>
                <a:cxn ang="0">
                  <a:pos x="19" y="40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1" y="11"/>
                </a:cxn>
                <a:cxn ang="0">
                  <a:pos x="5" y="5"/>
                </a:cxn>
                <a:cxn ang="0">
                  <a:pos x="12" y="0"/>
                </a:cxn>
                <a:cxn ang="0">
                  <a:pos x="28" y="37"/>
                </a:cxn>
              </a:cxnLst>
              <a:rect l="0" t="0" r="r" b="b"/>
              <a:pathLst>
                <a:path w="28" h="40">
                  <a:moveTo>
                    <a:pt x="28" y="37"/>
                  </a:moveTo>
                  <a:lnTo>
                    <a:pt x="19" y="40"/>
                  </a:lnTo>
                  <a:lnTo>
                    <a:pt x="12" y="37"/>
                  </a:lnTo>
                  <a:lnTo>
                    <a:pt x="6" y="33"/>
                  </a:lnTo>
                  <a:lnTo>
                    <a:pt x="2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5" y="5"/>
                  </a:lnTo>
                  <a:lnTo>
                    <a:pt x="12" y="0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73" name="Freeform 81"/>
            <p:cNvSpPr>
              <a:spLocks/>
            </p:cNvSpPr>
            <p:nvPr/>
          </p:nvSpPr>
          <p:spPr bwMode="auto">
            <a:xfrm>
              <a:off x="3537" y="3075"/>
              <a:ext cx="2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6" y="2"/>
                </a:cxn>
                <a:cxn ang="0">
                  <a:pos x="22" y="6"/>
                </a:cxn>
                <a:cxn ang="0">
                  <a:pos x="26" y="13"/>
                </a:cxn>
                <a:cxn ang="0">
                  <a:pos x="28" y="21"/>
                </a:cxn>
                <a:cxn ang="0">
                  <a:pos x="27" y="29"/>
                </a:cxn>
                <a:cxn ang="0">
                  <a:pos x="23" y="35"/>
                </a:cxn>
                <a:cxn ang="0">
                  <a:pos x="16" y="40"/>
                </a:cxn>
                <a:cxn ang="0">
                  <a:pos x="0" y="2"/>
                </a:cxn>
              </a:cxnLst>
              <a:rect l="0" t="0" r="r" b="b"/>
              <a:pathLst>
                <a:path w="28" h="40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6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74" name="Freeform 82"/>
            <p:cNvSpPr>
              <a:spLocks/>
            </p:cNvSpPr>
            <p:nvPr/>
          </p:nvSpPr>
          <p:spPr bwMode="auto">
            <a:xfrm>
              <a:off x="3377" y="3075"/>
              <a:ext cx="161" cy="91"/>
            </a:xfrm>
            <a:custGeom>
              <a:avLst/>
              <a:gdLst/>
              <a:ahLst/>
              <a:cxnLst>
                <a:cxn ang="0">
                  <a:pos x="8" y="1614"/>
                </a:cxn>
                <a:cxn ang="0">
                  <a:pos x="0" y="1595"/>
                </a:cxn>
                <a:cxn ang="0">
                  <a:pos x="3531" y="0"/>
                </a:cxn>
                <a:cxn ang="0">
                  <a:pos x="3547" y="38"/>
                </a:cxn>
                <a:cxn ang="0">
                  <a:pos x="17" y="1633"/>
                </a:cxn>
                <a:cxn ang="0">
                  <a:pos x="8" y="1614"/>
                </a:cxn>
              </a:cxnLst>
              <a:rect l="0" t="0" r="r" b="b"/>
              <a:pathLst>
                <a:path w="3547" h="1633">
                  <a:moveTo>
                    <a:pt x="8" y="1614"/>
                  </a:moveTo>
                  <a:lnTo>
                    <a:pt x="0" y="1595"/>
                  </a:lnTo>
                  <a:lnTo>
                    <a:pt x="3531" y="0"/>
                  </a:lnTo>
                  <a:lnTo>
                    <a:pt x="3547" y="38"/>
                  </a:lnTo>
                  <a:lnTo>
                    <a:pt x="17" y="1633"/>
                  </a:lnTo>
                  <a:lnTo>
                    <a:pt x="8" y="1614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75" name="Freeform 83"/>
            <p:cNvSpPr>
              <a:spLocks/>
            </p:cNvSpPr>
            <p:nvPr/>
          </p:nvSpPr>
          <p:spPr bwMode="auto">
            <a:xfrm>
              <a:off x="3376" y="3164"/>
              <a:ext cx="2" cy="2"/>
            </a:xfrm>
            <a:custGeom>
              <a:avLst/>
              <a:gdLst/>
              <a:ahLst/>
              <a:cxnLst>
                <a:cxn ang="0">
                  <a:pos x="29" y="38"/>
                </a:cxn>
                <a:cxn ang="0">
                  <a:pos x="19" y="40"/>
                </a:cxn>
                <a:cxn ang="0">
                  <a:pos x="12" y="38"/>
                </a:cxn>
                <a:cxn ang="0">
                  <a:pos x="6" y="34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1" y="12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29" y="38"/>
                </a:cxn>
              </a:cxnLst>
              <a:rect l="0" t="0" r="r" b="b"/>
              <a:pathLst>
                <a:path w="29" h="40">
                  <a:moveTo>
                    <a:pt x="29" y="38"/>
                  </a:moveTo>
                  <a:lnTo>
                    <a:pt x="19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5" y="6"/>
                  </a:lnTo>
                  <a:lnTo>
                    <a:pt x="12" y="0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76" name="Freeform 84"/>
            <p:cNvSpPr>
              <a:spLocks/>
            </p:cNvSpPr>
            <p:nvPr/>
          </p:nvSpPr>
          <p:spPr bwMode="auto">
            <a:xfrm>
              <a:off x="3368" y="3169"/>
              <a:ext cx="50" cy="122"/>
            </a:xfrm>
            <a:custGeom>
              <a:avLst/>
              <a:gdLst/>
              <a:ahLst/>
              <a:cxnLst>
                <a:cxn ang="0">
                  <a:pos x="230" y="56"/>
                </a:cxn>
                <a:cxn ang="0">
                  <a:pos x="1103" y="2072"/>
                </a:cxn>
                <a:cxn ang="0">
                  <a:pos x="1067" y="2201"/>
                </a:cxn>
                <a:cxn ang="0">
                  <a:pos x="1031" y="2186"/>
                </a:cxn>
                <a:cxn ang="0">
                  <a:pos x="994" y="2172"/>
                </a:cxn>
                <a:cxn ang="0">
                  <a:pos x="958" y="2155"/>
                </a:cxn>
                <a:cxn ang="0">
                  <a:pos x="921" y="2138"/>
                </a:cxn>
                <a:cxn ang="0">
                  <a:pos x="886" y="2119"/>
                </a:cxn>
                <a:cxn ang="0">
                  <a:pos x="850" y="2100"/>
                </a:cxn>
                <a:cxn ang="0">
                  <a:pos x="814" y="2079"/>
                </a:cxn>
                <a:cxn ang="0">
                  <a:pos x="780" y="2058"/>
                </a:cxn>
                <a:cxn ang="0">
                  <a:pos x="745" y="2036"/>
                </a:cxn>
                <a:cxn ang="0">
                  <a:pos x="711" y="2012"/>
                </a:cxn>
                <a:cxn ang="0">
                  <a:pos x="677" y="1988"/>
                </a:cxn>
                <a:cxn ang="0">
                  <a:pos x="644" y="1964"/>
                </a:cxn>
                <a:cxn ang="0">
                  <a:pos x="610" y="1939"/>
                </a:cxn>
                <a:cxn ang="0">
                  <a:pos x="579" y="1911"/>
                </a:cxn>
                <a:cxn ang="0">
                  <a:pos x="547" y="1884"/>
                </a:cxn>
                <a:cxn ang="0">
                  <a:pos x="515" y="1856"/>
                </a:cxn>
                <a:cxn ang="0">
                  <a:pos x="485" y="1827"/>
                </a:cxn>
                <a:cxn ang="0">
                  <a:pos x="455" y="1797"/>
                </a:cxn>
                <a:cxn ang="0">
                  <a:pos x="426" y="1767"/>
                </a:cxn>
                <a:cxn ang="0">
                  <a:pos x="397" y="1736"/>
                </a:cxn>
                <a:cxn ang="0">
                  <a:pos x="370" y="1705"/>
                </a:cxn>
                <a:cxn ang="0">
                  <a:pos x="342" y="1672"/>
                </a:cxn>
                <a:cxn ang="0">
                  <a:pos x="316" y="1638"/>
                </a:cxn>
                <a:cxn ang="0">
                  <a:pos x="291" y="1604"/>
                </a:cxn>
                <a:cxn ang="0">
                  <a:pos x="267" y="1571"/>
                </a:cxn>
                <a:cxn ang="0">
                  <a:pos x="243" y="1536"/>
                </a:cxn>
                <a:cxn ang="0">
                  <a:pos x="221" y="1500"/>
                </a:cxn>
                <a:cxn ang="0">
                  <a:pos x="199" y="1463"/>
                </a:cxn>
                <a:cxn ang="0">
                  <a:pos x="178" y="1427"/>
                </a:cxn>
                <a:cxn ang="0">
                  <a:pos x="158" y="1389"/>
                </a:cxn>
                <a:cxn ang="0">
                  <a:pos x="140" y="1351"/>
                </a:cxn>
                <a:cxn ang="0">
                  <a:pos x="123" y="1314"/>
                </a:cxn>
                <a:cxn ang="0">
                  <a:pos x="94" y="1241"/>
                </a:cxn>
                <a:cxn ang="0">
                  <a:pos x="70" y="1164"/>
                </a:cxn>
                <a:cxn ang="0">
                  <a:pos x="49" y="1083"/>
                </a:cxn>
                <a:cxn ang="0">
                  <a:pos x="32" y="997"/>
                </a:cxn>
                <a:cxn ang="0">
                  <a:pos x="19" y="910"/>
                </a:cxn>
                <a:cxn ang="0">
                  <a:pos x="8" y="822"/>
                </a:cxn>
                <a:cxn ang="0">
                  <a:pos x="2" y="732"/>
                </a:cxn>
                <a:cxn ang="0">
                  <a:pos x="0" y="641"/>
                </a:cxn>
                <a:cxn ang="0">
                  <a:pos x="2" y="551"/>
                </a:cxn>
                <a:cxn ang="0">
                  <a:pos x="8" y="463"/>
                </a:cxn>
                <a:cxn ang="0">
                  <a:pos x="18" y="375"/>
                </a:cxn>
                <a:cxn ang="0">
                  <a:pos x="31" y="292"/>
                </a:cxn>
                <a:cxn ang="0">
                  <a:pos x="48" y="212"/>
                </a:cxn>
                <a:cxn ang="0">
                  <a:pos x="69" y="136"/>
                </a:cxn>
                <a:cxn ang="0">
                  <a:pos x="94" y="65"/>
                </a:cxn>
                <a:cxn ang="0">
                  <a:pos x="123" y="0"/>
                </a:cxn>
                <a:cxn ang="0">
                  <a:pos x="230" y="56"/>
                </a:cxn>
              </a:cxnLst>
              <a:rect l="0" t="0" r="r" b="b"/>
              <a:pathLst>
                <a:path w="1103" h="2201">
                  <a:moveTo>
                    <a:pt x="230" y="56"/>
                  </a:moveTo>
                  <a:lnTo>
                    <a:pt x="1103" y="2072"/>
                  </a:lnTo>
                  <a:lnTo>
                    <a:pt x="1067" y="2201"/>
                  </a:lnTo>
                  <a:lnTo>
                    <a:pt x="1031" y="2186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80" y="2058"/>
                  </a:lnTo>
                  <a:lnTo>
                    <a:pt x="745" y="2036"/>
                  </a:lnTo>
                  <a:lnTo>
                    <a:pt x="711" y="2012"/>
                  </a:lnTo>
                  <a:lnTo>
                    <a:pt x="677" y="1988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9" y="1911"/>
                  </a:lnTo>
                  <a:lnTo>
                    <a:pt x="547" y="1884"/>
                  </a:lnTo>
                  <a:lnTo>
                    <a:pt x="515" y="1856"/>
                  </a:lnTo>
                  <a:lnTo>
                    <a:pt x="485" y="1827"/>
                  </a:lnTo>
                  <a:lnTo>
                    <a:pt x="455" y="1797"/>
                  </a:lnTo>
                  <a:lnTo>
                    <a:pt x="426" y="1767"/>
                  </a:lnTo>
                  <a:lnTo>
                    <a:pt x="397" y="1736"/>
                  </a:lnTo>
                  <a:lnTo>
                    <a:pt x="370" y="1705"/>
                  </a:lnTo>
                  <a:lnTo>
                    <a:pt x="342" y="1672"/>
                  </a:lnTo>
                  <a:lnTo>
                    <a:pt x="316" y="1638"/>
                  </a:lnTo>
                  <a:lnTo>
                    <a:pt x="291" y="1604"/>
                  </a:lnTo>
                  <a:lnTo>
                    <a:pt x="267" y="1571"/>
                  </a:lnTo>
                  <a:lnTo>
                    <a:pt x="243" y="1536"/>
                  </a:lnTo>
                  <a:lnTo>
                    <a:pt x="221" y="1500"/>
                  </a:lnTo>
                  <a:lnTo>
                    <a:pt x="199" y="1463"/>
                  </a:lnTo>
                  <a:lnTo>
                    <a:pt x="178" y="1427"/>
                  </a:lnTo>
                  <a:lnTo>
                    <a:pt x="158" y="1389"/>
                  </a:lnTo>
                  <a:lnTo>
                    <a:pt x="140" y="1351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70" y="1164"/>
                  </a:lnTo>
                  <a:lnTo>
                    <a:pt x="49" y="1083"/>
                  </a:lnTo>
                  <a:lnTo>
                    <a:pt x="32" y="997"/>
                  </a:lnTo>
                  <a:lnTo>
                    <a:pt x="19" y="910"/>
                  </a:lnTo>
                  <a:lnTo>
                    <a:pt x="8" y="822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1"/>
                  </a:lnTo>
                  <a:lnTo>
                    <a:pt x="8" y="463"/>
                  </a:lnTo>
                  <a:lnTo>
                    <a:pt x="18" y="375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9" y="136"/>
                  </a:lnTo>
                  <a:lnTo>
                    <a:pt x="94" y="65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77" name="Freeform 85"/>
            <p:cNvSpPr>
              <a:spLocks/>
            </p:cNvSpPr>
            <p:nvPr/>
          </p:nvSpPr>
          <p:spPr bwMode="auto">
            <a:xfrm>
              <a:off x="3367" y="3169"/>
              <a:ext cx="50" cy="122"/>
            </a:xfrm>
            <a:custGeom>
              <a:avLst/>
              <a:gdLst/>
              <a:ahLst/>
              <a:cxnLst>
                <a:cxn ang="0">
                  <a:pos x="230" y="56"/>
                </a:cxn>
                <a:cxn ang="0">
                  <a:pos x="1103" y="2072"/>
                </a:cxn>
                <a:cxn ang="0">
                  <a:pos x="1067" y="2202"/>
                </a:cxn>
                <a:cxn ang="0">
                  <a:pos x="1030" y="2187"/>
                </a:cxn>
                <a:cxn ang="0">
                  <a:pos x="994" y="2172"/>
                </a:cxn>
                <a:cxn ang="0">
                  <a:pos x="958" y="2155"/>
                </a:cxn>
                <a:cxn ang="0">
                  <a:pos x="921" y="2138"/>
                </a:cxn>
                <a:cxn ang="0">
                  <a:pos x="886" y="2119"/>
                </a:cxn>
                <a:cxn ang="0">
                  <a:pos x="850" y="2100"/>
                </a:cxn>
                <a:cxn ang="0">
                  <a:pos x="814" y="2079"/>
                </a:cxn>
                <a:cxn ang="0">
                  <a:pos x="779" y="2058"/>
                </a:cxn>
                <a:cxn ang="0">
                  <a:pos x="745" y="2036"/>
                </a:cxn>
                <a:cxn ang="0">
                  <a:pos x="711" y="2013"/>
                </a:cxn>
                <a:cxn ang="0">
                  <a:pos x="676" y="1989"/>
                </a:cxn>
                <a:cxn ang="0">
                  <a:pos x="644" y="1964"/>
                </a:cxn>
                <a:cxn ang="0">
                  <a:pos x="610" y="1939"/>
                </a:cxn>
                <a:cxn ang="0">
                  <a:pos x="578" y="1912"/>
                </a:cxn>
                <a:cxn ang="0">
                  <a:pos x="547" y="1884"/>
                </a:cxn>
                <a:cxn ang="0">
                  <a:pos x="515" y="1857"/>
                </a:cxn>
                <a:cxn ang="0">
                  <a:pos x="485" y="1827"/>
                </a:cxn>
                <a:cxn ang="0">
                  <a:pos x="455" y="1798"/>
                </a:cxn>
                <a:cxn ang="0">
                  <a:pos x="425" y="1767"/>
                </a:cxn>
                <a:cxn ang="0">
                  <a:pos x="397" y="1737"/>
                </a:cxn>
                <a:cxn ang="0">
                  <a:pos x="369" y="1705"/>
                </a:cxn>
                <a:cxn ang="0">
                  <a:pos x="342" y="1672"/>
                </a:cxn>
                <a:cxn ang="0">
                  <a:pos x="316" y="1639"/>
                </a:cxn>
                <a:cxn ang="0">
                  <a:pos x="291" y="1605"/>
                </a:cxn>
                <a:cxn ang="0">
                  <a:pos x="266" y="1571"/>
                </a:cxn>
                <a:cxn ang="0">
                  <a:pos x="243" y="1536"/>
                </a:cxn>
                <a:cxn ang="0">
                  <a:pos x="220" y="1500"/>
                </a:cxn>
                <a:cxn ang="0">
                  <a:pos x="199" y="1464"/>
                </a:cxn>
                <a:cxn ang="0">
                  <a:pos x="178" y="1428"/>
                </a:cxn>
                <a:cxn ang="0">
                  <a:pos x="158" y="1390"/>
                </a:cxn>
                <a:cxn ang="0">
                  <a:pos x="140" y="1352"/>
                </a:cxn>
                <a:cxn ang="0">
                  <a:pos x="123" y="1314"/>
                </a:cxn>
                <a:cxn ang="0">
                  <a:pos x="94" y="1241"/>
                </a:cxn>
                <a:cxn ang="0">
                  <a:pos x="69" y="1164"/>
                </a:cxn>
                <a:cxn ang="0">
                  <a:pos x="49" y="1083"/>
                </a:cxn>
                <a:cxn ang="0">
                  <a:pos x="32" y="998"/>
                </a:cxn>
                <a:cxn ang="0">
                  <a:pos x="18" y="910"/>
                </a:cxn>
                <a:cxn ang="0">
                  <a:pos x="8" y="823"/>
                </a:cxn>
                <a:cxn ang="0">
                  <a:pos x="2" y="732"/>
                </a:cxn>
                <a:cxn ang="0">
                  <a:pos x="0" y="641"/>
                </a:cxn>
                <a:cxn ang="0">
                  <a:pos x="2" y="552"/>
                </a:cxn>
                <a:cxn ang="0">
                  <a:pos x="8" y="463"/>
                </a:cxn>
                <a:cxn ang="0">
                  <a:pos x="17" y="376"/>
                </a:cxn>
                <a:cxn ang="0">
                  <a:pos x="31" y="292"/>
                </a:cxn>
                <a:cxn ang="0">
                  <a:pos x="48" y="212"/>
                </a:cxn>
                <a:cxn ang="0">
                  <a:pos x="68" y="136"/>
                </a:cxn>
                <a:cxn ang="0">
                  <a:pos x="94" y="66"/>
                </a:cxn>
                <a:cxn ang="0">
                  <a:pos x="123" y="0"/>
                </a:cxn>
                <a:cxn ang="0">
                  <a:pos x="230" y="56"/>
                </a:cxn>
              </a:cxnLst>
              <a:rect l="0" t="0" r="r" b="b"/>
              <a:pathLst>
                <a:path w="1103" h="2202">
                  <a:moveTo>
                    <a:pt x="230" y="56"/>
                  </a:moveTo>
                  <a:lnTo>
                    <a:pt x="1103" y="2072"/>
                  </a:lnTo>
                  <a:lnTo>
                    <a:pt x="1067" y="2202"/>
                  </a:lnTo>
                  <a:lnTo>
                    <a:pt x="1030" y="2187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79" y="2058"/>
                  </a:lnTo>
                  <a:lnTo>
                    <a:pt x="745" y="2036"/>
                  </a:lnTo>
                  <a:lnTo>
                    <a:pt x="711" y="2013"/>
                  </a:lnTo>
                  <a:lnTo>
                    <a:pt x="676" y="1989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8" y="1912"/>
                  </a:lnTo>
                  <a:lnTo>
                    <a:pt x="547" y="1884"/>
                  </a:lnTo>
                  <a:lnTo>
                    <a:pt x="515" y="1857"/>
                  </a:lnTo>
                  <a:lnTo>
                    <a:pt x="485" y="1827"/>
                  </a:lnTo>
                  <a:lnTo>
                    <a:pt x="455" y="1798"/>
                  </a:lnTo>
                  <a:lnTo>
                    <a:pt x="425" y="1767"/>
                  </a:lnTo>
                  <a:lnTo>
                    <a:pt x="397" y="1737"/>
                  </a:lnTo>
                  <a:lnTo>
                    <a:pt x="369" y="1705"/>
                  </a:lnTo>
                  <a:lnTo>
                    <a:pt x="342" y="1672"/>
                  </a:lnTo>
                  <a:lnTo>
                    <a:pt x="316" y="1639"/>
                  </a:lnTo>
                  <a:lnTo>
                    <a:pt x="291" y="1605"/>
                  </a:lnTo>
                  <a:lnTo>
                    <a:pt x="266" y="1571"/>
                  </a:lnTo>
                  <a:lnTo>
                    <a:pt x="243" y="1536"/>
                  </a:lnTo>
                  <a:lnTo>
                    <a:pt x="220" y="1500"/>
                  </a:lnTo>
                  <a:lnTo>
                    <a:pt x="199" y="1464"/>
                  </a:lnTo>
                  <a:lnTo>
                    <a:pt x="178" y="1428"/>
                  </a:lnTo>
                  <a:lnTo>
                    <a:pt x="158" y="1390"/>
                  </a:lnTo>
                  <a:lnTo>
                    <a:pt x="140" y="1352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69" y="1164"/>
                  </a:lnTo>
                  <a:lnTo>
                    <a:pt x="49" y="1083"/>
                  </a:lnTo>
                  <a:lnTo>
                    <a:pt x="32" y="998"/>
                  </a:lnTo>
                  <a:lnTo>
                    <a:pt x="18" y="910"/>
                  </a:lnTo>
                  <a:lnTo>
                    <a:pt x="8" y="823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2"/>
                  </a:lnTo>
                  <a:lnTo>
                    <a:pt x="8" y="463"/>
                  </a:lnTo>
                  <a:lnTo>
                    <a:pt x="17" y="376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8" y="136"/>
                  </a:lnTo>
                  <a:lnTo>
                    <a:pt x="94" y="66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78" name="Freeform 86"/>
            <p:cNvSpPr>
              <a:spLocks/>
            </p:cNvSpPr>
            <p:nvPr/>
          </p:nvSpPr>
          <p:spPr bwMode="auto">
            <a:xfrm>
              <a:off x="3544" y="3074"/>
              <a:ext cx="52" cy="121"/>
            </a:xfrm>
            <a:custGeom>
              <a:avLst/>
              <a:gdLst/>
              <a:ahLst/>
              <a:cxnLst>
                <a:cxn ang="0">
                  <a:pos x="917" y="2127"/>
                </a:cxn>
                <a:cxn ang="0">
                  <a:pos x="0" y="131"/>
                </a:cxn>
                <a:cxn ang="0">
                  <a:pos x="32" y="0"/>
                </a:cxn>
                <a:cxn ang="0">
                  <a:pos x="69" y="14"/>
                </a:cxn>
                <a:cxn ang="0">
                  <a:pos x="106" y="29"/>
                </a:cxn>
                <a:cxn ang="0">
                  <a:pos x="142" y="44"/>
                </a:cxn>
                <a:cxn ang="0">
                  <a:pos x="179" y="60"/>
                </a:cxn>
                <a:cxn ang="0">
                  <a:pos x="216" y="78"/>
                </a:cxn>
                <a:cxn ang="0">
                  <a:pos x="252" y="96"/>
                </a:cxn>
                <a:cxn ang="0">
                  <a:pos x="287" y="116"/>
                </a:cxn>
                <a:cxn ang="0">
                  <a:pos x="323" y="136"/>
                </a:cxn>
                <a:cxn ang="0">
                  <a:pos x="358" y="159"/>
                </a:cxn>
                <a:cxn ang="0">
                  <a:pos x="392" y="181"/>
                </a:cxn>
                <a:cxn ang="0">
                  <a:pos x="427" y="204"/>
                </a:cxn>
                <a:cxn ang="0">
                  <a:pos x="461" y="228"/>
                </a:cxn>
                <a:cxn ang="0">
                  <a:pos x="494" y="252"/>
                </a:cxn>
                <a:cxn ang="0">
                  <a:pos x="527" y="279"/>
                </a:cxn>
                <a:cxn ang="0">
                  <a:pos x="560" y="305"/>
                </a:cxn>
                <a:cxn ang="0">
                  <a:pos x="591" y="332"/>
                </a:cxn>
                <a:cxn ang="0">
                  <a:pos x="623" y="361"/>
                </a:cxn>
                <a:cxn ang="0">
                  <a:pos x="653" y="389"/>
                </a:cxn>
                <a:cxn ang="0">
                  <a:pos x="683" y="419"/>
                </a:cxn>
                <a:cxn ang="0">
                  <a:pos x="713" y="449"/>
                </a:cxn>
                <a:cxn ang="0">
                  <a:pos x="741" y="481"/>
                </a:cxn>
                <a:cxn ang="0">
                  <a:pos x="769" y="513"/>
                </a:cxn>
                <a:cxn ang="0">
                  <a:pos x="795" y="545"/>
                </a:cxn>
                <a:cxn ang="0">
                  <a:pos x="822" y="578"/>
                </a:cxn>
                <a:cxn ang="0">
                  <a:pos x="846" y="612"/>
                </a:cxn>
                <a:cxn ang="0">
                  <a:pos x="871" y="647"/>
                </a:cxn>
                <a:cxn ang="0">
                  <a:pos x="894" y="681"/>
                </a:cxn>
                <a:cxn ang="0">
                  <a:pos x="917" y="717"/>
                </a:cxn>
                <a:cxn ang="0">
                  <a:pos x="938" y="754"/>
                </a:cxn>
                <a:cxn ang="0">
                  <a:pos x="958" y="791"/>
                </a:cxn>
                <a:cxn ang="0">
                  <a:pos x="978" y="828"/>
                </a:cxn>
                <a:cxn ang="0">
                  <a:pos x="996" y="866"/>
                </a:cxn>
                <a:cxn ang="0">
                  <a:pos x="1026" y="938"/>
                </a:cxn>
                <a:cxn ang="0">
                  <a:pos x="1052" y="1015"/>
                </a:cxn>
                <a:cxn ang="0">
                  <a:pos x="1075" y="1096"/>
                </a:cxn>
                <a:cxn ang="0">
                  <a:pos x="1094" y="1180"/>
                </a:cxn>
                <a:cxn ang="0">
                  <a:pos x="1109" y="1266"/>
                </a:cxn>
                <a:cxn ang="0">
                  <a:pos x="1121" y="1356"/>
                </a:cxn>
                <a:cxn ang="0">
                  <a:pos x="1129" y="1446"/>
                </a:cxn>
                <a:cxn ang="0">
                  <a:pos x="1133" y="1536"/>
                </a:cxn>
                <a:cxn ang="0">
                  <a:pos x="1133" y="1626"/>
                </a:cxn>
                <a:cxn ang="0">
                  <a:pos x="1130" y="1716"/>
                </a:cxn>
                <a:cxn ang="0">
                  <a:pos x="1122" y="1802"/>
                </a:cxn>
                <a:cxn ang="0">
                  <a:pos x="1110" y="1886"/>
                </a:cxn>
                <a:cxn ang="0">
                  <a:pos x="1095" y="1967"/>
                </a:cxn>
                <a:cxn ang="0">
                  <a:pos x="1076" y="2043"/>
                </a:cxn>
                <a:cxn ang="0">
                  <a:pos x="1052" y="2115"/>
                </a:cxn>
                <a:cxn ang="0">
                  <a:pos x="1025" y="2181"/>
                </a:cxn>
                <a:cxn ang="0">
                  <a:pos x="917" y="2127"/>
                </a:cxn>
              </a:cxnLst>
              <a:rect l="0" t="0" r="r" b="b"/>
              <a:pathLst>
                <a:path w="1133" h="2181">
                  <a:moveTo>
                    <a:pt x="917" y="2127"/>
                  </a:moveTo>
                  <a:lnTo>
                    <a:pt x="0" y="131"/>
                  </a:lnTo>
                  <a:lnTo>
                    <a:pt x="32" y="0"/>
                  </a:lnTo>
                  <a:lnTo>
                    <a:pt x="69" y="14"/>
                  </a:lnTo>
                  <a:lnTo>
                    <a:pt x="106" y="29"/>
                  </a:lnTo>
                  <a:lnTo>
                    <a:pt x="142" y="44"/>
                  </a:lnTo>
                  <a:lnTo>
                    <a:pt x="179" y="60"/>
                  </a:lnTo>
                  <a:lnTo>
                    <a:pt x="216" y="78"/>
                  </a:lnTo>
                  <a:lnTo>
                    <a:pt x="252" y="96"/>
                  </a:lnTo>
                  <a:lnTo>
                    <a:pt x="287" y="116"/>
                  </a:lnTo>
                  <a:lnTo>
                    <a:pt x="323" y="136"/>
                  </a:lnTo>
                  <a:lnTo>
                    <a:pt x="358" y="159"/>
                  </a:lnTo>
                  <a:lnTo>
                    <a:pt x="392" y="181"/>
                  </a:lnTo>
                  <a:lnTo>
                    <a:pt x="427" y="204"/>
                  </a:lnTo>
                  <a:lnTo>
                    <a:pt x="461" y="228"/>
                  </a:lnTo>
                  <a:lnTo>
                    <a:pt x="494" y="252"/>
                  </a:lnTo>
                  <a:lnTo>
                    <a:pt x="527" y="279"/>
                  </a:lnTo>
                  <a:lnTo>
                    <a:pt x="560" y="305"/>
                  </a:lnTo>
                  <a:lnTo>
                    <a:pt x="591" y="332"/>
                  </a:lnTo>
                  <a:lnTo>
                    <a:pt x="623" y="361"/>
                  </a:lnTo>
                  <a:lnTo>
                    <a:pt x="653" y="389"/>
                  </a:lnTo>
                  <a:lnTo>
                    <a:pt x="683" y="419"/>
                  </a:lnTo>
                  <a:lnTo>
                    <a:pt x="713" y="449"/>
                  </a:lnTo>
                  <a:lnTo>
                    <a:pt x="741" y="481"/>
                  </a:lnTo>
                  <a:lnTo>
                    <a:pt x="769" y="513"/>
                  </a:lnTo>
                  <a:lnTo>
                    <a:pt x="795" y="545"/>
                  </a:lnTo>
                  <a:lnTo>
                    <a:pt x="822" y="578"/>
                  </a:lnTo>
                  <a:lnTo>
                    <a:pt x="846" y="612"/>
                  </a:lnTo>
                  <a:lnTo>
                    <a:pt x="871" y="647"/>
                  </a:lnTo>
                  <a:lnTo>
                    <a:pt x="894" y="681"/>
                  </a:lnTo>
                  <a:lnTo>
                    <a:pt x="917" y="717"/>
                  </a:lnTo>
                  <a:lnTo>
                    <a:pt x="938" y="754"/>
                  </a:lnTo>
                  <a:lnTo>
                    <a:pt x="958" y="791"/>
                  </a:lnTo>
                  <a:lnTo>
                    <a:pt x="978" y="828"/>
                  </a:lnTo>
                  <a:lnTo>
                    <a:pt x="996" y="866"/>
                  </a:lnTo>
                  <a:lnTo>
                    <a:pt x="1026" y="938"/>
                  </a:lnTo>
                  <a:lnTo>
                    <a:pt x="1052" y="1015"/>
                  </a:lnTo>
                  <a:lnTo>
                    <a:pt x="1075" y="1096"/>
                  </a:lnTo>
                  <a:lnTo>
                    <a:pt x="1094" y="1180"/>
                  </a:lnTo>
                  <a:lnTo>
                    <a:pt x="1109" y="1266"/>
                  </a:lnTo>
                  <a:lnTo>
                    <a:pt x="1121" y="1356"/>
                  </a:lnTo>
                  <a:lnTo>
                    <a:pt x="1129" y="1446"/>
                  </a:lnTo>
                  <a:lnTo>
                    <a:pt x="1133" y="1536"/>
                  </a:lnTo>
                  <a:lnTo>
                    <a:pt x="1133" y="1626"/>
                  </a:lnTo>
                  <a:lnTo>
                    <a:pt x="1130" y="1716"/>
                  </a:lnTo>
                  <a:lnTo>
                    <a:pt x="1122" y="1802"/>
                  </a:lnTo>
                  <a:lnTo>
                    <a:pt x="1110" y="1886"/>
                  </a:lnTo>
                  <a:lnTo>
                    <a:pt x="1095" y="1967"/>
                  </a:lnTo>
                  <a:lnTo>
                    <a:pt x="1076" y="2043"/>
                  </a:lnTo>
                  <a:lnTo>
                    <a:pt x="1052" y="2115"/>
                  </a:lnTo>
                  <a:lnTo>
                    <a:pt x="1025" y="2181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79" name="Freeform 87"/>
            <p:cNvSpPr>
              <a:spLocks/>
            </p:cNvSpPr>
            <p:nvPr/>
          </p:nvSpPr>
          <p:spPr bwMode="auto">
            <a:xfrm>
              <a:off x="3544" y="3074"/>
              <a:ext cx="51" cy="122"/>
            </a:xfrm>
            <a:custGeom>
              <a:avLst/>
              <a:gdLst/>
              <a:ahLst/>
              <a:cxnLst>
                <a:cxn ang="0">
                  <a:pos x="918" y="2126"/>
                </a:cxn>
                <a:cxn ang="0">
                  <a:pos x="0" y="130"/>
                </a:cxn>
                <a:cxn ang="0">
                  <a:pos x="33" y="0"/>
                </a:cxn>
                <a:cxn ang="0">
                  <a:pos x="70" y="13"/>
                </a:cxn>
                <a:cxn ang="0">
                  <a:pos x="107" y="28"/>
                </a:cxn>
                <a:cxn ang="0">
                  <a:pos x="143" y="43"/>
                </a:cxn>
                <a:cxn ang="0">
                  <a:pos x="180" y="60"/>
                </a:cxn>
                <a:cxn ang="0">
                  <a:pos x="217" y="78"/>
                </a:cxn>
                <a:cxn ang="0">
                  <a:pos x="252" y="96"/>
                </a:cxn>
                <a:cxn ang="0">
                  <a:pos x="288" y="116"/>
                </a:cxn>
                <a:cxn ang="0">
                  <a:pos x="324" y="136"/>
                </a:cxn>
                <a:cxn ang="0">
                  <a:pos x="359" y="158"/>
                </a:cxn>
                <a:cxn ang="0">
                  <a:pos x="393" y="180"/>
                </a:cxn>
                <a:cxn ang="0">
                  <a:pos x="428" y="203"/>
                </a:cxn>
                <a:cxn ang="0">
                  <a:pos x="462" y="227"/>
                </a:cxn>
                <a:cxn ang="0">
                  <a:pos x="495" y="252"/>
                </a:cxn>
                <a:cxn ang="0">
                  <a:pos x="528" y="278"/>
                </a:cxn>
                <a:cxn ang="0">
                  <a:pos x="561" y="304"/>
                </a:cxn>
                <a:cxn ang="0">
                  <a:pos x="592" y="332"/>
                </a:cxn>
                <a:cxn ang="0">
                  <a:pos x="624" y="360"/>
                </a:cxn>
                <a:cxn ang="0">
                  <a:pos x="654" y="389"/>
                </a:cxn>
                <a:cxn ang="0">
                  <a:pos x="684" y="418"/>
                </a:cxn>
                <a:cxn ang="0">
                  <a:pos x="714" y="449"/>
                </a:cxn>
                <a:cxn ang="0">
                  <a:pos x="742" y="480"/>
                </a:cxn>
                <a:cxn ang="0">
                  <a:pos x="770" y="512"/>
                </a:cxn>
                <a:cxn ang="0">
                  <a:pos x="796" y="545"/>
                </a:cxn>
                <a:cxn ang="0">
                  <a:pos x="823" y="577"/>
                </a:cxn>
                <a:cxn ang="0">
                  <a:pos x="847" y="611"/>
                </a:cxn>
                <a:cxn ang="0">
                  <a:pos x="872" y="646"/>
                </a:cxn>
                <a:cxn ang="0">
                  <a:pos x="895" y="681"/>
                </a:cxn>
                <a:cxn ang="0">
                  <a:pos x="918" y="717"/>
                </a:cxn>
                <a:cxn ang="0">
                  <a:pos x="939" y="754"/>
                </a:cxn>
                <a:cxn ang="0">
                  <a:pos x="959" y="790"/>
                </a:cxn>
                <a:cxn ang="0">
                  <a:pos x="979" y="827"/>
                </a:cxn>
                <a:cxn ang="0">
                  <a:pos x="997" y="865"/>
                </a:cxn>
                <a:cxn ang="0">
                  <a:pos x="1027" y="937"/>
                </a:cxn>
                <a:cxn ang="0">
                  <a:pos x="1053" y="1014"/>
                </a:cxn>
                <a:cxn ang="0">
                  <a:pos x="1076" y="1095"/>
                </a:cxn>
                <a:cxn ang="0">
                  <a:pos x="1095" y="1179"/>
                </a:cxn>
                <a:cxn ang="0">
                  <a:pos x="1110" y="1266"/>
                </a:cxn>
                <a:cxn ang="0">
                  <a:pos x="1122" y="1355"/>
                </a:cxn>
                <a:cxn ang="0">
                  <a:pos x="1130" y="1445"/>
                </a:cxn>
                <a:cxn ang="0">
                  <a:pos x="1134" y="1536"/>
                </a:cxn>
                <a:cxn ang="0">
                  <a:pos x="1134" y="1625"/>
                </a:cxn>
                <a:cxn ang="0">
                  <a:pos x="1131" y="1715"/>
                </a:cxn>
                <a:cxn ang="0">
                  <a:pos x="1123" y="1801"/>
                </a:cxn>
                <a:cxn ang="0">
                  <a:pos x="1111" y="1886"/>
                </a:cxn>
                <a:cxn ang="0">
                  <a:pos x="1096" y="1966"/>
                </a:cxn>
                <a:cxn ang="0">
                  <a:pos x="1077" y="2043"/>
                </a:cxn>
                <a:cxn ang="0">
                  <a:pos x="1053" y="2115"/>
                </a:cxn>
                <a:cxn ang="0">
                  <a:pos x="1026" y="2180"/>
                </a:cxn>
                <a:cxn ang="0">
                  <a:pos x="918" y="2126"/>
                </a:cxn>
              </a:cxnLst>
              <a:rect l="0" t="0" r="r" b="b"/>
              <a:pathLst>
                <a:path w="1134" h="2180">
                  <a:moveTo>
                    <a:pt x="918" y="2126"/>
                  </a:moveTo>
                  <a:lnTo>
                    <a:pt x="0" y="130"/>
                  </a:lnTo>
                  <a:lnTo>
                    <a:pt x="33" y="0"/>
                  </a:lnTo>
                  <a:lnTo>
                    <a:pt x="70" y="13"/>
                  </a:lnTo>
                  <a:lnTo>
                    <a:pt x="107" y="28"/>
                  </a:lnTo>
                  <a:lnTo>
                    <a:pt x="143" y="43"/>
                  </a:lnTo>
                  <a:lnTo>
                    <a:pt x="180" y="60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9" y="158"/>
                  </a:lnTo>
                  <a:lnTo>
                    <a:pt x="393" y="180"/>
                  </a:lnTo>
                  <a:lnTo>
                    <a:pt x="428" y="203"/>
                  </a:lnTo>
                  <a:lnTo>
                    <a:pt x="462" y="227"/>
                  </a:lnTo>
                  <a:lnTo>
                    <a:pt x="495" y="252"/>
                  </a:lnTo>
                  <a:lnTo>
                    <a:pt x="528" y="278"/>
                  </a:lnTo>
                  <a:lnTo>
                    <a:pt x="561" y="304"/>
                  </a:lnTo>
                  <a:lnTo>
                    <a:pt x="592" y="332"/>
                  </a:lnTo>
                  <a:lnTo>
                    <a:pt x="624" y="360"/>
                  </a:lnTo>
                  <a:lnTo>
                    <a:pt x="654" y="389"/>
                  </a:lnTo>
                  <a:lnTo>
                    <a:pt x="684" y="418"/>
                  </a:lnTo>
                  <a:lnTo>
                    <a:pt x="714" y="449"/>
                  </a:lnTo>
                  <a:lnTo>
                    <a:pt x="742" y="480"/>
                  </a:lnTo>
                  <a:lnTo>
                    <a:pt x="770" y="512"/>
                  </a:lnTo>
                  <a:lnTo>
                    <a:pt x="796" y="545"/>
                  </a:lnTo>
                  <a:lnTo>
                    <a:pt x="823" y="577"/>
                  </a:lnTo>
                  <a:lnTo>
                    <a:pt x="847" y="611"/>
                  </a:lnTo>
                  <a:lnTo>
                    <a:pt x="872" y="646"/>
                  </a:lnTo>
                  <a:lnTo>
                    <a:pt x="895" y="681"/>
                  </a:lnTo>
                  <a:lnTo>
                    <a:pt x="918" y="717"/>
                  </a:lnTo>
                  <a:lnTo>
                    <a:pt x="939" y="754"/>
                  </a:lnTo>
                  <a:lnTo>
                    <a:pt x="959" y="790"/>
                  </a:lnTo>
                  <a:lnTo>
                    <a:pt x="979" y="827"/>
                  </a:lnTo>
                  <a:lnTo>
                    <a:pt x="997" y="865"/>
                  </a:lnTo>
                  <a:lnTo>
                    <a:pt x="1027" y="937"/>
                  </a:lnTo>
                  <a:lnTo>
                    <a:pt x="1053" y="1014"/>
                  </a:lnTo>
                  <a:lnTo>
                    <a:pt x="1076" y="1095"/>
                  </a:lnTo>
                  <a:lnTo>
                    <a:pt x="1095" y="1179"/>
                  </a:lnTo>
                  <a:lnTo>
                    <a:pt x="1110" y="1266"/>
                  </a:lnTo>
                  <a:lnTo>
                    <a:pt x="1122" y="1355"/>
                  </a:lnTo>
                  <a:lnTo>
                    <a:pt x="1130" y="1445"/>
                  </a:lnTo>
                  <a:lnTo>
                    <a:pt x="1134" y="1536"/>
                  </a:lnTo>
                  <a:lnTo>
                    <a:pt x="1134" y="1625"/>
                  </a:lnTo>
                  <a:lnTo>
                    <a:pt x="1131" y="1715"/>
                  </a:lnTo>
                  <a:lnTo>
                    <a:pt x="1123" y="1801"/>
                  </a:lnTo>
                  <a:lnTo>
                    <a:pt x="1111" y="1886"/>
                  </a:lnTo>
                  <a:lnTo>
                    <a:pt x="1096" y="1966"/>
                  </a:lnTo>
                  <a:lnTo>
                    <a:pt x="1077" y="2043"/>
                  </a:lnTo>
                  <a:lnTo>
                    <a:pt x="1053" y="2115"/>
                  </a:lnTo>
                  <a:lnTo>
                    <a:pt x="1026" y="2180"/>
                  </a:lnTo>
                  <a:lnTo>
                    <a:pt x="918" y="212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80" name="Freeform 88"/>
            <p:cNvSpPr>
              <a:spLocks/>
            </p:cNvSpPr>
            <p:nvPr/>
          </p:nvSpPr>
          <p:spPr bwMode="auto">
            <a:xfrm>
              <a:off x="3426" y="3144"/>
              <a:ext cx="164" cy="228"/>
            </a:xfrm>
            <a:custGeom>
              <a:avLst/>
              <a:gdLst/>
              <a:ahLst/>
              <a:cxnLst>
                <a:cxn ang="0">
                  <a:pos x="1404" y="4112"/>
                </a:cxn>
                <a:cxn ang="0">
                  <a:pos x="3622" y="3023"/>
                </a:cxn>
                <a:cxn ang="0">
                  <a:pos x="2218" y="0"/>
                </a:cxn>
                <a:cxn ang="0">
                  <a:pos x="0" y="989"/>
                </a:cxn>
                <a:cxn ang="0">
                  <a:pos x="1404" y="4112"/>
                </a:cxn>
              </a:cxnLst>
              <a:rect l="0" t="0" r="r" b="b"/>
              <a:pathLst>
                <a:path w="3622" h="4112">
                  <a:moveTo>
                    <a:pt x="1404" y="4112"/>
                  </a:moveTo>
                  <a:lnTo>
                    <a:pt x="3622" y="3023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2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81" name="Freeform 89"/>
            <p:cNvSpPr>
              <a:spLocks/>
            </p:cNvSpPr>
            <p:nvPr/>
          </p:nvSpPr>
          <p:spPr bwMode="auto">
            <a:xfrm>
              <a:off x="3426" y="3141"/>
              <a:ext cx="164" cy="228"/>
            </a:xfrm>
            <a:custGeom>
              <a:avLst/>
              <a:gdLst/>
              <a:ahLst/>
              <a:cxnLst>
                <a:cxn ang="0">
                  <a:pos x="1404" y="4113"/>
                </a:cxn>
                <a:cxn ang="0">
                  <a:pos x="3622" y="3024"/>
                </a:cxn>
                <a:cxn ang="0">
                  <a:pos x="2218" y="0"/>
                </a:cxn>
                <a:cxn ang="0">
                  <a:pos x="0" y="989"/>
                </a:cxn>
                <a:cxn ang="0">
                  <a:pos x="1404" y="4113"/>
                </a:cxn>
              </a:cxnLst>
              <a:rect l="0" t="0" r="r" b="b"/>
              <a:pathLst>
                <a:path w="3622" h="4113">
                  <a:moveTo>
                    <a:pt x="1404" y="4113"/>
                  </a:moveTo>
                  <a:lnTo>
                    <a:pt x="3622" y="3024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3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82" name="Freeform 90"/>
            <p:cNvSpPr>
              <a:spLocks/>
            </p:cNvSpPr>
            <p:nvPr/>
          </p:nvSpPr>
          <p:spPr bwMode="auto">
            <a:xfrm>
              <a:off x="3432" y="3146"/>
              <a:ext cx="157" cy="218"/>
            </a:xfrm>
            <a:custGeom>
              <a:avLst/>
              <a:gdLst/>
              <a:ahLst/>
              <a:cxnLst>
                <a:cxn ang="0">
                  <a:pos x="1335" y="3913"/>
                </a:cxn>
                <a:cxn ang="0">
                  <a:pos x="3446" y="2878"/>
                </a:cxn>
                <a:cxn ang="0">
                  <a:pos x="2111" y="0"/>
                </a:cxn>
                <a:cxn ang="0">
                  <a:pos x="0" y="942"/>
                </a:cxn>
                <a:cxn ang="0">
                  <a:pos x="1335" y="3913"/>
                </a:cxn>
              </a:cxnLst>
              <a:rect l="0" t="0" r="r" b="b"/>
              <a:pathLst>
                <a:path w="3446" h="3913">
                  <a:moveTo>
                    <a:pt x="1335" y="3913"/>
                  </a:moveTo>
                  <a:lnTo>
                    <a:pt x="3446" y="2878"/>
                  </a:lnTo>
                  <a:lnTo>
                    <a:pt x="2111" y="0"/>
                  </a:lnTo>
                  <a:lnTo>
                    <a:pt x="0" y="942"/>
                  </a:lnTo>
                  <a:lnTo>
                    <a:pt x="1335" y="3913"/>
                  </a:lnTo>
                  <a:close/>
                </a:path>
              </a:pathLst>
            </a:custGeom>
            <a:solidFill>
              <a:srgbClr val="1A78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83" name="Freeform 91"/>
            <p:cNvSpPr>
              <a:spLocks/>
            </p:cNvSpPr>
            <p:nvPr/>
          </p:nvSpPr>
          <p:spPr bwMode="auto">
            <a:xfrm>
              <a:off x="3439" y="3109"/>
              <a:ext cx="19" cy="19"/>
            </a:xfrm>
            <a:custGeom>
              <a:avLst/>
              <a:gdLst/>
              <a:ahLst/>
              <a:cxnLst>
                <a:cxn ang="0">
                  <a:pos x="431" y="186"/>
                </a:cxn>
                <a:cxn ang="0">
                  <a:pos x="79" y="343"/>
                </a:cxn>
                <a:cxn ang="0">
                  <a:pos x="0" y="157"/>
                </a:cxn>
                <a:cxn ang="0">
                  <a:pos x="352" y="0"/>
                </a:cxn>
                <a:cxn ang="0">
                  <a:pos x="431" y="186"/>
                </a:cxn>
              </a:cxnLst>
              <a:rect l="0" t="0" r="r" b="b"/>
              <a:pathLst>
                <a:path w="431" h="343">
                  <a:moveTo>
                    <a:pt x="431" y="186"/>
                  </a:moveTo>
                  <a:lnTo>
                    <a:pt x="79" y="343"/>
                  </a:lnTo>
                  <a:lnTo>
                    <a:pt x="0" y="157"/>
                  </a:lnTo>
                  <a:lnTo>
                    <a:pt x="352" y="0"/>
                  </a:lnTo>
                  <a:lnTo>
                    <a:pt x="431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84" name="Freeform 92"/>
            <p:cNvSpPr>
              <a:spLocks/>
            </p:cNvSpPr>
            <p:nvPr/>
          </p:nvSpPr>
          <p:spPr bwMode="auto">
            <a:xfrm>
              <a:off x="3442" y="3112"/>
              <a:ext cx="16" cy="15"/>
            </a:xfrm>
            <a:custGeom>
              <a:avLst/>
              <a:gdLst/>
              <a:ahLst/>
              <a:cxnLst>
                <a:cxn ang="0">
                  <a:pos x="347" y="126"/>
                </a:cxn>
                <a:cxn ang="0">
                  <a:pos x="53" y="257"/>
                </a:cxn>
                <a:cxn ang="0">
                  <a:pos x="0" y="132"/>
                </a:cxn>
                <a:cxn ang="0">
                  <a:pos x="294" y="0"/>
                </a:cxn>
                <a:cxn ang="0">
                  <a:pos x="347" y="126"/>
                </a:cxn>
              </a:cxnLst>
              <a:rect l="0" t="0" r="r" b="b"/>
              <a:pathLst>
                <a:path w="347" h="257">
                  <a:moveTo>
                    <a:pt x="347" y="126"/>
                  </a:moveTo>
                  <a:lnTo>
                    <a:pt x="53" y="257"/>
                  </a:lnTo>
                  <a:lnTo>
                    <a:pt x="0" y="132"/>
                  </a:lnTo>
                  <a:lnTo>
                    <a:pt x="294" y="0"/>
                  </a:lnTo>
                  <a:lnTo>
                    <a:pt x="347" y="12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85" name="Freeform 93"/>
            <p:cNvSpPr>
              <a:spLocks/>
            </p:cNvSpPr>
            <p:nvPr/>
          </p:nvSpPr>
          <p:spPr bwMode="auto">
            <a:xfrm>
              <a:off x="3447" y="3110"/>
              <a:ext cx="10" cy="13"/>
            </a:xfrm>
            <a:custGeom>
              <a:avLst/>
              <a:gdLst/>
              <a:ahLst/>
              <a:cxnLst>
                <a:cxn ang="0">
                  <a:pos x="5" y="73"/>
                </a:cxn>
                <a:cxn ang="0">
                  <a:pos x="167" y="0"/>
                </a:cxn>
                <a:cxn ang="0">
                  <a:pos x="171" y="0"/>
                </a:cxn>
                <a:cxn ang="0">
                  <a:pos x="175" y="2"/>
                </a:cxn>
                <a:cxn ang="0">
                  <a:pos x="180" y="6"/>
                </a:cxn>
                <a:cxn ang="0">
                  <a:pos x="183" y="13"/>
                </a:cxn>
                <a:cxn ang="0">
                  <a:pos x="236" y="141"/>
                </a:cxn>
                <a:cxn ang="0">
                  <a:pos x="238" y="147"/>
                </a:cxn>
                <a:cxn ang="0">
                  <a:pos x="238" y="154"/>
                </a:cxn>
                <a:cxn ang="0">
                  <a:pos x="237" y="159"/>
                </a:cxn>
                <a:cxn ang="0">
                  <a:pos x="234" y="162"/>
                </a:cxn>
                <a:cxn ang="0">
                  <a:pos x="73" y="234"/>
                </a:cxn>
                <a:cxn ang="0">
                  <a:pos x="69" y="234"/>
                </a:cxn>
                <a:cxn ang="0">
                  <a:pos x="64" y="232"/>
                </a:cxn>
                <a:cxn ang="0">
                  <a:pos x="60" y="228"/>
                </a:cxn>
                <a:cxn ang="0">
                  <a:pos x="56" y="221"/>
                </a:cxn>
                <a:cxn ang="0">
                  <a:pos x="2" y="94"/>
                </a:cxn>
                <a:cxn ang="0">
                  <a:pos x="0" y="86"/>
                </a:cxn>
                <a:cxn ang="0">
                  <a:pos x="0" y="80"/>
                </a:cxn>
                <a:cxn ang="0">
                  <a:pos x="1" y="76"/>
                </a:cxn>
                <a:cxn ang="0">
                  <a:pos x="5" y="73"/>
                </a:cxn>
              </a:cxnLst>
              <a:rect l="0" t="0" r="r" b="b"/>
              <a:pathLst>
                <a:path w="238" h="234">
                  <a:moveTo>
                    <a:pt x="5" y="73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3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4" y="232"/>
                  </a:lnTo>
                  <a:lnTo>
                    <a:pt x="60" y="228"/>
                  </a:lnTo>
                  <a:lnTo>
                    <a:pt x="56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5" y="73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86" name="Freeform 94"/>
            <p:cNvSpPr>
              <a:spLocks/>
            </p:cNvSpPr>
            <p:nvPr/>
          </p:nvSpPr>
          <p:spPr bwMode="auto">
            <a:xfrm>
              <a:off x="3447" y="3111"/>
              <a:ext cx="10" cy="11"/>
            </a:xfrm>
            <a:custGeom>
              <a:avLst/>
              <a:gdLst/>
              <a:ahLst/>
              <a:cxnLst>
                <a:cxn ang="0">
                  <a:pos x="4" y="62"/>
                </a:cxn>
                <a:cxn ang="0">
                  <a:pos x="142" y="0"/>
                </a:cxn>
                <a:cxn ang="0">
                  <a:pos x="146" y="0"/>
                </a:cxn>
                <a:cxn ang="0">
                  <a:pos x="150" y="2"/>
                </a:cxn>
                <a:cxn ang="0">
                  <a:pos x="153" y="5"/>
                </a:cxn>
                <a:cxn ang="0">
                  <a:pos x="156" y="10"/>
                </a:cxn>
                <a:cxn ang="0">
                  <a:pos x="202" y="120"/>
                </a:cxn>
                <a:cxn ang="0">
                  <a:pos x="204" y="125"/>
                </a:cxn>
                <a:cxn ang="0">
                  <a:pos x="204" y="130"/>
                </a:cxn>
                <a:cxn ang="0">
                  <a:pos x="202" y="135"/>
                </a:cxn>
                <a:cxn ang="0">
                  <a:pos x="200" y="138"/>
                </a:cxn>
                <a:cxn ang="0">
                  <a:pos x="62" y="199"/>
                </a:cxn>
                <a:cxn ang="0">
                  <a:pos x="58" y="199"/>
                </a:cxn>
                <a:cxn ang="0">
                  <a:pos x="54" y="198"/>
                </a:cxn>
                <a:cxn ang="0">
                  <a:pos x="51" y="194"/>
                </a:cxn>
                <a:cxn ang="0">
                  <a:pos x="48" y="188"/>
                </a:cxn>
                <a:cxn ang="0">
                  <a:pos x="2" y="80"/>
                </a:cxn>
                <a:cxn ang="0">
                  <a:pos x="0" y="74"/>
                </a:cxn>
                <a:cxn ang="0">
                  <a:pos x="0" y="68"/>
                </a:cxn>
                <a:cxn ang="0">
                  <a:pos x="2" y="64"/>
                </a:cxn>
                <a:cxn ang="0">
                  <a:pos x="4" y="62"/>
                </a:cxn>
              </a:cxnLst>
              <a:rect l="0" t="0" r="r" b="b"/>
              <a:pathLst>
                <a:path w="204" h="199">
                  <a:moveTo>
                    <a:pt x="4" y="62"/>
                  </a:moveTo>
                  <a:lnTo>
                    <a:pt x="142" y="0"/>
                  </a:lnTo>
                  <a:lnTo>
                    <a:pt x="146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87" name="Freeform 95"/>
            <p:cNvSpPr>
              <a:spLocks/>
            </p:cNvSpPr>
            <p:nvPr/>
          </p:nvSpPr>
          <p:spPr bwMode="auto">
            <a:xfrm>
              <a:off x="3450" y="3113"/>
              <a:ext cx="6" cy="8"/>
            </a:xfrm>
            <a:custGeom>
              <a:avLst/>
              <a:gdLst/>
              <a:ahLst/>
              <a:cxnLst>
                <a:cxn ang="0">
                  <a:pos x="88" y="6"/>
                </a:cxn>
                <a:cxn ang="0">
                  <a:pos x="116" y="77"/>
                </a:cxn>
                <a:cxn ang="0">
                  <a:pos x="118" y="85"/>
                </a:cxn>
                <a:cxn ang="0">
                  <a:pos x="118" y="95"/>
                </a:cxn>
                <a:cxn ang="0">
                  <a:pos x="116" y="103"/>
                </a:cxn>
                <a:cxn ang="0">
                  <a:pos x="112" y="108"/>
                </a:cxn>
                <a:cxn ang="0">
                  <a:pos x="14" y="152"/>
                </a:cxn>
                <a:cxn ang="0">
                  <a:pos x="6" y="154"/>
                </a:cxn>
                <a:cxn ang="0">
                  <a:pos x="2" y="150"/>
                </a:cxn>
                <a:cxn ang="0">
                  <a:pos x="0" y="140"/>
                </a:cxn>
                <a:cxn ang="0">
                  <a:pos x="1" y="127"/>
                </a:cxn>
                <a:cxn ang="0">
                  <a:pos x="4" y="112"/>
                </a:cxn>
                <a:cxn ang="0">
                  <a:pos x="9" y="95"/>
                </a:cxn>
                <a:cxn ang="0">
                  <a:pos x="14" y="77"/>
                </a:cxn>
                <a:cxn ang="0">
                  <a:pos x="21" y="61"/>
                </a:cxn>
                <a:cxn ang="0">
                  <a:pos x="29" y="46"/>
                </a:cxn>
                <a:cxn ang="0">
                  <a:pos x="38" y="33"/>
                </a:cxn>
                <a:cxn ang="0">
                  <a:pos x="48" y="21"/>
                </a:cxn>
                <a:cxn ang="0">
                  <a:pos x="58" y="12"/>
                </a:cxn>
                <a:cxn ang="0">
                  <a:pos x="67" y="4"/>
                </a:cxn>
                <a:cxn ang="0">
                  <a:pos x="76" y="0"/>
                </a:cxn>
                <a:cxn ang="0">
                  <a:pos x="83" y="1"/>
                </a:cxn>
                <a:cxn ang="0">
                  <a:pos x="88" y="6"/>
                </a:cxn>
              </a:cxnLst>
              <a:rect l="0" t="0" r="r" b="b"/>
              <a:pathLst>
                <a:path w="118" h="154">
                  <a:moveTo>
                    <a:pt x="88" y="6"/>
                  </a:moveTo>
                  <a:lnTo>
                    <a:pt x="116" y="77"/>
                  </a:lnTo>
                  <a:lnTo>
                    <a:pt x="118" y="85"/>
                  </a:lnTo>
                  <a:lnTo>
                    <a:pt x="118" y="95"/>
                  </a:lnTo>
                  <a:lnTo>
                    <a:pt x="116" y="103"/>
                  </a:lnTo>
                  <a:lnTo>
                    <a:pt x="112" y="108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7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7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88" name="Freeform 96"/>
            <p:cNvSpPr>
              <a:spLocks/>
            </p:cNvSpPr>
            <p:nvPr/>
          </p:nvSpPr>
          <p:spPr bwMode="auto">
            <a:xfrm>
              <a:off x="3463" y="3099"/>
              <a:ext cx="13" cy="16"/>
            </a:xfrm>
            <a:custGeom>
              <a:avLst/>
              <a:gdLst/>
              <a:ahLst/>
              <a:cxnLst>
                <a:cxn ang="0">
                  <a:pos x="287" y="186"/>
                </a:cxn>
                <a:cxn ang="0">
                  <a:pos x="78" y="280"/>
                </a:cxn>
                <a:cxn ang="0">
                  <a:pos x="0" y="93"/>
                </a:cxn>
                <a:cxn ang="0">
                  <a:pos x="210" y="0"/>
                </a:cxn>
                <a:cxn ang="0">
                  <a:pos x="287" y="186"/>
                </a:cxn>
              </a:cxnLst>
              <a:rect l="0" t="0" r="r" b="b"/>
              <a:pathLst>
                <a:path w="287" h="280">
                  <a:moveTo>
                    <a:pt x="287" y="186"/>
                  </a:moveTo>
                  <a:lnTo>
                    <a:pt x="78" y="280"/>
                  </a:lnTo>
                  <a:lnTo>
                    <a:pt x="0" y="93"/>
                  </a:lnTo>
                  <a:lnTo>
                    <a:pt x="210" y="0"/>
                  </a:lnTo>
                  <a:lnTo>
                    <a:pt x="287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89" name="Freeform 97"/>
            <p:cNvSpPr>
              <a:spLocks/>
            </p:cNvSpPr>
            <p:nvPr/>
          </p:nvSpPr>
          <p:spPr bwMode="auto">
            <a:xfrm>
              <a:off x="3465" y="3102"/>
              <a:ext cx="11" cy="12"/>
            </a:xfrm>
            <a:custGeom>
              <a:avLst/>
              <a:gdLst/>
              <a:ahLst/>
              <a:cxnLst>
                <a:cxn ang="0">
                  <a:pos x="227" y="125"/>
                </a:cxn>
                <a:cxn ang="0">
                  <a:pos x="53" y="203"/>
                </a:cxn>
                <a:cxn ang="0">
                  <a:pos x="0" y="78"/>
                </a:cxn>
                <a:cxn ang="0">
                  <a:pos x="175" y="0"/>
                </a:cxn>
                <a:cxn ang="0">
                  <a:pos x="227" y="125"/>
                </a:cxn>
              </a:cxnLst>
              <a:rect l="0" t="0" r="r" b="b"/>
              <a:pathLst>
                <a:path w="227" h="203">
                  <a:moveTo>
                    <a:pt x="227" y="125"/>
                  </a:moveTo>
                  <a:lnTo>
                    <a:pt x="53" y="203"/>
                  </a:lnTo>
                  <a:lnTo>
                    <a:pt x="0" y="78"/>
                  </a:lnTo>
                  <a:lnTo>
                    <a:pt x="175" y="0"/>
                  </a:lnTo>
                  <a:lnTo>
                    <a:pt x="227" y="125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90" name="Freeform 98"/>
            <p:cNvSpPr>
              <a:spLocks/>
            </p:cNvSpPr>
            <p:nvPr/>
          </p:nvSpPr>
          <p:spPr bwMode="auto">
            <a:xfrm>
              <a:off x="3465" y="3100"/>
              <a:ext cx="10" cy="13"/>
            </a:xfrm>
            <a:custGeom>
              <a:avLst/>
              <a:gdLst/>
              <a:ahLst/>
              <a:cxnLst>
                <a:cxn ang="0">
                  <a:pos x="4" y="72"/>
                </a:cxn>
                <a:cxn ang="0">
                  <a:pos x="167" y="0"/>
                </a:cxn>
                <a:cxn ang="0">
                  <a:pos x="171" y="0"/>
                </a:cxn>
                <a:cxn ang="0">
                  <a:pos x="175" y="2"/>
                </a:cxn>
                <a:cxn ang="0">
                  <a:pos x="180" y="6"/>
                </a:cxn>
                <a:cxn ang="0">
                  <a:pos x="183" y="12"/>
                </a:cxn>
                <a:cxn ang="0">
                  <a:pos x="236" y="141"/>
                </a:cxn>
                <a:cxn ang="0">
                  <a:pos x="238" y="147"/>
                </a:cxn>
                <a:cxn ang="0">
                  <a:pos x="238" y="154"/>
                </a:cxn>
                <a:cxn ang="0">
                  <a:pos x="237" y="159"/>
                </a:cxn>
                <a:cxn ang="0">
                  <a:pos x="234" y="162"/>
                </a:cxn>
                <a:cxn ang="0">
                  <a:pos x="73" y="234"/>
                </a:cxn>
                <a:cxn ang="0">
                  <a:pos x="69" y="234"/>
                </a:cxn>
                <a:cxn ang="0">
                  <a:pos x="63" y="232"/>
                </a:cxn>
                <a:cxn ang="0">
                  <a:pos x="59" y="227"/>
                </a:cxn>
                <a:cxn ang="0">
                  <a:pos x="55" y="221"/>
                </a:cxn>
                <a:cxn ang="0">
                  <a:pos x="2" y="94"/>
                </a:cxn>
                <a:cxn ang="0">
                  <a:pos x="0" y="86"/>
                </a:cxn>
                <a:cxn ang="0">
                  <a:pos x="0" y="80"/>
                </a:cxn>
                <a:cxn ang="0">
                  <a:pos x="1" y="76"/>
                </a:cxn>
                <a:cxn ang="0">
                  <a:pos x="4" y="72"/>
                </a:cxn>
              </a:cxnLst>
              <a:rect l="0" t="0" r="r" b="b"/>
              <a:pathLst>
                <a:path w="238" h="234">
                  <a:moveTo>
                    <a:pt x="4" y="72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2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3" y="232"/>
                  </a:lnTo>
                  <a:lnTo>
                    <a:pt x="59" y="227"/>
                  </a:lnTo>
                  <a:lnTo>
                    <a:pt x="55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4" y="72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91" name="Freeform 99"/>
            <p:cNvSpPr>
              <a:spLocks/>
            </p:cNvSpPr>
            <p:nvPr/>
          </p:nvSpPr>
          <p:spPr bwMode="auto">
            <a:xfrm>
              <a:off x="3465" y="3101"/>
              <a:ext cx="10" cy="11"/>
            </a:xfrm>
            <a:custGeom>
              <a:avLst/>
              <a:gdLst/>
              <a:ahLst/>
              <a:cxnLst>
                <a:cxn ang="0">
                  <a:pos x="4" y="62"/>
                </a:cxn>
                <a:cxn ang="0">
                  <a:pos x="141" y="0"/>
                </a:cxn>
                <a:cxn ang="0">
                  <a:pos x="145" y="0"/>
                </a:cxn>
                <a:cxn ang="0">
                  <a:pos x="150" y="2"/>
                </a:cxn>
                <a:cxn ang="0">
                  <a:pos x="153" y="5"/>
                </a:cxn>
                <a:cxn ang="0">
                  <a:pos x="156" y="10"/>
                </a:cxn>
                <a:cxn ang="0">
                  <a:pos x="202" y="120"/>
                </a:cxn>
                <a:cxn ang="0">
                  <a:pos x="204" y="125"/>
                </a:cxn>
                <a:cxn ang="0">
                  <a:pos x="204" y="130"/>
                </a:cxn>
                <a:cxn ang="0">
                  <a:pos x="202" y="135"/>
                </a:cxn>
                <a:cxn ang="0">
                  <a:pos x="200" y="138"/>
                </a:cxn>
                <a:cxn ang="0">
                  <a:pos x="62" y="199"/>
                </a:cxn>
                <a:cxn ang="0">
                  <a:pos x="58" y="199"/>
                </a:cxn>
                <a:cxn ang="0">
                  <a:pos x="54" y="198"/>
                </a:cxn>
                <a:cxn ang="0">
                  <a:pos x="51" y="194"/>
                </a:cxn>
                <a:cxn ang="0">
                  <a:pos x="48" y="188"/>
                </a:cxn>
                <a:cxn ang="0">
                  <a:pos x="2" y="80"/>
                </a:cxn>
                <a:cxn ang="0">
                  <a:pos x="0" y="73"/>
                </a:cxn>
                <a:cxn ang="0">
                  <a:pos x="0" y="68"/>
                </a:cxn>
                <a:cxn ang="0">
                  <a:pos x="2" y="64"/>
                </a:cxn>
                <a:cxn ang="0">
                  <a:pos x="4" y="62"/>
                </a:cxn>
              </a:cxnLst>
              <a:rect l="0" t="0" r="r" b="b"/>
              <a:pathLst>
                <a:path w="204" h="199">
                  <a:moveTo>
                    <a:pt x="4" y="62"/>
                  </a:moveTo>
                  <a:lnTo>
                    <a:pt x="141" y="0"/>
                  </a:lnTo>
                  <a:lnTo>
                    <a:pt x="145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92" name="Freeform 100"/>
            <p:cNvSpPr>
              <a:spLocks/>
            </p:cNvSpPr>
            <p:nvPr/>
          </p:nvSpPr>
          <p:spPr bwMode="auto">
            <a:xfrm>
              <a:off x="3468" y="3103"/>
              <a:ext cx="6" cy="8"/>
            </a:xfrm>
            <a:custGeom>
              <a:avLst/>
              <a:gdLst/>
              <a:ahLst/>
              <a:cxnLst>
                <a:cxn ang="0">
                  <a:pos x="88" y="6"/>
                </a:cxn>
                <a:cxn ang="0">
                  <a:pos x="116" y="78"/>
                </a:cxn>
                <a:cxn ang="0">
                  <a:pos x="118" y="86"/>
                </a:cxn>
                <a:cxn ang="0">
                  <a:pos x="119" y="95"/>
                </a:cxn>
                <a:cxn ang="0">
                  <a:pos x="117" y="103"/>
                </a:cxn>
                <a:cxn ang="0">
                  <a:pos x="112" y="109"/>
                </a:cxn>
                <a:cxn ang="0">
                  <a:pos x="14" y="152"/>
                </a:cxn>
                <a:cxn ang="0">
                  <a:pos x="6" y="154"/>
                </a:cxn>
                <a:cxn ang="0">
                  <a:pos x="2" y="150"/>
                </a:cxn>
                <a:cxn ang="0">
                  <a:pos x="0" y="140"/>
                </a:cxn>
                <a:cxn ang="0">
                  <a:pos x="1" y="128"/>
                </a:cxn>
                <a:cxn ang="0">
                  <a:pos x="4" y="112"/>
                </a:cxn>
                <a:cxn ang="0">
                  <a:pos x="9" y="95"/>
                </a:cxn>
                <a:cxn ang="0">
                  <a:pos x="14" y="78"/>
                </a:cxn>
                <a:cxn ang="0">
                  <a:pos x="21" y="61"/>
                </a:cxn>
                <a:cxn ang="0">
                  <a:pos x="29" y="46"/>
                </a:cxn>
                <a:cxn ang="0">
                  <a:pos x="38" y="33"/>
                </a:cxn>
                <a:cxn ang="0">
                  <a:pos x="48" y="21"/>
                </a:cxn>
                <a:cxn ang="0">
                  <a:pos x="58" y="12"/>
                </a:cxn>
                <a:cxn ang="0">
                  <a:pos x="67" y="4"/>
                </a:cxn>
                <a:cxn ang="0">
                  <a:pos x="76" y="0"/>
                </a:cxn>
                <a:cxn ang="0">
                  <a:pos x="82" y="1"/>
                </a:cxn>
                <a:cxn ang="0">
                  <a:pos x="88" y="6"/>
                </a:cxn>
              </a:cxnLst>
              <a:rect l="0" t="0" r="r" b="b"/>
              <a:pathLst>
                <a:path w="119" h="154">
                  <a:moveTo>
                    <a:pt x="88" y="6"/>
                  </a:moveTo>
                  <a:lnTo>
                    <a:pt x="116" y="78"/>
                  </a:lnTo>
                  <a:lnTo>
                    <a:pt x="118" y="86"/>
                  </a:lnTo>
                  <a:lnTo>
                    <a:pt x="119" y="95"/>
                  </a:lnTo>
                  <a:lnTo>
                    <a:pt x="117" y="103"/>
                  </a:lnTo>
                  <a:lnTo>
                    <a:pt x="112" y="109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8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8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2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93" name="Freeform 101"/>
            <p:cNvSpPr>
              <a:spLocks/>
            </p:cNvSpPr>
            <p:nvPr/>
          </p:nvSpPr>
          <p:spPr bwMode="auto">
            <a:xfrm>
              <a:off x="3488" y="3092"/>
              <a:ext cx="4" cy="6"/>
            </a:xfrm>
            <a:custGeom>
              <a:avLst/>
              <a:gdLst/>
              <a:ahLst/>
              <a:cxnLst>
                <a:cxn ang="0">
                  <a:pos x="50" y="104"/>
                </a:cxn>
                <a:cxn ang="0">
                  <a:pos x="40" y="103"/>
                </a:cxn>
                <a:cxn ang="0">
                  <a:pos x="31" y="99"/>
                </a:cxn>
                <a:cxn ang="0">
                  <a:pos x="23" y="95"/>
                </a:cxn>
                <a:cxn ang="0">
                  <a:pos x="15" y="89"/>
                </a:cxn>
                <a:cxn ang="0">
                  <a:pos x="8" y="80"/>
                </a:cxn>
                <a:cxn ang="0">
                  <a:pos x="4" y="72"/>
                </a:cxn>
                <a:cxn ang="0">
                  <a:pos x="1" y="62"/>
                </a:cxn>
                <a:cxn ang="0">
                  <a:pos x="0" y="52"/>
                </a:cxn>
                <a:cxn ang="0">
                  <a:pos x="1" y="41"/>
                </a:cxn>
                <a:cxn ang="0">
                  <a:pos x="4" y="32"/>
                </a:cxn>
                <a:cxn ang="0">
                  <a:pos x="8" y="23"/>
                </a:cxn>
                <a:cxn ang="0">
                  <a:pos x="15" y="15"/>
                </a:cxn>
                <a:cxn ang="0">
                  <a:pos x="23" y="9"/>
                </a:cxn>
                <a:cxn ang="0">
                  <a:pos x="31" y="5"/>
                </a:cxn>
                <a:cxn ang="0">
                  <a:pos x="40" y="1"/>
                </a:cxn>
                <a:cxn ang="0">
                  <a:pos x="50" y="0"/>
                </a:cxn>
                <a:cxn ang="0">
                  <a:pos x="60" y="1"/>
                </a:cxn>
                <a:cxn ang="0">
                  <a:pos x="70" y="5"/>
                </a:cxn>
                <a:cxn ang="0">
                  <a:pos x="78" y="9"/>
                </a:cxn>
                <a:cxn ang="0">
                  <a:pos x="86" y="15"/>
                </a:cxn>
                <a:cxn ang="0">
                  <a:pos x="92" y="23"/>
                </a:cxn>
                <a:cxn ang="0">
                  <a:pos x="96" y="32"/>
                </a:cxn>
                <a:cxn ang="0">
                  <a:pos x="99" y="41"/>
                </a:cxn>
                <a:cxn ang="0">
                  <a:pos x="100" y="52"/>
                </a:cxn>
                <a:cxn ang="0">
                  <a:pos x="99" y="62"/>
                </a:cxn>
                <a:cxn ang="0">
                  <a:pos x="96" y="72"/>
                </a:cxn>
                <a:cxn ang="0">
                  <a:pos x="92" y="80"/>
                </a:cxn>
                <a:cxn ang="0">
                  <a:pos x="86" y="89"/>
                </a:cxn>
                <a:cxn ang="0">
                  <a:pos x="78" y="95"/>
                </a:cxn>
                <a:cxn ang="0">
                  <a:pos x="70" y="99"/>
                </a:cxn>
                <a:cxn ang="0">
                  <a:pos x="60" y="103"/>
                </a:cxn>
                <a:cxn ang="0">
                  <a:pos x="50" y="104"/>
                </a:cxn>
              </a:cxnLst>
              <a:rect l="0" t="0" r="r" b="b"/>
              <a:pathLst>
                <a:path w="100" h="104">
                  <a:moveTo>
                    <a:pt x="50" y="104"/>
                  </a:moveTo>
                  <a:lnTo>
                    <a:pt x="40" y="103"/>
                  </a:lnTo>
                  <a:lnTo>
                    <a:pt x="31" y="99"/>
                  </a:lnTo>
                  <a:lnTo>
                    <a:pt x="23" y="95"/>
                  </a:lnTo>
                  <a:lnTo>
                    <a:pt x="15" y="89"/>
                  </a:lnTo>
                  <a:lnTo>
                    <a:pt x="8" y="80"/>
                  </a:lnTo>
                  <a:lnTo>
                    <a:pt x="4" y="72"/>
                  </a:lnTo>
                  <a:lnTo>
                    <a:pt x="1" y="62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2"/>
                  </a:lnTo>
                  <a:lnTo>
                    <a:pt x="8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1" y="5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5"/>
                  </a:lnTo>
                  <a:lnTo>
                    <a:pt x="78" y="9"/>
                  </a:lnTo>
                  <a:lnTo>
                    <a:pt x="86" y="15"/>
                  </a:lnTo>
                  <a:lnTo>
                    <a:pt x="92" y="23"/>
                  </a:lnTo>
                  <a:lnTo>
                    <a:pt x="96" y="32"/>
                  </a:lnTo>
                  <a:lnTo>
                    <a:pt x="99" y="41"/>
                  </a:lnTo>
                  <a:lnTo>
                    <a:pt x="100" y="52"/>
                  </a:lnTo>
                  <a:lnTo>
                    <a:pt x="99" y="62"/>
                  </a:lnTo>
                  <a:lnTo>
                    <a:pt x="96" y="72"/>
                  </a:lnTo>
                  <a:lnTo>
                    <a:pt x="92" y="80"/>
                  </a:lnTo>
                  <a:lnTo>
                    <a:pt x="86" y="89"/>
                  </a:lnTo>
                  <a:lnTo>
                    <a:pt x="78" y="95"/>
                  </a:lnTo>
                  <a:lnTo>
                    <a:pt x="70" y="99"/>
                  </a:lnTo>
                  <a:lnTo>
                    <a:pt x="60" y="103"/>
                  </a:lnTo>
                  <a:lnTo>
                    <a:pt x="50" y="104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94" name="Freeform 102"/>
            <p:cNvSpPr>
              <a:spLocks/>
            </p:cNvSpPr>
            <p:nvPr/>
          </p:nvSpPr>
          <p:spPr bwMode="auto">
            <a:xfrm>
              <a:off x="3419" y="3131"/>
              <a:ext cx="5" cy="5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39" y="102"/>
                </a:cxn>
                <a:cxn ang="0">
                  <a:pos x="30" y="99"/>
                </a:cxn>
                <a:cxn ang="0">
                  <a:pos x="22" y="95"/>
                </a:cxn>
                <a:cxn ang="0">
                  <a:pos x="14" y="88"/>
                </a:cxn>
                <a:cxn ang="0">
                  <a:pos x="8" y="80"/>
                </a:cxn>
                <a:cxn ang="0">
                  <a:pos x="4" y="71"/>
                </a:cxn>
                <a:cxn ang="0">
                  <a:pos x="1" y="62"/>
                </a:cxn>
                <a:cxn ang="0">
                  <a:pos x="0" y="51"/>
                </a:cxn>
                <a:cxn ang="0">
                  <a:pos x="1" y="41"/>
                </a:cxn>
                <a:cxn ang="0">
                  <a:pos x="4" y="31"/>
                </a:cxn>
                <a:cxn ang="0">
                  <a:pos x="8" y="23"/>
                </a:cxn>
                <a:cxn ang="0">
                  <a:pos x="14" y="15"/>
                </a:cxn>
                <a:cxn ang="0">
                  <a:pos x="22" y="8"/>
                </a:cxn>
                <a:cxn ang="0">
                  <a:pos x="30" y="4"/>
                </a:cxn>
                <a:cxn ang="0">
                  <a:pos x="39" y="1"/>
                </a:cxn>
                <a:cxn ang="0">
                  <a:pos x="50" y="0"/>
                </a:cxn>
                <a:cxn ang="0">
                  <a:pos x="60" y="1"/>
                </a:cxn>
                <a:cxn ang="0">
                  <a:pos x="69" y="4"/>
                </a:cxn>
                <a:cxn ang="0">
                  <a:pos x="77" y="8"/>
                </a:cxn>
                <a:cxn ang="0">
                  <a:pos x="85" y="15"/>
                </a:cxn>
                <a:cxn ang="0">
                  <a:pos x="91" y="23"/>
                </a:cxn>
                <a:cxn ang="0">
                  <a:pos x="96" y="31"/>
                </a:cxn>
                <a:cxn ang="0">
                  <a:pos x="99" y="41"/>
                </a:cxn>
                <a:cxn ang="0">
                  <a:pos x="100" y="51"/>
                </a:cxn>
                <a:cxn ang="0">
                  <a:pos x="99" y="62"/>
                </a:cxn>
                <a:cxn ang="0">
                  <a:pos x="96" y="71"/>
                </a:cxn>
                <a:cxn ang="0">
                  <a:pos x="91" y="80"/>
                </a:cxn>
                <a:cxn ang="0">
                  <a:pos x="85" y="88"/>
                </a:cxn>
                <a:cxn ang="0">
                  <a:pos x="77" y="95"/>
                </a:cxn>
                <a:cxn ang="0">
                  <a:pos x="69" y="99"/>
                </a:cxn>
                <a:cxn ang="0">
                  <a:pos x="60" y="102"/>
                </a:cxn>
                <a:cxn ang="0">
                  <a:pos x="50" y="103"/>
                </a:cxn>
              </a:cxnLst>
              <a:rect l="0" t="0" r="r" b="b"/>
              <a:pathLst>
                <a:path w="100" h="103">
                  <a:moveTo>
                    <a:pt x="50" y="103"/>
                  </a:moveTo>
                  <a:lnTo>
                    <a:pt x="39" y="102"/>
                  </a:lnTo>
                  <a:lnTo>
                    <a:pt x="30" y="99"/>
                  </a:lnTo>
                  <a:lnTo>
                    <a:pt x="22" y="95"/>
                  </a:lnTo>
                  <a:lnTo>
                    <a:pt x="14" y="88"/>
                  </a:lnTo>
                  <a:lnTo>
                    <a:pt x="8" y="80"/>
                  </a:lnTo>
                  <a:lnTo>
                    <a:pt x="4" y="71"/>
                  </a:lnTo>
                  <a:lnTo>
                    <a:pt x="1" y="62"/>
                  </a:lnTo>
                  <a:lnTo>
                    <a:pt x="0" y="51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8" y="23"/>
                  </a:lnTo>
                  <a:lnTo>
                    <a:pt x="14" y="15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9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69" y="4"/>
                  </a:lnTo>
                  <a:lnTo>
                    <a:pt x="77" y="8"/>
                  </a:lnTo>
                  <a:lnTo>
                    <a:pt x="85" y="15"/>
                  </a:lnTo>
                  <a:lnTo>
                    <a:pt x="91" y="23"/>
                  </a:lnTo>
                  <a:lnTo>
                    <a:pt x="96" y="31"/>
                  </a:lnTo>
                  <a:lnTo>
                    <a:pt x="99" y="41"/>
                  </a:lnTo>
                  <a:lnTo>
                    <a:pt x="100" y="51"/>
                  </a:lnTo>
                  <a:lnTo>
                    <a:pt x="99" y="62"/>
                  </a:lnTo>
                  <a:lnTo>
                    <a:pt x="96" y="71"/>
                  </a:lnTo>
                  <a:lnTo>
                    <a:pt x="91" y="80"/>
                  </a:lnTo>
                  <a:lnTo>
                    <a:pt x="85" y="88"/>
                  </a:lnTo>
                  <a:lnTo>
                    <a:pt x="77" y="95"/>
                  </a:lnTo>
                  <a:lnTo>
                    <a:pt x="69" y="99"/>
                  </a:lnTo>
                  <a:lnTo>
                    <a:pt x="60" y="102"/>
                  </a:lnTo>
                  <a:lnTo>
                    <a:pt x="50" y="103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95" name="Freeform 103"/>
            <p:cNvSpPr>
              <a:spLocks/>
            </p:cNvSpPr>
            <p:nvPr/>
          </p:nvSpPr>
          <p:spPr bwMode="auto">
            <a:xfrm>
              <a:off x="3490" y="3094"/>
              <a:ext cx="2" cy="3"/>
            </a:xfrm>
            <a:custGeom>
              <a:avLst/>
              <a:gdLst/>
              <a:ahLst/>
              <a:cxnLst>
                <a:cxn ang="0">
                  <a:pos x="28" y="57"/>
                </a:cxn>
                <a:cxn ang="0">
                  <a:pos x="16" y="55"/>
                </a:cxn>
                <a:cxn ang="0">
                  <a:pos x="8" y="49"/>
                </a:cxn>
                <a:cxn ang="0">
                  <a:pos x="2" y="40"/>
                </a:cxn>
                <a:cxn ang="0">
                  <a:pos x="0" y="28"/>
                </a:cxn>
                <a:cxn ang="0">
                  <a:pos x="2" y="17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7" y="8"/>
                </a:cxn>
                <a:cxn ang="0">
                  <a:pos x="53" y="17"/>
                </a:cxn>
                <a:cxn ang="0">
                  <a:pos x="55" y="28"/>
                </a:cxn>
                <a:cxn ang="0">
                  <a:pos x="53" y="40"/>
                </a:cxn>
                <a:cxn ang="0">
                  <a:pos x="47" y="49"/>
                </a:cxn>
                <a:cxn ang="0">
                  <a:pos x="39" y="55"/>
                </a:cxn>
                <a:cxn ang="0">
                  <a:pos x="28" y="57"/>
                </a:cxn>
              </a:cxnLst>
              <a:rect l="0" t="0" r="r" b="b"/>
              <a:pathLst>
                <a:path w="55" h="57">
                  <a:moveTo>
                    <a:pt x="28" y="57"/>
                  </a:moveTo>
                  <a:lnTo>
                    <a:pt x="16" y="55"/>
                  </a:lnTo>
                  <a:lnTo>
                    <a:pt x="8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7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9"/>
                  </a:lnTo>
                  <a:lnTo>
                    <a:pt x="39" y="55"/>
                  </a:lnTo>
                  <a:lnTo>
                    <a:pt x="28" y="57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96" name="Freeform 104"/>
            <p:cNvSpPr>
              <a:spLocks/>
            </p:cNvSpPr>
            <p:nvPr/>
          </p:nvSpPr>
          <p:spPr bwMode="auto">
            <a:xfrm>
              <a:off x="3421" y="3133"/>
              <a:ext cx="2" cy="3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17" y="54"/>
                </a:cxn>
                <a:cxn ang="0">
                  <a:pos x="9" y="48"/>
                </a:cxn>
                <a:cxn ang="0">
                  <a:pos x="2" y="40"/>
                </a:cxn>
                <a:cxn ang="0">
                  <a:pos x="0" y="28"/>
                </a:cxn>
                <a:cxn ang="0">
                  <a:pos x="2" y="16"/>
                </a:cxn>
                <a:cxn ang="0">
                  <a:pos x="9" y="8"/>
                </a:cxn>
                <a:cxn ang="0">
                  <a:pos x="17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7" y="8"/>
                </a:cxn>
                <a:cxn ang="0">
                  <a:pos x="53" y="16"/>
                </a:cxn>
                <a:cxn ang="0">
                  <a:pos x="55" y="28"/>
                </a:cxn>
                <a:cxn ang="0">
                  <a:pos x="53" y="40"/>
                </a:cxn>
                <a:cxn ang="0">
                  <a:pos x="47" y="48"/>
                </a:cxn>
                <a:cxn ang="0">
                  <a:pos x="39" y="54"/>
                </a:cxn>
                <a:cxn ang="0">
                  <a:pos x="28" y="56"/>
                </a:cxn>
              </a:cxnLst>
              <a:rect l="0" t="0" r="r" b="b"/>
              <a:pathLst>
                <a:path w="55" h="56">
                  <a:moveTo>
                    <a:pt x="28" y="56"/>
                  </a:moveTo>
                  <a:lnTo>
                    <a:pt x="17" y="54"/>
                  </a:lnTo>
                  <a:lnTo>
                    <a:pt x="9" y="48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9" y="8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6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8"/>
                  </a:lnTo>
                  <a:lnTo>
                    <a:pt x="39" y="54"/>
                  </a:lnTo>
                  <a:lnTo>
                    <a:pt x="28" y="5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97" name="Freeform 105"/>
            <p:cNvSpPr>
              <a:spLocks/>
            </p:cNvSpPr>
            <p:nvPr/>
          </p:nvSpPr>
          <p:spPr bwMode="auto">
            <a:xfrm>
              <a:off x="3433" y="3076"/>
              <a:ext cx="29" cy="29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0" y="222"/>
                </a:cxn>
                <a:cxn ang="0">
                  <a:pos x="125" y="522"/>
                </a:cxn>
                <a:cxn ang="0">
                  <a:pos x="624" y="301"/>
                </a:cxn>
                <a:cxn ang="0">
                  <a:pos x="498" y="0"/>
                </a:cxn>
              </a:cxnLst>
              <a:rect l="0" t="0" r="r" b="b"/>
              <a:pathLst>
                <a:path w="624" h="522">
                  <a:moveTo>
                    <a:pt x="498" y="0"/>
                  </a:moveTo>
                  <a:lnTo>
                    <a:pt x="0" y="222"/>
                  </a:lnTo>
                  <a:lnTo>
                    <a:pt x="125" y="522"/>
                  </a:lnTo>
                  <a:lnTo>
                    <a:pt x="624" y="30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98" name="Freeform 106"/>
            <p:cNvSpPr>
              <a:spLocks/>
            </p:cNvSpPr>
            <p:nvPr/>
          </p:nvSpPr>
          <p:spPr bwMode="auto">
            <a:xfrm>
              <a:off x="3434" y="3077"/>
              <a:ext cx="27" cy="27"/>
            </a:xfrm>
            <a:custGeom>
              <a:avLst/>
              <a:gdLst/>
              <a:ahLst/>
              <a:cxnLst>
                <a:cxn ang="0">
                  <a:pos x="474" y="0"/>
                </a:cxn>
                <a:cxn ang="0">
                  <a:pos x="0" y="211"/>
                </a:cxn>
                <a:cxn ang="0">
                  <a:pos x="114" y="484"/>
                </a:cxn>
                <a:cxn ang="0">
                  <a:pos x="589" y="273"/>
                </a:cxn>
                <a:cxn ang="0">
                  <a:pos x="474" y="0"/>
                </a:cxn>
              </a:cxnLst>
              <a:rect l="0" t="0" r="r" b="b"/>
              <a:pathLst>
                <a:path w="589" h="484">
                  <a:moveTo>
                    <a:pt x="474" y="0"/>
                  </a:moveTo>
                  <a:lnTo>
                    <a:pt x="0" y="211"/>
                  </a:lnTo>
                  <a:lnTo>
                    <a:pt x="114" y="484"/>
                  </a:lnTo>
                  <a:lnTo>
                    <a:pt x="589" y="27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99" name="Freeform 107"/>
            <p:cNvSpPr>
              <a:spLocks/>
            </p:cNvSpPr>
            <p:nvPr/>
          </p:nvSpPr>
          <p:spPr bwMode="auto">
            <a:xfrm>
              <a:off x="3434" y="3078"/>
              <a:ext cx="27" cy="26"/>
            </a:xfrm>
            <a:custGeom>
              <a:avLst/>
              <a:gdLst/>
              <a:ahLst/>
              <a:cxnLst>
                <a:cxn ang="0">
                  <a:pos x="473" y="0"/>
                </a:cxn>
                <a:cxn ang="0">
                  <a:pos x="0" y="211"/>
                </a:cxn>
                <a:cxn ang="0">
                  <a:pos x="108" y="471"/>
                </a:cxn>
                <a:cxn ang="0">
                  <a:pos x="583" y="260"/>
                </a:cxn>
                <a:cxn ang="0">
                  <a:pos x="473" y="0"/>
                </a:cxn>
              </a:cxnLst>
              <a:rect l="0" t="0" r="r" b="b"/>
              <a:pathLst>
                <a:path w="583" h="471">
                  <a:moveTo>
                    <a:pt x="473" y="0"/>
                  </a:moveTo>
                  <a:lnTo>
                    <a:pt x="0" y="211"/>
                  </a:lnTo>
                  <a:lnTo>
                    <a:pt x="108" y="471"/>
                  </a:lnTo>
                  <a:lnTo>
                    <a:pt x="583" y="260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878F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00" name="Freeform 108"/>
            <p:cNvSpPr>
              <a:spLocks/>
            </p:cNvSpPr>
            <p:nvPr/>
          </p:nvSpPr>
          <p:spPr bwMode="auto">
            <a:xfrm>
              <a:off x="3447" y="3082"/>
              <a:ext cx="10" cy="13"/>
            </a:xfrm>
            <a:custGeom>
              <a:avLst/>
              <a:gdLst/>
              <a:ahLst/>
              <a:cxnLst>
                <a:cxn ang="0">
                  <a:pos x="159" y="223"/>
                </a:cxn>
                <a:cxn ang="0">
                  <a:pos x="137" y="231"/>
                </a:cxn>
                <a:cxn ang="0">
                  <a:pos x="115" y="234"/>
                </a:cxn>
                <a:cxn ang="0">
                  <a:pos x="93" y="232"/>
                </a:cxn>
                <a:cxn ang="0">
                  <a:pos x="73" y="225"/>
                </a:cxn>
                <a:cxn ang="0">
                  <a:pos x="54" y="215"/>
                </a:cxn>
                <a:cxn ang="0">
                  <a:pos x="36" y="201"/>
                </a:cxn>
                <a:cxn ang="0">
                  <a:pos x="22" y="184"/>
                </a:cxn>
                <a:cxn ang="0">
                  <a:pos x="11" y="163"/>
                </a:cxn>
                <a:cxn ang="0">
                  <a:pos x="4" y="141"/>
                </a:cxn>
                <a:cxn ang="0">
                  <a:pos x="0" y="118"/>
                </a:cxn>
                <a:cxn ang="0">
                  <a:pos x="3" y="96"/>
                </a:cxn>
                <a:cxn ang="0">
                  <a:pos x="9" y="74"/>
                </a:cxn>
                <a:cxn ang="0">
                  <a:pos x="19" y="55"/>
                </a:cxn>
                <a:cxn ang="0">
                  <a:pos x="32" y="37"/>
                </a:cxn>
                <a:cxn ang="0">
                  <a:pos x="48" y="22"/>
                </a:cxn>
                <a:cxn ang="0">
                  <a:pos x="69" y="10"/>
                </a:cxn>
                <a:cxn ang="0">
                  <a:pos x="90" y="3"/>
                </a:cxn>
                <a:cxn ang="0">
                  <a:pos x="113" y="0"/>
                </a:cxn>
                <a:cxn ang="0">
                  <a:pos x="134" y="2"/>
                </a:cxn>
                <a:cxn ang="0">
                  <a:pos x="156" y="8"/>
                </a:cxn>
                <a:cxn ang="0">
                  <a:pos x="174" y="19"/>
                </a:cxn>
                <a:cxn ang="0">
                  <a:pos x="191" y="32"/>
                </a:cxn>
                <a:cxn ang="0">
                  <a:pos x="206" y="49"/>
                </a:cxn>
                <a:cxn ang="0">
                  <a:pos x="217" y="70"/>
                </a:cxn>
                <a:cxn ang="0">
                  <a:pos x="224" y="93"/>
                </a:cxn>
                <a:cxn ang="0">
                  <a:pos x="227" y="116"/>
                </a:cxn>
                <a:cxn ang="0">
                  <a:pos x="225" y="138"/>
                </a:cxn>
                <a:cxn ang="0">
                  <a:pos x="219" y="159"/>
                </a:cxn>
                <a:cxn ang="0">
                  <a:pos x="209" y="179"/>
                </a:cxn>
                <a:cxn ang="0">
                  <a:pos x="195" y="197"/>
                </a:cxn>
                <a:cxn ang="0">
                  <a:pos x="179" y="212"/>
                </a:cxn>
                <a:cxn ang="0">
                  <a:pos x="159" y="223"/>
                </a:cxn>
              </a:cxnLst>
              <a:rect l="0" t="0" r="r" b="b"/>
              <a:pathLst>
                <a:path w="227" h="234">
                  <a:moveTo>
                    <a:pt x="159" y="223"/>
                  </a:moveTo>
                  <a:lnTo>
                    <a:pt x="137" y="231"/>
                  </a:lnTo>
                  <a:lnTo>
                    <a:pt x="115" y="234"/>
                  </a:lnTo>
                  <a:lnTo>
                    <a:pt x="93" y="232"/>
                  </a:lnTo>
                  <a:lnTo>
                    <a:pt x="73" y="225"/>
                  </a:lnTo>
                  <a:lnTo>
                    <a:pt x="54" y="215"/>
                  </a:lnTo>
                  <a:lnTo>
                    <a:pt x="36" y="201"/>
                  </a:lnTo>
                  <a:lnTo>
                    <a:pt x="22" y="184"/>
                  </a:lnTo>
                  <a:lnTo>
                    <a:pt x="11" y="163"/>
                  </a:lnTo>
                  <a:lnTo>
                    <a:pt x="4" y="141"/>
                  </a:lnTo>
                  <a:lnTo>
                    <a:pt x="0" y="118"/>
                  </a:lnTo>
                  <a:lnTo>
                    <a:pt x="3" y="96"/>
                  </a:lnTo>
                  <a:lnTo>
                    <a:pt x="9" y="74"/>
                  </a:lnTo>
                  <a:lnTo>
                    <a:pt x="19" y="55"/>
                  </a:lnTo>
                  <a:lnTo>
                    <a:pt x="32" y="37"/>
                  </a:lnTo>
                  <a:lnTo>
                    <a:pt x="48" y="22"/>
                  </a:lnTo>
                  <a:lnTo>
                    <a:pt x="69" y="10"/>
                  </a:lnTo>
                  <a:lnTo>
                    <a:pt x="90" y="3"/>
                  </a:lnTo>
                  <a:lnTo>
                    <a:pt x="113" y="0"/>
                  </a:lnTo>
                  <a:lnTo>
                    <a:pt x="134" y="2"/>
                  </a:lnTo>
                  <a:lnTo>
                    <a:pt x="156" y="8"/>
                  </a:lnTo>
                  <a:lnTo>
                    <a:pt x="174" y="19"/>
                  </a:lnTo>
                  <a:lnTo>
                    <a:pt x="191" y="32"/>
                  </a:lnTo>
                  <a:lnTo>
                    <a:pt x="206" y="49"/>
                  </a:lnTo>
                  <a:lnTo>
                    <a:pt x="217" y="70"/>
                  </a:lnTo>
                  <a:lnTo>
                    <a:pt x="224" y="93"/>
                  </a:lnTo>
                  <a:lnTo>
                    <a:pt x="227" y="116"/>
                  </a:lnTo>
                  <a:lnTo>
                    <a:pt x="225" y="138"/>
                  </a:lnTo>
                  <a:lnTo>
                    <a:pt x="219" y="159"/>
                  </a:lnTo>
                  <a:lnTo>
                    <a:pt x="209" y="179"/>
                  </a:lnTo>
                  <a:lnTo>
                    <a:pt x="195" y="197"/>
                  </a:lnTo>
                  <a:lnTo>
                    <a:pt x="179" y="212"/>
                  </a:lnTo>
                  <a:lnTo>
                    <a:pt x="159" y="223"/>
                  </a:lnTo>
                  <a:close/>
                </a:path>
              </a:pathLst>
            </a:custGeom>
            <a:solidFill>
              <a:srgbClr val="E3333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01" name="Freeform 109"/>
            <p:cNvSpPr>
              <a:spLocks/>
            </p:cNvSpPr>
            <p:nvPr/>
          </p:nvSpPr>
          <p:spPr bwMode="auto">
            <a:xfrm>
              <a:off x="3447" y="3082"/>
              <a:ext cx="10" cy="12"/>
            </a:xfrm>
            <a:custGeom>
              <a:avLst/>
              <a:gdLst/>
              <a:ahLst/>
              <a:cxnLst>
                <a:cxn ang="0">
                  <a:pos x="146" y="206"/>
                </a:cxn>
                <a:cxn ang="0">
                  <a:pos x="125" y="212"/>
                </a:cxn>
                <a:cxn ang="0">
                  <a:pos x="105" y="214"/>
                </a:cxn>
                <a:cxn ang="0">
                  <a:pos x="84" y="212"/>
                </a:cxn>
                <a:cxn ang="0">
                  <a:pos x="66" y="206"/>
                </a:cxn>
                <a:cxn ang="0">
                  <a:pos x="48" y="196"/>
                </a:cxn>
                <a:cxn ang="0">
                  <a:pos x="31" y="183"/>
                </a:cxn>
                <a:cxn ang="0">
                  <a:pos x="18" y="168"/>
                </a:cxn>
                <a:cxn ang="0">
                  <a:pos x="8" y="149"/>
                </a:cxn>
                <a:cxn ang="0">
                  <a:pos x="2" y="129"/>
                </a:cxn>
                <a:cxn ang="0">
                  <a:pos x="0" y="108"/>
                </a:cxn>
                <a:cxn ang="0">
                  <a:pos x="2" y="86"/>
                </a:cxn>
                <a:cxn ang="0">
                  <a:pos x="8" y="67"/>
                </a:cxn>
                <a:cxn ang="0">
                  <a:pos x="17" y="49"/>
                </a:cxn>
                <a:cxn ang="0">
                  <a:pos x="29" y="33"/>
                </a:cxn>
                <a:cxn ang="0">
                  <a:pos x="45" y="19"/>
                </a:cxn>
                <a:cxn ang="0">
                  <a:pos x="63" y="8"/>
                </a:cxn>
                <a:cxn ang="0">
                  <a:pos x="83" y="2"/>
                </a:cxn>
                <a:cxn ang="0">
                  <a:pos x="104" y="0"/>
                </a:cxn>
                <a:cxn ang="0">
                  <a:pos x="123" y="2"/>
                </a:cxn>
                <a:cxn ang="0">
                  <a:pos x="142" y="7"/>
                </a:cxn>
                <a:cxn ang="0">
                  <a:pos x="161" y="17"/>
                </a:cxn>
                <a:cxn ang="0">
                  <a:pos x="176" y="30"/>
                </a:cxn>
                <a:cxn ang="0">
                  <a:pos x="189" y="45"/>
                </a:cxn>
                <a:cxn ang="0">
                  <a:pos x="200" y="63"/>
                </a:cxn>
                <a:cxn ang="0">
                  <a:pos x="206" y="84"/>
                </a:cxn>
                <a:cxn ang="0">
                  <a:pos x="208" y="105"/>
                </a:cxn>
                <a:cxn ang="0">
                  <a:pos x="206" y="127"/>
                </a:cxn>
                <a:cxn ang="0">
                  <a:pos x="201" y="147"/>
                </a:cxn>
                <a:cxn ang="0">
                  <a:pos x="191" y="164"/>
                </a:cxn>
                <a:cxn ang="0">
                  <a:pos x="179" y="181"/>
                </a:cxn>
                <a:cxn ang="0">
                  <a:pos x="164" y="195"/>
                </a:cxn>
                <a:cxn ang="0">
                  <a:pos x="146" y="206"/>
                </a:cxn>
              </a:cxnLst>
              <a:rect l="0" t="0" r="r" b="b"/>
              <a:pathLst>
                <a:path w="208" h="214">
                  <a:moveTo>
                    <a:pt x="146" y="206"/>
                  </a:moveTo>
                  <a:lnTo>
                    <a:pt x="125" y="212"/>
                  </a:lnTo>
                  <a:lnTo>
                    <a:pt x="105" y="214"/>
                  </a:lnTo>
                  <a:lnTo>
                    <a:pt x="84" y="212"/>
                  </a:lnTo>
                  <a:lnTo>
                    <a:pt x="66" y="206"/>
                  </a:lnTo>
                  <a:lnTo>
                    <a:pt x="48" y="196"/>
                  </a:lnTo>
                  <a:lnTo>
                    <a:pt x="31" y="183"/>
                  </a:lnTo>
                  <a:lnTo>
                    <a:pt x="18" y="168"/>
                  </a:lnTo>
                  <a:lnTo>
                    <a:pt x="8" y="149"/>
                  </a:lnTo>
                  <a:lnTo>
                    <a:pt x="2" y="129"/>
                  </a:lnTo>
                  <a:lnTo>
                    <a:pt x="0" y="108"/>
                  </a:lnTo>
                  <a:lnTo>
                    <a:pt x="2" y="86"/>
                  </a:lnTo>
                  <a:lnTo>
                    <a:pt x="8" y="67"/>
                  </a:lnTo>
                  <a:lnTo>
                    <a:pt x="17" y="49"/>
                  </a:lnTo>
                  <a:lnTo>
                    <a:pt x="29" y="33"/>
                  </a:lnTo>
                  <a:lnTo>
                    <a:pt x="45" y="19"/>
                  </a:lnTo>
                  <a:lnTo>
                    <a:pt x="63" y="8"/>
                  </a:lnTo>
                  <a:lnTo>
                    <a:pt x="83" y="2"/>
                  </a:lnTo>
                  <a:lnTo>
                    <a:pt x="104" y="0"/>
                  </a:lnTo>
                  <a:lnTo>
                    <a:pt x="123" y="2"/>
                  </a:lnTo>
                  <a:lnTo>
                    <a:pt x="142" y="7"/>
                  </a:lnTo>
                  <a:lnTo>
                    <a:pt x="161" y="17"/>
                  </a:lnTo>
                  <a:lnTo>
                    <a:pt x="176" y="30"/>
                  </a:lnTo>
                  <a:lnTo>
                    <a:pt x="189" y="45"/>
                  </a:lnTo>
                  <a:lnTo>
                    <a:pt x="200" y="63"/>
                  </a:lnTo>
                  <a:lnTo>
                    <a:pt x="206" y="84"/>
                  </a:lnTo>
                  <a:lnTo>
                    <a:pt x="208" y="105"/>
                  </a:lnTo>
                  <a:lnTo>
                    <a:pt x="206" y="127"/>
                  </a:lnTo>
                  <a:lnTo>
                    <a:pt x="201" y="147"/>
                  </a:lnTo>
                  <a:lnTo>
                    <a:pt x="191" y="164"/>
                  </a:lnTo>
                  <a:lnTo>
                    <a:pt x="179" y="181"/>
                  </a:lnTo>
                  <a:lnTo>
                    <a:pt x="164" y="195"/>
                  </a:lnTo>
                  <a:lnTo>
                    <a:pt x="146" y="206"/>
                  </a:lnTo>
                  <a:close/>
                </a:path>
              </a:pathLst>
            </a:custGeom>
            <a:solidFill>
              <a:srgbClr val="EB5F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02" name="Freeform 110"/>
            <p:cNvSpPr>
              <a:spLocks/>
            </p:cNvSpPr>
            <p:nvPr/>
          </p:nvSpPr>
          <p:spPr bwMode="auto">
            <a:xfrm>
              <a:off x="3448" y="3083"/>
              <a:ext cx="8" cy="10"/>
            </a:xfrm>
            <a:custGeom>
              <a:avLst/>
              <a:gdLst/>
              <a:ahLst/>
              <a:cxnLst>
                <a:cxn ang="0">
                  <a:pos x="131" y="187"/>
                </a:cxn>
                <a:cxn ang="0">
                  <a:pos x="113" y="193"/>
                </a:cxn>
                <a:cxn ang="0">
                  <a:pos x="95" y="194"/>
                </a:cxn>
                <a:cxn ang="0">
                  <a:pos x="76" y="192"/>
                </a:cxn>
                <a:cxn ang="0">
                  <a:pos x="59" y="187"/>
                </a:cxn>
                <a:cxn ang="0">
                  <a:pos x="44" y="178"/>
                </a:cxn>
                <a:cxn ang="0">
                  <a:pos x="29" y="167"/>
                </a:cxn>
                <a:cxn ang="0">
                  <a:pos x="17" y="152"/>
                </a:cxn>
                <a:cxn ang="0">
                  <a:pos x="8" y="135"/>
                </a:cxn>
                <a:cxn ang="0">
                  <a:pos x="2" y="116"/>
                </a:cxn>
                <a:cxn ang="0">
                  <a:pos x="0" y="97"/>
                </a:cxn>
                <a:cxn ang="0">
                  <a:pos x="2" y="79"/>
                </a:cxn>
                <a:cxn ang="0">
                  <a:pos x="7" y="61"/>
                </a:cxn>
                <a:cxn ang="0">
                  <a:pos x="15" y="45"/>
                </a:cxn>
                <a:cxn ang="0">
                  <a:pos x="26" y="30"/>
                </a:cxn>
                <a:cxn ang="0">
                  <a:pos x="41" y="17"/>
                </a:cxn>
                <a:cxn ang="0">
                  <a:pos x="57" y="8"/>
                </a:cxn>
                <a:cxn ang="0">
                  <a:pos x="75" y="1"/>
                </a:cxn>
                <a:cxn ang="0">
                  <a:pos x="95" y="0"/>
                </a:cxn>
                <a:cxn ang="0">
                  <a:pos x="112" y="1"/>
                </a:cxn>
                <a:cxn ang="0">
                  <a:pos x="130" y="7"/>
                </a:cxn>
                <a:cxn ang="0">
                  <a:pos x="146" y="15"/>
                </a:cxn>
                <a:cxn ang="0">
                  <a:pos x="160" y="27"/>
                </a:cxn>
                <a:cxn ang="0">
                  <a:pos x="172" y="41"/>
                </a:cxn>
                <a:cxn ang="0">
                  <a:pos x="181" y="58"/>
                </a:cxn>
                <a:cxn ang="0">
                  <a:pos x="187" y="77"/>
                </a:cxn>
                <a:cxn ang="0">
                  <a:pos x="189" y="96"/>
                </a:cxn>
                <a:cxn ang="0">
                  <a:pos x="188" y="114"/>
                </a:cxn>
                <a:cxn ang="0">
                  <a:pos x="182" y="132"/>
                </a:cxn>
                <a:cxn ang="0">
                  <a:pos x="174" y="149"/>
                </a:cxn>
                <a:cxn ang="0">
                  <a:pos x="163" y="165"/>
                </a:cxn>
                <a:cxn ang="0">
                  <a:pos x="149" y="177"/>
                </a:cxn>
                <a:cxn ang="0">
                  <a:pos x="131" y="187"/>
                </a:cxn>
              </a:cxnLst>
              <a:rect l="0" t="0" r="r" b="b"/>
              <a:pathLst>
                <a:path w="189" h="194">
                  <a:moveTo>
                    <a:pt x="131" y="187"/>
                  </a:moveTo>
                  <a:lnTo>
                    <a:pt x="113" y="193"/>
                  </a:lnTo>
                  <a:lnTo>
                    <a:pt x="95" y="194"/>
                  </a:lnTo>
                  <a:lnTo>
                    <a:pt x="76" y="192"/>
                  </a:lnTo>
                  <a:lnTo>
                    <a:pt x="59" y="187"/>
                  </a:lnTo>
                  <a:lnTo>
                    <a:pt x="44" y="178"/>
                  </a:lnTo>
                  <a:lnTo>
                    <a:pt x="29" y="167"/>
                  </a:lnTo>
                  <a:lnTo>
                    <a:pt x="17" y="152"/>
                  </a:lnTo>
                  <a:lnTo>
                    <a:pt x="8" y="135"/>
                  </a:lnTo>
                  <a:lnTo>
                    <a:pt x="2" y="116"/>
                  </a:lnTo>
                  <a:lnTo>
                    <a:pt x="0" y="97"/>
                  </a:lnTo>
                  <a:lnTo>
                    <a:pt x="2" y="79"/>
                  </a:lnTo>
                  <a:lnTo>
                    <a:pt x="7" y="61"/>
                  </a:lnTo>
                  <a:lnTo>
                    <a:pt x="15" y="45"/>
                  </a:lnTo>
                  <a:lnTo>
                    <a:pt x="26" y="30"/>
                  </a:lnTo>
                  <a:lnTo>
                    <a:pt x="41" y="17"/>
                  </a:lnTo>
                  <a:lnTo>
                    <a:pt x="57" y="8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2" y="1"/>
                  </a:lnTo>
                  <a:lnTo>
                    <a:pt x="130" y="7"/>
                  </a:lnTo>
                  <a:lnTo>
                    <a:pt x="146" y="15"/>
                  </a:lnTo>
                  <a:lnTo>
                    <a:pt x="160" y="27"/>
                  </a:lnTo>
                  <a:lnTo>
                    <a:pt x="172" y="41"/>
                  </a:lnTo>
                  <a:lnTo>
                    <a:pt x="181" y="58"/>
                  </a:lnTo>
                  <a:lnTo>
                    <a:pt x="187" y="77"/>
                  </a:lnTo>
                  <a:lnTo>
                    <a:pt x="189" y="96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9"/>
                  </a:lnTo>
                  <a:lnTo>
                    <a:pt x="163" y="165"/>
                  </a:lnTo>
                  <a:lnTo>
                    <a:pt x="149" y="177"/>
                  </a:lnTo>
                  <a:lnTo>
                    <a:pt x="131" y="187"/>
                  </a:lnTo>
                  <a:close/>
                </a:path>
              </a:pathLst>
            </a:custGeom>
            <a:solidFill>
              <a:srgbClr val="F087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03" name="Freeform 111"/>
            <p:cNvSpPr>
              <a:spLocks/>
            </p:cNvSpPr>
            <p:nvPr/>
          </p:nvSpPr>
          <p:spPr bwMode="auto">
            <a:xfrm>
              <a:off x="3448" y="3083"/>
              <a:ext cx="8" cy="10"/>
            </a:xfrm>
            <a:custGeom>
              <a:avLst/>
              <a:gdLst/>
              <a:ahLst/>
              <a:cxnLst>
                <a:cxn ang="0">
                  <a:pos x="120" y="170"/>
                </a:cxn>
                <a:cxn ang="0">
                  <a:pos x="104" y="175"/>
                </a:cxn>
                <a:cxn ang="0">
                  <a:pos x="87" y="177"/>
                </a:cxn>
                <a:cxn ang="0">
                  <a:pos x="70" y="176"/>
                </a:cxn>
                <a:cxn ang="0">
                  <a:pos x="54" y="171"/>
                </a:cxn>
                <a:cxn ang="0">
                  <a:pos x="40" y="163"/>
                </a:cxn>
                <a:cxn ang="0">
                  <a:pos x="27" y="152"/>
                </a:cxn>
                <a:cxn ang="0">
                  <a:pos x="15" y="139"/>
                </a:cxn>
                <a:cxn ang="0">
                  <a:pos x="7" y="124"/>
                </a:cxn>
                <a:cxn ang="0">
                  <a:pos x="2" y="107"/>
                </a:cxn>
                <a:cxn ang="0">
                  <a:pos x="0" y="90"/>
                </a:cxn>
                <a:cxn ang="0">
                  <a:pos x="2" y="72"/>
                </a:cxn>
                <a:cxn ang="0">
                  <a:pos x="7" y="56"/>
                </a:cxn>
                <a:cxn ang="0">
                  <a:pos x="14" y="41"/>
                </a:cxn>
                <a:cxn ang="0">
                  <a:pos x="25" y="28"/>
                </a:cxn>
                <a:cxn ang="0">
                  <a:pos x="37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5" y="0"/>
                </a:cxn>
                <a:cxn ang="0">
                  <a:pos x="102" y="2"/>
                </a:cxn>
                <a:cxn ang="0">
                  <a:pos x="117" y="7"/>
                </a:cxn>
                <a:cxn ang="0">
                  <a:pos x="132" y="15"/>
                </a:cxn>
                <a:cxn ang="0">
                  <a:pos x="145" y="25"/>
                </a:cxn>
                <a:cxn ang="0">
                  <a:pos x="156" y="38"/>
                </a:cxn>
                <a:cxn ang="0">
                  <a:pos x="164" y="53"/>
                </a:cxn>
                <a:cxn ang="0">
                  <a:pos x="169" y="70"/>
                </a:cxn>
                <a:cxn ang="0">
                  <a:pos x="171" y="88"/>
                </a:cxn>
                <a:cxn ang="0">
                  <a:pos x="169" y="105"/>
                </a:cxn>
                <a:cxn ang="0">
                  <a:pos x="165" y="121"/>
                </a:cxn>
                <a:cxn ang="0">
                  <a:pos x="158" y="136"/>
                </a:cxn>
                <a:cxn ang="0">
                  <a:pos x="148" y="150"/>
                </a:cxn>
                <a:cxn ang="0">
                  <a:pos x="136" y="162"/>
                </a:cxn>
                <a:cxn ang="0">
                  <a:pos x="120" y="170"/>
                </a:cxn>
              </a:cxnLst>
              <a:rect l="0" t="0" r="r" b="b"/>
              <a:pathLst>
                <a:path w="171" h="177">
                  <a:moveTo>
                    <a:pt x="120" y="170"/>
                  </a:moveTo>
                  <a:lnTo>
                    <a:pt x="104" y="175"/>
                  </a:lnTo>
                  <a:lnTo>
                    <a:pt x="87" y="177"/>
                  </a:lnTo>
                  <a:lnTo>
                    <a:pt x="70" y="176"/>
                  </a:lnTo>
                  <a:lnTo>
                    <a:pt x="54" y="171"/>
                  </a:lnTo>
                  <a:lnTo>
                    <a:pt x="40" y="163"/>
                  </a:lnTo>
                  <a:lnTo>
                    <a:pt x="27" y="152"/>
                  </a:lnTo>
                  <a:lnTo>
                    <a:pt x="15" y="139"/>
                  </a:lnTo>
                  <a:lnTo>
                    <a:pt x="7" y="124"/>
                  </a:lnTo>
                  <a:lnTo>
                    <a:pt x="2" y="107"/>
                  </a:lnTo>
                  <a:lnTo>
                    <a:pt x="0" y="90"/>
                  </a:lnTo>
                  <a:lnTo>
                    <a:pt x="2" y="72"/>
                  </a:lnTo>
                  <a:lnTo>
                    <a:pt x="7" y="56"/>
                  </a:lnTo>
                  <a:lnTo>
                    <a:pt x="14" y="41"/>
                  </a:lnTo>
                  <a:lnTo>
                    <a:pt x="25" y="28"/>
                  </a:lnTo>
                  <a:lnTo>
                    <a:pt x="37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7" y="7"/>
                  </a:lnTo>
                  <a:lnTo>
                    <a:pt x="132" y="15"/>
                  </a:lnTo>
                  <a:lnTo>
                    <a:pt x="145" y="25"/>
                  </a:lnTo>
                  <a:lnTo>
                    <a:pt x="156" y="38"/>
                  </a:lnTo>
                  <a:lnTo>
                    <a:pt x="164" y="53"/>
                  </a:lnTo>
                  <a:lnTo>
                    <a:pt x="169" y="70"/>
                  </a:lnTo>
                  <a:lnTo>
                    <a:pt x="171" y="88"/>
                  </a:lnTo>
                  <a:lnTo>
                    <a:pt x="169" y="105"/>
                  </a:lnTo>
                  <a:lnTo>
                    <a:pt x="165" y="121"/>
                  </a:lnTo>
                  <a:lnTo>
                    <a:pt x="158" y="136"/>
                  </a:lnTo>
                  <a:lnTo>
                    <a:pt x="148" y="150"/>
                  </a:lnTo>
                  <a:lnTo>
                    <a:pt x="136" y="162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F5AE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04" name="Freeform 112"/>
            <p:cNvSpPr>
              <a:spLocks/>
            </p:cNvSpPr>
            <p:nvPr/>
          </p:nvSpPr>
          <p:spPr bwMode="auto">
            <a:xfrm>
              <a:off x="3449" y="3083"/>
              <a:ext cx="7" cy="9"/>
            </a:xfrm>
            <a:custGeom>
              <a:avLst/>
              <a:gdLst/>
              <a:ahLst/>
              <a:cxnLst>
                <a:cxn ang="0">
                  <a:pos x="106" y="149"/>
                </a:cxn>
                <a:cxn ang="0">
                  <a:pos x="92" y="155"/>
                </a:cxn>
                <a:cxn ang="0">
                  <a:pos x="77" y="156"/>
                </a:cxn>
                <a:cxn ang="0">
                  <a:pos x="63" y="155"/>
                </a:cxn>
                <a:cxn ang="0">
                  <a:pos x="48" y="150"/>
                </a:cxn>
                <a:cxn ang="0">
                  <a:pos x="35" y="143"/>
                </a:cxn>
                <a:cxn ang="0">
                  <a:pos x="24" y="133"/>
                </a:cxn>
                <a:cxn ang="0">
                  <a:pos x="14" y="122"/>
                </a:cxn>
                <a:cxn ang="0">
                  <a:pos x="6" y="108"/>
                </a:cxn>
                <a:cxn ang="0">
                  <a:pos x="2" y="93"/>
                </a:cxn>
                <a:cxn ang="0">
                  <a:pos x="0" y="78"/>
                </a:cxn>
                <a:cxn ang="0">
                  <a:pos x="1" y="63"/>
                </a:cxn>
                <a:cxn ang="0">
                  <a:pos x="5" y="49"/>
                </a:cxn>
                <a:cxn ang="0">
                  <a:pos x="13" y="35"/>
                </a:cxn>
                <a:cxn ang="0">
                  <a:pos x="22" y="24"/>
                </a:cxn>
                <a:cxn ang="0">
                  <a:pos x="33" y="13"/>
                </a:cxn>
                <a:cxn ang="0">
                  <a:pos x="46" y="6"/>
                </a:cxn>
                <a:cxn ang="0">
                  <a:pos x="60" y="1"/>
                </a:cxn>
                <a:cxn ang="0">
                  <a:pos x="76" y="0"/>
                </a:cxn>
                <a:cxn ang="0">
                  <a:pos x="90" y="1"/>
                </a:cxn>
                <a:cxn ang="0">
                  <a:pos x="104" y="5"/>
                </a:cxn>
                <a:cxn ang="0">
                  <a:pos x="118" y="11"/>
                </a:cxn>
                <a:cxn ang="0">
                  <a:pos x="129" y="21"/>
                </a:cxn>
                <a:cxn ang="0">
                  <a:pos x="139" y="32"/>
                </a:cxn>
                <a:cxn ang="0">
                  <a:pos x="146" y="46"/>
                </a:cxn>
                <a:cxn ang="0">
                  <a:pos x="150" y="61"/>
                </a:cxn>
                <a:cxn ang="0">
                  <a:pos x="152" y="77"/>
                </a:cxn>
                <a:cxn ang="0">
                  <a:pos x="151" y="91"/>
                </a:cxn>
                <a:cxn ang="0">
                  <a:pos x="147" y="106"/>
                </a:cxn>
                <a:cxn ang="0">
                  <a:pos x="140" y="120"/>
                </a:cxn>
                <a:cxn ang="0">
                  <a:pos x="131" y="131"/>
                </a:cxn>
                <a:cxn ang="0">
                  <a:pos x="120" y="142"/>
                </a:cxn>
                <a:cxn ang="0">
                  <a:pos x="106" y="149"/>
                </a:cxn>
              </a:cxnLst>
              <a:rect l="0" t="0" r="r" b="b"/>
              <a:pathLst>
                <a:path w="152" h="156">
                  <a:moveTo>
                    <a:pt x="106" y="149"/>
                  </a:moveTo>
                  <a:lnTo>
                    <a:pt x="92" y="155"/>
                  </a:lnTo>
                  <a:lnTo>
                    <a:pt x="77" y="156"/>
                  </a:lnTo>
                  <a:lnTo>
                    <a:pt x="63" y="155"/>
                  </a:lnTo>
                  <a:lnTo>
                    <a:pt x="48" y="150"/>
                  </a:lnTo>
                  <a:lnTo>
                    <a:pt x="35" y="143"/>
                  </a:lnTo>
                  <a:lnTo>
                    <a:pt x="24" y="133"/>
                  </a:lnTo>
                  <a:lnTo>
                    <a:pt x="14" y="122"/>
                  </a:lnTo>
                  <a:lnTo>
                    <a:pt x="6" y="108"/>
                  </a:lnTo>
                  <a:lnTo>
                    <a:pt x="2" y="93"/>
                  </a:lnTo>
                  <a:lnTo>
                    <a:pt x="0" y="78"/>
                  </a:lnTo>
                  <a:lnTo>
                    <a:pt x="1" y="63"/>
                  </a:lnTo>
                  <a:lnTo>
                    <a:pt x="5" y="49"/>
                  </a:lnTo>
                  <a:lnTo>
                    <a:pt x="13" y="35"/>
                  </a:lnTo>
                  <a:lnTo>
                    <a:pt x="22" y="24"/>
                  </a:lnTo>
                  <a:lnTo>
                    <a:pt x="33" y="13"/>
                  </a:lnTo>
                  <a:lnTo>
                    <a:pt x="46" y="6"/>
                  </a:lnTo>
                  <a:lnTo>
                    <a:pt x="60" y="1"/>
                  </a:lnTo>
                  <a:lnTo>
                    <a:pt x="76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8" y="11"/>
                  </a:lnTo>
                  <a:lnTo>
                    <a:pt x="129" y="21"/>
                  </a:lnTo>
                  <a:lnTo>
                    <a:pt x="139" y="32"/>
                  </a:lnTo>
                  <a:lnTo>
                    <a:pt x="146" y="46"/>
                  </a:lnTo>
                  <a:lnTo>
                    <a:pt x="150" y="61"/>
                  </a:lnTo>
                  <a:lnTo>
                    <a:pt x="152" y="77"/>
                  </a:lnTo>
                  <a:lnTo>
                    <a:pt x="151" y="91"/>
                  </a:lnTo>
                  <a:lnTo>
                    <a:pt x="147" y="106"/>
                  </a:lnTo>
                  <a:lnTo>
                    <a:pt x="140" y="120"/>
                  </a:lnTo>
                  <a:lnTo>
                    <a:pt x="131" y="131"/>
                  </a:lnTo>
                  <a:lnTo>
                    <a:pt x="120" y="142"/>
                  </a:lnTo>
                  <a:lnTo>
                    <a:pt x="106" y="149"/>
                  </a:lnTo>
                  <a:close/>
                </a:path>
              </a:pathLst>
            </a:custGeom>
            <a:solidFill>
              <a:srgbClr val="FAD6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05" name="Freeform 113"/>
            <p:cNvSpPr>
              <a:spLocks/>
            </p:cNvSpPr>
            <p:nvPr/>
          </p:nvSpPr>
          <p:spPr bwMode="auto">
            <a:xfrm>
              <a:off x="3449" y="3083"/>
              <a:ext cx="6" cy="8"/>
            </a:xfrm>
            <a:custGeom>
              <a:avLst/>
              <a:gdLst/>
              <a:ahLst/>
              <a:cxnLst>
                <a:cxn ang="0">
                  <a:pos x="93" y="134"/>
                </a:cxn>
                <a:cxn ang="0">
                  <a:pos x="80" y="138"/>
                </a:cxn>
                <a:cxn ang="0">
                  <a:pos x="68" y="139"/>
                </a:cxn>
                <a:cxn ang="0">
                  <a:pos x="55" y="138"/>
                </a:cxn>
                <a:cxn ang="0">
                  <a:pos x="42" y="134"/>
                </a:cxn>
                <a:cxn ang="0">
                  <a:pos x="30" y="127"/>
                </a:cxn>
                <a:cxn ang="0">
                  <a:pos x="20" y="119"/>
                </a:cxn>
                <a:cxn ang="0">
                  <a:pos x="12" y="109"/>
                </a:cxn>
                <a:cxn ang="0">
                  <a:pos x="5" y="97"/>
                </a:cxn>
                <a:cxn ang="0">
                  <a:pos x="1" y="83"/>
                </a:cxn>
                <a:cxn ang="0">
                  <a:pos x="0" y="70"/>
                </a:cxn>
                <a:cxn ang="0">
                  <a:pos x="1" y="57"/>
                </a:cxn>
                <a:cxn ang="0">
                  <a:pos x="5" y="44"/>
                </a:cxn>
                <a:cxn ang="0">
                  <a:pos x="11" y="31"/>
                </a:cxn>
                <a:cxn ang="0">
                  <a:pos x="19" y="21"/>
                </a:cxn>
                <a:cxn ang="0">
                  <a:pos x="28" y="12"/>
                </a:cxn>
                <a:cxn ang="0">
                  <a:pos x="40" y="5"/>
                </a:cxn>
                <a:cxn ang="0">
                  <a:pos x="54" y="1"/>
                </a:cxn>
                <a:cxn ang="0">
                  <a:pos x="66" y="0"/>
                </a:cxn>
                <a:cxn ang="0">
                  <a:pos x="79" y="1"/>
                </a:cxn>
                <a:cxn ang="0">
                  <a:pos x="91" y="5"/>
                </a:cxn>
                <a:cxn ang="0">
                  <a:pos x="104" y="11"/>
                </a:cxn>
                <a:cxn ang="0">
                  <a:pos x="114" y="20"/>
                </a:cxn>
                <a:cxn ang="0">
                  <a:pos x="122" y="29"/>
                </a:cxn>
                <a:cxn ang="0">
                  <a:pos x="129" y="42"/>
                </a:cxn>
                <a:cxn ang="0">
                  <a:pos x="133" y="56"/>
                </a:cxn>
                <a:cxn ang="0">
                  <a:pos x="134" y="68"/>
                </a:cxn>
                <a:cxn ang="0">
                  <a:pos x="133" y="82"/>
                </a:cxn>
                <a:cxn ang="0">
                  <a:pos x="129" y="95"/>
                </a:cxn>
                <a:cxn ang="0">
                  <a:pos x="123" y="107"/>
                </a:cxn>
                <a:cxn ang="0">
                  <a:pos x="115" y="118"/>
                </a:cxn>
                <a:cxn ang="0">
                  <a:pos x="106" y="126"/>
                </a:cxn>
                <a:cxn ang="0">
                  <a:pos x="93" y="134"/>
                </a:cxn>
              </a:cxnLst>
              <a:rect l="0" t="0" r="r" b="b"/>
              <a:pathLst>
                <a:path w="134" h="139">
                  <a:moveTo>
                    <a:pt x="93" y="134"/>
                  </a:moveTo>
                  <a:lnTo>
                    <a:pt x="80" y="138"/>
                  </a:lnTo>
                  <a:lnTo>
                    <a:pt x="68" y="139"/>
                  </a:lnTo>
                  <a:lnTo>
                    <a:pt x="55" y="138"/>
                  </a:lnTo>
                  <a:lnTo>
                    <a:pt x="42" y="134"/>
                  </a:lnTo>
                  <a:lnTo>
                    <a:pt x="30" y="127"/>
                  </a:lnTo>
                  <a:lnTo>
                    <a:pt x="20" y="119"/>
                  </a:lnTo>
                  <a:lnTo>
                    <a:pt x="12" y="109"/>
                  </a:lnTo>
                  <a:lnTo>
                    <a:pt x="5" y="97"/>
                  </a:lnTo>
                  <a:lnTo>
                    <a:pt x="1" y="83"/>
                  </a:lnTo>
                  <a:lnTo>
                    <a:pt x="0" y="70"/>
                  </a:lnTo>
                  <a:lnTo>
                    <a:pt x="1" y="57"/>
                  </a:lnTo>
                  <a:lnTo>
                    <a:pt x="5" y="44"/>
                  </a:lnTo>
                  <a:lnTo>
                    <a:pt x="11" y="31"/>
                  </a:lnTo>
                  <a:lnTo>
                    <a:pt x="19" y="21"/>
                  </a:lnTo>
                  <a:lnTo>
                    <a:pt x="28" y="12"/>
                  </a:lnTo>
                  <a:lnTo>
                    <a:pt x="40" y="5"/>
                  </a:lnTo>
                  <a:lnTo>
                    <a:pt x="54" y="1"/>
                  </a:lnTo>
                  <a:lnTo>
                    <a:pt x="66" y="0"/>
                  </a:lnTo>
                  <a:lnTo>
                    <a:pt x="79" y="1"/>
                  </a:lnTo>
                  <a:lnTo>
                    <a:pt x="91" y="5"/>
                  </a:lnTo>
                  <a:lnTo>
                    <a:pt x="104" y="11"/>
                  </a:lnTo>
                  <a:lnTo>
                    <a:pt x="114" y="20"/>
                  </a:lnTo>
                  <a:lnTo>
                    <a:pt x="122" y="29"/>
                  </a:lnTo>
                  <a:lnTo>
                    <a:pt x="129" y="42"/>
                  </a:lnTo>
                  <a:lnTo>
                    <a:pt x="133" y="56"/>
                  </a:lnTo>
                  <a:lnTo>
                    <a:pt x="134" y="68"/>
                  </a:lnTo>
                  <a:lnTo>
                    <a:pt x="133" y="82"/>
                  </a:lnTo>
                  <a:lnTo>
                    <a:pt x="129" y="95"/>
                  </a:lnTo>
                  <a:lnTo>
                    <a:pt x="123" y="107"/>
                  </a:lnTo>
                  <a:lnTo>
                    <a:pt x="115" y="118"/>
                  </a:lnTo>
                  <a:lnTo>
                    <a:pt x="106" y="126"/>
                  </a:lnTo>
                  <a:lnTo>
                    <a:pt x="93" y="1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06" name="Freeform 114"/>
            <p:cNvSpPr>
              <a:spLocks/>
            </p:cNvSpPr>
            <p:nvPr/>
          </p:nvSpPr>
          <p:spPr bwMode="auto">
            <a:xfrm>
              <a:off x="3441" y="3093"/>
              <a:ext cx="1" cy="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1" y="8"/>
                </a:cxn>
                <a:cxn ang="0">
                  <a:pos x="0" y="15"/>
                </a:cxn>
                <a:cxn ang="0">
                  <a:pos x="1" y="20"/>
                </a:cxn>
                <a:cxn ang="0">
                  <a:pos x="4" y="26"/>
                </a:cxn>
                <a:cxn ang="0">
                  <a:pos x="8" y="31"/>
                </a:cxn>
                <a:cxn ang="0">
                  <a:pos x="14" y="33"/>
                </a:cxn>
                <a:cxn ang="0">
                  <a:pos x="21" y="32"/>
                </a:cxn>
                <a:cxn ang="0">
                  <a:pos x="11" y="0"/>
                </a:cxn>
              </a:cxnLst>
              <a:rect l="0" t="0" r="r" b="b"/>
              <a:pathLst>
                <a:path w="21" h="33">
                  <a:moveTo>
                    <a:pt x="11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8" y="31"/>
                  </a:lnTo>
                  <a:lnTo>
                    <a:pt x="14" y="33"/>
                  </a:lnTo>
                  <a:lnTo>
                    <a:pt x="21" y="3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07" name="Freeform 115"/>
            <p:cNvSpPr>
              <a:spLocks/>
            </p:cNvSpPr>
            <p:nvPr/>
          </p:nvSpPr>
          <p:spPr bwMode="auto">
            <a:xfrm>
              <a:off x="3442" y="3089"/>
              <a:ext cx="3" cy="6"/>
            </a:xfrm>
            <a:custGeom>
              <a:avLst/>
              <a:gdLst/>
              <a:ahLst/>
              <a:cxnLst>
                <a:cxn ang="0">
                  <a:pos x="40" y="12"/>
                </a:cxn>
                <a:cxn ang="0">
                  <a:pos x="40" y="12"/>
                </a:cxn>
                <a:cxn ang="0">
                  <a:pos x="42" y="22"/>
                </a:cxn>
                <a:cxn ang="0">
                  <a:pos x="42" y="28"/>
                </a:cxn>
                <a:cxn ang="0">
                  <a:pos x="39" y="37"/>
                </a:cxn>
                <a:cxn ang="0">
                  <a:pos x="36" y="43"/>
                </a:cxn>
                <a:cxn ang="0">
                  <a:pos x="30" y="49"/>
                </a:cxn>
                <a:cxn ang="0">
                  <a:pos x="21" y="57"/>
                </a:cxn>
                <a:cxn ang="0">
                  <a:pos x="12" y="61"/>
                </a:cxn>
                <a:cxn ang="0">
                  <a:pos x="0" y="66"/>
                </a:cxn>
                <a:cxn ang="0">
                  <a:pos x="10" y="98"/>
                </a:cxn>
                <a:cxn ang="0">
                  <a:pos x="26" y="92"/>
                </a:cxn>
                <a:cxn ang="0">
                  <a:pos x="39" y="84"/>
                </a:cxn>
                <a:cxn ang="0">
                  <a:pos x="50" y="74"/>
                </a:cxn>
                <a:cxn ang="0">
                  <a:pos x="63" y="64"/>
                </a:cxn>
                <a:cxn ang="0">
                  <a:pos x="70" y="49"/>
                </a:cxn>
                <a:cxn ang="0">
                  <a:pos x="75" y="34"/>
                </a:cxn>
                <a:cxn ang="0">
                  <a:pos x="75" y="18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40" y="12"/>
                </a:cxn>
              </a:cxnLst>
              <a:rect l="0" t="0" r="r" b="b"/>
              <a:pathLst>
                <a:path w="75" h="98">
                  <a:moveTo>
                    <a:pt x="40" y="12"/>
                  </a:moveTo>
                  <a:lnTo>
                    <a:pt x="40" y="12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39" y="37"/>
                  </a:lnTo>
                  <a:lnTo>
                    <a:pt x="36" y="43"/>
                  </a:lnTo>
                  <a:lnTo>
                    <a:pt x="30" y="49"/>
                  </a:lnTo>
                  <a:lnTo>
                    <a:pt x="21" y="57"/>
                  </a:lnTo>
                  <a:lnTo>
                    <a:pt x="12" y="61"/>
                  </a:lnTo>
                  <a:lnTo>
                    <a:pt x="0" y="66"/>
                  </a:lnTo>
                  <a:lnTo>
                    <a:pt x="10" y="98"/>
                  </a:lnTo>
                  <a:lnTo>
                    <a:pt x="26" y="92"/>
                  </a:lnTo>
                  <a:lnTo>
                    <a:pt x="39" y="84"/>
                  </a:lnTo>
                  <a:lnTo>
                    <a:pt x="50" y="74"/>
                  </a:lnTo>
                  <a:lnTo>
                    <a:pt x="63" y="64"/>
                  </a:lnTo>
                  <a:lnTo>
                    <a:pt x="70" y="49"/>
                  </a:lnTo>
                  <a:lnTo>
                    <a:pt x="75" y="34"/>
                  </a:lnTo>
                  <a:lnTo>
                    <a:pt x="75" y="18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08" name="Freeform 116"/>
            <p:cNvSpPr>
              <a:spLocks/>
            </p:cNvSpPr>
            <p:nvPr/>
          </p:nvSpPr>
          <p:spPr bwMode="auto">
            <a:xfrm>
              <a:off x="3440" y="3087"/>
              <a:ext cx="5" cy="3"/>
            </a:xfrm>
            <a:custGeom>
              <a:avLst/>
              <a:gdLst/>
              <a:ahLst/>
              <a:cxnLst>
                <a:cxn ang="0">
                  <a:pos x="20" y="43"/>
                </a:cxn>
                <a:cxn ang="0">
                  <a:pos x="20" y="43"/>
                </a:cxn>
                <a:cxn ang="0">
                  <a:pos x="27" y="39"/>
                </a:cxn>
                <a:cxn ang="0">
                  <a:pos x="36" y="35"/>
                </a:cxn>
                <a:cxn ang="0">
                  <a:pos x="45" y="33"/>
                </a:cxn>
                <a:cxn ang="0">
                  <a:pos x="54" y="33"/>
                </a:cxn>
                <a:cxn ang="0">
                  <a:pos x="62" y="36"/>
                </a:cxn>
                <a:cxn ang="0">
                  <a:pos x="69" y="39"/>
                </a:cxn>
                <a:cxn ang="0">
                  <a:pos x="74" y="43"/>
                </a:cxn>
                <a:cxn ang="0">
                  <a:pos x="77" y="49"/>
                </a:cxn>
                <a:cxn ang="0">
                  <a:pos x="108" y="37"/>
                </a:cxn>
                <a:cxn ang="0">
                  <a:pos x="98" y="22"/>
                </a:cxn>
                <a:cxn ang="0">
                  <a:pos x="87" y="11"/>
                </a:cxn>
                <a:cxn ang="0">
                  <a:pos x="74" y="4"/>
                </a:cxn>
                <a:cxn ang="0">
                  <a:pos x="58" y="0"/>
                </a:cxn>
                <a:cxn ang="0">
                  <a:pos x="41" y="0"/>
                </a:cxn>
                <a:cxn ang="0">
                  <a:pos x="26" y="3"/>
                </a:cxn>
                <a:cxn ang="0">
                  <a:pos x="13" y="9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0" y="43"/>
                </a:cxn>
              </a:cxnLst>
              <a:rect l="0" t="0" r="r" b="b"/>
              <a:pathLst>
                <a:path w="108" h="49">
                  <a:moveTo>
                    <a:pt x="20" y="43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6" y="35"/>
                  </a:lnTo>
                  <a:lnTo>
                    <a:pt x="45" y="33"/>
                  </a:lnTo>
                  <a:lnTo>
                    <a:pt x="54" y="33"/>
                  </a:lnTo>
                  <a:lnTo>
                    <a:pt x="62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49"/>
                  </a:lnTo>
                  <a:lnTo>
                    <a:pt x="108" y="37"/>
                  </a:lnTo>
                  <a:lnTo>
                    <a:pt x="98" y="22"/>
                  </a:lnTo>
                  <a:lnTo>
                    <a:pt x="87" y="11"/>
                  </a:lnTo>
                  <a:lnTo>
                    <a:pt x="74" y="4"/>
                  </a:lnTo>
                  <a:lnTo>
                    <a:pt x="58" y="0"/>
                  </a:lnTo>
                  <a:lnTo>
                    <a:pt x="41" y="0"/>
                  </a:lnTo>
                  <a:lnTo>
                    <a:pt x="26" y="3"/>
                  </a:lnTo>
                  <a:lnTo>
                    <a:pt x="13" y="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0" y="43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09" name="Freeform 117"/>
            <p:cNvSpPr>
              <a:spLocks/>
            </p:cNvSpPr>
            <p:nvPr/>
          </p:nvSpPr>
          <p:spPr bwMode="auto">
            <a:xfrm>
              <a:off x="3438" y="3088"/>
              <a:ext cx="3" cy="8"/>
            </a:xfrm>
            <a:custGeom>
              <a:avLst/>
              <a:gdLst/>
              <a:ahLst/>
              <a:cxnLst>
                <a:cxn ang="0">
                  <a:pos x="36" y="112"/>
                </a:cxn>
                <a:cxn ang="0">
                  <a:pos x="36" y="112"/>
                </a:cxn>
                <a:cxn ang="0">
                  <a:pos x="33" y="104"/>
                </a:cxn>
                <a:cxn ang="0">
                  <a:pos x="32" y="95"/>
                </a:cxn>
                <a:cxn ang="0">
                  <a:pos x="34" y="83"/>
                </a:cxn>
                <a:cxn ang="0">
                  <a:pos x="38" y="69"/>
                </a:cxn>
                <a:cxn ang="0">
                  <a:pos x="44" y="58"/>
                </a:cxn>
                <a:cxn ang="0">
                  <a:pos x="52" y="44"/>
                </a:cxn>
                <a:cxn ang="0">
                  <a:pos x="60" y="34"/>
                </a:cxn>
                <a:cxn ang="0">
                  <a:pos x="69" y="25"/>
                </a:cxn>
                <a:cxn ang="0">
                  <a:pos x="49" y="0"/>
                </a:cxn>
                <a:cxn ang="0">
                  <a:pos x="37" y="11"/>
                </a:cxn>
                <a:cxn ang="0">
                  <a:pos x="25" y="25"/>
                </a:cxn>
                <a:cxn ang="0">
                  <a:pos x="16" y="41"/>
                </a:cxn>
                <a:cxn ang="0">
                  <a:pos x="8" y="57"/>
                </a:cxn>
                <a:cxn ang="0">
                  <a:pos x="2" y="75"/>
                </a:cxn>
                <a:cxn ang="0">
                  <a:pos x="0" y="92"/>
                </a:cxn>
                <a:cxn ang="0">
                  <a:pos x="1" y="112"/>
                </a:cxn>
                <a:cxn ang="0">
                  <a:pos x="8" y="129"/>
                </a:cxn>
                <a:cxn ang="0">
                  <a:pos x="8" y="129"/>
                </a:cxn>
                <a:cxn ang="0">
                  <a:pos x="36" y="112"/>
                </a:cxn>
              </a:cxnLst>
              <a:rect l="0" t="0" r="r" b="b"/>
              <a:pathLst>
                <a:path w="69" h="129">
                  <a:moveTo>
                    <a:pt x="36" y="112"/>
                  </a:moveTo>
                  <a:lnTo>
                    <a:pt x="36" y="112"/>
                  </a:lnTo>
                  <a:lnTo>
                    <a:pt x="33" y="104"/>
                  </a:lnTo>
                  <a:lnTo>
                    <a:pt x="32" y="95"/>
                  </a:lnTo>
                  <a:lnTo>
                    <a:pt x="34" y="83"/>
                  </a:lnTo>
                  <a:lnTo>
                    <a:pt x="38" y="69"/>
                  </a:lnTo>
                  <a:lnTo>
                    <a:pt x="44" y="58"/>
                  </a:lnTo>
                  <a:lnTo>
                    <a:pt x="52" y="44"/>
                  </a:lnTo>
                  <a:lnTo>
                    <a:pt x="60" y="34"/>
                  </a:lnTo>
                  <a:lnTo>
                    <a:pt x="69" y="25"/>
                  </a:lnTo>
                  <a:lnTo>
                    <a:pt x="49" y="0"/>
                  </a:lnTo>
                  <a:lnTo>
                    <a:pt x="37" y="11"/>
                  </a:lnTo>
                  <a:lnTo>
                    <a:pt x="25" y="25"/>
                  </a:lnTo>
                  <a:lnTo>
                    <a:pt x="16" y="41"/>
                  </a:lnTo>
                  <a:lnTo>
                    <a:pt x="8" y="57"/>
                  </a:lnTo>
                  <a:lnTo>
                    <a:pt x="2" y="75"/>
                  </a:lnTo>
                  <a:lnTo>
                    <a:pt x="0" y="92"/>
                  </a:lnTo>
                  <a:lnTo>
                    <a:pt x="1" y="112"/>
                  </a:lnTo>
                  <a:lnTo>
                    <a:pt x="8" y="129"/>
                  </a:lnTo>
                  <a:lnTo>
                    <a:pt x="8" y="129"/>
                  </a:lnTo>
                  <a:lnTo>
                    <a:pt x="36" y="1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10" name="Freeform 118"/>
            <p:cNvSpPr>
              <a:spLocks/>
            </p:cNvSpPr>
            <p:nvPr/>
          </p:nvSpPr>
          <p:spPr bwMode="auto">
            <a:xfrm>
              <a:off x="3438" y="3095"/>
              <a:ext cx="5" cy="4"/>
            </a:xfrm>
            <a:custGeom>
              <a:avLst/>
              <a:gdLst/>
              <a:ahLst/>
              <a:cxnLst>
                <a:cxn ang="0">
                  <a:pos x="107" y="41"/>
                </a:cxn>
                <a:cxn ang="0">
                  <a:pos x="107" y="41"/>
                </a:cxn>
                <a:cxn ang="0">
                  <a:pos x="96" y="43"/>
                </a:cxn>
                <a:cxn ang="0">
                  <a:pos x="83" y="43"/>
                </a:cxn>
                <a:cxn ang="0">
                  <a:pos x="72" y="42"/>
                </a:cxn>
                <a:cxn ang="0">
                  <a:pos x="62" y="36"/>
                </a:cxn>
                <a:cxn ang="0">
                  <a:pos x="52" y="30"/>
                </a:cxn>
                <a:cxn ang="0">
                  <a:pos x="43" y="23"/>
                </a:cxn>
                <a:cxn ang="0">
                  <a:pos x="35" y="13"/>
                </a:cxn>
                <a:cxn ang="0">
                  <a:pos x="28" y="0"/>
                </a:cxn>
                <a:cxn ang="0">
                  <a:pos x="0" y="17"/>
                </a:cxn>
                <a:cxn ang="0">
                  <a:pos x="9" y="32"/>
                </a:cxn>
                <a:cxn ang="0">
                  <a:pos x="20" y="46"/>
                </a:cxn>
                <a:cxn ang="0">
                  <a:pos x="33" y="57"/>
                </a:cxn>
                <a:cxn ang="0">
                  <a:pos x="48" y="66"/>
                </a:cxn>
                <a:cxn ang="0">
                  <a:pos x="64" y="73"/>
                </a:cxn>
                <a:cxn ang="0">
                  <a:pos x="81" y="76"/>
                </a:cxn>
                <a:cxn ang="0">
                  <a:pos x="98" y="76"/>
                </a:cxn>
                <a:cxn ang="0">
                  <a:pos x="117" y="72"/>
                </a:cxn>
                <a:cxn ang="0">
                  <a:pos x="117" y="72"/>
                </a:cxn>
                <a:cxn ang="0">
                  <a:pos x="107" y="41"/>
                </a:cxn>
              </a:cxnLst>
              <a:rect l="0" t="0" r="r" b="b"/>
              <a:pathLst>
                <a:path w="117" h="76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3" y="43"/>
                  </a:lnTo>
                  <a:lnTo>
                    <a:pt x="72" y="42"/>
                  </a:lnTo>
                  <a:lnTo>
                    <a:pt x="62" y="36"/>
                  </a:lnTo>
                  <a:lnTo>
                    <a:pt x="52" y="30"/>
                  </a:lnTo>
                  <a:lnTo>
                    <a:pt x="43" y="23"/>
                  </a:lnTo>
                  <a:lnTo>
                    <a:pt x="35" y="13"/>
                  </a:lnTo>
                  <a:lnTo>
                    <a:pt x="28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0" y="46"/>
                  </a:lnTo>
                  <a:lnTo>
                    <a:pt x="33" y="57"/>
                  </a:lnTo>
                  <a:lnTo>
                    <a:pt x="48" y="66"/>
                  </a:lnTo>
                  <a:lnTo>
                    <a:pt x="64" y="73"/>
                  </a:lnTo>
                  <a:lnTo>
                    <a:pt x="81" y="76"/>
                  </a:lnTo>
                  <a:lnTo>
                    <a:pt x="98" y="76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11" name="Freeform 119"/>
            <p:cNvSpPr>
              <a:spLocks/>
            </p:cNvSpPr>
            <p:nvPr/>
          </p:nvSpPr>
          <p:spPr bwMode="auto">
            <a:xfrm>
              <a:off x="3443" y="3094"/>
              <a:ext cx="4" cy="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46" y="8"/>
                </a:cxn>
                <a:cxn ang="0">
                  <a:pos x="44" y="15"/>
                </a:cxn>
                <a:cxn ang="0">
                  <a:pos x="40" y="24"/>
                </a:cxn>
                <a:cxn ang="0">
                  <a:pos x="35" y="32"/>
                </a:cxn>
                <a:cxn ang="0">
                  <a:pos x="28" y="39"/>
                </a:cxn>
                <a:cxn ang="0">
                  <a:pos x="21" y="46"/>
                </a:cxn>
                <a:cxn ang="0">
                  <a:pos x="11" y="52"/>
                </a:cxn>
                <a:cxn ang="0">
                  <a:pos x="0" y="57"/>
                </a:cxn>
                <a:cxn ang="0">
                  <a:pos x="10" y="88"/>
                </a:cxn>
                <a:cxn ang="0">
                  <a:pos x="25" y="82"/>
                </a:cxn>
                <a:cxn ang="0">
                  <a:pos x="40" y="73"/>
                </a:cxn>
                <a:cxn ang="0">
                  <a:pos x="51" y="64"/>
                </a:cxn>
                <a:cxn ang="0">
                  <a:pos x="61" y="53"/>
                </a:cxn>
                <a:cxn ang="0">
                  <a:pos x="68" y="41"/>
                </a:cxn>
                <a:cxn ang="0">
                  <a:pos x="74" y="28"/>
                </a:cxn>
                <a:cxn ang="0">
                  <a:pos x="78" y="14"/>
                </a:cxn>
                <a:cxn ang="0">
                  <a:pos x="79" y="2"/>
                </a:cxn>
                <a:cxn ang="0">
                  <a:pos x="47" y="0"/>
                </a:cxn>
              </a:cxnLst>
              <a:rect l="0" t="0" r="r" b="b"/>
              <a:pathLst>
                <a:path w="79" h="88">
                  <a:moveTo>
                    <a:pt x="47" y="0"/>
                  </a:moveTo>
                  <a:lnTo>
                    <a:pt x="46" y="8"/>
                  </a:lnTo>
                  <a:lnTo>
                    <a:pt x="44" y="15"/>
                  </a:lnTo>
                  <a:lnTo>
                    <a:pt x="40" y="24"/>
                  </a:lnTo>
                  <a:lnTo>
                    <a:pt x="35" y="32"/>
                  </a:lnTo>
                  <a:lnTo>
                    <a:pt x="28" y="39"/>
                  </a:lnTo>
                  <a:lnTo>
                    <a:pt x="21" y="46"/>
                  </a:lnTo>
                  <a:lnTo>
                    <a:pt x="11" y="52"/>
                  </a:lnTo>
                  <a:lnTo>
                    <a:pt x="0" y="57"/>
                  </a:lnTo>
                  <a:lnTo>
                    <a:pt x="10" y="88"/>
                  </a:lnTo>
                  <a:lnTo>
                    <a:pt x="25" y="82"/>
                  </a:lnTo>
                  <a:lnTo>
                    <a:pt x="40" y="73"/>
                  </a:lnTo>
                  <a:lnTo>
                    <a:pt x="51" y="64"/>
                  </a:lnTo>
                  <a:lnTo>
                    <a:pt x="61" y="53"/>
                  </a:lnTo>
                  <a:lnTo>
                    <a:pt x="68" y="41"/>
                  </a:lnTo>
                  <a:lnTo>
                    <a:pt x="74" y="28"/>
                  </a:lnTo>
                  <a:lnTo>
                    <a:pt x="78" y="14"/>
                  </a:lnTo>
                  <a:lnTo>
                    <a:pt x="79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12" name="Freeform 120"/>
            <p:cNvSpPr>
              <a:spLocks/>
            </p:cNvSpPr>
            <p:nvPr/>
          </p:nvSpPr>
          <p:spPr bwMode="auto">
            <a:xfrm>
              <a:off x="3442" y="3097"/>
              <a:ext cx="2" cy="1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31" y="11"/>
                </a:cxn>
                <a:cxn ang="0">
                  <a:pos x="28" y="6"/>
                </a:cxn>
                <a:cxn ang="0">
                  <a:pos x="23" y="3"/>
                </a:cxn>
                <a:cxn ang="0">
                  <a:pos x="17" y="0"/>
                </a:cxn>
                <a:cxn ang="0">
                  <a:pos x="11" y="2"/>
                </a:cxn>
                <a:cxn ang="0">
                  <a:pos x="6" y="4"/>
                </a:cxn>
                <a:cxn ang="0">
                  <a:pos x="2" y="9"/>
                </a:cxn>
                <a:cxn ang="0">
                  <a:pos x="0" y="16"/>
                </a:cxn>
                <a:cxn ang="0">
                  <a:pos x="32" y="18"/>
                </a:cxn>
              </a:cxnLst>
              <a:rect l="0" t="0" r="r" b="b"/>
              <a:pathLst>
                <a:path w="32" h="18">
                  <a:moveTo>
                    <a:pt x="32" y="18"/>
                  </a:moveTo>
                  <a:lnTo>
                    <a:pt x="31" y="11"/>
                  </a:lnTo>
                  <a:lnTo>
                    <a:pt x="28" y="6"/>
                  </a:lnTo>
                  <a:lnTo>
                    <a:pt x="23" y="3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4"/>
                  </a:lnTo>
                  <a:lnTo>
                    <a:pt x="2" y="9"/>
                  </a:lnTo>
                  <a:lnTo>
                    <a:pt x="0" y="16"/>
                  </a:lnTo>
                  <a:lnTo>
                    <a:pt x="32" y="18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13" name="Freeform 121"/>
            <p:cNvSpPr>
              <a:spLocks/>
            </p:cNvSpPr>
            <p:nvPr/>
          </p:nvSpPr>
          <p:spPr bwMode="auto">
            <a:xfrm>
              <a:off x="3442" y="3094"/>
              <a:ext cx="1" cy="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5" y="3"/>
                </a:cxn>
                <a:cxn ang="0">
                  <a:pos x="1" y="8"/>
                </a:cxn>
                <a:cxn ang="0">
                  <a:pos x="0" y="14"/>
                </a:cxn>
                <a:cxn ang="0">
                  <a:pos x="1" y="20"/>
                </a:cxn>
                <a:cxn ang="0">
                  <a:pos x="4" y="26"/>
                </a:cxn>
                <a:cxn ang="0">
                  <a:pos x="9" y="30"/>
                </a:cxn>
                <a:cxn ang="0">
                  <a:pos x="15" y="32"/>
                </a:cxn>
                <a:cxn ang="0">
                  <a:pos x="22" y="31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5" y="32"/>
                  </a:lnTo>
                  <a:lnTo>
                    <a:pt x="22" y="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14" name="Freeform 122"/>
            <p:cNvSpPr>
              <a:spLocks/>
            </p:cNvSpPr>
            <p:nvPr/>
          </p:nvSpPr>
          <p:spPr bwMode="auto">
            <a:xfrm>
              <a:off x="3442" y="3090"/>
              <a:ext cx="4" cy="5"/>
            </a:xfrm>
            <a:custGeom>
              <a:avLst/>
              <a:gdLst/>
              <a:ahLst/>
              <a:cxnLst>
                <a:cxn ang="0">
                  <a:pos x="39" y="13"/>
                </a:cxn>
                <a:cxn ang="0">
                  <a:pos x="39" y="12"/>
                </a:cxn>
                <a:cxn ang="0">
                  <a:pos x="41" y="22"/>
                </a:cxn>
                <a:cxn ang="0">
                  <a:pos x="41" y="30"/>
                </a:cxn>
                <a:cxn ang="0">
                  <a:pos x="38" y="37"/>
                </a:cxn>
                <a:cxn ang="0">
                  <a:pos x="35" y="43"/>
                </a:cxn>
                <a:cxn ang="0">
                  <a:pos x="28" y="51"/>
                </a:cxn>
                <a:cxn ang="0">
                  <a:pos x="20" y="58"/>
                </a:cxn>
                <a:cxn ang="0">
                  <a:pos x="11" y="62"/>
                </a:cxn>
                <a:cxn ang="0">
                  <a:pos x="0" y="68"/>
                </a:cxn>
                <a:cxn ang="0">
                  <a:pos x="10" y="99"/>
                </a:cxn>
                <a:cxn ang="0">
                  <a:pos x="25" y="94"/>
                </a:cxn>
                <a:cxn ang="0">
                  <a:pos x="38" y="85"/>
                </a:cxn>
                <a:cxn ang="0">
                  <a:pos x="51" y="76"/>
                </a:cxn>
                <a:cxn ang="0">
                  <a:pos x="62" y="64"/>
                </a:cxn>
                <a:cxn ang="0">
                  <a:pos x="69" y="52"/>
                </a:cxn>
                <a:cxn ang="0">
                  <a:pos x="74" y="36"/>
                </a:cxn>
                <a:cxn ang="0">
                  <a:pos x="74" y="18"/>
                </a:cxn>
                <a:cxn ang="0">
                  <a:pos x="70" y="1"/>
                </a:cxn>
                <a:cxn ang="0">
                  <a:pos x="70" y="0"/>
                </a:cxn>
                <a:cxn ang="0">
                  <a:pos x="39" y="13"/>
                </a:cxn>
              </a:cxnLst>
              <a:rect l="0" t="0" r="r" b="b"/>
              <a:pathLst>
                <a:path w="74" h="99">
                  <a:moveTo>
                    <a:pt x="39" y="13"/>
                  </a:moveTo>
                  <a:lnTo>
                    <a:pt x="39" y="12"/>
                  </a:lnTo>
                  <a:lnTo>
                    <a:pt x="41" y="22"/>
                  </a:lnTo>
                  <a:lnTo>
                    <a:pt x="41" y="30"/>
                  </a:lnTo>
                  <a:lnTo>
                    <a:pt x="38" y="37"/>
                  </a:lnTo>
                  <a:lnTo>
                    <a:pt x="35" y="43"/>
                  </a:lnTo>
                  <a:lnTo>
                    <a:pt x="28" y="51"/>
                  </a:lnTo>
                  <a:lnTo>
                    <a:pt x="20" y="58"/>
                  </a:lnTo>
                  <a:lnTo>
                    <a:pt x="11" y="62"/>
                  </a:lnTo>
                  <a:lnTo>
                    <a:pt x="0" y="68"/>
                  </a:lnTo>
                  <a:lnTo>
                    <a:pt x="10" y="99"/>
                  </a:lnTo>
                  <a:lnTo>
                    <a:pt x="25" y="94"/>
                  </a:lnTo>
                  <a:lnTo>
                    <a:pt x="38" y="85"/>
                  </a:lnTo>
                  <a:lnTo>
                    <a:pt x="51" y="76"/>
                  </a:lnTo>
                  <a:lnTo>
                    <a:pt x="62" y="64"/>
                  </a:lnTo>
                  <a:lnTo>
                    <a:pt x="69" y="52"/>
                  </a:lnTo>
                  <a:lnTo>
                    <a:pt x="74" y="36"/>
                  </a:lnTo>
                  <a:lnTo>
                    <a:pt x="74" y="18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39" y="13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15" name="Freeform 123"/>
            <p:cNvSpPr>
              <a:spLocks/>
            </p:cNvSpPr>
            <p:nvPr/>
          </p:nvSpPr>
          <p:spPr bwMode="auto">
            <a:xfrm>
              <a:off x="3441" y="3088"/>
              <a:ext cx="5" cy="3"/>
            </a:xfrm>
            <a:custGeom>
              <a:avLst/>
              <a:gdLst/>
              <a:ahLst/>
              <a:cxnLst>
                <a:cxn ang="0">
                  <a:pos x="20" y="44"/>
                </a:cxn>
                <a:cxn ang="0">
                  <a:pos x="20" y="43"/>
                </a:cxn>
                <a:cxn ang="0">
                  <a:pos x="27" y="39"/>
                </a:cxn>
                <a:cxn ang="0">
                  <a:pos x="37" y="35"/>
                </a:cxn>
                <a:cxn ang="0">
                  <a:pos x="46" y="34"/>
                </a:cxn>
                <a:cxn ang="0">
                  <a:pos x="54" y="34"/>
                </a:cxn>
                <a:cxn ang="0">
                  <a:pos x="61" y="36"/>
                </a:cxn>
                <a:cxn ang="0">
                  <a:pos x="69" y="39"/>
                </a:cxn>
                <a:cxn ang="0">
                  <a:pos x="74" y="43"/>
                </a:cxn>
                <a:cxn ang="0">
                  <a:pos x="77" y="50"/>
                </a:cxn>
                <a:cxn ang="0">
                  <a:pos x="108" y="37"/>
                </a:cxn>
                <a:cxn ang="0">
                  <a:pos x="99" y="22"/>
                </a:cxn>
                <a:cxn ang="0">
                  <a:pos x="88" y="12"/>
                </a:cxn>
                <a:cxn ang="0">
                  <a:pos x="73" y="4"/>
                </a:cxn>
                <a:cxn ang="0">
                  <a:pos x="58" y="0"/>
                </a:cxn>
                <a:cxn ang="0">
                  <a:pos x="42" y="0"/>
                </a:cxn>
                <a:cxn ang="0">
                  <a:pos x="26" y="3"/>
                </a:cxn>
                <a:cxn ang="0">
                  <a:pos x="13" y="10"/>
                </a:cxn>
                <a:cxn ang="0">
                  <a:pos x="0" y="18"/>
                </a:cxn>
                <a:cxn ang="0">
                  <a:pos x="0" y="17"/>
                </a:cxn>
                <a:cxn ang="0">
                  <a:pos x="20" y="44"/>
                </a:cxn>
              </a:cxnLst>
              <a:rect l="0" t="0" r="r" b="b"/>
              <a:pathLst>
                <a:path w="108" h="50">
                  <a:moveTo>
                    <a:pt x="20" y="44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7" y="35"/>
                  </a:lnTo>
                  <a:lnTo>
                    <a:pt x="46" y="34"/>
                  </a:lnTo>
                  <a:lnTo>
                    <a:pt x="54" y="34"/>
                  </a:lnTo>
                  <a:lnTo>
                    <a:pt x="61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50"/>
                  </a:lnTo>
                  <a:lnTo>
                    <a:pt x="108" y="37"/>
                  </a:lnTo>
                  <a:lnTo>
                    <a:pt x="99" y="22"/>
                  </a:lnTo>
                  <a:lnTo>
                    <a:pt x="88" y="12"/>
                  </a:lnTo>
                  <a:lnTo>
                    <a:pt x="73" y="4"/>
                  </a:lnTo>
                  <a:lnTo>
                    <a:pt x="58" y="0"/>
                  </a:lnTo>
                  <a:lnTo>
                    <a:pt x="42" y="0"/>
                  </a:lnTo>
                  <a:lnTo>
                    <a:pt x="26" y="3"/>
                  </a:lnTo>
                  <a:lnTo>
                    <a:pt x="13" y="1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20" y="44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16" name="Freeform 124"/>
            <p:cNvSpPr>
              <a:spLocks/>
            </p:cNvSpPr>
            <p:nvPr/>
          </p:nvSpPr>
          <p:spPr bwMode="auto">
            <a:xfrm>
              <a:off x="3438" y="3089"/>
              <a:ext cx="4" cy="7"/>
            </a:xfrm>
            <a:custGeom>
              <a:avLst/>
              <a:gdLst/>
              <a:ahLst/>
              <a:cxnLst>
                <a:cxn ang="0">
                  <a:pos x="36" y="114"/>
                </a:cxn>
                <a:cxn ang="0">
                  <a:pos x="36" y="114"/>
                </a:cxn>
                <a:cxn ang="0">
                  <a:pos x="34" y="107"/>
                </a:cxn>
                <a:cxn ang="0">
                  <a:pos x="33" y="96"/>
                </a:cxn>
                <a:cxn ang="0">
                  <a:pos x="35" y="83"/>
                </a:cxn>
                <a:cxn ang="0">
                  <a:pos x="38" y="72"/>
                </a:cxn>
                <a:cxn ang="0">
                  <a:pos x="44" y="59"/>
                </a:cxn>
                <a:cxn ang="0">
                  <a:pos x="52" y="46"/>
                </a:cxn>
                <a:cxn ang="0">
                  <a:pos x="60" y="36"/>
                </a:cxn>
                <a:cxn ang="0">
                  <a:pos x="69" y="27"/>
                </a:cxn>
                <a:cxn ang="0">
                  <a:pos x="49" y="0"/>
                </a:cxn>
                <a:cxn ang="0">
                  <a:pos x="36" y="13"/>
                </a:cxn>
                <a:cxn ang="0">
                  <a:pos x="25" y="27"/>
                </a:cxn>
                <a:cxn ang="0">
                  <a:pos x="15" y="42"/>
                </a:cxn>
                <a:cxn ang="0">
                  <a:pos x="7" y="59"/>
                </a:cxn>
                <a:cxn ang="0">
                  <a:pos x="2" y="77"/>
                </a:cxn>
                <a:cxn ang="0">
                  <a:pos x="0" y="94"/>
                </a:cxn>
                <a:cxn ang="0">
                  <a:pos x="1" y="113"/>
                </a:cxn>
                <a:cxn ang="0">
                  <a:pos x="7" y="131"/>
                </a:cxn>
                <a:cxn ang="0">
                  <a:pos x="7" y="131"/>
                </a:cxn>
                <a:cxn ang="0">
                  <a:pos x="36" y="114"/>
                </a:cxn>
              </a:cxnLst>
              <a:rect l="0" t="0" r="r" b="b"/>
              <a:pathLst>
                <a:path w="69" h="131">
                  <a:moveTo>
                    <a:pt x="36" y="114"/>
                  </a:moveTo>
                  <a:lnTo>
                    <a:pt x="36" y="114"/>
                  </a:lnTo>
                  <a:lnTo>
                    <a:pt x="34" y="107"/>
                  </a:lnTo>
                  <a:lnTo>
                    <a:pt x="33" y="96"/>
                  </a:lnTo>
                  <a:lnTo>
                    <a:pt x="35" y="83"/>
                  </a:lnTo>
                  <a:lnTo>
                    <a:pt x="38" y="72"/>
                  </a:lnTo>
                  <a:lnTo>
                    <a:pt x="44" y="59"/>
                  </a:lnTo>
                  <a:lnTo>
                    <a:pt x="52" y="46"/>
                  </a:lnTo>
                  <a:lnTo>
                    <a:pt x="60" y="36"/>
                  </a:lnTo>
                  <a:lnTo>
                    <a:pt x="69" y="27"/>
                  </a:lnTo>
                  <a:lnTo>
                    <a:pt x="49" y="0"/>
                  </a:lnTo>
                  <a:lnTo>
                    <a:pt x="36" y="13"/>
                  </a:lnTo>
                  <a:lnTo>
                    <a:pt x="25" y="27"/>
                  </a:lnTo>
                  <a:lnTo>
                    <a:pt x="15" y="42"/>
                  </a:lnTo>
                  <a:lnTo>
                    <a:pt x="7" y="59"/>
                  </a:lnTo>
                  <a:lnTo>
                    <a:pt x="2" y="77"/>
                  </a:lnTo>
                  <a:lnTo>
                    <a:pt x="0" y="94"/>
                  </a:lnTo>
                  <a:lnTo>
                    <a:pt x="1" y="113"/>
                  </a:lnTo>
                  <a:lnTo>
                    <a:pt x="7" y="131"/>
                  </a:lnTo>
                  <a:lnTo>
                    <a:pt x="7" y="131"/>
                  </a:lnTo>
                  <a:lnTo>
                    <a:pt x="36" y="114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17" name="Freeform 125"/>
            <p:cNvSpPr>
              <a:spLocks/>
            </p:cNvSpPr>
            <p:nvPr/>
          </p:nvSpPr>
          <p:spPr bwMode="auto">
            <a:xfrm>
              <a:off x="3439" y="3095"/>
              <a:ext cx="5" cy="4"/>
            </a:xfrm>
            <a:custGeom>
              <a:avLst/>
              <a:gdLst/>
              <a:ahLst/>
              <a:cxnLst>
                <a:cxn ang="0">
                  <a:pos x="107" y="41"/>
                </a:cxn>
                <a:cxn ang="0">
                  <a:pos x="107" y="41"/>
                </a:cxn>
                <a:cxn ang="0">
                  <a:pos x="96" y="43"/>
                </a:cxn>
                <a:cxn ang="0">
                  <a:pos x="85" y="43"/>
                </a:cxn>
                <a:cxn ang="0">
                  <a:pos x="75" y="41"/>
                </a:cxn>
                <a:cxn ang="0">
                  <a:pos x="63" y="37"/>
                </a:cxn>
                <a:cxn ang="0">
                  <a:pos x="54" y="29"/>
                </a:cxn>
                <a:cxn ang="0">
                  <a:pos x="44" y="22"/>
                </a:cxn>
                <a:cxn ang="0">
                  <a:pos x="36" y="13"/>
                </a:cxn>
                <a:cxn ang="0">
                  <a:pos x="29" y="0"/>
                </a:cxn>
                <a:cxn ang="0">
                  <a:pos x="0" y="17"/>
                </a:cxn>
                <a:cxn ang="0">
                  <a:pos x="9" y="32"/>
                </a:cxn>
                <a:cxn ang="0">
                  <a:pos x="21" y="45"/>
                </a:cxn>
                <a:cxn ang="0">
                  <a:pos x="34" y="57"/>
                </a:cxn>
                <a:cxn ang="0">
                  <a:pos x="49" y="66"/>
                </a:cxn>
                <a:cxn ang="0">
                  <a:pos x="64" y="73"/>
                </a:cxn>
                <a:cxn ang="0">
                  <a:pos x="81" y="77"/>
                </a:cxn>
                <a:cxn ang="0">
                  <a:pos x="98" y="77"/>
                </a:cxn>
                <a:cxn ang="0">
                  <a:pos x="117" y="73"/>
                </a:cxn>
                <a:cxn ang="0">
                  <a:pos x="117" y="73"/>
                </a:cxn>
                <a:cxn ang="0">
                  <a:pos x="107" y="41"/>
                </a:cxn>
              </a:cxnLst>
              <a:rect l="0" t="0" r="r" b="b"/>
              <a:pathLst>
                <a:path w="117" h="77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5" y="43"/>
                  </a:lnTo>
                  <a:lnTo>
                    <a:pt x="75" y="41"/>
                  </a:lnTo>
                  <a:lnTo>
                    <a:pt x="63" y="37"/>
                  </a:lnTo>
                  <a:lnTo>
                    <a:pt x="54" y="29"/>
                  </a:lnTo>
                  <a:lnTo>
                    <a:pt x="44" y="22"/>
                  </a:lnTo>
                  <a:lnTo>
                    <a:pt x="36" y="13"/>
                  </a:lnTo>
                  <a:lnTo>
                    <a:pt x="29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1" y="45"/>
                  </a:lnTo>
                  <a:lnTo>
                    <a:pt x="34" y="57"/>
                  </a:lnTo>
                  <a:lnTo>
                    <a:pt x="49" y="66"/>
                  </a:lnTo>
                  <a:lnTo>
                    <a:pt x="64" y="73"/>
                  </a:lnTo>
                  <a:lnTo>
                    <a:pt x="81" y="77"/>
                  </a:lnTo>
                  <a:lnTo>
                    <a:pt x="98" y="77"/>
                  </a:lnTo>
                  <a:lnTo>
                    <a:pt x="117" y="73"/>
                  </a:lnTo>
                  <a:lnTo>
                    <a:pt x="117" y="73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18" name="Freeform 126"/>
            <p:cNvSpPr>
              <a:spLocks/>
            </p:cNvSpPr>
            <p:nvPr/>
          </p:nvSpPr>
          <p:spPr bwMode="auto">
            <a:xfrm>
              <a:off x="3444" y="3094"/>
              <a:ext cx="3" cy="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7" y="8"/>
                </a:cxn>
                <a:cxn ang="0">
                  <a:pos x="44" y="18"/>
                </a:cxn>
                <a:cxn ang="0">
                  <a:pos x="41" y="26"/>
                </a:cxn>
                <a:cxn ang="0">
                  <a:pos x="36" y="34"/>
                </a:cxn>
                <a:cxn ang="0">
                  <a:pos x="31" y="40"/>
                </a:cxn>
                <a:cxn ang="0">
                  <a:pos x="22" y="47"/>
                </a:cxn>
                <a:cxn ang="0">
                  <a:pos x="12" y="54"/>
                </a:cxn>
                <a:cxn ang="0">
                  <a:pos x="0" y="58"/>
                </a:cxn>
                <a:cxn ang="0">
                  <a:pos x="10" y="90"/>
                </a:cxn>
                <a:cxn ang="0">
                  <a:pos x="27" y="83"/>
                </a:cxn>
                <a:cxn ang="0">
                  <a:pos x="40" y="75"/>
                </a:cxn>
                <a:cxn ang="0">
                  <a:pos x="51" y="65"/>
                </a:cxn>
                <a:cxn ang="0">
                  <a:pos x="62" y="55"/>
                </a:cxn>
                <a:cxn ang="0">
                  <a:pos x="70" y="41"/>
                </a:cxn>
                <a:cxn ang="0">
                  <a:pos x="75" y="28"/>
                </a:cxn>
                <a:cxn ang="0">
                  <a:pos x="78" y="17"/>
                </a:cxn>
                <a:cxn ang="0">
                  <a:pos x="81" y="4"/>
                </a:cxn>
                <a:cxn ang="0">
                  <a:pos x="48" y="0"/>
                </a:cxn>
              </a:cxnLst>
              <a:rect l="0" t="0" r="r" b="b"/>
              <a:pathLst>
                <a:path w="81" h="90">
                  <a:moveTo>
                    <a:pt x="48" y="0"/>
                  </a:moveTo>
                  <a:lnTo>
                    <a:pt x="47" y="8"/>
                  </a:lnTo>
                  <a:lnTo>
                    <a:pt x="44" y="18"/>
                  </a:lnTo>
                  <a:lnTo>
                    <a:pt x="41" y="26"/>
                  </a:lnTo>
                  <a:lnTo>
                    <a:pt x="36" y="34"/>
                  </a:lnTo>
                  <a:lnTo>
                    <a:pt x="31" y="40"/>
                  </a:lnTo>
                  <a:lnTo>
                    <a:pt x="22" y="47"/>
                  </a:lnTo>
                  <a:lnTo>
                    <a:pt x="12" y="54"/>
                  </a:lnTo>
                  <a:lnTo>
                    <a:pt x="0" y="58"/>
                  </a:lnTo>
                  <a:lnTo>
                    <a:pt x="10" y="90"/>
                  </a:lnTo>
                  <a:lnTo>
                    <a:pt x="27" y="83"/>
                  </a:lnTo>
                  <a:lnTo>
                    <a:pt x="40" y="75"/>
                  </a:lnTo>
                  <a:lnTo>
                    <a:pt x="51" y="65"/>
                  </a:lnTo>
                  <a:lnTo>
                    <a:pt x="62" y="55"/>
                  </a:lnTo>
                  <a:lnTo>
                    <a:pt x="70" y="41"/>
                  </a:lnTo>
                  <a:lnTo>
                    <a:pt x="75" y="28"/>
                  </a:lnTo>
                  <a:lnTo>
                    <a:pt x="78" y="17"/>
                  </a:lnTo>
                  <a:lnTo>
                    <a:pt x="81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19" name="Freeform 127"/>
            <p:cNvSpPr>
              <a:spLocks/>
            </p:cNvSpPr>
            <p:nvPr/>
          </p:nvSpPr>
          <p:spPr bwMode="auto">
            <a:xfrm>
              <a:off x="3443" y="3097"/>
              <a:ext cx="2" cy="1"/>
            </a:xfrm>
            <a:custGeom>
              <a:avLst/>
              <a:gdLst/>
              <a:ahLst/>
              <a:cxnLst>
                <a:cxn ang="0">
                  <a:pos x="33" y="19"/>
                </a:cxn>
                <a:cxn ang="0">
                  <a:pos x="32" y="12"/>
                </a:cxn>
                <a:cxn ang="0">
                  <a:pos x="28" y="6"/>
                </a:cxn>
                <a:cxn ang="0">
                  <a:pos x="23" y="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3"/>
                </a:cxn>
                <a:cxn ang="0">
                  <a:pos x="2" y="7"/>
                </a:cxn>
                <a:cxn ang="0">
                  <a:pos x="0" y="15"/>
                </a:cxn>
                <a:cxn ang="0">
                  <a:pos x="33" y="19"/>
                </a:cxn>
              </a:cxnLst>
              <a:rect l="0" t="0" r="r" b="b"/>
              <a:pathLst>
                <a:path w="33" h="19">
                  <a:moveTo>
                    <a:pt x="33" y="19"/>
                  </a:moveTo>
                  <a:lnTo>
                    <a:pt x="32" y="12"/>
                  </a:lnTo>
                  <a:lnTo>
                    <a:pt x="28" y="6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3"/>
                  </a:lnTo>
                  <a:lnTo>
                    <a:pt x="2" y="7"/>
                  </a:lnTo>
                  <a:lnTo>
                    <a:pt x="0" y="15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20" name="Freeform 128"/>
            <p:cNvSpPr>
              <a:spLocks/>
            </p:cNvSpPr>
            <p:nvPr/>
          </p:nvSpPr>
          <p:spPr bwMode="auto">
            <a:xfrm>
              <a:off x="3398" y="3240"/>
              <a:ext cx="1" cy="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11" y="26"/>
                </a:cxn>
                <a:cxn ang="0">
                  <a:pos x="16" y="24"/>
                </a:cxn>
                <a:cxn ang="0">
                  <a:pos x="19" y="20"/>
                </a:cxn>
                <a:cxn ang="0">
                  <a:pos x="21" y="15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4" y="0"/>
                </a:cxn>
                <a:cxn ang="0">
                  <a:pos x="0" y="25"/>
                </a:cxn>
              </a:cxnLst>
              <a:rect l="0" t="0" r="r" b="b"/>
              <a:pathLst>
                <a:path w="21" h="27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5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21" name="Freeform 129"/>
            <p:cNvSpPr>
              <a:spLocks/>
            </p:cNvSpPr>
            <p:nvPr/>
          </p:nvSpPr>
          <p:spPr bwMode="auto">
            <a:xfrm>
              <a:off x="3389" y="3221"/>
              <a:ext cx="10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3" y="56"/>
                </a:cxn>
                <a:cxn ang="0">
                  <a:pos x="8" y="84"/>
                </a:cxn>
                <a:cxn ang="0">
                  <a:pos x="15" y="110"/>
                </a:cxn>
                <a:cxn ang="0">
                  <a:pos x="22" y="135"/>
                </a:cxn>
                <a:cxn ang="0">
                  <a:pos x="31" y="162"/>
                </a:cxn>
                <a:cxn ang="0">
                  <a:pos x="41" y="187"/>
                </a:cxn>
                <a:cxn ang="0">
                  <a:pos x="55" y="211"/>
                </a:cxn>
                <a:cxn ang="0">
                  <a:pos x="68" y="235"/>
                </a:cxn>
                <a:cxn ang="0">
                  <a:pos x="84" y="258"/>
                </a:cxn>
                <a:cxn ang="0">
                  <a:pos x="102" y="278"/>
                </a:cxn>
                <a:cxn ang="0">
                  <a:pos x="119" y="298"/>
                </a:cxn>
                <a:cxn ang="0">
                  <a:pos x="138" y="317"/>
                </a:cxn>
                <a:cxn ang="0">
                  <a:pos x="159" y="335"/>
                </a:cxn>
                <a:cxn ang="0">
                  <a:pos x="180" y="352"/>
                </a:cxn>
                <a:cxn ang="0">
                  <a:pos x="204" y="365"/>
                </a:cxn>
                <a:cxn ang="0">
                  <a:pos x="218" y="340"/>
                </a:cxn>
                <a:cxn ang="0">
                  <a:pos x="196" y="326"/>
                </a:cxn>
                <a:cxn ang="0">
                  <a:pos x="177" y="311"/>
                </a:cxn>
                <a:cxn ang="0">
                  <a:pos x="157" y="296"/>
                </a:cxn>
                <a:cxn ang="0">
                  <a:pos x="139" y="277"/>
                </a:cxn>
                <a:cxn ang="0">
                  <a:pos x="122" y="259"/>
                </a:cxn>
                <a:cxn ang="0">
                  <a:pos x="107" y="239"/>
                </a:cxn>
                <a:cxn ang="0">
                  <a:pos x="92" y="218"/>
                </a:cxn>
                <a:cxn ang="0">
                  <a:pos x="79" y="197"/>
                </a:cxn>
                <a:cxn ang="0">
                  <a:pos x="68" y="174"/>
                </a:cxn>
                <a:cxn ang="0">
                  <a:pos x="58" y="151"/>
                </a:cxn>
                <a:cxn ang="0">
                  <a:pos x="49" y="127"/>
                </a:cxn>
                <a:cxn ang="0">
                  <a:pos x="41" y="102"/>
                </a:cxn>
                <a:cxn ang="0">
                  <a:pos x="36" y="77"/>
                </a:cxn>
                <a:cxn ang="0">
                  <a:pos x="31" y="52"/>
                </a:cxn>
                <a:cxn ang="0">
                  <a:pos x="29" y="27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0" y="0"/>
                </a:cxn>
              </a:cxnLst>
              <a:rect l="0" t="0" r="r" b="b"/>
              <a:pathLst>
                <a:path w="218" h="365">
                  <a:moveTo>
                    <a:pt x="0" y="0"/>
                  </a:moveTo>
                  <a:lnTo>
                    <a:pt x="0" y="0"/>
                  </a:lnTo>
                  <a:lnTo>
                    <a:pt x="1" y="29"/>
                  </a:lnTo>
                  <a:lnTo>
                    <a:pt x="3" y="56"/>
                  </a:lnTo>
                  <a:lnTo>
                    <a:pt x="8" y="84"/>
                  </a:lnTo>
                  <a:lnTo>
                    <a:pt x="15" y="110"/>
                  </a:lnTo>
                  <a:lnTo>
                    <a:pt x="22" y="135"/>
                  </a:lnTo>
                  <a:lnTo>
                    <a:pt x="31" y="162"/>
                  </a:lnTo>
                  <a:lnTo>
                    <a:pt x="41" y="187"/>
                  </a:lnTo>
                  <a:lnTo>
                    <a:pt x="55" y="211"/>
                  </a:lnTo>
                  <a:lnTo>
                    <a:pt x="68" y="235"/>
                  </a:lnTo>
                  <a:lnTo>
                    <a:pt x="84" y="258"/>
                  </a:lnTo>
                  <a:lnTo>
                    <a:pt x="102" y="278"/>
                  </a:lnTo>
                  <a:lnTo>
                    <a:pt x="119" y="298"/>
                  </a:lnTo>
                  <a:lnTo>
                    <a:pt x="138" y="317"/>
                  </a:lnTo>
                  <a:lnTo>
                    <a:pt x="159" y="335"/>
                  </a:lnTo>
                  <a:lnTo>
                    <a:pt x="180" y="352"/>
                  </a:lnTo>
                  <a:lnTo>
                    <a:pt x="204" y="365"/>
                  </a:lnTo>
                  <a:lnTo>
                    <a:pt x="218" y="340"/>
                  </a:lnTo>
                  <a:lnTo>
                    <a:pt x="196" y="326"/>
                  </a:lnTo>
                  <a:lnTo>
                    <a:pt x="177" y="311"/>
                  </a:lnTo>
                  <a:lnTo>
                    <a:pt x="157" y="296"/>
                  </a:lnTo>
                  <a:lnTo>
                    <a:pt x="139" y="277"/>
                  </a:lnTo>
                  <a:lnTo>
                    <a:pt x="122" y="259"/>
                  </a:lnTo>
                  <a:lnTo>
                    <a:pt x="107" y="239"/>
                  </a:lnTo>
                  <a:lnTo>
                    <a:pt x="92" y="218"/>
                  </a:lnTo>
                  <a:lnTo>
                    <a:pt x="79" y="197"/>
                  </a:lnTo>
                  <a:lnTo>
                    <a:pt x="68" y="174"/>
                  </a:lnTo>
                  <a:lnTo>
                    <a:pt x="58" y="151"/>
                  </a:lnTo>
                  <a:lnTo>
                    <a:pt x="49" y="127"/>
                  </a:lnTo>
                  <a:lnTo>
                    <a:pt x="41" y="102"/>
                  </a:lnTo>
                  <a:lnTo>
                    <a:pt x="36" y="77"/>
                  </a:lnTo>
                  <a:lnTo>
                    <a:pt x="31" y="52"/>
                  </a:lnTo>
                  <a:lnTo>
                    <a:pt x="29" y="27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22" name="Freeform 130"/>
            <p:cNvSpPr>
              <a:spLocks/>
            </p:cNvSpPr>
            <p:nvPr/>
          </p:nvSpPr>
          <p:spPr bwMode="auto">
            <a:xfrm>
              <a:off x="3389" y="3216"/>
              <a:ext cx="2" cy="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7" y="10"/>
                </a:cxn>
                <a:cxn ang="0">
                  <a:pos x="5" y="23"/>
                </a:cxn>
                <a:cxn ang="0">
                  <a:pos x="4" y="33"/>
                </a:cxn>
                <a:cxn ang="0">
                  <a:pos x="2" y="45"/>
                </a:cxn>
                <a:cxn ang="0">
                  <a:pos x="1" y="58"/>
                </a:cxn>
                <a:cxn ang="0">
                  <a:pos x="1" y="69"/>
                </a:cxn>
                <a:cxn ang="0">
                  <a:pos x="0" y="80"/>
                </a:cxn>
                <a:cxn ang="0">
                  <a:pos x="0" y="92"/>
                </a:cxn>
                <a:cxn ang="0">
                  <a:pos x="28" y="92"/>
                </a:cxn>
                <a:cxn ang="0">
                  <a:pos x="28" y="82"/>
                </a:cxn>
                <a:cxn ang="0">
                  <a:pos x="29" y="71"/>
                </a:cxn>
                <a:cxn ang="0">
                  <a:pos x="29" y="60"/>
                </a:cxn>
                <a:cxn ang="0">
                  <a:pos x="30" y="49"/>
                </a:cxn>
                <a:cxn ang="0">
                  <a:pos x="32" y="38"/>
                </a:cxn>
                <a:cxn ang="0">
                  <a:pos x="33" y="27"/>
                </a:cxn>
                <a:cxn ang="0">
                  <a:pos x="35" y="17"/>
                </a:cxn>
                <a:cxn ang="0">
                  <a:pos x="37" y="6"/>
                </a:cxn>
                <a:cxn ang="0">
                  <a:pos x="9" y="0"/>
                </a:cxn>
              </a:cxnLst>
              <a:rect l="0" t="0" r="r" b="b"/>
              <a:pathLst>
                <a:path w="37" h="92">
                  <a:moveTo>
                    <a:pt x="9" y="0"/>
                  </a:moveTo>
                  <a:lnTo>
                    <a:pt x="7" y="10"/>
                  </a:lnTo>
                  <a:lnTo>
                    <a:pt x="5" y="23"/>
                  </a:lnTo>
                  <a:lnTo>
                    <a:pt x="4" y="33"/>
                  </a:lnTo>
                  <a:lnTo>
                    <a:pt x="2" y="45"/>
                  </a:lnTo>
                  <a:lnTo>
                    <a:pt x="1" y="58"/>
                  </a:lnTo>
                  <a:lnTo>
                    <a:pt x="1" y="69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8" y="92"/>
                  </a:lnTo>
                  <a:lnTo>
                    <a:pt x="28" y="82"/>
                  </a:lnTo>
                  <a:lnTo>
                    <a:pt x="29" y="71"/>
                  </a:lnTo>
                  <a:lnTo>
                    <a:pt x="29" y="60"/>
                  </a:lnTo>
                  <a:lnTo>
                    <a:pt x="30" y="49"/>
                  </a:lnTo>
                  <a:lnTo>
                    <a:pt x="32" y="38"/>
                  </a:lnTo>
                  <a:lnTo>
                    <a:pt x="33" y="27"/>
                  </a:lnTo>
                  <a:lnTo>
                    <a:pt x="35" y="17"/>
                  </a:lnTo>
                  <a:lnTo>
                    <a:pt x="37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23" name="Freeform 131"/>
            <p:cNvSpPr>
              <a:spLocks/>
            </p:cNvSpPr>
            <p:nvPr/>
          </p:nvSpPr>
          <p:spPr bwMode="auto">
            <a:xfrm>
              <a:off x="3389" y="3220"/>
              <a:ext cx="1" cy="1"/>
            </a:xfrm>
            <a:custGeom>
              <a:avLst/>
              <a:gdLst/>
              <a:ahLst/>
              <a:cxnLst>
                <a:cxn ang="0">
                  <a:pos x="28" y="18"/>
                </a:cxn>
                <a:cxn ang="0">
                  <a:pos x="28" y="11"/>
                </a:cxn>
                <a:cxn ang="0">
                  <a:pos x="26" y="6"/>
                </a:cxn>
                <a:cxn ang="0">
                  <a:pos x="22" y="2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28" y="18"/>
                </a:cxn>
              </a:cxnLst>
              <a:rect l="0" t="0" r="r" b="b"/>
              <a:pathLst>
                <a:path w="28" h="18">
                  <a:moveTo>
                    <a:pt x="28" y="18"/>
                  </a:moveTo>
                  <a:lnTo>
                    <a:pt x="28" y="11"/>
                  </a:lnTo>
                  <a:lnTo>
                    <a:pt x="26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8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24" name="Freeform 132"/>
            <p:cNvSpPr>
              <a:spLocks/>
            </p:cNvSpPr>
            <p:nvPr/>
          </p:nvSpPr>
          <p:spPr bwMode="auto">
            <a:xfrm>
              <a:off x="3397" y="3233"/>
              <a:ext cx="1" cy="2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11" y="26"/>
                </a:cxn>
                <a:cxn ang="0">
                  <a:pos x="16" y="24"/>
                </a:cxn>
                <a:cxn ang="0">
                  <a:pos x="19" y="20"/>
                </a:cxn>
                <a:cxn ang="0">
                  <a:pos x="21" y="14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4" y="0"/>
                </a:cxn>
                <a:cxn ang="0">
                  <a:pos x="0" y="25"/>
                </a:cxn>
              </a:cxnLst>
              <a:rect l="0" t="0" r="r" b="b"/>
              <a:pathLst>
                <a:path w="21" h="27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4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25" name="Freeform 133"/>
            <p:cNvSpPr>
              <a:spLocks/>
            </p:cNvSpPr>
            <p:nvPr/>
          </p:nvSpPr>
          <p:spPr bwMode="auto">
            <a:xfrm>
              <a:off x="3393" y="3224"/>
              <a:ext cx="5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2" y="27"/>
                </a:cxn>
                <a:cxn ang="0">
                  <a:pos x="4" y="40"/>
                </a:cxn>
                <a:cxn ang="0">
                  <a:pos x="7" y="53"/>
                </a:cxn>
                <a:cxn ang="0">
                  <a:pos x="11" y="68"/>
                </a:cxn>
                <a:cxn ang="0">
                  <a:pos x="15" y="80"/>
                </a:cxn>
                <a:cxn ang="0">
                  <a:pos x="21" y="92"/>
                </a:cxn>
                <a:cxn ang="0">
                  <a:pos x="28" y="104"/>
                </a:cxn>
                <a:cxn ang="0">
                  <a:pos x="34" y="116"/>
                </a:cxn>
                <a:cxn ang="0">
                  <a:pos x="42" y="126"/>
                </a:cxn>
                <a:cxn ang="0">
                  <a:pos x="50" y="138"/>
                </a:cxn>
                <a:cxn ang="0">
                  <a:pos x="59" y="147"/>
                </a:cxn>
                <a:cxn ang="0">
                  <a:pos x="68" y="157"/>
                </a:cxn>
                <a:cxn ang="0">
                  <a:pos x="80" y="165"/>
                </a:cxn>
                <a:cxn ang="0">
                  <a:pos x="90" y="173"/>
                </a:cxn>
                <a:cxn ang="0">
                  <a:pos x="101" y="181"/>
                </a:cxn>
                <a:cxn ang="0">
                  <a:pos x="115" y="156"/>
                </a:cxn>
                <a:cxn ang="0">
                  <a:pos x="106" y="149"/>
                </a:cxn>
                <a:cxn ang="0">
                  <a:pos x="96" y="142"/>
                </a:cxn>
                <a:cxn ang="0">
                  <a:pos x="87" y="136"/>
                </a:cxn>
                <a:cxn ang="0">
                  <a:pos x="80" y="126"/>
                </a:cxn>
                <a:cxn ang="0">
                  <a:pos x="70" y="119"/>
                </a:cxn>
                <a:cxn ang="0">
                  <a:pos x="64" y="109"/>
                </a:cxn>
                <a:cxn ang="0">
                  <a:pos x="58" y="101"/>
                </a:cxn>
                <a:cxn ang="0">
                  <a:pos x="52" y="89"/>
                </a:cxn>
                <a:cxn ang="0">
                  <a:pos x="46" y="80"/>
                </a:cxn>
                <a:cxn ang="0">
                  <a:pos x="42" y="69"/>
                </a:cxn>
                <a:cxn ang="0">
                  <a:pos x="38" y="58"/>
                </a:cxn>
                <a:cxn ang="0">
                  <a:pos x="34" y="47"/>
                </a:cxn>
                <a:cxn ang="0">
                  <a:pos x="33" y="35"/>
                </a:cxn>
                <a:cxn ang="0">
                  <a:pos x="31" y="23"/>
                </a:cxn>
                <a:cxn ang="0">
                  <a:pos x="29" y="11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0" y="0"/>
                </a:cxn>
              </a:cxnLst>
              <a:rect l="0" t="0" r="r" b="b"/>
              <a:pathLst>
                <a:path w="115" h="181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" y="27"/>
                  </a:lnTo>
                  <a:lnTo>
                    <a:pt x="4" y="40"/>
                  </a:lnTo>
                  <a:lnTo>
                    <a:pt x="7" y="53"/>
                  </a:lnTo>
                  <a:lnTo>
                    <a:pt x="11" y="68"/>
                  </a:lnTo>
                  <a:lnTo>
                    <a:pt x="15" y="80"/>
                  </a:lnTo>
                  <a:lnTo>
                    <a:pt x="21" y="92"/>
                  </a:lnTo>
                  <a:lnTo>
                    <a:pt x="28" y="104"/>
                  </a:lnTo>
                  <a:lnTo>
                    <a:pt x="34" y="116"/>
                  </a:lnTo>
                  <a:lnTo>
                    <a:pt x="42" y="126"/>
                  </a:lnTo>
                  <a:lnTo>
                    <a:pt x="50" y="138"/>
                  </a:lnTo>
                  <a:lnTo>
                    <a:pt x="59" y="147"/>
                  </a:lnTo>
                  <a:lnTo>
                    <a:pt x="68" y="157"/>
                  </a:lnTo>
                  <a:lnTo>
                    <a:pt x="80" y="165"/>
                  </a:lnTo>
                  <a:lnTo>
                    <a:pt x="90" y="173"/>
                  </a:lnTo>
                  <a:lnTo>
                    <a:pt x="101" y="181"/>
                  </a:lnTo>
                  <a:lnTo>
                    <a:pt x="115" y="156"/>
                  </a:lnTo>
                  <a:lnTo>
                    <a:pt x="106" y="149"/>
                  </a:lnTo>
                  <a:lnTo>
                    <a:pt x="96" y="142"/>
                  </a:lnTo>
                  <a:lnTo>
                    <a:pt x="87" y="136"/>
                  </a:lnTo>
                  <a:lnTo>
                    <a:pt x="80" y="126"/>
                  </a:lnTo>
                  <a:lnTo>
                    <a:pt x="70" y="119"/>
                  </a:lnTo>
                  <a:lnTo>
                    <a:pt x="64" y="109"/>
                  </a:lnTo>
                  <a:lnTo>
                    <a:pt x="58" y="101"/>
                  </a:lnTo>
                  <a:lnTo>
                    <a:pt x="52" y="89"/>
                  </a:lnTo>
                  <a:lnTo>
                    <a:pt x="46" y="80"/>
                  </a:lnTo>
                  <a:lnTo>
                    <a:pt x="42" y="69"/>
                  </a:lnTo>
                  <a:lnTo>
                    <a:pt x="38" y="58"/>
                  </a:lnTo>
                  <a:lnTo>
                    <a:pt x="34" y="47"/>
                  </a:lnTo>
                  <a:lnTo>
                    <a:pt x="33" y="35"/>
                  </a:lnTo>
                  <a:lnTo>
                    <a:pt x="31" y="23"/>
                  </a:lnTo>
                  <a:lnTo>
                    <a:pt x="29" y="1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26" name="Freeform 134"/>
            <p:cNvSpPr>
              <a:spLocks/>
            </p:cNvSpPr>
            <p:nvPr/>
          </p:nvSpPr>
          <p:spPr bwMode="auto">
            <a:xfrm>
              <a:off x="3393" y="3222"/>
              <a:ext cx="1" cy="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6"/>
                </a:cxn>
                <a:cxn ang="0">
                  <a:pos x="2" y="11"/>
                </a:cxn>
                <a:cxn ang="0">
                  <a:pos x="1" y="18"/>
                </a:cxn>
                <a:cxn ang="0">
                  <a:pos x="1" y="23"/>
                </a:cxn>
                <a:cxn ang="0">
                  <a:pos x="0" y="30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0" y="47"/>
                </a:cxn>
                <a:cxn ang="0">
                  <a:pos x="29" y="47"/>
                </a:cxn>
                <a:cxn ang="0">
                  <a:pos x="29" y="41"/>
                </a:cxn>
                <a:cxn ang="0">
                  <a:pos x="29" y="36"/>
                </a:cxn>
                <a:cxn ang="0">
                  <a:pos x="29" y="32"/>
                </a:cxn>
                <a:cxn ang="0">
                  <a:pos x="30" y="26"/>
                </a:cxn>
                <a:cxn ang="0">
                  <a:pos x="30" y="20"/>
                </a:cxn>
                <a:cxn ang="0">
                  <a:pos x="31" y="17"/>
                </a:cxn>
                <a:cxn ang="0">
                  <a:pos x="32" y="12"/>
                </a:cxn>
                <a:cxn ang="0">
                  <a:pos x="33" y="7"/>
                </a:cxn>
                <a:cxn ang="0">
                  <a:pos x="4" y="0"/>
                </a:cxn>
              </a:cxnLst>
              <a:rect l="0" t="0" r="r" b="b"/>
              <a:pathLst>
                <a:path w="33" h="47">
                  <a:moveTo>
                    <a:pt x="4" y="0"/>
                  </a:moveTo>
                  <a:lnTo>
                    <a:pt x="3" y="6"/>
                  </a:lnTo>
                  <a:lnTo>
                    <a:pt x="2" y="11"/>
                  </a:lnTo>
                  <a:lnTo>
                    <a:pt x="1" y="18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29" y="47"/>
                  </a:lnTo>
                  <a:lnTo>
                    <a:pt x="29" y="41"/>
                  </a:lnTo>
                  <a:lnTo>
                    <a:pt x="29" y="36"/>
                  </a:lnTo>
                  <a:lnTo>
                    <a:pt x="29" y="32"/>
                  </a:lnTo>
                  <a:lnTo>
                    <a:pt x="30" y="26"/>
                  </a:lnTo>
                  <a:lnTo>
                    <a:pt x="30" y="20"/>
                  </a:lnTo>
                  <a:lnTo>
                    <a:pt x="31" y="17"/>
                  </a:lnTo>
                  <a:lnTo>
                    <a:pt x="32" y="12"/>
                  </a:lnTo>
                  <a:lnTo>
                    <a:pt x="33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27" name="Freeform 135"/>
            <p:cNvSpPr>
              <a:spLocks/>
            </p:cNvSpPr>
            <p:nvPr/>
          </p:nvSpPr>
          <p:spPr bwMode="auto">
            <a:xfrm>
              <a:off x="3393" y="3224"/>
              <a:ext cx="1" cy="1"/>
            </a:xfrm>
            <a:custGeom>
              <a:avLst/>
              <a:gdLst/>
              <a:ahLst/>
              <a:cxnLst>
                <a:cxn ang="0">
                  <a:pos x="29" y="18"/>
                </a:cxn>
                <a:cxn ang="0">
                  <a:pos x="29" y="11"/>
                </a:cxn>
                <a:cxn ang="0">
                  <a:pos x="27" y="6"/>
                </a:cxn>
                <a:cxn ang="0">
                  <a:pos x="22" y="2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29" y="18"/>
                </a:cxn>
              </a:cxnLst>
              <a:rect l="0" t="0" r="r" b="b"/>
              <a:pathLst>
                <a:path w="29" h="18">
                  <a:moveTo>
                    <a:pt x="29" y="18"/>
                  </a:moveTo>
                  <a:lnTo>
                    <a:pt x="29" y="11"/>
                  </a:lnTo>
                  <a:lnTo>
                    <a:pt x="27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28" name="Freeform 136"/>
            <p:cNvSpPr>
              <a:spLocks/>
            </p:cNvSpPr>
            <p:nvPr/>
          </p:nvSpPr>
          <p:spPr bwMode="auto">
            <a:xfrm>
              <a:off x="3563" y="3123"/>
              <a:ext cx="1" cy="1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7" y="0"/>
                </a:cxn>
                <a:cxn ang="0">
                  <a:pos x="1" y="5"/>
                </a:cxn>
                <a:cxn ang="0">
                  <a:pos x="0" y="13"/>
                </a:cxn>
                <a:cxn ang="0">
                  <a:pos x="5" y="20"/>
                </a:cxn>
                <a:cxn ang="0">
                  <a:pos x="15" y="1"/>
                </a:cxn>
              </a:cxnLst>
              <a:rect l="0" t="0" r="r" b="b"/>
              <a:pathLst>
                <a:path w="15" h="20">
                  <a:moveTo>
                    <a:pt x="15" y="1"/>
                  </a:moveTo>
                  <a:lnTo>
                    <a:pt x="7" y="0"/>
                  </a:lnTo>
                  <a:lnTo>
                    <a:pt x="1" y="5"/>
                  </a:lnTo>
                  <a:lnTo>
                    <a:pt x="0" y="13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29" name="Freeform 137"/>
            <p:cNvSpPr>
              <a:spLocks/>
            </p:cNvSpPr>
            <p:nvPr/>
          </p:nvSpPr>
          <p:spPr bwMode="auto">
            <a:xfrm>
              <a:off x="3563" y="3123"/>
              <a:ext cx="7" cy="15"/>
            </a:xfrm>
            <a:custGeom>
              <a:avLst/>
              <a:gdLst/>
              <a:ahLst/>
              <a:cxnLst>
                <a:cxn ang="0">
                  <a:pos x="164" y="274"/>
                </a:cxn>
                <a:cxn ang="0">
                  <a:pos x="164" y="274"/>
                </a:cxn>
                <a:cxn ang="0">
                  <a:pos x="162" y="253"/>
                </a:cxn>
                <a:cxn ang="0">
                  <a:pos x="160" y="233"/>
                </a:cxn>
                <a:cxn ang="0">
                  <a:pos x="157" y="211"/>
                </a:cxn>
                <a:cxn ang="0">
                  <a:pos x="153" y="190"/>
                </a:cxn>
                <a:cxn ang="0">
                  <a:pos x="147" y="170"/>
                </a:cxn>
                <a:cxn ang="0">
                  <a:pos x="139" y="152"/>
                </a:cxn>
                <a:cxn ang="0">
                  <a:pos x="130" y="135"/>
                </a:cxn>
                <a:cxn ang="0">
                  <a:pos x="122" y="116"/>
                </a:cxn>
                <a:cxn ang="0">
                  <a:pos x="112" y="98"/>
                </a:cxn>
                <a:cxn ang="0">
                  <a:pos x="100" y="82"/>
                </a:cxn>
                <a:cxn ang="0">
                  <a:pos x="87" y="65"/>
                </a:cxn>
                <a:cxn ang="0">
                  <a:pos x="73" y="50"/>
                </a:cxn>
                <a:cxn ang="0">
                  <a:pos x="59" y="35"/>
                </a:cxn>
                <a:cxn ang="0">
                  <a:pos x="43" y="23"/>
                </a:cxn>
                <a:cxn ang="0">
                  <a:pos x="27" y="10"/>
                </a:cxn>
                <a:cxn ang="0">
                  <a:pos x="10" y="0"/>
                </a:cxn>
                <a:cxn ang="0">
                  <a:pos x="0" y="19"/>
                </a:cxn>
                <a:cxn ang="0">
                  <a:pos x="15" y="29"/>
                </a:cxn>
                <a:cxn ang="0">
                  <a:pos x="30" y="40"/>
                </a:cxn>
                <a:cxn ang="0">
                  <a:pos x="45" y="52"/>
                </a:cxn>
                <a:cxn ang="0">
                  <a:pos x="59" y="65"/>
                </a:cxn>
                <a:cxn ang="0">
                  <a:pos x="71" y="80"/>
                </a:cxn>
                <a:cxn ang="0">
                  <a:pos x="83" y="94"/>
                </a:cxn>
                <a:cxn ang="0">
                  <a:pos x="94" y="110"/>
                </a:cxn>
                <a:cxn ang="0">
                  <a:pos x="104" y="126"/>
                </a:cxn>
                <a:cxn ang="0">
                  <a:pos x="112" y="143"/>
                </a:cxn>
                <a:cxn ang="0">
                  <a:pos x="119" y="161"/>
                </a:cxn>
                <a:cxn ang="0">
                  <a:pos x="126" y="179"/>
                </a:cxn>
                <a:cxn ang="0">
                  <a:pos x="132" y="197"/>
                </a:cxn>
                <a:cxn ang="0">
                  <a:pos x="136" y="216"/>
                </a:cxn>
                <a:cxn ang="0">
                  <a:pos x="139" y="235"/>
                </a:cxn>
                <a:cxn ang="0">
                  <a:pos x="141" y="255"/>
                </a:cxn>
                <a:cxn ang="0">
                  <a:pos x="141" y="274"/>
                </a:cxn>
                <a:cxn ang="0">
                  <a:pos x="141" y="274"/>
                </a:cxn>
                <a:cxn ang="0">
                  <a:pos x="164" y="274"/>
                </a:cxn>
              </a:cxnLst>
              <a:rect l="0" t="0" r="r" b="b"/>
              <a:pathLst>
                <a:path w="164" h="274">
                  <a:moveTo>
                    <a:pt x="164" y="274"/>
                  </a:moveTo>
                  <a:lnTo>
                    <a:pt x="164" y="274"/>
                  </a:lnTo>
                  <a:lnTo>
                    <a:pt x="162" y="253"/>
                  </a:lnTo>
                  <a:lnTo>
                    <a:pt x="160" y="233"/>
                  </a:lnTo>
                  <a:lnTo>
                    <a:pt x="157" y="211"/>
                  </a:lnTo>
                  <a:lnTo>
                    <a:pt x="153" y="190"/>
                  </a:lnTo>
                  <a:lnTo>
                    <a:pt x="147" y="170"/>
                  </a:lnTo>
                  <a:lnTo>
                    <a:pt x="139" y="152"/>
                  </a:lnTo>
                  <a:lnTo>
                    <a:pt x="130" y="135"/>
                  </a:lnTo>
                  <a:lnTo>
                    <a:pt x="122" y="116"/>
                  </a:lnTo>
                  <a:lnTo>
                    <a:pt x="112" y="98"/>
                  </a:lnTo>
                  <a:lnTo>
                    <a:pt x="100" y="82"/>
                  </a:lnTo>
                  <a:lnTo>
                    <a:pt x="87" y="65"/>
                  </a:lnTo>
                  <a:lnTo>
                    <a:pt x="73" y="50"/>
                  </a:lnTo>
                  <a:lnTo>
                    <a:pt x="59" y="35"/>
                  </a:lnTo>
                  <a:lnTo>
                    <a:pt x="43" y="23"/>
                  </a:lnTo>
                  <a:lnTo>
                    <a:pt x="27" y="10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5" y="29"/>
                  </a:lnTo>
                  <a:lnTo>
                    <a:pt x="30" y="40"/>
                  </a:lnTo>
                  <a:lnTo>
                    <a:pt x="45" y="52"/>
                  </a:lnTo>
                  <a:lnTo>
                    <a:pt x="59" y="65"/>
                  </a:lnTo>
                  <a:lnTo>
                    <a:pt x="71" y="80"/>
                  </a:lnTo>
                  <a:lnTo>
                    <a:pt x="83" y="94"/>
                  </a:lnTo>
                  <a:lnTo>
                    <a:pt x="94" y="110"/>
                  </a:lnTo>
                  <a:lnTo>
                    <a:pt x="104" y="126"/>
                  </a:lnTo>
                  <a:lnTo>
                    <a:pt x="112" y="143"/>
                  </a:lnTo>
                  <a:lnTo>
                    <a:pt x="119" y="161"/>
                  </a:lnTo>
                  <a:lnTo>
                    <a:pt x="126" y="179"/>
                  </a:lnTo>
                  <a:lnTo>
                    <a:pt x="132" y="197"/>
                  </a:lnTo>
                  <a:lnTo>
                    <a:pt x="136" y="216"/>
                  </a:lnTo>
                  <a:lnTo>
                    <a:pt x="139" y="235"/>
                  </a:lnTo>
                  <a:lnTo>
                    <a:pt x="141" y="255"/>
                  </a:lnTo>
                  <a:lnTo>
                    <a:pt x="141" y="274"/>
                  </a:lnTo>
                  <a:lnTo>
                    <a:pt x="141" y="274"/>
                  </a:lnTo>
                  <a:lnTo>
                    <a:pt x="164" y="2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30" name="Freeform 138"/>
            <p:cNvSpPr>
              <a:spLocks/>
            </p:cNvSpPr>
            <p:nvPr/>
          </p:nvSpPr>
          <p:spPr bwMode="auto">
            <a:xfrm>
              <a:off x="3569" y="3138"/>
              <a:ext cx="1" cy="4"/>
            </a:xfrm>
            <a:custGeom>
              <a:avLst/>
              <a:gdLst/>
              <a:ahLst/>
              <a:cxnLst>
                <a:cxn ang="0">
                  <a:pos x="21" y="68"/>
                </a:cxn>
                <a:cxn ang="0">
                  <a:pos x="22" y="60"/>
                </a:cxn>
                <a:cxn ang="0">
                  <a:pos x="24" y="52"/>
                </a:cxn>
                <a:cxn ang="0">
                  <a:pos x="25" y="43"/>
                </a:cxn>
                <a:cxn ang="0">
                  <a:pos x="26" y="34"/>
                </a:cxn>
                <a:cxn ang="0">
                  <a:pos x="28" y="25"/>
                </a:cxn>
                <a:cxn ang="0">
                  <a:pos x="28" y="17"/>
                </a:cxn>
                <a:cxn ang="0">
                  <a:pos x="29" y="8"/>
                </a:cxn>
                <a:cxn ang="0">
                  <a:pos x="29" y="0"/>
                </a:cxn>
                <a:cxn ang="0">
                  <a:pos x="6" y="0"/>
                </a:cxn>
                <a:cxn ang="0">
                  <a:pos x="6" y="8"/>
                </a:cxn>
                <a:cxn ang="0">
                  <a:pos x="5" y="17"/>
                </a:cxn>
                <a:cxn ang="0">
                  <a:pos x="5" y="25"/>
                </a:cxn>
                <a:cxn ang="0">
                  <a:pos x="5" y="32"/>
                </a:cxn>
                <a:cxn ang="0">
                  <a:pos x="4" y="41"/>
                </a:cxn>
                <a:cxn ang="0">
                  <a:pos x="3" y="48"/>
                </a:cxn>
                <a:cxn ang="0">
                  <a:pos x="1" y="56"/>
                </a:cxn>
                <a:cxn ang="0">
                  <a:pos x="0" y="64"/>
                </a:cxn>
                <a:cxn ang="0">
                  <a:pos x="21" y="68"/>
                </a:cxn>
              </a:cxnLst>
              <a:rect l="0" t="0" r="r" b="b"/>
              <a:pathLst>
                <a:path w="29" h="68">
                  <a:moveTo>
                    <a:pt x="21" y="68"/>
                  </a:moveTo>
                  <a:lnTo>
                    <a:pt x="22" y="60"/>
                  </a:lnTo>
                  <a:lnTo>
                    <a:pt x="24" y="52"/>
                  </a:lnTo>
                  <a:lnTo>
                    <a:pt x="25" y="43"/>
                  </a:lnTo>
                  <a:lnTo>
                    <a:pt x="26" y="34"/>
                  </a:lnTo>
                  <a:lnTo>
                    <a:pt x="28" y="25"/>
                  </a:lnTo>
                  <a:lnTo>
                    <a:pt x="28" y="17"/>
                  </a:lnTo>
                  <a:lnTo>
                    <a:pt x="29" y="8"/>
                  </a:lnTo>
                  <a:lnTo>
                    <a:pt x="29" y="0"/>
                  </a:lnTo>
                  <a:lnTo>
                    <a:pt x="6" y="0"/>
                  </a:lnTo>
                  <a:lnTo>
                    <a:pt x="6" y="8"/>
                  </a:lnTo>
                  <a:lnTo>
                    <a:pt x="5" y="17"/>
                  </a:lnTo>
                  <a:lnTo>
                    <a:pt x="5" y="25"/>
                  </a:lnTo>
                  <a:lnTo>
                    <a:pt x="5" y="32"/>
                  </a:lnTo>
                  <a:lnTo>
                    <a:pt x="4" y="41"/>
                  </a:lnTo>
                  <a:lnTo>
                    <a:pt x="3" y="48"/>
                  </a:lnTo>
                  <a:lnTo>
                    <a:pt x="1" y="56"/>
                  </a:lnTo>
                  <a:lnTo>
                    <a:pt x="0" y="64"/>
                  </a:lnTo>
                  <a:lnTo>
                    <a:pt x="21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31" name="Freeform 139"/>
            <p:cNvSpPr>
              <a:spLocks/>
            </p:cNvSpPr>
            <p:nvPr/>
          </p:nvSpPr>
          <p:spPr bwMode="auto">
            <a:xfrm>
              <a:off x="3569" y="3138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8"/>
                </a:cxn>
                <a:cxn ang="0">
                  <a:pos x="10" y="12"/>
                </a:cxn>
                <a:cxn ang="0">
                  <a:pos x="17" y="11"/>
                </a:cxn>
                <a:cxn ang="0">
                  <a:pos x="21" y="4"/>
                </a:cxn>
                <a:cxn ang="0">
                  <a:pos x="0" y="0"/>
                </a:cxn>
              </a:cxnLst>
              <a:rect l="0" t="0" r="r" b="b"/>
              <a:pathLst>
                <a:path w="21" h="12">
                  <a:moveTo>
                    <a:pt x="0" y="0"/>
                  </a:moveTo>
                  <a:lnTo>
                    <a:pt x="3" y="8"/>
                  </a:lnTo>
                  <a:lnTo>
                    <a:pt x="10" y="12"/>
                  </a:lnTo>
                  <a:lnTo>
                    <a:pt x="17" y="11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32" name="Freeform 140"/>
            <p:cNvSpPr>
              <a:spLocks/>
            </p:cNvSpPr>
            <p:nvPr/>
          </p:nvSpPr>
          <p:spPr bwMode="auto">
            <a:xfrm>
              <a:off x="3563" y="3128"/>
              <a:ext cx="1" cy="1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7" y="0"/>
                </a:cxn>
                <a:cxn ang="0">
                  <a:pos x="1" y="6"/>
                </a:cxn>
                <a:cxn ang="0">
                  <a:pos x="0" y="14"/>
                </a:cxn>
                <a:cxn ang="0">
                  <a:pos x="5" y="20"/>
                </a:cxn>
                <a:cxn ang="0">
                  <a:pos x="15" y="1"/>
                </a:cxn>
              </a:cxnLst>
              <a:rect l="0" t="0" r="r" b="b"/>
              <a:pathLst>
                <a:path w="15" h="20">
                  <a:moveTo>
                    <a:pt x="15" y="1"/>
                  </a:moveTo>
                  <a:lnTo>
                    <a:pt x="7" y="0"/>
                  </a:lnTo>
                  <a:lnTo>
                    <a:pt x="1" y="6"/>
                  </a:lnTo>
                  <a:lnTo>
                    <a:pt x="0" y="14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33" name="Freeform 141"/>
            <p:cNvSpPr>
              <a:spLocks/>
            </p:cNvSpPr>
            <p:nvPr/>
          </p:nvSpPr>
          <p:spPr bwMode="auto">
            <a:xfrm>
              <a:off x="3564" y="3128"/>
              <a:ext cx="4" cy="8"/>
            </a:xfrm>
            <a:custGeom>
              <a:avLst/>
              <a:gdLst/>
              <a:ahLst/>
              <a:cxnLst>
                <a:cxn ang="0">
                  <a:pos x="86" y="136"/>
                </a:cxn>
                <a:cxn ang="0">
                  <a:pos x="86" y="136"/>
                </a:cxn>
                <a:cxn ang="0">
                  <a:pos x="85" y="116"/>
                </a:cxn>
                <a:cxn ang="0">
                  <a:pos x="81" y="95"/>
                </a:cxn>
                <a:cxn ang="0">
                  <a:pos x="76" y="76"/>
                </a:cxn>
                <a:cxn ang="0">
                  <a:pos x="66" y="58"/>
                </a:cxn>
                <a:cxn ang="0">
                  <a:pos x="55" y="41"/>
                </a:cxn>
                <a:cxn ang="0">
                  <a:pos x="42" y="26"/>
                </a:cxn>
                <a:cxn ang="0">
                  <a:pos x="27" y="12"/>
                </a:cxn>
                <a:cxn ang="0">
                  <a:pos x="10" y="0"/>
                </a:cxn>
                <a:cxn ang="0">
                  <a:pos x="0" y="19"/>
                </a:cxn>
                <a:cxn ang="0">
                  <a:pos x="14" y="29"/>
                </a:cxn>
                <a:cxn ang="0">
                  <a:pos x="28" y="40"/>
                </a:cxn>
                <a:cxn ang="0">
                  <a:pos x="39" y="54"/>
                </a:cxn>
                <a:cxn ang="0">
                  <a:pos x="48" y="69"/>
                </a:cxn>
                <a:cxn ang="0">
                  <a:pos x="55" y="85"/>
                </a:cxn>
                <a:cxn ang="0">
                  <a:pos x="60" y="102"/>
                </a:cxn>
                <a:cxn ang="0">
                  <a:pos x="64" y="118"/>
                </a:cxn>
                <a:cxn ang="0">
                  <a:pos x="65" y="136"/>
                </a:cxn>
                <a:cxn ang="0">
                  <a:pos x="65" y="136"/>
                </a:cxn>
                <a:cxn ang="0">
                  <a:pos x="86" y="136"/>
                </a:cxn>
              </a:cxnLst>
              <a:rect l="0" t="0" r="r" b="b"/>
              <a:pathLst>
                <a:path w="86" h="136">
                  <a:moveTo>
                    <a:pt x="86" y="136"/>
                  </a:moveTo>
                  <a:lnTo>
                    <a:pt x="86" y="136"/>
                  </a:lnTo>
                  <a:lnTo>
                    <a:pt x="85" y="116"/>
                  </a:lnTo>
                  <a:lnTo>
                    <a:pt x="81" y="95"/>
                  </a:lnTo>
                  <a:lnTo>
                    <a:pt x="76" y="76"/>
                  </a:lnTo>
                  <a:lnTo>
                    <a:pt x="66" y="58"/>
                  </a:lnTo>
                  <a:lnTo>
                    <a:pt x="55" y="41"/>
                  </a:lnTo>
                  <a:lnTo>
                    <a:pt x="42" y="26"/>
                  </a:lnTo>
                  <a:lnTo>
                    <a:pt x="27" y="12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4" y="29"/>
                  </a:lnTo>
                  <a:lnTo>
                    <a:pt x="28" y="40"/>
                  </a:lnTo>
                  <a:lnTo>
                    <a:pt x="39" y="54"/>
                  </a:lnTo>
                  <a:lnTo>
                    <a:pt x="48" y="69"/>
                  </a:lnTo>
                  <a:lnTo>
                    <a:pt x="55" y="85"/>
                  </a:lnTo>
                  <a:lnTo>
                    <a:pt x="60" y="102"/>
                  </a:lnTo>
                  <a:lnTo>
                    <a:pt x="64" y="118"/>
                  </a:lnTo>
                  <a:lnTo>
                    <a:pt x="65" y="136"/>
                  </a:lnTo>
                  <a:lnTo>
                    <a:pt x="65" y="136"/>
                  </a:lnTo>
                  <a:lnTo>
                    <a:pt x="86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34" name="Freeform 142"/>
            <p:cNvSpPr>
              <a:spLocks/>
            </p:cNvSpPr>
            <p:nvPr/>
          </p:nvSpPr>
          <p:spPr bwMode="auto">
            <a:xfrm>
              <a:off x="3567" y="3136"/>
              <a:ext cx="1" cy="2"/>
            </a:xfrm>
            <a:custGeom>
              <a:avLst/>
              <a:gdLst/>
              <a:ahLst/>
              <a:cxnLst>
                <a:cxn ang="0">
                  <a:pos x="21" y="35"/>
                </a:cxn>
                <a:cxn ang="0">
                  <a:pos x="22" y="30"/>
                </a:cxn>
                <a:cxn ang="0">
                  <a:pos x="22" y="26"/>
                </a:cxn>
                <a:cxn ang="0">
                  <a:pos x="23" y="21"/>
                </a:cxn>
                <a:cxn ang="0">
                  <a:pos x="23" y="18"/>
                </a:cxn>
                <a:cxn ang="0">
                  <a:pos x="24" y="15"/>
                </a:cxn>
                <a:cxn ang="0">
                  <a:pos x="24" y="9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3" y="9"/>
                </a:cxn>
                <a:cxn ang="0">
                  <a:pos x="3" y="11"/>
                </a:cxn>
                <a:cxn ang="0">
                  <a:pos x="2" y="14"/>
                </a:cxn>
                <a:cxn ang="0">
                  <a:pos x="2" y="19"/>
                </a:cxn>
                <a:cxn ang="0">
                  <a:pos x="1" y="24"/>
                </a:cxn>
                <a:cxn ang="0">
                  <a:pos x="1" y="28"/>
                </a:cxn>
                <a:cxn ang="0">
                  <a:pos x="0" y="31"/>
                </a:cxn>
                <a:cxn ang="0">
                  <a:pos x="21" y="35"/>
                </a:cxn>
              </a:cxnLst>
              <a:rect l="0" t="0" r="r" b="b"/>
              <a:pathLst>
                <a:path w="24" h="35">
                  <a:moveTo>
                    <a:pt x="21" y="35"/>
                  </a:moveTo>
                  <a:lnTo>
                    <a:pt x="22" y="30"/>
                  </a:lnTo>
                  <a:lnTo>
                    <a:pt x="22" y="26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4" y="1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9"/>
                  </a:lnTo>
                  <a:lnTo>
                    <a:pt x="3" y="11"/>
                  </a:lnTo>
                  <a:lnTo>
                    <a:pt x="2" y="14"/>
                  </a:lnTo>
                  <a:lnTo>
                    <a:pt x="2" y="19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35" name="Freeform 143"/>
            <p:cNvSpPr>
              <a:spLocks/>
            </p:cNvSpPr>
            <p:nvPr/>
          </p:nvSpPr>
          <p:spPr bwMode="auto">
            <a:xfrm>
              <a:off x="3567" y="3135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9"/>
                </a:cxn>
                <a:cxn ang="0">
                  <a:pos x="10" y="13"/>
                </a:cxn>
                <a:cxn ang="0">
                  <a:pos x="17" y="12"/>
                </a:cxn>
                <a:cxn ang="0">
                  <a:pos x="21" y="4"/>
                </a:cxn>
                <a:cxn ang="0">
                  <a:pos x="0" y="0"/>
                </a:cxn>
              </a:cxnLst>
              <a:rect l="0" t="0" r="r" b="b"/>
              <a:pathLst>
                <a:path w="21" h="13">
                  <a:moveTo>
                    <a:pt x="0" y="0"/>
                  </a:moveTo>
                  <a:lnTo>
                    <a:pt x="2" y="9"/>
                  </a:lnTo>
                  <a:lnTo>
                    <a:pt x="10" y="13"/>
                  </a:lnTo>
                  <a:lnTo>
                    <a:pt x="17" y="12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36" name="Freeform 144"/>
            <p:cNvSpPr>
              <a:spLocks/>
            </p:cNvSpPr>
            <p:nvPr/>
          </p:nvSpPr>
          <p:spPr bwMode="auto">
            <a:xfrm>
              <a:off x="3388" y="3300"/>
              <a:ext cx="53" cy="137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73"/>
                </a:cxn>
                <a:cxn ang="0">
                  <a:pos x="959" y="2481"/>
                </a:cxn>
                <a:cxn ang="0">
                  <a:pos x="1169" y="2389"/>
                </a:cxn>
                <a:cxn ang="0">
                  <a:pos x="166" y="0"/>
                </a:cxn>
              </a:cxnLst>
              <a:rect l="0" t="0" r="r" b="b"/>
              <a:pathLst>
                <a:path w="1169" h="2481">
                  <a:moveTo>
                    <a:pt x="166" y="0"/>
                  </a:moveTo>
                  <a:lnTo>
                    <a:pt x="0" y="73"/>
                  </a:lnTo>
                  <a:lnTo>
                    <a:pt x="959" y="2481"/>
                  </a:lnTo>
                  <a:lnTo>
                    <a:pt x="1169" y="238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37" name="Freeform 145"/>
            <p:cNvSpPr>
              <a:spLocks/>
            </p:cNvSpPr>
            <p:nvPr/>
          </p:nvSpPr>
          <p:spPr bwMode="auto">
            <a:xfrm>
              <a:off x="3388" y="3300"/>
              <a:ext cx="52" cy="137"/>
            </a:xfrm>
            <a:custGeom>
              <a:avLst/>
              <a:gdLst/>
              <a:ahLst/>
              <a:cxnLst>
                <a:cxn ang="0">
                  <a:pos x="126" y="6"/>
                </a:cxn>
                <a:cxn ang="0">
                  <a:pos x="104" y="14"/>
                </a:cxn>
                <a:cxn ang="0">
                  <a:pos x="81" y="24"/>
                </a:cxn>
                <a:cxn ang="0">
                  <a:pos x="36" y="44"/>
                </a:cxn>
                <a:cxn ang="0">
                  <a:pos x="29" y="132"/>
                </a:cxn>
                <a:cxn ang="0">
                  <a:pos x="81" y="260"/>
                </a:cxn>
                <a:cxn ang="0">
                  <a:pos x="125" y="370"/>
                </a:cxn>
                <a:cxn ang="0">
                  <a:pos x="163" y="467"/>
                </a:cxn>
                <a:cxn ang="0">
                  <a:pos x="198" y="554"/>
                </a:cxn>
                <a:cxn ang="0">
                  <a:pos x="232" y="637"/>
                </a:cxn>
                <a:cxn ang="0">
                  <a:pos x="265" y="723"/>
                </a:cxn>
                <a:cxn ang="0">
                  <a:pos x="302" y="812"/>
                </a:cxn>
                <a:cxn ang="0">
                  <a:pos x="342" y="913"/>
                </a:cxn>
                <a:cxn ang="0">
                  <a:pos x="388" y="1029"/>
                </a:cxn>
                <a:cxn ang="0">
                  <a:pos x="442" y="1164"/>
                </a:cxn>
                <a:cxn ang="0">
                  <a:pos x="505" y="1323"/>
                </a:cxn>
                <a:cxn ang="0">
                  <a:pos x="581" y="1511"/>
                </a:cxn>
                <a:cxn ang="0">
                  <a:pos x="669" y="1733"/>
                </a:cxn>
                <a:cxn ang="0">
                  <a:pos x="773" y="1993"/>
                </a:cxn>
                <a:cxn ang="0">
                  <a:pos x="895" y="2297"/>
                </a:cxn>
                <a:cxn ang="0">
                  <a:pos x="972" y="2462"/>
                </a:cxn>
                <a:cxn ang="0">
                  <a:pos x="989" y="2455"/>
                </a:cxn>
                <a:cxn ang="0">
                  <a:pos x="1003" y="2449"/>
                </a:cxn>
                <a:cxn ang="0">
                  <a:pos x="1015" y="2442"/>
                </a:cxn>
                <a:cxn ang="0">
                  <a:pos x="1030" y="2436"/>
                </a:cxn>
                <a:cxn ang="0">
                  <a:pos x="1050" y="2428"/>
                </a:cxn>
                <a:cxn ang="0">
                  <a:pos x="1077" y="2416"/>
                </a:cxn>
                <a:cxn ang="0">
                  <a:pos x="1116" y="2399"/>
                </a:cxn>
                <a:cxn ang="0">
                  <a:pos x="1110" y="2318"/>
                </a:cxn>
                <a:cxn ang="0">
                  <a:pos x="1056" y="2190"/>
                </a:cxn>
                <a:cxn ang="0">
                  <a:pos x="1011" y="2082"/>
                </a:cxn>
                <a:cxn ang="0">
                  <a:pos x="970" y="1985"/>
                </a:cxn>
                <a:cxn ang="0">
                  <a:pos x="935" y="1897"/>
                </a:cxn>
                <a:cxn ang="0">
                  <a:pos x="899" y="1814"/>
                </a:cxn>
                <a:cxn ang="0">
                  <a:pos x="864" y="1730"/>
                </a:cxn>
                <a:cxn ang="0">
                  <a:pos x="826" y="1640"/>
                </a:cxn>
                <a:cxn ang="0">
                  <a:pos x="785" y="1541"/>
                </a:cxn>
                <a:cxn ang="0">
                  <a:pos x="738" y="1426"/>
                </a:cxn>
                <a:cxn ang="0">
                  <a:pos x="682" y="1292"/>
                </a:cxn>
                <a:cxn ang="0">
                  <a:pos x="615" y="1134"/>
                </a:cxn>
                <a:cxn ang="0">
                  <a:pos x="537" y="947"/>
                </a:cxn>
                <a:cxn ang="0">
                  <a:pos x="445" y="727"/>
                </a:cxn>
                <a:cxn ang="0">
                  <a:pos x="337" y="469"/>
                </a:cxn>
                <a:cxn ang="0">
                  <a:pos x="210" y="167"/>
                </a:cxn>
              </a:cxnLst>
              <a:rect l="0" t="0" r="r" b="b"/>
              <a:pathLst>
                <a:path w="1140" h="2467">
                  <a:moveTo>
                    <a:pt x="140" y="0"/>
                  </a:moveTo>
                  <a:lnTo>
                    <a:pt x="126" y="6"/>
                  </a:lnTo>
                  <a:lnTo>
                    <a:pt x="114" y="10"/>
                  </a:lnTo>
                  <a:lnTo>
                    <a:pt x="104" y="14"/>
                  </a:lnTo>
                  <a:lnTo>
                    <a:pt x="94" y="19"/>
                  </a:lnTo>
                  <a:lnTo>
                    <a:pt x="81" y="24"/>
                  </a:lnTo>
                  <a:lnTo>
                    <a:pt x="61" y="32"/>
                  </a:lnTo>
                  <a:lnTo>
                    <a:pt x="36" y="44"/>
                  </a:lnTo>
                  <a:lnTo>
                    <a:pt x="0" y="61"/>
                  </a:lnTo>
                  <a:lnTo>
                    <a:pt x="29" y="132"/>
                  </a:lnTo>
                  <a:lnTo>
                    <a:pt x="55" y="199"/>
                  </a:lnTo>
                  <a:lnTo>
                    <a:pt x="81" y="260"/>
                  </a:lnTo>
                  <a:lnTo>
                    <a:pt x="103" y="317"/>
                  </a:lnTo>
                  <a:lnTo>
                    <a:pt x="125" y="370"/>
                  </a:lnTo>
                  <a:lnTo>
                    <a:pt x="144" y="419"/>
                  </a:lnTo>
                  <a:lnTo>
                    <a:pt x="163" y="467"/>
                  </a:lnTo>
                  <a:lnTo>
                    <a:pt x="181" y="511"/>
                  </a:lnTo>
                  <a:lnTo>
                    <a:pt x="198" y="554"/>
                  </a:lnTo>
                  <a:lnTo>
                    <a:pt x="215" y="596"/>
                  </a:lnTo>
                  <a:lnTo>
                    <a:pt x="232" y="637"/>
                  </a:lnTo>
                  <a:lnTo>
                    <a:pt x="249" y="680"/>
                  </a:lnTo>
                  <a:lnTo>
                    <a:pt x="265" y="723"/>
                  </a:lnTo>
                  <a:lnTo>
                    <a:pt x="284" y="766"/>
                  </a:lnTo>
                  <a:lnTo>
                    <a:pt x="302" y="812"/>
                  </a:lnTo>
                  <a:lnTo>
                    <a:pt x="322" y="861"/>
                  </a:lnTo>
                  <a:lnTo>
                    <a:pt x="342" y="913"/>
                  </a:lnTo>
                  <a:lnTo>
                    <a:pt x="364" y="968"/>
                  </a:lnTo>
                  <a:lnTo>
                    <a:pt x="388" y="1029"/>
                  </a:lnTo>
                  <a:lnTo>
                    <a:pt x="414" y="1093"/>
                  </a:lnTo>
                  <a:lnTo>
                    <a:pt x="442" y="1164"/>
                  </a:lnTo>
                  <a:lnTo>
                    <a:pt x="473" y="1239"/>
                  </a:lnTo>
                  <a:lnTo>
                    <a:pt x="505" y="1323"/>
                  </a:lnTo>
                  <a:lnTo>
                    <a:pt x="542" y="1412"/>
                  </a:lnTo>
                  <a:lnTo>
                    <a:pt x="581" y="1511"/>
                  </a:lnTo>
                  <a:lnTo>
                    <a:pt x="623" y="1618"/>
                  </a:lnTo>
                  <a:lnTo>
                    <a:pt x="669" y="1733"/>
                  </a:lnTo>
                  <a:lnTo>
                    <a:pt x="719" y="1858"/>
                  </a:lnTo>
                  <a:lnTo>
                    <a:pt x="773" y="1993"/>
                  </a:lnTo>
                  <a:lnTo>
                    <a:pt x="832" y="2140"/>
                  </a:lnTo>
                  <a:lnTo>
                    <a:pt x="895" y="2297"/>
                  </a:lnTo>
                  <a:lnTo>
                    <a:pt x="962" y="2467"/>
                  </a:lnTo>
                  <a:lnTo>
                    <a:pt x="972" y="2462"/>
                  </a:lnTo>
                  <a:lnTo>
                    <a:pt x="982" y="2458"/>
                  </a:lnTo>
                  <a:lnTo>
                    <a:pt x="989" y="2455"/>
                  </a:lnTo>
                  <a:lnTo>
                    <a:pt x="996" y="2452"/>
                  </a:lnTo>
                  <a:lnTo>
                    <a:pt x="1003" y="2449"/>
                  </a:lnTo>
                  <a:lnTo>
                    <a:pt x="1009" y="2445"/>
                  </a:lnTo>
                  <a:lnTo>
                    <a:pt x="1015" y="2442"/>
                  </a:lnTo>
                  <a:lnTo>
                    <a:pt x="1022" y="2439"/>
                  </a:lnTo>
                  <a:lnTo>
                    <a:pt x="1030" y="2436"/>
                  </a:lnTo>
                  <a:lnTo>
                    <a:pt x="1040" y="2432"/>
                  </a:lnTo>
                  <a:lnTo>
                    <a:pt x="1050" y="2428"/>
                  </a:lnTo>
                  <a:lnTo>
                    <a:pt x="1063" y="2422"/>
                  </a:lnTo>
                  <a:lnTo>
                    <a:pt x="1077" y="2416"/>
                  </a:lnTo>
                  <a:lnTo>
                    <a:pt x="1095" y="2409"/>
                  </a:lnTo>
                  <a:lnTo>
                    <a:pt x="1116" y="2399"/>
                  </a:lnTo>
                  <a:lnTo>
                    <a:pt x="1140" y="2390"/>
                  </a:lnTo>
                  <a:lnTo>
                    <a:pt x="1110" y="2318"/>
                  </a:lnTo>
                  <a:lnTo>
                    <a:pt x="1081" y="2251"/>
                  </a:lnTo>
                  <a:lnTo>
                    <a:pt x="1056" y="2190"/>
                  </a:lnTo>
                  <a:lnTo>
                    <a:pt x="1033" y="2134"/>
                  </a:lnTo>
                  <a:lnTo>
                    <a:pt x="1011" y="2082"/>
                  </a:lnTo>
                  <a:lnTo>
                    <a:pt x="991" y="2032"/>
                  </a:lnTo>
                  <a:lnTo>
                    <a:pt x="970" y="1985"/>
                  </a:lnTo>
                  <a:lnTo>
                    <a:pt x="952" y="1940"/>
                  </a:lnTo>
                  <a:lnTo>
                    <a:pt x="935" y="1897"/>
                  </a:lnTo>
                  <a:lnTo>
                    <a:pt x="916" y="1856"/>
                  </a:lnTo>
                  <a:lnTo>
                    <a:pt x="899" y="1814"/>
                  </a:lnTo>
                  <a:lnTo>
                    <a:pt x="882" y="1773"/>
                  </a:lnTo>
                  <a:lnTo>
                    <a:pt x="864" y="1730"/>
                  </a:lnTo>
                  <a:lnTo>
                    <a:pt x="846" y="1686"/>
                  </a:lnTo>
                  <a:lnTo>
                    <a:pt x="826" y="1640"/>
                  </a:lnTo>
                  <a:lnTo>
                    <a:pt x="807" y="1592"/>
                  </a:lnTo>
                  <a:lnTo>
                    <a:pt x="785" y="1541"/>
                  </a:lnTo>
                  <a:lnTo>
                    <a:pt x="762" y="1485"/>
                  </a:lnTo>
                  <a:lnTo>
                    <a:pt x="738" y="1426"/>
                  </a:lnTo>
                  <a:lnTo>
                    <a:pt x="710" y="1362"/>
                  </a:lnTo>
                  <a:lnTo>
                    <a:pt x="682" y="1292"/>
                  </a:lnTo>
                  <a:lnTo>
                    <a:pt x="650" y="1216"/>
                  </a:lnTo>
                  <a:lnTo>
                    <a:pt x="615" y="1134"/>
                  </a:lnTo>
                  <a:lnTo>
                    <a:pt x="578" y="1044"/>
                  </a:lnTo>
                  <a:lnTo>
                    <a:pt x="537" y="947"/>
                  </a:lnTo>
                  <a:lnTo>
                    <a:pt x="493" y="842"/>
                  </a:lnTo>
                  <a:lnTo>
                    <a:pt x="445" y="727"/>
                  </a:lnTo>
                  <a:lnTo>
                    <a:pt x="393" y="603"/>
                  </a:lnTo>
                  <a:lnTo>
                    <a:pt x="337" y="469"/>
                  </a:lnTo>
                  <a:lnTo>
                    <a:pt x="276" y="324"/>
                  </a:lnTo>
                  <a:lnTo>
                    <a:pt x="210" y="167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7075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38" name="Freeform 146"/>
            <p:cNvSpPr>
              <a:spLocks/>
            </p:cNvSpPr>
            <p:nvPr/>
          </p:nvSpPr>
          <p:spPr bwMode="auto">
            <a:xfrm>
              <a:off x="3389" y="3301"/>
              <a:ext cx="50" cy="136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4" y="12"/>
                </a:cxn>
                <a:cxn ang="0">
                  <a:pos x="65" y="19"/>
                </a:cxn>
                <a:cxn ang="0">
                  <a:pos x="29" y="36"/>
                </a:cxn>
                <a:cxn ang="0">
                  <a:pos x="29" y="120"/>
                </a:cxn>
                <a:cxn ang="0">
                  <a:pos x="81" y="248"/>
                </a:cxn>
                <a:cxn ang="0">
                  <a:pos x="125" y="358"/>
                </a:cxn>
                <a:cxn ang="0">
                  <a:pos x="164" y="455"/>
                </a:cxn>
                <a:cxn ang="0">
                  <a:pos x="199" y="542"/>
                </a:cxn>
                <a:cxn ang="0">
                  <a:pos x="233" y="625"/>
                </a:cxn>
                <a:cxn ang="0">
                  <a:pos x="267" y="711"/>
                </a:cxn>
                <a:cxn ang="0">
                  <a:pos x="302" y="800"/>
                </a:cxn>
                <a:cxn ang="0">
                  <a:pos x="343" y="900"/>
                </a:cxn>
                <a:cxn ang="0">
                  <a:pos x="389" y="1016"/>
                </a:cxn>
                <a:cxn ang="0">
                  <a:pos x="443" y="1151"/>
                </a:cxn>
                <a:cxn ang="0">
                  <a:pos x="507" y="1311"/>
                </a:cxn>
                <a:cxn ang="0">
                  <a:pos x="583" y="1499"/>
                </a:cxn>
                <a:cxn ang="0">
                  <a:pos x="672" y="1721"/>
                </a:cxn>
                <a:cxn ang="0">
                  <a:pos x="777" y="1981"/>
                </a:cxn>
                <a:cxn ang="0">
                  <a:pos x="898" y="2285"/>
                </a:cxn>
                <a:cxn ang="0">
                  <a:pos x="982" y="2447"/>
                </a:cxn>
                <a:cxn ang="0">
                  <a:pos x="1003" y="2436"/>
                </a:cxn>
                <a:cxn ang="0">
                  <a:pos x="1029" y="2426"/>
                </a:cxn>
                <a:cxn ang="0">
                  <a:pos x="1073" y="2407"/>
                </a:cxn>
                <a:cxn ang="0">
                  <a:pos x="1080" y="2320"/>
                </a:cxn>
                <a:cxn ang="0">
                  <a:pos x="1027" y="2193"/>
                </a:cxn>
                <a:cxn ang="0">
                  <a:pos x="981" y="2083"/>
                </a:cxn>
                <a:cxn ang="0">
                  <a:pos x="941" y="1987"/>
                </a:cxn>
                <a:cxn ang="0">
                  <a:pos x="905" y="1900"/>
                </a:cxn>
                <a:cxn ang="0">
                  <a:pos x="869" y="1817"/>
                </a:cxn>
                <a:cxn ang="0">
                  <a:pos x="835" y="1732"/>
                </a:cxn>
                <a:cxn ang="0">
                  <a:pos x="797" y="1643"/>
                </a:cxn>
                <a:cxn ang="0">
                  <a:pos x="756" y="1542"/>
                </a:cxn>
                <a:cxn ang="0">
                  <a:pos x="708" y="1428"/>
                </a:cxn>
                <a:cxn ang="0">
                  <a:pos x="652" y="1294"/>
                </a:cxn>
                <a:cxn ang="0">
                  <a:pos x="586" y="1136"/>
                </a:cxn>
                <a:cxn ang="0">
                  <a:pos x="508" y="948"/>
                </a:cxn>
                <a:cxn ang="0">
                  <a:pos x="417" y="728"/>
                </a:cxn>
                <a:cxn ang="0">
                  <a:pos x="308" y="469"/>
                </a:cxn>
                <a:cxn ang="0">
                  <a:pos x="183" y="168"/>
                </a:cxn>
              </a:cxnLst>
              <a:rect l="0" t="0" r="r" b="b"/>
              <a:pathLst>
                <a:path w="1109" h="2454">
                  <a:moveTo>
                    <a:pt x="113" y="0"/>
                  </a:moveTo>
                  <a:lnTo>
                    <a:pt x="100" y="4"/>
                  </a:lnTo>
                  <a:lnTo>
                    <a:pt x="92" y="9"/>
                  </a:lnTo>
                  <a:lnTo>
                    <a:pt x="84" y="12"/>
                  </a:lnTo>
                  <a:lnTo>
                    <a:pt x="76" y="15"/>
                  </a:lnTo>
                  <a:lnTo>
                    <a:pt x="65" y="19"/>
                  </a:lnTo>
                  <a:lnTo>
                    <a:pt x="49" y="26"/>
                  </a:lnTo>
                  <a:lnTo>
                    <a:pt x="29" y="36"/>
                  </a:lnTo>
                  <a:lnTo>
                    <a:pt x="0" y="49"/>
                  </a:lnTo>
                  <a:lnTo>
                    <a:pt x="29" y="120"/>
                  </a:lnTo>
                  <a:lnTo>
                    <a:pt x="56" y="187"/>
                  </a:lnTo>
                  <a:lnTo>
                    <a:pt x="81" y="248"/>
                  </a:lnTo>
                  <a:lnTo>
                    <a:pt x="103" y="305"/>
                  </a:lnTo>
                  <a:lnTo>
                    <a:pt x="125" y="358"/>
                  </a:lnTo>
                  <a:lnTo>
                    <a:pt x="145" y="407"/>
                  </a:lnTo>
                  <a:lnTo>
                    <a:pt x="164" y="455"/>
                  </a:lnTo>
                  <a:lnTo>
                    <a:pt x="182" y="499"/>
                  </a:lnTo>
                  <a:lnTo>
                    <a:pt x="199" y="542"/>
                  </a:lnTo>
                  <a:lnTo>
                    <a:pt x="216" y="584"/>
                  </a:lnTo>
                  <a:lnTo>
                    <a:pt x="233" y="625"/>
                  </a:lnTo>
                  <a:lnTo>
                    <a:pt x="249" y="667"/>
                  </a:lnTo>
                  <a:lnTo>
                    <a:pt x="267" y="711"/>
                  </a:lnTo>
                  <a:lnTo>
                    <a:pt x="284" y="754"/>
                  </a:lnTo>
                  <a:lnTo>
                    <a:pt x="302" y="800"/>
                  </a:lnTo>
                  <a:lnTo>
                    <a:pt x="323" y="849"/>
                  </a:lnTo>
                  <a:lnTo>
                    <a:pt x="343" y="900"/>
                  </a:lnTo>
                  <a:lnTo>
                    <a:pt x="366" y="956"/>
                  </a:lnTo>
                  <a:lnTo>
                    <a:pt x="389" y="1016"/>
                  </a:lnTo>
                  <a:lnTo>
                    <a:pt x="415" y="1081"/>
                  </a:lnTo>
                  <a:lnTo>
                    <a:pt x="443" y="1151"/>
                  </a:lnTo>
                  <a:lnTo>
                    <a:pt x="474" y="1227"/>
                  </a:lnTo>
                  <a:lnTo>
                    <a:pt x="507" y="1311"/>
                  </a:lnTo>
                  <a:lnTo>
                    <a:pt x="544" y="1400"/>
                  </a:lnTo>
                  <a:lnTo>
                    <a:pt x="583" y="1499"/>
                  </a:lnTo>
                  <a:lnTo>
                    <a:pt x="626" y="1606"/>
                  </a:lnTo>
                  <a:lnTo>
                    <a:pt x="672" y="1721"/>
                  </a:lnTo>
                  <a:lnTo>
                    <a:pt x="723" y="1846"/>
                  </a:lnTo>
                  <a:lnTo>
                    <a:pt x="777" y="1981"/>
                  </a:lnTo>
                  <a:lnTo>
                    <a:pt x="835" y="2128"/>
                  </a:lnTo>
                  <a:lnTo>
                    <a:pt x="898" y="2285"/>
                  </a:lnTo>
                  <a:lnTo>
                    <a:pt x="966" y="2454"/>
                  </a:lnTo>
                  <a:lnTo>
                    <a:pt x="982" y="2447"/>
                  </a:lnTo>
                  <a:lnTo>
                    <a:pt x="994" y="2442"/>
                  </a:lnTo>
                  <a:lnTo>
                    <a:pt x="1003" y="2436"/>
                  </a:lnTo>
                  <a:lnTo>
                    <a:pt x="1014" y="2432"/>
                  </a:lnTo>
                  <a:lnTo>
                    <a:pt x="1029" y="2426"/>
                  </a:lnTo>
                  <a:lnTo>
                    <a:pt x="1047" y="2417"/>
                  </a:lnTo>
                  <a:lnTo>
                    <a:pt x="1073" y="2407"/>
                  </a:lnTo>
                  <a:lnTo>
                    <a:pt x="1109" y="2392"/>
                  </a:lnTo>
                  <a:lnTo>
                    <a:pt x="1080" y="2320"/>
                  </a:lnTo>
                  <a:lnTo>
                    <a:pt x="1052" y="2254"/>
                  </a:lnTo>
                  <a:lnTo>
                    <a:pt x="1027" y="2193"/>
                  </a:lnTo>
                  <a:lnTo>
                    <a:pt x="1003" y="2136"/>
                  </a:lnTo>
                  <a:lnTo>
                    <a:pt x="981" y="2083"/>
                  </a:lnTo>
                  <a:lnTo>
                    <a:pt x="960" y="2035"/>
                  </a:lnTo>
                  <a:lnTo>
                    <a:pt x="941" y="1987"/>
                  </a:lnTo>
                  <a:lnTo>
                    <a:pt x="922" y="1943"/>
                  </a:lnTo>
                  <a:lnTo>
                    <a:pt x="905" y="1900"/>
                  </a:lnTo>
                  <a:lnTo>
                    <a:pt x="887" y="1858"/>
                  </a:lnTo>
                  <a:lnTo>
                    <a:pt x="869" y="1817"/>
                  </a:lnTo>
                  <a:lnTo>
                    <a:pt x="852" y="1774"/>
                  </a:lnTo>
                  <a:lnTo>
                    <a:pt x="835" y="1732"/>
                  </a:lnTo>
                  <a:lnTo>
                    <a:pt x="816" y="1688"/>
                  </a:lnTo>
                  <a:lnTo>
                    <a:pt x="797" y="1643"/>
                  </a:lnTo>
                  <a:lnTo>
                    <a:pt x="778" y="1594"/>
                  </a:lnTo>
                  <a:lnTo>
                    <a:pt x="756" y="1542"/>
                  </a:lnTo>
                  <a:lnTo>
                    <a:pt x="733" y="1488"/>
                  </a:lnTo>
                  <a:lnTo>
                    <a:pt x="708" y="1428"/>
                  </a:lnTo>
                  <a:lnTo>
                    <a:pt x="681" y="1363"/>
                  </a:lnTo>
                  <a:lnTo>
                    <a:pt x="652" y="1294"/>
                  </a:lnTo>
                  <a:lnTo>
                    <a:pt x="621" y="1218"/>
                  </a:lnTo>
                  <a:lnTo>
                    <a:pt x="586" y="1136"/>
                  </a:lnTo>
                  <a:lnTo>
                    <a:pt x="549" y="1046"/>
                  </a:lnTo>
                  <a:lnTo>
                    <a:pt x="508" y="948"/>
                  </a:lnTo>
                  <a:lnTo>
                    <a:pt x="464" y="842"/>
                  </a:lnTo>
                  <a:lnTo>
                    <a:pt x="417" y="728"/>
                  </a:lnTo>
                  <a:lnTo>
                    <a:pt x="364" y="604"/>
                  </a:lnTo>
                  <a:lnTo>
                    <a:pt x="308" y="469"/>
                  </a:lnTo>
                  <a:lnTo>
                    <a:pt x="248" y="325"/>
                  </a:lnTo>
                  <a:lnTo>
                    <a:pt x="183" y="16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8C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39" name="Freeform 147"/>
            <p:cNvSpPr>
              <a:spLocks/>
            </p:cNvSpPr>
            <p:nvPr/>
          </p:nvSpPr>
          <p:spPr bwMode="auto">
            <a:xfrm>
              <a:off x="3389" y="3301"/>
              <a:ext cx="49" cy="136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65" y="8"/>
                </a:cxn>
                <a:cxn ang="0">
                  <a:pos x="49" y="14"/>
                </a:cxn>
                <a:cxn ang="0">
                  <a:pos x="22" y="27"/>
                </a:cxn>
                <a:cxn ang="0">
                  <a:pos x="30" y="108"/>
                </a:cxn>
                <a:cxn ang="0">
                  <a:pos x="81" y="236"/>
                </a:cxn>
                <a:cxn ang="0">
                  <a:pos x="126" y="345"/>
                </a:cxn>
                <a:cxn ang="0">
                  <a:pos x="165" y="442"/>
                </a:cxn>
                <a:cxn ang="0">
                  <a:pos x="199" y="530"/>
                </a:cxn>
                <a:cxn ang="0">
                  <a:pos x="234" y="613"/>
                </a:cxn>
                <a:cxn ang="0">
                  <a:pos x="268" y="698"/>
                </a:cxn>
                <a:cxn ang="0">
                  <a:pos x="304" y="788"/>
                </a:cxn>
                <a:cxn ang="0">
                  <a:pos x="345" y="888"/>
                </a:cxn>
                <a:cxn ang="0">
                  <a:pos x="391" y="1003"/>
                </a:cxn>
                <a:cxn ang="0">
                  <a:pos x="445" y="1138"/>
                </a:cxn>
                <a:cxn ang="0">
                  <a:pos x="509" y="1297"/>
                </a:cxn>
                <a:cxn ang="0">
                  <a:pos x="585" y="1486"/>
                </a:cxn>
                <a:cxn ang="0">
                  <a:pos x="675" y="1707"/>
                </a:cxn>
                <a:cxn ang="0">
                  <a:pos x="780" y="1968"/>
                </a:cxn>
                <a:cxn ang="0">
                  <a:pos x="901" y="2270"/>
                </a:cxn>
                <a:cxn ang="0">
                  <a:pos x="982" y="2435"/>
                </a:cxn>
                <a:cxn ang="0">
                  <a:pos x="998" y="2426"/>
                </a:cxn>
                <a:cxn ang="0">
                  <a:pos x="1016" y="2419"/>
                </a:cxn>
                <a:cxn ang="0">
                  <a:pos x="1050" y="2404"/>
                </a:cxn>
                <a:cxn ang="0">
                  <a:pos x="1048" y="2322"/>
                </a:cxn>
                <a:cxn ang="0">
                  <a:pos x="995" y="2195"/>
                </a:cxn>
                <a:cxn ang="0">
                  <a:pos x="950" y="2085"/>
                </a:cxn>
                <a:cxn ang="0">
                  <a:pos x="910" y="1989"/>
                </a:cxn>
                <a:cxn ang="0">
                  <a:pos x="875" y="1901"/>
                </a:cxn>
                <a:cxn ang="0">
                  <a:pos x="840" y="1817"/>
                </a:cxn>
                <a:cxn ang="0">
                  <a:pos x="805" y="1733"/>
                </a:cxn>
                <a:cxn ang="0">
                  <a:pos x="768" y="1643"/>
                </a:cxn>
                <a:cxn ang="0">
                  <a:pos x="727" y="1543"/>
                </a:cxn>
                <a:cxn ang="0">
                  <a:pos x="679" y="1428"/>
                </a:cxn>
                <a:cxn ang="0">
                  <a:pos x="624" y="1294"/>
                </a:cxn>
                <a:cxn ang="0">
                  <a:pos x="557" y="1135"/>
                </a:cxn>
                <a:cxn ang="0">
                  <a:pos x="480" y="948"/>
                </a:cxn>
                <a:cxn ang="0">
                  <a:pos x="388" y="728"/>
                </a:cxn>
                <a:cxn ang="0">
                  <a:pos x="281" y="469"/>
                </a:cxn>
                <a:cxn ang="0">
                  <a:pos x="155" y="168"/>
                </a:cxn>
              </a:cxnLst>
              <a:rect l="0" t="0" r="r" b="b"/>
              <a:pathLst>
                <a:path w="1078" h="2440">
                  <a:moveTo>
                    <a:pt x="86" y="0"/>
                  </a:moveTo>
                  <a:lnTo>
                    <a:pt x="77" y="3"/>
                  </a:lnTo>
                  <a:lnTo>
                    <a:pt x="71" y="6"/>
                  </a:lnTo>
                  <a:lnTo>
                    <a:pt x="65" y="8"/>
                  </a:lnTo>
                  <a:lnTo>
                    <a:pt x="59" y="10"/>
                  </a:lnTo>
                  <a:lnTo>
                    <a:pt x="49" y="14"/>
                  </a:lnTo>
                  <a:lnTo>
                    <a:pt x="38" y="20"/>
                  </a:lnTo>
                  <a:lnTo>
                    <a:pt x="22" y="27"/>
                  </a:lnTo>
                  <a:lnTo>
                    <a:pt x="0" y="37"/>
                  </a:lnTo>
                  <a:lnTo>
                    <a:pt x="30" y="108"/>
                  </a:lnTo>
                  <a:lnTo>
                    <a:pt x="57" y="175"/>
                  </a:lnTo>
                  <a:lnTo>
                    <a:pt x="81" y="236"/>
                  </a:lnTo>
                  <a:lnTo>
                    <a:pt x="104" y="293"/>
                  </a:lnTo>
                  <a:lnTo>
                    <a:pt x="126" y="345"/>
                  </a:lnTo>
                  <a:lnTo>
                    <a:pt x="145" y="395"/>
                  </a:lnTo>
                  <a:lnTo>
                    <a:pt x="165" y="442"/>
                  </a:lnTo>
                  <a:lnTo>
                    <a:pt x="182" y="487"/>
                  </a:lnTo>
                  <a:lnTo>
                    <a:pt x="199" y="530"/>
                  </a:lnTo>
                  <a:lnTo>
                    <a:pt x="217" y="572"/>
                  </a:lnTo>
                  <a:lnTo>
                    <a:pt x="234" y="613"/>
                  </a:lnTo>
                  <a:lnTo>
                    <a:pt x="250" y="655"/>
                  </a:lnTo>
                  <a:lnTo>
                    <a:pt x="268" y="698"/>
                  </a:lnTo>
                  <a:lnTo>
                    <a:pt x="286" y="742"/>
                  </a:lnTo>
                  <a:lnTo>
                    <a:pt x="304" y="788"/>
                  </a:lnTo>
                  <a:lnTo>
                    <a:pt x="324" y="837"/>
                  </a:lnTo>
                  <a:lnTo>
                    <a:pt x="345" y="888"/>
                  </a:lnTo>
                  <a:lnTo>
                    <a:pt x="368" y="944"/>
                  </a:lnTo>
                  <a:lnTo>
                    <a:pt x="391" y="1003"/>
                  </a:lnTo>
                  <a:lnTo>
                    <a:pt x="418" y="1069"/>
                  </a:lnTo>
                  <a:lnTo>
                    <a:pt x="445" y="1138"/>
                  </a:lnTo>
                  <a:lnTo>
                    <a:pt x="476" y="1215"/>
                  </a:lnTo>
                  <a:lnTo>
                    <a:pt x="509" y="1297"/>
                  </a:lnTo>
                  <a:lnTo>
                    <a:pt x="546" y="1388"/>
                  </a:lnTo>
                  <a:lnTo>
                    <a:pt x="585" y="1486"/>
                  </a:lnTo>
                  <a:lnTo>
                    <a:pt x="628" y="1593"/>
                  </a:lnTo>
                  <a:lnTo>
                    <a:pt x="675" y="1707"/>
                  </a:lnTo>
                  <a:lnTo>
                    <a:pt x="725" y="1833"/>
                  </a:lnTo>
                  <a:lnTo>
                    <a:pt x="780" y="1968"/>
                  </a:lnTo>
                  <a:lnTo>
                    <a:pt x="838" y="2113"/>
                  </a:lnTo>
                  <a:lnTo>
                    <a:pt x="901" y="2270"/>
                  </a:lnTo>
                  <a:lnTo>
                    <a:pt x="969" y="2440"/>
                  </a:lnTo>
                  <a:lnTo>
                    <a:pt x="982" y="2435"/>
                  </a:lnTo>
                  <a:lnTo>
                    <a:pt x="990" y="2431"/>
                  </a:lnTo>
                  <a:lnTo>
                    <a:pt x="998" y="2426"/>
                  </a:lnTo>
                  <a:lnTo>
                    <a:pt x="1006" y="2423"/>
                  </a:lnTo>
                  <a:lnTo>
                    <a:pt x="1016" y="2419"/>
                  </a:lnTo>
                  <a:lnTo>
                    <a:pt x="1031" y="2413"/>
                  </a:lnTo>
                  <a:lnTo>
                    <a:pt x="1050" y="2404"/>
                  </a:lnTo>
                  <a:lnTo>
                    <a:pt x="1078" y="2394"/>
                  </a:lnTo>
                  <a:lnTo>
                    <a:pt x="1048" y="2322"/>
                  </a:lnTo>
                  <a:lnTo>
                    <a:pt x="1020" y="2256"/>
                  </a:lnTo>
                  <a:lnTo>
                    <a:pt x="995" y="2195"/>
                  </a:lnTo>
                  <a:lnTo>
                    <a:pt x="973" y="2138"/>
                  </a:lnTo>
                  <a:lnTo>
                    <a:pt x="950" y="2085"/>
                  </a:lnTo>
                  <a:lnTo>
                    <a:pt x="930" y="2035"/>
                  </a:lnTo>
                  <a:lnTo>
                    <a:pt x="910" y="1989"/>
                  </a:lnTo>
                  <a:lnTo>
                    <a:pt x="892" y="1944"/>
                  </a:lnTo>
                  <a:lnTo>
                    <a:pt x="875" y="1901"/>
                  </a:lnTo>
                  <a:lnTo>
                    <a:pt x="857" y="1859"/>
                  </a:lnTo>
                  <a:lnTo>
                    <a:pt x="840" y="1817"/>
                  </a:lnTo>
                  <a:lnTo>
                    <a:pt x="823" y="1775"/>
                  </a:lnTo>
                  <a:lnTo>
                    <a:pt x="805" y="1733"/>
                  </a:lnTo>
                  <a:lnTo>
                    <a:pt x="787" y="1688"/>
                  </a:lnTo>
                  <a:lnTo>
                    <a:pt x="768" y="1643"/>
                  </a:lnTo>
                  <a:lnTo>
                    <a:pt x="748" y="1595"/>
                  </a:lnTo>
                  <a:lnTo>
                    <a:pt x="727" y="1543"/>
                  </a:lnTo>
                  <a:lnTo>
                    <a:pt x="703" y="1487"/>
                  </a:lnTo>
                  <a:lnTo>
                    <a:pt x="679" y="1428"/>
                  </a:lnTo>
                  <a:lnTo>
                    <a:pt x="652" y="1364"/>
                  </a:lnTo>
                  <a:lnTo>
                    <a:pt x="624" y="1294"/>
                  </a:lnTo>
                  <a:lnTo>
                    <a:pt x="592" y="1218"/>
                  </a:lnTo>
                  <a:lnTo>
                    <a:pt x="557" y="1135"/>
                  </a:lnTo>
                  <a:lnTo>
                    <a:pt x="521" y="1045"/>
                  </a:lnTo>
                  <a:lnTo>
                    <a:pt x="480" y="948"/>
                  </a:lnTo>
                  <a:lnTo>
                    <a:pt x="436" y="843"/>
                  </a:lnTo>
                  <a:lnTo>
                    <a:pt x="388" y="728"/>
                  </a:lnTo>
                  <a:lnTo>
                    <a:pt x="337" y="604"/>
                  </a:lnTo>
                  <a:lnTo>
                    <a:pt x="281" y="469"/>
                  </a:lnTo>
                  <a:lnTo>
                    <a:pt x="221" y="324"/>
                  </a:lnTo>
                  <a:lnTo>
                    <a:pt x="155" y="16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A8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40" name="Freeform 148"/>
            <p:cNvSpPr>
              <a:spLocks/>
            </p:cNvSpPr>
            <p:nvPr/>
          </p:nvSpPr>
          <p:spPr bwMode="auto">
            <a:xfrm>
              <a:off x="3389" y="3302"/>
              <a:ext cx="48" cy="135"/>
            </a:xfrm>
            <a:custGeom>
              <a:avLst/>
              <a:gdLst/>
              <a:ahLst/>
              <a:cxnLst>
                <a:cxn ang="0">
                  <a:pos x="52" y="2"/>
                </a:cxn>
                <a:cxn ang="0">
                  <a:pos x="43" y="5"/>
                </a:cxn>
                <a:cxn ang="0">
                  <a:pos x="33" y="10"/>
                </a:cxn>
                <a:cxn ang="0">
                  <a:pos x="15" y="18"/>
                </a:cxn>
                <a:cxn ang="0">
                  <a:pos x="29" y="97"/>
                </a:cxn>
                <a:cxn ang="0">
                  <a:pos x="80" y="225"/>
                </a:cxn>
                <a:cxn ang="0">
                  <a:pos x="125" y="334"/>
                </a:cxn>
                <a:cxn ang="0">
                  <a:pos x="164" y="430"/>
                </a:cxn>
                <a:cxn ang="0">
                  <a:pos x="199" y="518"/>
                </a:cxn>
                <a:cxn ang="0">
                  <a:pos x="233" y="601"/>
                </a:cxn>
                <a:cxn ang="0">
                  <a:pos x="268" y="686"/>
                </a:cxn>
                <a:cxn ang="0">
                  <a:pos x="305" y="776"/>
                </a:cxn>
                <a:cxn ang="0">
                  <a:pos x="344" y="876"/>
                </a:cxn>
                <a:cxn ang="0">
                  <a:pos x="391" y="991"/>
                </a:cxn>
                <a:cxn ang="0">
                  <a:pos x="445" y="1126"/>
                </a:cxn>
                <a:cxn ang="0">
                  <a:pos x="511" y="1285"/>
                </a:cxn>
                <a:cxn ang="0">
                  <a:pos x="586" y="1474"/>
                </a:cxn>
                <a:cxn ang="0">
                  <a:pos x="676" y="1695"/>
                </a:cxn>
                <a:cxn ang="0">
                  <a:pos x="781" y="1956"/>
                </a:cxn>
                <a:cxn ang="0">
                  <a:pos x="903" y="2258"/>
                </a:cxn>
                <a:cxn ang="0">
                  <a:pos x="980" y="2424"/>
                </a:cxn>
                <a:cxn ang="0">
                  <a:pos x="991" y="2419"/>
                </a:cxn>
                <a:cxn ang="0">
                  <a:pos x="1004" y="2412"/>
                </a:cxn>
                <a:cxn ang="0">
                  <a:pos x="1028" y="2403"/>
                </a:cxn>
                <a:cxn ang="0">
                  <a:pos x="1017" y="2324"/>
                </a:cxn>
                <a:cxn ang="0">
                  <a:pos x="964" y="2196"/>
                </a:cxn>
                <a:cxn ang="0">
                  <a:pos x="920" y="2086"/>
                </a:cxn>
                <a:cxn ang="0">
                  <a:pos x="880" y="1990"/>
                </a:cxn>
                <a:cxn ang="0">
                  <a:pos x="843" y="1903"/>
                </a:cxn>
                <a:cxn ang="0">
                  <a:pos x="809" y="1819"/>
                </a:cxn>
                <a:cxn ang="0">
                  <a:pos x="774" y="1734"/>
                </a:cxn>
                <a:cxn ang="0">
                  <a:pos x="737" y="1645"/>
                </a:cxn>
                <a:cxn ang="0">
                  <a:pos x="696" y="1545"/>
                </a:cxn>
                <a:cxn ang="0">
                  <a:pos x="648" y="1430"/>
                </a:cxn>
                <a:cxn ang="0">
                  <a:pos x="593" y="1296"/>
                </a:cxn>
                <a:cxn ang="0">
                  <a:pos x="528" y="1138"/>
                </a:cxn>
                <a:cxn ang="0">
                  <a:pos x="450" y="950"/>
                </a:cxn>
                <a:cxn ang="0">
                  <a:pos x="359" y="730"/>
                </a:cxn>
                <a:cxn ang="0">
                  <a:pos x="251" y="470"/>
                </a:cxn>
                <a:cxn ang="0">
                  <a:pos x="127" y="169"/>
                </a:cxn>
              </a:cxnLst>
              <a:rect l="0" t="0" r="r" b="b"/>
              <a:pathLst>
                <a:path w="1046" h="2428">
                  <a:moveTo>
                    <a:pt x="58" y="0"/>
                  </a:moveTo>
                  <a:lnTo>
                    <a:pt x="52" y="2"/>
                  </a:lnTo>
                  <a:lnTo>
                    <a:pt x="47" y="4"/>
                  </a:lnTo>
                  <a:lnTo>
                    <a:pt x="43" y="5"/>
                  </a:lnTo>
                  <a:lnTo>
                    <a:pt x="39" y="7"/>
                  </a:lnTo>
                  <a:lnTo>
                    <a:pt x="33" y="10"/>
                  </a:lnTo>
                  <a:lnTo>
                    <a:pt x="25" y="13"/>
                  </a:lnTo>
                  <a:lnTo>
                    <a:pt x="15" y="18"/>
                  </a:lnTo>
                  <a:lnTo>
                    <a:pt x="0" y="25"/>
                  </a:lnTo>
                  <a:lnTo>
                    <a:pt x="29" y="97"/>
                  </a:lnTo>
                  <a:lnTo>
                    <a:pt x="56" y="164"/>
                  </a:lnTo>
                  <a:lnTo>
                    <a:pt x="80" y="225"/>
                  </a:lnTo>
                  <a:lnTo>
                    <a:pt x="104" y="282"/>
                  </a:lnTo>
                  <a:lnTo>
                    <a:pt x="125" y="334"/>
                  </a:lnTo>
                  <a:lnTo>
                    <a:pt x="145" y="384"/>
                  </a:lnTo>
                  <a:lnTo>
                    <a:pt x="164" y="430"/>
                  </a:lnTo>
                  <a:lnTo>
                    <a:pt x="182" y="475"/>
                  </a:lnTo>
                  <a:lnTo>
                    <a:pt x="199" y="518"/>
                  </a:lnTo>
                  <a:lnTo>
                    <a:pt x="217" y="560"/>
                  </a:lnTo>
                  <a:lnTo>
                    <a:pt x="233" y="601"/>
                  </a:lnTo>
                  <a:lnTo>
                    <a:pt x="250" y="643"/>
                  </a:lnTo>
                  <a:lnTo>
                    <a:pt x="268" y="686"/>
                  </a:lnTo>
                  <a:lnTo>
                    <a:pt x="285" y="730"/>
                  </a:lnTo>
                  <a:lnTo>
                    <a:pt x="305" y="776"/>
                  </a:lnTo>
                  <a:lnTo>
                    <a:pt x="324" y="825"/>
                  </a:lnTo>
                  <a:lnTo>
                    <a:pt x="344" y="876"/>
                  </a:lnTo>
                  <a:lnTo>
                    <a:pt x="367" y="932"/>
                  </a:lnTo>
                  <a:lnTo>
                    <a:pt x="391" y="991"/>
                  </a:lnTo>
                  <a:lnTo>
                    <a:pt x="418" y="1056"/>
                  </a:lnTo>
                  <a:lnTo>
                    <a:pt x="445" y="1126"/>
                  </a:lnTo>
                  <a:lnTo>
                    <a:pt x="477" y="1203"/>
                  </a:lnTo>
                  <a:lnTo>
                    <a:pt x="511" y="1285"/>
                  </a:lnTo>
                  <a:lnTo>
                    <a:pt x="546" y="1376"/>
                  </a:lnTo>
                  <a:lnTo>
                    <a:pt x="586" y="1474"/>
                  </a:lnTo>
                  <a:lnTo>
                    <a:pt x="629" y="1580"/>
                  </a:lnTo>
                  <a:lnTo>
                    <a:pt x="676" y="1695"/>
                  </a:lnTo>
                  <a:lnTo>
                    <a:pt x="726" y="1821"/>
                  </a:lnTo>
                  <a:lnTo>
                    <a:pt x="781" y="1956"/>
                  </a:lnTo>
                  <a:lnTo>
                    <a:pt x="840" y="2101"/>
                  </a:lnTo>
                  <a:lnTo>
                    <a:pt x="903" y="2258"/>
                  </a:lnTo>
                  <a:lnTo>
                    <a:pt x="972" y="2428"/>
                  </a:lnTo>
                  <a:lnTo>
                    <a:pt x="980" y="2424"/>
                  </a:lnTo>
                  <a:lnTo>
                    <a:pt x="986" y="2421"/>
                  </a:lnTo>
                  <a:lnTo>
                    <a:pt x="991" y="2419"/>
                  </a:lnTo>
                  <a:lnTo>
                    <a:pt x="997" y="2415"/>
                  </a:lnTo>
                  <a:lnTo>
                    <a:pt x="1004" y="2412"/>
                  </a:lnTo>
                  <a:lnTo>
                    <a:pt x="1013" y="2408"/>
                  </a:lnTo>
                  <a:lnTo>
                    <a:pt x="1028" y="2403"/>
                  </a:lnTo>
                  <a:lnTo>
                    <a:pt x="1046" y="2395"/>
                  </a:lnTo>
                  <a:lnTo>
                    <a:pt x="1017" y="2324"/>
                  </a:lnTo>
                  <a:lnTo>
                    <a:pt x="989" y="2257"/>
                  </a:lnTo>
                  <a:lnTo>
                    <a:pt x="964" y="2196"/>
                  </a:lnTo>
                  <a:lnTo>
                    <a:pt x="941" y="2139"/>
                  </a:lnTo>
                  <a:lnTo>
                    <a:pt x="920" y="2086"/>
                  </a:lnTo>
                  <a:lnTo>
                    <a:pt x="899" y="2037"/>
                  </a:lnTo>
                  <a:lnTo>
                    <a:pt x="880" y="1990"/>
                  </a:lnTo>
                  <a:lnTo>
                    <a:pt x="861" y="1946"/>
                  </a:lnTo>
                  <a:lnTo>
                    <a:pt x="843" y="1903"/>
                  </a:lnTo>
                  <a:lnTo>
                    <a:pt x="826" y="1861"/>
                  </a:lnTo>
                  <a:lnTo>
                    <a:pt x="809" y="1819"/>
                  </a:lnTo>
                  <a:lnTo>
                    <a:pt x="792" y="1778"/>
                  </a:lnTo>
                  <a:lnTo>
                    <a:pt x="774" y="1734"/>
                  </a:lnTo>
                  <a:lnTo>
                    <a:pt x="756" y="1691"/>
                  </a:lnTo>
                  <a:lnTo>
                    <a:pt x="737" y="1645"/>
                  </a:lnTo>
                  <a:lnTo>
                    <a:pt x="718" y="1596"/>
                  </a:lnTo>
                  <a:lnTo>
                    <a:pt x="696" y="1545"/>
                  </a:lnTo>
                  <a:lnTo>
                    <a:pt x="673" y="1490"/>
                  </a:lnTo>
                  <a:lnTo>
                    <a:pt x="648" y="1430"/>
                  </a:lnTo>
                  <a:lnTo>
                    <a:pt x="622" y="1365"/>
                  </a:lnTo>
                  <a:lnTo>
                    <a:pt x="593" y="1296"/>
                  </a:lnTo>
                  <a:lnTo>
                    <a:pt x="562" y="1220"/>
                  </a:lnTo>
                  <a:lnTo>
                    <a:pt x="528" y="1138"/>
                  </a:lnTo>
                  <a:lnTo>
                    <a:pt x="490" y="1047"/>
                  </a:lnTo>
                  <a:lnTo>
                    <a:pt x="450" y="950"/>
                  </a:lnTo>
                  <a:lnTo>
                    <a:pt x="407" y="843"/>
                  </a:lnTo>
                  <a:lnTo>
                    <a:pt x="359" y="730"/>
                  </a:lnTo>
                  <a:lnTo>
                    <a:pt x="308" y="605"/>
                  </a:lnTo>
                  <a:lnTo>
                    <a:pt x="251" y="470"/>
                  </a:lnTo>
                  <a:lnTo>
                    <a:pt x="192" y="325"/>
                  </a:lnTo>
                  <a:lnTo>
                    <a:pt x="127" y="16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41" name="Freeform 149"/>
            <p:cNvSpPr>
              <a:spLocks/>
            </p:cNvSpPr>
            <p:nvPr/>
          </p:nvSpPr>
          <p:spPr bwMode="auto">
            <a:xfrm>
              <a:off x="3389" y="3302"/>
              <a:ext cx="46" cy="134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0" y="13"/>
                </a:cxn>
                <a:cxn ang="0">
                  <a:pos x="977" y="2414"/>
                </a:cxn>
                <a:cxn ang="0">
                  <a:pos x="1017" y="2396"/>
                </a:cxn>
                <a:cxn ang="0">
                  <a:pos x="32" y="0"/>
                </a:cxn>
              </a:cxnLst>
              <a:rect l="0" t="0" r="r" b="b"/>
              <a:pathLst>
                <a:path w="1017" h="2414">
                  <a:moveTo>
                    <a:pt x="32" y="0"/>
                  </a:moveTo>
                  <a:lnTo>
                    <a:pt x="0" y="13"/>
                  </a:lnTo>
                  <a:lnTo>
                    <a:pt x="977" y="2414"/>
                  </a:lnTo>
                  <a:lnTo>
                    <a:pt x="1017" y="239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42" name="Freeform 150"/>
            <p:cNvSpPr>
              <a:spLocks/>
            </p:cNvSpPr>
            <p:nvPr/>
          </p:nvSpPr>
          <p:spPr bwMode="auto">
            <a:xfrm>
              <a:off x="3388" y="3298"/>
              <a:ext cx="8" cy="6"/>
            </a:xfrm>
            <a:custGeom>
              <a:avLst/>
              <a:gdLst/>
              <a:ahLst/>
              <a:cxnLst>
                <a:cxn ang="0">
                  <a:pos x="173" y="20"/>
                </a:cxn>
                <a:cxn ang="0">
                  <a:pos x="7" y="95"/>
                </a:cxn>
                <a:cxn ang="0">
                  <a:pos x="0" y="75"/>
                </a:cxn>
                <a:cxn ang="0">
                  <a:pos x="166" y="0"/>
                </a:cxn>
                <a:cxn ang="0">
                  <a:pos x="173" y="20"/>
                </a:cxn>
              </a:cxnLst>
              <a:rect l="0" t="0" r="r" b="b"/>
              <a:pathLst>
                <a:path w="173" h="95">
                  <a:moveTo>
                    <a:pt x="173" y="20"/>
                  </a:moveTo>
                  <a:lnTo>
                    <a:pt x="7" y="95"/>
                  </a:lnTo>
                  <a:lnTo>
                    <a:pt x="0" y="75"/>
                  </a:lnTo>
                  <a:lnTo>
                    <a:pt x="166" y="0"/>
                  </a:lnTo>
                  <a:lnTo>
                    <a:pt x="173" y="20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43" name="Freeform 151"/>
            <p:cNvSpPr>
              <a:spLocks/>
            </p:cNvSpPr>
            <p:nvPr/>
          </p:nvSpPr>
          <p:spPr bwMode="auto">
            <a:xfrm>
              <a:off x="3386" y="3293"/>
              <a:ext cx="9" cy="10"/>
            </a:xfrm>
            <a:custGeom>
              <a:avLst/>
              <a:gdLst/>
              <a:ahLst/>
              <a:cxnLst>
                <a:cxn ang="0">
                  <a:pos x="200" y="106"/>
                </a:cxn>
                <a:cxn ang="0">
                  <a:pos x="33" y="179"/>
                </a:cxn>
                <a:cxn ang="0">
                  <a:pos x="0" y="100"/>
                </a:cxn>
                <a:cxn ang="0">
                  <a:pos x="58" y="0"/>
                </a:cxn>
                <a:cxn ang="0">
                  <a:pos x="168" y="26"/>
                </a:cxn>
                <a:cxn ang="0">
                  <a:pos x="200" y="106"/>
                </a:cxn>
              </a:cxnLst>
              <a:rect l="0" t="0" r="r" b="b"/>
              <a:pathLst>
                <a:path w="200" h="179">
                  <a:moveTo>
                    <a:pt x="200" y="106"/>
                  </a:moveTo>
                  <a:lnTo>
                    <a:pt x="33" y="179"/>
                  </a:lnTo>
                  <a:lnTo>
                    <a:pt x="0" y="100"/>
                  </a:lnTo>
                  <a:lnTo>
                    <a:pt x="58" y="0"/>
                  </a:lnTo>
                  <a:lnTo>
                    <a:pt x="168" y="26"/>
                  </a:lnTo>
                  <a:lnTo>
                    <a:pt x="200" y="106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44" name="Freeform 152"/>
            <p:cNvSpPr>
              <a:spLocks/>
            </p:cNvSpPr>
            <p:nvPr/>
          </p:nvSpPr>
          <p:spPr bwMode="auto">
            <a:xfrm>
              <a:off x="3386" y="3293"/>
              <a:ext cx="8" cy="10"/>
            </a:xfrm>
            <a:custGeom>
              <a:avLst/>
              <a:gdLst/>
              <a:ahLst/>
              <a:cxnLst>
                <a:cxn ang="0">
                  <a:pos x="173" y="116"/>
                </a:cxn>
                <a:cxn ang="0">
                  <a:pos x="159" y="122"/>
                </a:cxn>
                <a:cxn ang="0">
                  <a:pos x="147" y="126"/>
                </a:cxn>
                <a:cxn ang="0">
                  <a:pos x="137" y="131"/>
                </a:cxn>
                <a:cxn ang="0">
                  <a:pos x="127" y="135"/>
                </a:cxn>
                <a:cxn ang="0">
                  <a:pos x="114" y="141"/>
                </a:cxn>
                <a:cxn ang="0">
                  <a:pos x="94" y="150"/>
                </a:cxn>
                <a:cxn ang="0">
                  <a:pos x="69" y="161"/>
                </a:cxn>
                <a:cxn ang="0">
                  <a:pos x="33" y="177"/>
                </a:cxn>
                <a:cxn ang="0">
                  <a:pos x="30" y="168"/>
                </a:cxn>
                <a:cxn ang="0">
                  <a:pos x="27" y="161"/>
                </a:cxn>
                <a:cxn ang="0">
                  <a:pos x="25" y="156"/>
                </a:cxn>
                <a:cxn ang="0">
                  <a:pos x="23" y="150"/>
                </a:cxn>
                <a:cxn ang="0">
                  <a:pos x="20" y="141"/>
                </a:cxn>
                <a:cxn ang="0">
                  <a:pos x="16" y="131"/>
                </a:cxn>
                <a:cxn ang="0">
                  <a:pos x="9" y="117"/>
                </a:cxn>
                <a:cxn ang="0">
                  <a:pos x="0" y="97"/>
                </a:cxn>
                <a:cxn ang="0">
                  <a:pos x="7" y="86"/>
                </a:cxn>
                <a:cxn ang="0">
                  <a:pos x="11" y="78"/>
                </a:cxn>
                <a:cxn ang="0">
                  <a:pos x="15" y="70"/>
                </a:cxn>
                <a:cxn ang="0">
                  <a:pos x="19" y="63"/>
                </a:cxn>
                <a:cxn ang="0">
                  <a:pos x="24" y="54"/>
                </a:cxn>
                <a:cxn ang="0">
                  <a:pos x="31" y="41"/>
                </a:cxn>
                <a:cxn ang="0">
                  <a:pos x="40" y="24"/>
                </a:cxn>
                <a:cxn ang="0">
                  <a:pos x="52" y="0"/>
                </a:cxn>
                <a:cxn ang="0">
                  <a:pos x="63" y="3"/>
                </a:cxn>
                <a:cxn ang="0">
                  <a:pos x="70" y="6"/>
                </a:cxn>
                <a:cxn ang="0">
                  <a:pos x="76" y="8"/>
                </a:cxn>
                <a:cxn ang="0">
                  <a:pos x="83" y="11"/>
                </a:cxn>
                <a:cxn ang="0">
                  <a:pos x="91" y="15"/>
                </a:cxn>
                <a:cxn ang="0">
                  <a:pos x="102" y="20"/>
                </a:cxn>
                <a:cxn ang="0">
                  <a:pos x="119" y="27"/>
                </a:cxn>
                <a:cxn ang="0">
                  <a:pos x="140" y="37"/>
                </a:cxn>
                <a:cxn ang="0">
                  <a:pos x="144" y="44"/>
                </a:cxn>
                <a:cxn ang="0">
                  <a:pos x="146" y="50"/>
                </a:cxn>
                <a:cxn ang="0">
                  <a:pos x="149" y="56"/>
                </a:cxn>
                <a:cxn ang="0">
                  <a:pos x="151" y="61"/>
                </a:cxn>
                <a:cxn ang="0">
                  <a:pos x="154" y="69"/>
                </a:cxn>
                <a:cxn ang="0">
                  <a:pos x="159" y="80"/>
                </a:cxn>
                <a:cxn ang="0">
                  <a:pos x="165" y="95"/>
                </a:cxn>
                <a:cxn ang="0">
                  <a:pos x="173" y="116"/>
                </a:cxn>
              </a:cxnLst>
              <a:rect l="0" t="0" r="r" b="b"/>
              <a:pathLst>
                <a:path w="173" h="177">
                  <a:moveTo>
                    <a:pt x="173" y="116"/>
                  </a:moveTo>
                  <a:lnTo>
                    <a:pt x="159" y="122"/>
                  </a:lnTo>
                  <a:lnTo>
                    <a:pt x="147" y="126"/>
                  </a:lnTo>
                  <a:lnTo>
                    <a:pt x="137" y="131"/>
                  </a:lnTo>
                  <a:lnTo>
                    <a:pt x="127" y="135"/>
                  </a:lnTo>
                  <a:lnTo>
                    <a:pt x="114" y="141"/>
                  </a:lnTo>
                  <a:lnTo>
                    <a:pt x="94" y="150"/>
                  </a:lnTo>
                  <a:lnTo>
                    <a:pt x="69" y="161"/>
                  </a:lnTo>
                  <a:lnTo>
                    <a:pt x="33" y="177"/>
                  </a:lnTo>
                  <a:lnTo>
                    <a:pt x="30" y="168"/>
                  </a:lnTo>
                  <a:lnTo>
                    <a:pt x="27" y="161"/>
                  </a:lnTo>
                  <a:lnTo>
                    <a:pt x="25" y="156"/>
                  </a:lnTo>
                  <a:lnTo>
                    <a:pt x="23" y="150"/>
                  </a:lnTo>
                  <a:lnTo>
                    <a:pt x="20" y="141"/>
                  </a:lnTo>
                  <a:lnTo>
                    <a:pt x="16" y="131"/>
                  </a:lnTo>
                  <a:lnTo>
                    <a:pt x="9" y="117"/>
                  </a:lnTo>
                  <a:lnTo>
                    <a:pt x="0" y="97"/>
                  </a:lnTo>
                  <a:lnTo>
                    <a:pt x="7" y="86"/>
                  </a:lnTo>
                  <a:lnTo>
                    <a:pt x="11" y="78"/>
                  </a:lnTo>
                  <a:lnTo>
                    <a:pt x="15" y="70"/>
                  </a:lnTo>
                  <a:lnTo>
                    <a:pt x="19" y="63"/>
                  </a:lnTo>
                  <a:lnTo>
                    <a:pt x="24" y="54"/>
                  </a:lnTo>
                  <a:lnTo>
                    <a:pt x="31" y="41"/>
                  </a:lnTo>
                  <a:lnTo>
                    <a:pt x="40" y="24"/>
                  </a:lnTo>
                  <a:lnTo>
                    <a:pt x="52" y="0"/>
                  </a:lnTo>
                  <a:lnTo>
                    <a:pt x="63" y="3"/>
                  </a:lnTo>
                  <a:lnTo>
                    <a:pt x="70" y="6"/>
                  </a:lnTo>
                  <a:lnTo>
                    <a:pt x="76" y="8"/>
                  </a:lnTo>
                  <a:lnTo>
                    <a:pt x="83" y="11"/>
                  </a:lnTo>
                  <a:lnTo>
                    <a:pt x="91" y="15"/>
                  </a:lnTo>
                  <a:lnTo>
                    <a:pt x="102" y="20"/>
                  </a:lnTo>
                  <a:lnTo>
                    <a:pt x="119" y="27"/>
                  </a:lnTo>
                  <a:lnTo>
                    <a:pt x="140" y="37"/>
                  </a:lnTo>
                  <a:lnTo>
                    <a:pt x="144" y="44"/>
                  </a:lnTo>
                  <a:lnTo>
                    <a:pt x="146" y="50"/>
                  </a:lnTo>
                  <a:lnTo>
                    <a:pt x="149" y="56"/>
                  </a:lnTo>
                  <a:lnTo>
                    <a:pt x="151" y="61"/>
                  </a:lnTo>
                  <a:lnTo>
                    <a:pt x="154" y="69"/>
                  </a:lnTo>
                  <a:lnTo>
                    <a:pt x="159" y="80"/>
                  </a:lnTo>
                  <a:lnTo>
                    <a:pt x="165" y="95"/>
                  </a:lnTo>
                  <a:lnTo>
                    <a:pt x="173" y="116"/>
                  </a:lnTo>
                  <a:close/>
                </a:path>
              </a:pathLst>
            </a:custGeom>
            <a:solidFill>
              <a:srgbClr val="7075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45" name="Freeform 153"/>
            <p:cNvSpPr>
              <a:spLocks/>
            </p:cNvSpPr>
            <p:nvPr/>
          </p:nvSpPr>
          <p:spPr bwMode="auto">
            <a:xfrm>
              <a:off x="3387" y="3293"/>
              <a:ext cx="6" cy="9"/>
            </a:xfrm>
            <a:custGeom>
              <a:avLst/>
              <a:gdLst/>
              <a:ahLst/>
              <a:cxnLst>
                <a:cxn ang="0">
                  <a:pos x="142" y="126"/>
                </a:cxn>
                <a:cxn ang="0">
                  <a:pos x="131" y="131"/>
                </a:cxn>
                <a:cxn ang="0">
                  <a:pos x="122" y="135"/>
                </a:cxn>
                <a:cxn ang="0">
                  <a:pos x="115" y="137"/>
                </a:cxn>
                <a:cxn ang="0">
                  <a:pos x="107" y="141"/>
                </a:cxn>
                <a:cxn ang="0">
                  <a:pos x="96" y="145"/>
                </a:cxn>
                <a:cxn ang="0">
                  <a:pos x="81" y="152"/>
                </a:cxn>
                <a:cxn ang="0">
                  <a:pos x="61" y="161"/>
                </a:cxn>
                <a:cxn ang="0">
                  <a:pos x="32" y="175"/>
                </a:cxn>
                <a:cxn ang="0">
                  <a:pos x="29" y="165"/>
                </a:cxn>
                <a:cxn ang="0">
                  <a:pos x="26" y="159"/>
                </a:cxn>
                <a:cxn ang="0">
                  <a:pos x="24" y="153"/>
                </a:cxn>
                <a:cxn ang="0">
                  <a:pos x="22" y="146"/>
                </a:cxn>
                <a:cxn ang="0">
                  <a:pos x="19" y="139"/>
                </a:cxn>
                <a:cxn ang="0">
                  <a:pos x="15" y="128"/>
                </a:cxn>
                <a:cxn ang="0">
                  <a:pos x="8" y="114"/>
                </a:cxn>
                <a:cxn ang="0">
                  <a:pos x="0" y="95"/>
                </a:cxn>
                <a:cxn ang="0">
                  <a:pos x="5" y="84"/>
                </a:cxn>
                <a:cxn ang="0">
                  <a:pos x="9" y="76"/>
                </a:cxn>
                <a:cxn ang="0">
                  <a:pos x="12" y="68"/>
                </a:cxn>
                <a:cxn ang="0">
                  <a:pos x="16" y="61"/>
                </a:cxn>
                <a:cxn ang="0">
                  <a:pos x="20" y="53"/>
                </a:cxn>
                <a:cxn ang="0">
                  <a:pos x="26" y="40"/>
                </a:cxn>
                <a:cxn ang="0">
                  <a:pos x="34" y="23"/>
                </a:cxn>
                <a:cxn ang="0">
                  <a:pos x="45" y="0"/>
                </a:cxn>
                <a:cxn ang="0">
                  <a:pos x="53" y="4"/>
                </a:cxn>
                <a:cxn ang="0">
                  <a:pos x="59" y="8"/>
                </a:cxn>
                <a:cxn ang="0">
                  <a:pos x="63" y="11"/>
                </a:cxn>
                <a:cxn ang="0">
                  <a:pos x="68" y="15"/>
                </a:cxn>
                <a:cxn ang="0">
                  <a:pos x="74" y="19"/>
                </a:cxn>
                <a:cxn ang="0">
                  <a:pos x="83" y="25"/>
                </a:cxn>
                <a:cxn ang="0">
                  <a:pos x="94" y="34"/>
                </a:cxn>
                <a:cxn ang="0">
                  <a:pos x="111" y="46"/>
                </a:cxn>
                <a:cxn ang="0">
                  <a:pos x="115" y="55"/>
                </a:cxn>
                <a:cxn ang="0">
                  <a:pos x="117" y="60"/>
                </a:cxn>
                <a:cxn ang="0">
                  <a:pos x="120" y="65"/>
                </a:cxn>
                <a:cxn ang="0">
                  <a:pos x="122" y="71"/>
                </a:cxn>
                <a:cxn ang="0">
                  <a:pos x="125" y="79"/>
                </a:cxn>
                <a:cxn ang="0">
                  <a:pos x="129" y="89"/>
                </a:cxn>
                <a:cxn ang="0">
                  <a:pos x="135" y="105"/>
                </a:cxn>
                <a:cxn ang="0">
                  <a:pos x="142" y="126"/>
                </a:cxn>
              </a:cxnLst>
              <a:rect l="0" t="0" r="r" b="b"/>
              <a:pathLst>
                <a:path w="142" h="175">
                  <a:moveTo>
                    <a:pt x="142" y="126"/>
                  </a:moveTo>
                  <a:lnTo>
                    <a:pt x="131" y="131"/>
                  </a:lnTo>
                  <a:lnTo>
                    <a:pt x="122" y="135"/>
                  </a:lnTo>
                  <a:lnTo>
                    <a:pt x="115" y="137"/>
                  </a:lnTo>
                  <a:lnTo>
                    <a:pt x="107" y="141"/>
                  </a:lnTo>
                  <a:lnTo>
                    <a:pt x="96" y="145"/>
                  </a:lnTo>
                  <a:lnTo>
                    <a:pt x="81" y="152"/>
                  </a:lnTo>
                  <a:lnTo>
                    <a:pt x="61" y="161"/>
                  </a:lnTo>
                  <a:lnTo>
                    <a:pt x="32" y="175"/>
                  </a:lnTo>
                  <a:lnTo>
                    <a:pt x="29" y="165"/>
                  </a:lnTo>
                  <a:lnTo>
                    <a:pt x="26" y="159"/>
                  </a:lnTo>
                  <a:lnTo>
                    <a:pt x="24" y="153"/>
                  </a:lnTo>
                  <a:lnTo>
                    <a:pt x="22" y="146"/>
                  </a:lnTo>
                  <a:lnTo>
                    <a:pt x="19" y="139"/>
                  </a:lnTo>
                  <a:lnTo>
                    <a:pt x="15" y="128"/>
                  </a:lnTo>
                  <a:lnTo>
                    <a:pt x="8" y="114"/>
                  </a:lnTo>
                  <a:lnTo>
                    <a:pt x="0" y="95"/>
                  </a:lnTo>
                  <a:lnTo>
                    <a:pt x="5" y="84"/>
                  </a:lnTo>
                  <a:lnTo>
                    <a:pt x="9" y="76"/>
                  </a:lnTo>
                  <a:lnTo>
                    <a:pt x="12" y="68"/>
                  </a:lnTo>
                  <a:lnTo>
                    <a:pt x="16" y="61"/>
                  </a:lnTo>
                  <a:lnTo>
                    <a:pt x="20" y="53"/>
                  </a:lnTo>
                  <a:lnTo>
                    <a:pt x="26" y="40"/>
                  </a:lnTo>
                  <a:lnTo>
                    <a:pt x="34" y="23"/>
                  </a:lnTo>
                  <a:lnTo>
                    <a:pt x="45" y="0"/>
                  </a:lnTo>
                  <a:lnTo>
                    <a:pt x="53" y="4"/>
                  </a:lnTo>
                  <a:lnTo>
                    <a:pt x="59" y="8"/>
                  </a:lnTo>
                  <a:lnTo>
                    <a:pt x="63" y="11"/>
                  </a:lnTo>
                  <a:lnTo>
                    <a:pt x="68" y="15"/>
                  </a:lnTo>
                  <a:lnTo>
                    <a:pt x="74" y="19"/>
                  </a:lnTo>
                  <a:lnTo>
                    <a:pt x="83" y="25"/>
                  </a:lnTo>
                  <a:lnTo>
                    <a:pt x="94" y="34"/>
                  </a:lnTo>
                  <a:lnTo>
                    <a:pt x="111" y="46"/>
                  </a:lnTo>
                  <a:lnTo>
                    <a:pt x="115" y="55"/>
                  </a:lnTo>
                  <a:lnTo>
                    <a:pt x="117" y="60"/>
                  </a:lnTo>
                  <a:lnTo>
                    <a:pt x="120" y="65"/>
                  </a:lnTo>
                  <a:lnTo>
                    <a:pt x="122" y="71"/>
                  </a:lnTo>
                  <a:lnTo>
                    <a:pt x="125" y="79"/>
                  </a:lnTo>
                  <a:lnTo>
                    <a:pt x="129" y="89"/>
                  </a:lnTo>
                  <a:lnTo>
                    <a:pt x="135" y="105"/>
                  </a:lnTo>
                  <a:lnTo>
                    <a:pt x="142" y="126"/>
                  </a:lnTo>
                  <a:close/>
                </a:path>
              </a:pathLst>
            </a:custGeom>
            <a:solidFill>
              <a:srgbClr val="8C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46" name="Freeform 154"/>
            <p:cNvSpPr>
              <a:spLocks/>
            </p:cNvSpPr>
            <p:nvPr/>
          </p:nvSpPr>
          <p:spPr bwMode="auto">
            <a:xfrm>
              <a:off x="3387" y="3293"/>
              <a:ext cx="5" cy="9"/>
            </a:xfrm>
            <a:custGeom>
              <a:avLst/>
              <a:gdLst/>
              <a:ahLst/>
              <a:cxnLst>
                <a:cxn ang="0">
                  <a:pos x="116" y="136"/>
                </a:cxn>
                <a:cxn ang="0">
                  <a:pos x="107" y="139"/>
                </a:cxn>
                <a:cxn ang="0">
                  <a:pos x="101" y="141"/>
                </a:cxn>
                <a:cxn ang="0">
                  <a:pos x="95" y="144"/>
                </a:cxn>
                <a:cxn ang="0">
                  <a:pos x="88" y="146"/>
                </a:cxn>
                <a:cxn ang="0">
                  <a:pos x="80" y="150"/>
                </a:cxn>
                <a:cxn ang="0">
                  <a:pos x="69" y="155"/>
                </a:cxn>
                <a:cxn ang="0">
                  <a:pos x="54" y="162"/>
                </a:cxn>
                <a:cxn ang="0">
                  <a:pos x="32" y="172"/>
                </a:cxn>
                <a:cxn ang="0">
                  <a:pos x="29" y="163"/>
                </a:cxn>
                <a:cxn ang="0">
                  <a:pos x="26" y="156"/>
                </a:cxn>
                <a:cxn ang="0">
                  <a:pos x="24" y="151"/>
                </a:cxn>
                <a:cxn ang="0">
                  <a:pos x="22" y="144"/>
                </a:cxn>
                <a:cxn ang="0">
                  <a:pos x="19" y="136"/>
                </a:cxn>
                <a:cxn ang="0">
                  <a:pos x="15" y="126"/>
                </a:cxn>
                <a:cxn ang="0">
                  <a:pos x="8" y="112"/>
                </a:cxn>
                <a:cxn ang="0">
                  <a:pos x="0" y="93"/>
                </a:cxn>
                <a:cxn ang="0">
                  <a:pos x="5" y="82"/>
                </a:cxn>
                <a:cxn ang="0">
                  <a:pos x="8" y="74"/>
                </a:cxn>
                <a:cxn ang="0">
                  <a:pos x="11" y="67"/>
                </a:cxn>
                <a:cxn ang="0">
                  <a:pos x="14" y="60"/>
                </a:cxn>
                <a:cxn ang="0">
                  <a:pos x="18" y="51"/>
                </a:cxn>
                <a:cxn ang="0">
                  <a:pos x="23" y="39"/>
                </a:cxn>
                <a:cxn ang="0">
                  <a:pos x="31" y="22"/>
                </a:cxn>
                <a:cxn ang="0">
                  <a:pos x="40" y="0"/>
                </a:cxn>
                <a:cxn ang="0">
                  <a:pos x="46" y="5"/>
                </a:cxn>
                <a:cxn ang="0">
                  <a:pos x="50" y="9"/>
                </a:cxn>
                <a:cxn ang="0">
                  <a:pos x="53" y="14"/>
                </a:cxn>
                <a:cxn ang="0">
                  <a:pos x="56" y="18"/>
                </a:cxn>
                <a:cxn ang="0">
                  <a:pos x="60" y="23"/>
                </a:cxn>
                <a:cxn ang="0">
                  <a:pos x="65" y="30"/>
                </a:cxn>
                <a:cxn ang="0">
                  <a:pos x="73" y="41"/>
                </a:cxn>
                <a:cxn ang="0">
                  <a:pos x="83" y="56"/>
                </a:cxn>
                <a:cxn ang="0">
                  <a:pos x="87" y="64"/>
                </a:cxn>
                <a:cxn ang="0">
                  <a:pos x="89" y="69"/>
                </a:cxn>
                <a:cxn ang="0">
                  <a:pos x="92" y="75"/>
                </a:cxn>
                <a:cxn ang="0">
                  <a:pos x="95" y="81"/>
                </a:cxn>
                <a:cxn ang="0">
                  <a:pos x="98" y="88"/>
                </a:cxn>
                <a:cxn ang="0">
                  <a:pos x="102" y="99"/>
                </a:cxn>
                <a:cxn ang="0">
                  <a:pos x="108" y="115"/>
                </a:cxn>
                <a:cxn ang="0">
                  <a:pos x="116" y="136"/>
                </a:cxn>
              </a:cxnLst>
              <a:rect l="0" t="0" r="r" b="b"/>
              <a:pathLst>
                <a:path w="116" h="172">
                  <a:moveTo>
                    <a:pt x="116" y="136"/>
                  </a:moveTo>
                  <a:lnTo>
                    <a:pt x="107" y="139"/>
                  </a:lnTo>
                  <a:lnTo>
                    <a:pt x="101" y="141"/>
                  </a:lnTo>
                  <a:lnTo>
                    <a:pt x="95" y="144"/>
                  </a:lnTo>
                  <a:lnTo>
                    <a:pt x="88" y="146"/>
                  </a:lnTo>
                  <a:lnTo>
                    <a:pt x="80" y="150"/>
                  </a:lnTo>
                  <a:lnTo>
                    <a:pt x="69" y="155"/>
                  </a:lnTo>
                  <a:lnTo>
                    <a:pt x="54" y="162"/>
                  </a:lnTo>
                  <a:lnTo>
                    <a:pt x="32" y="172"/>
                  </a:lnTo>
                  <a:lnTo>
                    <a:pt x="29" y="163"/>
                  </a:lnTo>
                  <a:lnTo>
                    <a:pt x="26" y="156"/>
                  </a:lnTo>
                  <a:lnTo>
                    <a:pt x="24" y="151"/>
                  </a:lnTo>
                  <a:lnTo>
                    <a:pt x="22" y="144"/>
                  </a:lnTo>
                  <a:lnTo>
                    <a:pt x="19" y="136"/>
                  </a:lnTo>
                  <a:lnTo>
                    <a:pt x="15" y="126"/>
                  </a:lnTo>
                  <a:lnTo>
                    <a:pt x="8" y="112"/>
                  </a:lnTo>
                  <a:lnTo>
                    <a:pt x="0" y="93"/>
                  </a:lnTo>
                  <a:lnTo>
                    <a:pt x="5" y="82"/>
                  </a:lnTo>
                  <a:lnTo>
                    <a:pt x="8" y="74"/>
                  </a:lnTo>
                  <a:lnTo>
                    <a:pt x="11" y="67"/>
                  </a:lnTo>
                  <a:lnTo>
                    <a:pt x="14" y="60"/>
                  </a:lnTo>
                  <a:lnTo>
                    <a:pt x="18" y="51"/>
                  </a:lnTo>
                  <a:lnTo>
                    <a:pt x="23" y="39"/>
                  </a:lnTo>
                  <a:lnTo>
                    <a:pt x="31" y="22"/>
                  </a:lnTo>
                  <a:lnTo>
                    <a:pt x="40" y="0"/>
                  </a:lnTo>
                  <a:lnTo>
                    <a:pt x="46" y="5"/>
                  </a:lnTo>
                  <a:lnTo>
                    <a:pt x="50" y="9"/>
                  </a:lnTo>
                  <a:lnTo>
                    <a:pt x="53" y="14"/>
                  </a:lnTo>
                  <a:lnTo>
                    <a:pt x="56" y="18"/>
                  </a:lnTo>
                  <a:lnTo>
                    <a:pt x="60" y="23"/>
                  </a:lnTo>
                  <a:lnTo>
                    <a:pt x="65" y="30"/>
                  </a:lnTo>
                  <a:lnTo>
                    <a:pt x="73" y="41"/>
                  </a:lnTo>
                  <a:lnTo>
                    <a:pt x="83" y="56"/>
                  </a:lnTo>
                  <a:lnTo>
                    <a:pt x="87" y="64"/>
                  </a:lnTo>
                  <a:lnTo>
                    <a:pt x="89" y="69"/>
                  </a:lnTo>
                  <a:lnTo>
                    <a:pt x="92" y="75"/>
                  </a:lnTo>
                  <a:lnTo>
                    <a:pt x="95" y="81"/>
                  </a:lnTo>
                  <a:lnTo>
                    <a:pt x="98" y="88"/>
                  </a:lnTo>
                  <a:lnTo>
                    <a:pt x="102" y="99"/>
                  </a:lnTo>
                  <a:lnTo>
                    <a:pt x="108" y="115"/>
                  </a:lnTo>
                  <a:lnTo>
                    <a:pt x="116" y="136"/>
                  </a:lnTo>
                  <a:close/>
                </a:path>
              </a:pathLst>
            </a:custGeom>
            <a:solidFill>
              <a:srgbClr val="A8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47" name="Freeform 155"/>
            <p:cNvSpPr>
              <a:spLocks/>
            </p:cNvSpPr>
            <p:nvPr/>
          </p:nvSpPr>
          <p:spPr bwMode="auto">
            <a:xfrm>
              <a:off x="3387" y="3293"/>
              <a:ext cx="4" cy="9"/>
            </a:xfrm>
            <a:custGeom>
              <a:avLst/>
              <a:gdLst/>
              <a:ahLst/>
              <a:cxnLst>
                <a:cxn ang="0">
                  <a:pos x="88" y="145"/>
                </a:cxn>
                <a:cxn ang="0">
                  <a:pos x="81" y="147"/>
                </a:cxn>
                <a:cxn ang="0">
                  <a:pos x="77" y="150"/>
                </a:cxn>
                <a:cxn ang="0">
                  <a:pos x="73" y="151"/>
                </a:cxn>
                <a:cxn ang="0">
                  <a:pos x="69" y="153"/>
                </a:cxn>
                <a:cxn ang="0">
                  <a:pos x="64" y="155"/>
                </a:cxn>
                <a:cxn ang="0">
                  <a:pos x="57" y="158"/>
                </a:cxn>
                <a:cxn ang="0">
                  <a:pos x="47" y="163"/>
                </a:cxn>
                <a:cxn ang="0">
                  <a:pos x="32" y="170"/>
                </a:cxn>
                <a:cxn ang="0">
                  <a:pos x="29" y="161"/>
                </a:cxn>
                <a:cxn ang="0">
                  <a:pos x="26" y="154"/>
                </a:cxn>
                <a:cxn ang="0">
                  <a:pos x="24" y="148"/>
                </a:cxn>
                <a:cxn ang="0">
                  <a:pos x="22" y="142"/>
                </a:cxn>
                <a:cxn ang="0">
                  <a:pos x="19" y="134"/>
                </a:cxn>
                <a:cxn ang="0">
                  <a:pos x="15" y="123"/>
                </a:cxn>
                <a:cxn ang="0">
                  <a:pos x="8" y="109"/>
                </a:cxn>
                <a:cxn ang="0">
                  <a:pos x="0" y="89"/>
                </a:cxn>
                <a:cxn ang="0">
                  <a:pos x="4" y="79"/>
                </a:cxn>
                <a:cxn ang="0">
                  <a:pos x="7" y="71"/>
                </a:cxn>
                <a:cxn ang="0">
                  <a:pos x="9" y="65"/>
                </a:cxn>
                <a:cxn ang="0">
                  <a:pos x="12" y="58"/>
                </a:cxn>
                <a:cxn ang="0">
                  <a:pos x="15" y="49"/>
                </a:cxn>
                <a:cxn ang="0">
                  <a:pos x="19" y="38"/>
                </a:cxn>
                <a:cxn ang="0">
                  <a:pos x="26" y="22"/>
                </a:cxn>
                <a:cxn ang="0">
                  <a:pos x="34" y="0"/>
                </a:cxn>
                <a:cxn ang="0">
                  <a:pos x="40" y="11"/>
                </a:cxn>
                <a:cxn ang="0">
                  <a:pos x="43" y="21"/>
                </a:cxn>
                <a:cxn ang="0">
                  <a:pos x="47" y="36"/>
                </a:cxn>
                <a:cxn ang="0">
                  <a:pos x="55" y="65"/>
                </a:cxn>
                <a:cxn ang="0">
                  <a:pos x="59" y="74"/>
                </a:cxn>
                <a:cxn ang="0">
                  <a:pos x="61" y="79"/>
                </a:cxn>
                <a:cxn ang="0">
                  <a:pos x="64" y="84"/>
                </a:cxn>
                <a:cxn ang="0">
                  <a:pos x="66" y="90"/>
                </a:cxn>
                <a:cxn ang="0">
                  <a:pos x="69" y="98"/>
                </a:cxn>
                <a:cxn ang="0">
                  <a:pos x="73" y="108"/>
                </a:cxn>
                <a:cxn ang="0">
                  <a:pos x="79" y="124"/>
                </a:cxn>
                <a:cxn ang="0">
                  <a:pos x="88" y="145"/>
                </a:cxn>
              </a:cxnLst>
              <a:rect l="0" t="0" r="r" b="b"/>
              <a:pathLst>
                <a:path w="88" h="170">
                  <a:moveTo>
                    <a:pt x="88" y="145"/>
                  </a:moveTo>
                  <a:lnTo>
                    <a:pt x="81" y="147"/>
                  </a:lnTo>
                  <a:lnTo>
                    <a:pt x="77" y="150"/>
                  </a:lnTo>
                  <a:lnTo>
                    <a:pt x="73" y="151"/>
                  </a:lnTo>
                  <a:lnTo>
                    <a:pt x="69" y="153"/>
                  </a:lnTo>
                  <a:lnTo>
                    <a:pt x="64" y="155"/>
                  </a:lnTo>
                  <a:lnTo>
                    <a:pt x="57" y="158"/>
                  </a:lnTo>
                  <a:lnTo>
                    <a:pt x="47" y="163"/>
                  </a:lnTo>
                  <a:lnTo>
                    <a:pt x="32" y="170"/>
                  </a:lnTo>
                  <a:lnTo>
                    <a:pt x="29" y="161"/>
                  </a:lnTo>
                  <a:lnTo>
                    <a:pt x="26" y="154"/>
                  </a:lnTo>
                  <a:lnTo>
                    <a:pt x="24" y="148"/>
                  </a:lnTo>
                  <a:lnTo>
                    <a:pt x="22" y="142"/>
                  </a:lnTo>
                  <a:lnTo>
                    <a:pt x="19" y="134"/>
                  </a:lnTo>
                  <a:lnTo>
                    <a:pt x="15" y="123"/>
                  </a:lnTo>
                  <a:lnTo>
                    <a:pt x="8" y="109"/>
                  </a:lnTo>
                  <a:lnTo>
                    <a:pt x="0" y="89"/>
                  </a:lnTo>
                  <a:lnTo>
                    <a:pt x="4" y="79"/>
                  </a:lnTo>
                  <a:lnTo>
                    <a:pt x="7" y="71"/>
                  </a:lnTo>
                  <a:lnTo>
                    <a:pt x="9" y="65"/>
                  </a:lnTo>
                  <a:lnTo>
                    <a:pt x="12" y="58"/>
                  </a:lnTo>
                  <a:lnTo>
                    <a:pt x="15" y="49"/>
                  </a:lnTo>
                  <a:lnTo>
                    <a:pt x="19" y="38"/>
                  </a:lnTo>
                  <a:lnTo>
                    <a:pt x="26" y="22"/>
                  </a:lnTo>
                  <a:lnTo>
                    <a:pt x="34" y="0"/>
                  </a:lnTo>
                  <a:lnTo>
                    <a:pt x="40" y="11"/>
                  </a:lnTo>
                  <a:lnTo>
                    <a:pt x="43" y="21"/>
                  </a:lnTo>
                  <a:lnTo>
                    <a:pt x="47" y="36"/>
                  </a:lnTo>
                  <a:lnTo>
                    <a:pt x="55" y="65"/>
                  </a:lnTo>
                  <a:lnTo>
                    <a:pt x="59" y="74"/>
                  </a:lnTo>
                  <a:lnTo>
                    <a:pt x="61" y="79"/>
                  </a:lnTo>
                  <a:lnTo>
                    <a:pt x="64" y="84"/>
                  </a:lnTo>
                  <a:lnTo>
                    <a:pt x="66" y="90"/>
                  </a:lnTo>
                  <a:lnTo>
                    <a:pt x="69" y="98"/>
                  </a:lnTo>
                  <a:lnTo>
                    <a:pt x="73" y="108"/>
                  </a:lnTo>
                  <a:lnTo>
                    <a:pt x="79" y="124"/>
                  </a:lnTo>
                  <a:lnTo>
                    <a:pt x="88" y="145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48" name="Freeform 156"/>
            <p:cNvSpPr>
              <a:spLocks/>
            </p:cNvSpPr>
            <p:nvPr/>
          </p:nvSpPr>
          <p:spPr bwMode="auto">
            <a:xfrm>
              <a:off x="3388" y="3293"/>
              <a:ext cx="2" cy="9"/>
            </a:xfrm>
            <a:custGeom>
              <a:avLst/>
              <a:gdLst/>
              <a:ahLst/>
              <a:cxnLst>
                <a:cxn ang="0">
                  <a:pos x="59" y="155"/>
                </a:cxn>
                <a:cxn ang="0">
                  <a:pos x="33" y="167"/>
                </a:cxn>
                <a:cxn ang="0">
                  <a:pos x="0" y="87"/>
                </a:cxn>
                <a:cxn ang="0">
                  <a:pos x="29" y="0"/>
                </a:cxn>
                <a:cxn ang="0">
                  <a:pos x="26" y="76"/>
                </a:cxn>
                <a:cxn ang="0">
                  <a:pos x="59" y="155"/>
                </a:cxn>
              </a:cxnLst>
              <a:rect l="0" t="0" r="r" b="b"/>
              <a:pathLst>
                <a:path w="59" h="167">
                  <a:moveTo>
                    <a:pt x="59" y="155"/>
                  </a:moveTo>
                  <a:lnTo>
                    <a:pt x="33" y="167"/>
                  </a:lnTo>
                  <a:lnTo>
                    <a:pt x="0" y="87"/>
                  </a:lnTo>
                  <a:lnTo>
                    <a:pt x="29" y="0"/>
                  </a:lnTo>
                  <a:lnTo>
                    <a:pt x="26" y="76"/>
                  </a:lnTo>
                  <a:lnTo>
                    <a:pt x="59" y="155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49" name="Freeform 157"/>
            <p:cNvSpPr>
              <a:spLocks/>
            </p:cNvSpPr>
            <p:nvPr/>
          </p:nvSpPr>
          <p:spPr bwMode="auto">
            <a:xfrm>
              <a:off x="3386" y="3294"/>
              <a:ext cx="8" cy="4"/>
            </a:xfrm>
            <a:custGeom>
              <a:avLst/>
              <a:gdLst/>
              <a:ahLst/>
              <a:cxnLst>
                <a:cxn ang="0">
                  <a:pos x="170" y="4"/>
                </a:cxn>
                <a:cxn ang="0">
                  <a:pos x="168" y="0"/>
                </a:cxn>
                <a:cxn ang="0">
                  <a:pos x="0" y="73"/>
                </a:cxn>
                <a:cxn ang="0">
                  <a:pos x="4" y="81"/>
                </a:cxn>
                <a:cxn ang="0">
                  <a:pos x="172" y="8"/>
                </a:cxn>
                <a:cxn ang="0">
                  <a:pos x="170" y="4"/>
                </a:cxn>
              </a:cxnLst>
              <a:rect l="0" t="0" r="r" b="b"/>
              <a:pathLst>
                <a:path w="172" h="81">
                  <a:moveTo>
                    <a:pt x="170" y="4"/>
                  </a:moveTo>
                  <a:lnTo>
                    <a:pt x="168" y="0"/>
                  </a:lnTo>
                  <a:lnTo>
                    <a:pt x="0" y="73"/>
                  </a:lnTo>
                  <a:lnTo>
                    <a:pt x="4" y="81"/>
                  </a:lnTo>
                  <a:lnTo>
                    <a:pt x="172" y="8"/>
                  </a:lnTo>
                  <a:lnTo>
                    <a:pt x="170" y="4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50" name="Freeform 158"/>
            <p:cNvSpPr>
              <a:spLocks/>
            </p:cNvSpPr>
            <p:nvPr/>
          </p:nvSpPr>
          <p:spPr bwMode="auto">
            <a:xfrm>
              <a:off x="3432" y="3432"/>
              <a:ext cx="10" cy="6"/>
            </a:xfrm>
            <a:custGeom>
              <a:avLst/>
              <a:gdLst/>
              <a:ahLst/>
              <a:cxnLst>
                <a:cxn ang="0">
                  <a:pos x="216" y="12"/>
                </a:cxn>
                <a:cxn ang="0">
                  <a:pos x="4" y="103"/>
                </a:cxn>
                <a:cxn ang="0">
                  <a:pos x="0" y="93"/>
                </a:cxn>
                <a:cxn ang="0">
                  <a:pos x="211" y="0"/>
                </a:cxn>
                <a:cxn ang="0">
                  <a:pos x="216" y="12"/>
                </a:cxn>
              </a:cxnLst>
              <a:rect l="0" t="0" r="r" b="b"/>
              <a:pathLst>
                <a:path w="216" h="103">
                  <a:moveTo>
                    <a:pt x="216" y="12"/>
                  </a:moveTo>
                  <a:lnTo>
                    <a:pt x="4" y="103"/>
                  </a:lnTo>
                  <a:lnTo>
                    <a:pt x="0" y="93"/>
                  </a:lnTo>
                  <a:lnTo>
                    <a:pt x="211" y="0"/>
                  </a:lnTo>
                  <a:lnTo>
                    <a:pt x="216" y="12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51" name="Freeform 159"/>
            <p:cNvSpPr>
              <a:spLocks/>
            </p:cNvSpPr>
            <p:nvPr/>
          </p:nvSpPr>
          <p:spPr bwMode="auto">
            <a:xfrm>
              <a:off x="3432" y="3433"/>
              <a:ext cx="11" cy="16"/>
            </a:xfrm>
            <a:custGeom>
              <a:avLst/>
              <a:gdLst/>
              <a:ahLst/>
              <a:cxnLst>
                <a:cxn ang="0">
                  <a:pos x="207" y="296"/>
                </a:cxn>
                <a:cxn ang="0">
                  <a:pos x="219" y="286"/>
                </a:cxn>
                <a:cxn ang="0">
                  <a:pos x="232" y="267"/>
                </a:cxn>
                <a:cxn ang="0">
                  <a:pos x="242" y="241"/>
                </a:cxn>
                <a:cxn ang="0">
                  <a:pos x="248" y="206"/>
                </a:cxn>
                <a:cxn ang="0">
                  <a:pos x="250" y="165"/>
                </a:cxn>
                <a:cxn ang="0">
                  <a:pos x="245" y="116"/>
                </a:cxn>
                <a:cxn ang="0">
                  <a:pos x="233" y="62"/>
                </a:cxn>
                <a:cxn ang="0">
                  <a:pos x="211" y="0"/>
                </a:cxn>
                <a:cxn ang="0">
                  <a:pos x="198" y="6"/>
                </a:cxn>
                <a:cxn ang="0">
                  <a:pos x="185" y="12"/>
                </a:cxn>
                <a:cxn ang="0">
                  <a:pos x="171" y="17"/>
                </a:cxn>
                <a:cxn ang="0">
                  <a:pos x="158" y="24"/>
                </a:cxn>
                <a:cxn ang="0">
                  <a:pos x="145" y="29"/>
                </a:cxn>
                <a:cxn ang="0">
                  <a:pos x="132" y="35"/>
                </a:cxn>
                <a:cxn ang="0">
                  <a:pos x="118" y="41"/>
                </a:cxn>
                <a:cxn ang="0">
                  <a:pos x="106" y="46"/>
                </a:cxn>
                <a:cxn ang="0">
                  <a:pos x="93" y="52"/>
                </a:cxn>
                <a:cxn ang="0">
                  <a:pos x="80" y="57"/>
                </a:cxn>
                <a:cxn ang="0">
                  <a:pos x="66" y="64"/>
                </a:cxn>
                <a:cxn ang="0">
                  <a:pos x="53" y="69"/>
                </a:cxn>
                <a:cxn ang="0">
                  <a:pos x="40" y="75"/>
                </a:cxn>
                <a:cxn ang="0">
                  <a:pos x="27" y="81"/>
                </a:cxn>
                <a:cxn ang="0">
                  <a:pos x="13" y="87"/>
                </a:cxn>
                <a:cxn ang="0">
                  <a:pos x="0" y="92"/>
                </a:cxn>
                <a:cxn ang="0">
                  <a:pos x="13" y="123"/>
                </a:cxn>
                <a:cxn ang="0">
                  <a:pos x="28" y="150"/>
                </a:cxn>
                <a:cxn ang="0">
                  <a:pos x="42" y="175"/>
                </a:cxn>
                <a:cxn ang="0">
                  <a:pos x="57" y="198"/>
                </a:cxn>
                <a:cxn ang="0">
                  <a:pos x="73" y="218"/>
                </a:cxn>
                <a:cxn ang="0">
                  <a:pos x="87" y="236"/>
                </a:cxn>
                <a:cxn ang="0">
                  <a:pos x="102" y="250"/>
                </a:cxn>
                <a:cxn ang="0">
                  <a:pos x="117" y="263"/>
                </a:cxn>
                <a:cxn ang="0">
                  <a:pos x="132" y="274"/>
                </a:cxn>
                <a:cxn ang="0">
                  <a:pos x="145" y="283"/>
                </a:cxn>
                <a:cxn ang="0">
                  <a:pos x="158" y="289"/>
                </a:cxn>
                <a:cxn ang="0">
                  <a:pos x="170" y="294"/>
                </a:cxn>
                <a:cxn ang="0">
                  <a:pos x="182" y="297"/>
                </a:cxn>
                <a:cxn ang="0">
                  <a:pos x="192" y="298"/>
                </a:cxn>
                <a:cxn ang="0">
                  <a:pos x="200" y="298"/>
                </a:cxn>
                <a:cxn ang="0">
                  <a:pos x="207" y="296"/>
                </a:cxn>
              </a:cxnLst>
              <a:rect l="0" t="0" r="r" b="b"/>
              <a:pathLst>
                <a:path w="250" h="298">
                  <a:moveTo>
                    <a:pt x="207" y="296"/>
                  </a:moveTo>
                  <a:lnTo>
                    <a:pt x="219" y="286"/>
                  </a:lnTo>
                  <a:lnTo>
                    <a:pt x="232" y="267"/>
                  </a:lnTo>
                  <a:lnTo>
                    <a:pt x="242" y="241"/>
                  </a:lnTo>
                  <a:lnTo>
                    <a:pt x="248" y="206"/>
                  </a:lnTo>
                  <a:lnTo>
                    <a:pt x="250" y="165"/>
                  </a:lnTo>
                  <a:lnTo>
                    <a:pt x="245" y="116"/>
                  </a:lnTo>
                  <a:lnTo>
                    <a:pt x="233" y="62"/>
                  </a:lnTo>
                  <a:lnTo>
                    <a:pt x="211" y="0"/>
                  </a:lnTo>
                  <a:lnTo>
                    <a:pt x="198" y="6"/>
                  </a:lnTo>
                  <a:lnTo>
                    <a:pt x="185" y="12"/>
                  </a:lnTo>
                  <a:lnTo>
                    <a:pt x="171" y="17"/>
                  </a:lnTo>
                  <a:lnTo>
                    <a:pt x="158" y="24"/>
                  </a:lnTo>
                  <a:lnTo>
                    <a:pt x="145" y="29"/>
                  </a:lnTo>
                  <a:lnTo>
                    <a:pt x="132" y="35"/>
                  </a:lnTo>
                  <a:lnTo>
                    <a:pt x="118" y="41"/>
                  </a:lnTo>
                  <a:lnTo>
                    <a:pt x="106" y="46"/>
                  </a:lnTo>
                  <a:lnTo>
                    <a:pt x="93" y="52"/>
                  </a:lnTo>
                  <a:lnTo>
                    <a:pt x="80" y="57"/>
                  </a:lnTo>
                  <a:lnTo>
                    <a:pt x="66" y="64"/>
                  </a:lnTo>
                  <a:lnTo>
                    <a:pt x="53" y="69"/>
                  </a:lnTo>
                  <a:lnTo>
                    <a:pt x="40" y="75"/>
                  </a:lnTo>
                  <a:lnTo>
                    <a:pt x="27" y="81"/>
                  </a:lnTo>
                  <a:lnTo>
                    <a:pt x="13" y="87"/>
                  </a:lnTo>
                  <a:lnTo>
                    <a:pt x="0" y="92"/>
                  </a:lnTo>
                  <a:lnTo>
                    <a:pt x="13" y="123"/>
                  </a:lnTo>
                  <a:lnTo>
                    <a:pt x="28" y="150"/>
                  </a:lnTo>
                  <a:lnTo>
                    <a:pt x="42" y="175"/>
                  </a:lnTo>
                  <a:lnTo>
                    <a:pt x="57" y="198"/>
                  </a:lnTo>
                  <a:lnTo>
                    <a:pt x="73" y="218"/>
                  </a:lnTo>
                  <a:lnTo>
                    <a:pt x="87" y="236"/>
                  </a:lnTo>
                  <a:lnTo>
                    <a:pt x="102" y="250"/>
                  </a:lnTo>
                  <a:lnTo>
                    <a:pt x="117" y="263"/>
                  </a:lnTo>
                  <a:lnTo>
                    <a:pt x="132" y="274"/>
                  </a:lnTo>
                  <a:lnTo>
                    <a:pt x="145" y="283"/>
                  </a:lnTo>
                  <a:lnTo>
                    <a:pt x="158" y="289"/>
                  </a:lnTo>
                  <a:lnTo>
                    <a:pt x="170" y="294"/>
                  </a:lnTo>
                  <a:lnTo>
                    <a:pt x="182" y="297"/>
                  </a:lnTo>
                  <a:lnTo>
                    <a:pt x="192" y="298"/>
                  </a:lnTo>
                  <a:lnTo>
                    <a:pt x="200" y="298"/>
                  </a:lnTo>
                  <a:lnTo>
                    <a:pt x="207" y="296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52" name="Freeform 160"/>
            <p:cNvSpPr>
              <a:spLocks/>
            </p:cNvSpPr>
            <p:nvPr/>
          </p:nvSpPr>
          <p:spPr bwMode="auto">
            <a:xfrm>
              <a:off x="3432" y="3433"/>
              <a:ext cx="10" cy="16"/>
            </a:xfrm>
            <a:custGeom>
              <a:avLst/>
              <a:gdLst/>
              <a:ahLst/>
              <a:cxnLst>
                <a:cxn ang="0">
                  <a:pos x="199" y="285"/>
                </a:cxn>
                <a:cxn ang="0">
                  <a:pos x="209" y="276"/>
                </a:cxn>
                <a:cxn ang="0">
                  <a:pos x="217" y="259"/>
                </a:cxn>
                <a:cxn ang="0">
                  <a:pos x="224" y="234"/>
                </a:cxn>
                <a:cxn ang="0">
                  <a:pos x="226" y="202"/>
                </a:cxn>
                <a:cxn ang="0">
                  <a:pos x="223" y="162"/>
                </a:cxn>
                <a:cxn ang="0">
                  <a:pos x="214" y="115"/>
                </a:cxn>
                <a:cxn ang="0">
                  <a:pos x="200" y="61"/>
                </a:cxn>
                <a:cxn ang="0">
                  <a:pos x="178" y="0"/>
                </a:cxn>
                <a:cxn ang="0">
                  <a:pos x="166" y="5"/>
                </a:cxn>
                <a:cxn ang="0">
                  <a:pos x="155" y="10"/>
                </a:cxn>
                <a:cxn ang="0">
                  <a:pos x="144" y="15"/>
                </a:cxn>
                <a:cxn ang="0">
                  <a:pos x="134" y="20"/>
                </a:cxn>
                <a:cxn ang="0">
                  <a:pos x="123" y="24"/>
                </a:cxn>
                <a:cxn ang="0">
                  <a:pos x="111" y="30"/>
                </a:cxn>
                <a:cxn ang="0">
                  <a:pos x="100" y="34"/>
                </a:cxn>
                <a:cxn ang="0">
                  <a:pos x="89" y="39"/>
                </a:cxn>
                <a:cxn ang="0">
                  <a:pos x="78" y="44"/>
                </a:cxn>
                <a:cxn ang="0">
                  <a:pos x="67" y="49"/>
                </a:cxn>
                <a:cxn ang="0">
                  <a:pos x="55" y="54"/>
                </a:cxn>
                <a:cxn ang="0">
                  <a:pos x="45" y="58"/>
                </a:cxn>
                <a:cxn ang="0">
                  <a:pos x="34" y="63"/>
                </a:cxn>
                <a:cxn ang="0">
                  <a:pos x="23" y="69"/>
                </a:cxn>
                <a:cxn ang="0">
                  <a:pos x="11" y="73"/>
                </a:cxn>
                <a:cxn ang="0">
                  <a:pos x="0" y="78"/>
                </a:cxn>
                <a:cxn ang="0">
                  <a:pos x="13" y="109"/>
                </a:cxn>
                <a:cxn ang="0">
                  <a:pos x="28" y="136"/>
                </a:cxn>
                <a:cxn ang="0">
                  <a:pos x="42" y="161"/>
                </a:cxn>
                <a:cxn ang="0">
                  <a:pos x="56" y="184"/>
                </a:cxn>
                <a:cxn ang="0">
                  <a:pos x="72" y="204"/>
                </a:cxn>
                <a:cxn ang="0">
                  <a:pos x="86" y="221"/>
                </a:cxn>
                <a:cxn ang="0">
                  <a:pos x="101" y="236"/>
                </a:cxn>
                <a:cxn ang="0">
                  <a:pos x="115" y="250"/>
                </a:cxn>
                <a:cxn ang="0">
                  <a:pos x="129" y="260"/>
                </a:cxn>
                <a:cxn ang="0">
                  <a:pos x="142" y="270"/>
                </a:cxn>
                <a:cxn ang="0">
                  <a:pos x="155" y="276"/>
                </a:cxn>
                <a:cxn ang="0">
                  <a:pos x="166" y="282"/>
                </a:cxn>
                <a:cxn ang="0">
                  <a:pos x="177" y="285"/>
                </a:cxn>
                <a:cxn ang="0">
                  <a:pos x="186" y="287"/>
                </a:cxn>
                <a:cxn ang="0">
                  <a:pos x="193" y="287"/>
                </a:cxn>
                <a:cxn ang="0">
                  <a:pos x="199" y="285"/>
                </a:cxn>
              </a:cxnLst>
              <a:rect l="0" t="0" r="r" b="b"/>
              <a:pathLst>
                <a:path w="226" h="287">
                  <a:moveTo>
                    <a:pt x="199" y="285"/>
                  </a:moveTo>
                  <a:lnTo>
                    <a:pt x="209" y="276"/>
                  </a:lnTo>
                  <a:lnTo>
                    <a:pt x="217" y="259"/>
                  </a:lnTo>
                  <a:lnTo>
                    <a:pt x="224" y="234"/>
                  </a:lnTo>
                  <a:lnTo>
                    <a:pt x="226" y="202"/>
                  </a:lnTo>
                  <a:lnTo>
                    <a:pt x="223" y="162"/>
                  </a:lnTo>
                  <a:lnTo>
                    <a:pt x="214" y="115"/>
                  </a:lnTo>
                  <a:lnTo>
                    <a:pt x="200" y="61"/>
                  </a:lnTo>
                  <a:lnTo>
                    <a:pt x="178" y="0"/>
                  </a:lnTo>
                  <a:lnTo>
                    <a:pt x="166" y="5"/>
                  </a:lnTo>
                  <a:lnTo>
                    <a:pt x="155" y="10"/>
                  </a:lnTo>
                  <a:lnTo>
                    <a:pt x="144" y="15"/>
                  </a:lnTo>
                  <a:lnTo>
                    <a:pt x="134" y="20"/>
                  </a:lnTo>
                  <a:lnTo>
                    <a:pt x="123" y="24"/>
                  </a:lnTo>
                  <a:lnTo>
                    <a:pt x="111" y="30"/>
                  </a:lnTo>
                  <a:lnTo>
                    <a:pt x="100" y="34"/>
                  </a:lnTo>
                  <a:lnTo>
                    <a:pt x="89" y="39"/>
                  </a:lnTo>
                  <a:lnTo>
                    <a:pt x="78" y="44"/>
                  </a:lnTo>
                  <a:lnTo>
                    <a:pt x="67" y="49"/>
                  </a:lnTo>
                  <a:lnTo>
                    <a:pt x="55" y="54"/>
                  </a:lnTo>
                  <a:lnTo>
                    <a:pt x="45" y="58"/>
                  </a:lnTo>
                  <a:lnTo>
                    <a:pt x="34" y="63"/>
                  </a:lnTo>
                  <a:lnTo>
                    <a:pt x="23" y="69"/>
                  </a:lnTo>
                  <a:lnTo>
                    <a:pt x="11" y="73"/>
                  </a:lnTo>
                  <a:lnTo>
                    <a:pt x="0" y="78"/>
                  </a:lnTo>
                  <a:lnTo>
                    <a:pt x="13" y="109"/>
                  </a:lnTo>
                  <a:lnTo>
                    <a:pt x="28" y="136"/>
                  </a:lnTo>
                  <a:lnTo>
                    <a:pt x="42" y="161"/>
                  </a:lnTo>
                  <a:lnTo>
                    <a:pt x="56" y="184"/>
                  </a:lnTo>
                  <a:lnTo>
                    <a:pt x="72" y="204"/>
                  </a:lnTo>
                  <a:lnTo>
                    <a:pt x="86" y="221"/>
                  </a:lnTo>
                  <a:lnTo>
                    <a:pt x="101" y="236"/>
                  </a:lnTo>
                  <a:lnTo>
                    <a:pt x="115" y="250"/>
                  </a:lnTo>
                  <a:lnTo>
                    <a:pt x="129" y="260"/>
                  </a:lnTo>
                  <a:lnTo>
                    <a:pt x="142" y="270"/>
                  </a:lnTo>
                  <a:lnTo>
                    <a:pt x="155" y="276"/>
                  </a:lnTo>
                  <a:lnTo>
                    <a:pt x="166" y="282"/>
                  </a:lnTo>
                  <a:lnTo>
                    <a:pt x="177" y="285"/>
                  </a:lnTo>
                  <a:lnTo>
                    <a:pt x="186" y="287"/>
                  </a:lnTo>
                  <a:lnTo>
                    <a:pt x="193" y="287"/>
                  </a:lnTo>
                  <a:lnTo>
                    <a:pt x="199" y="285"/>
                  </a:lnTo>
                  <a:close/>
                </a:path>
              </a:pathLst>
            </a:custGeom>
            <a:solidFill>
              <a:srgbClr val="2B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53" name="Freeform 161"/>
            <p:cNvSpPr>
              <a:spLocks/>
            </p:cNvSpPr>
            <p:nvPr/>
          </p:nvSpPr>
          <p:spPr bwMode="auto">
            <a:xfrm>
              <a:off x="3433" y="3434"/>
              <a:ext cx="9" cy="15"/>
            </a:xfrm>
            <a:custGeom>
              <a:avLst/>
              <a:gdLst/>
              <a:ahLst/>
              <a:cxnLst>
                <a:cxn ang="0">
                  <a:pos x="189" y="273"/>
                </a:cxn>
                <a:cxn ang="0">
                  <a:pos x="196" y="265"/>
                </a:cxn>
                <a:cxn ang="0">
                  <a:pos x="201" y="251"/>
                </a:cxn>
                <a:cxn ang="0">
                  <a:pos x="202" y="227"/>
                </a:cxn>
                <a:cxn ang="0">
                  <a:pos x="200" y="197"/>
                </a:cxn>
                <a:cxn ang="0">
                  <a:pos x="193" y="159"/>
                </a:cxn>
                <a:cxn ang="0">
                  <a:pos x="182" y="114"/>
                </a:cxn>
                <a:cxn ang="0">
                  <a:pos x="165" y="60"/>
                </a:cxn>
                <a:cxn ang="0">
                  <a:pos x="142" y="0"/>
                </a:cxn>
                <a:cxn ang="0">
                  <a:pos x="125" y="7"/>
                </a:cxn>
                <a:cxn ang="0">
                  <a:pos x="107" y="14"/>
                </a:cxn>
                <a:cxn ang="0">
                  <a:pos x="89" y="23"/>
                </a:cxn>
                <a:cxn ang="0">
                  <a:pos x="72" y="30"/>
                </a:cxn>
                <a:cxn ang="0">
                  <a:pos x="53" y="39"/>
                </a:cxn>
                <a:cxn ang="0">
                  <a:pos x="36" y="46"/>
                </a:cxn>
                <a:cxn ang="0">
                  <a:pos x="18" y="54"/>
                </a:cxn>
                <a:cxn ang="0">
                  <a:pos x="0" y="62"/>
                </a:cxn>
                <a:cxn ang="0">
                  <a:pos x="14" y="92"/>
                </a:cxn>
                <a:cxn ang="0">
                  <a:pos x="28" y="120"/>
                </a:cxn>
                <a:cxn ang="0">
                  <a:pos x="41" y="145"/>
                </a:cxn>
                <a:cxn ang="0">
                  <a:pos x="57" y="168"/>
                </a:cxn>
                <a:cxn ang="0">
                  <a:pos x="71" y="188"/>
                </a:cxn>
                <a:cxn ang="0">
                  <a:pos x="85" y="206"/>
                </a:cxn>
                <a:cxn ang="0">
                  <a:pos x="98" y="221"/>
                </a:cxn>
                <a:cxn ang="0">
                  <a:pos x="113" y="235"/>
                </a:cxn>
                <a:cxn ang="0">
                  <a:pos x="126" y="246"/>
                </a:cxn>
                <a:cxn ang="0">
                  <a:pos x="138" y="256"/>
                </a:cxn>
                <a:cxn ang="0">
                  <a:pos x="149" y="262"/>
                </a:cxn>
                <a:cxn ang="0">
                  <a:pos x="160" y="268"/>
                </a:cxn>
                <a:cxn ang="0">
                  <a:pos x="170" y="272"/>
                </a:cxn>
                <a:cxn ang="0">
                  <a:pos x="178" y="274"/>
                </a:cxn>
                <a:cxn ang="0">
                  <a:pos x="184" y="274"/>
                </a:cxn>
                <a:cxn ang="0">
                  <a:pos x="189" y="273"/>
                </a:cxn>
              </a:cxnLst>
              <a:rect l="0" t="0" r="r" b="b"/>
              <a:pathLst>
                <a:path w="202" h="274">
                  <a:moveTo>
                    <a:pt x="189" y="273"/>
                  </a:moveTo>
                  <a:lnTo>
                    <a:pt x="196" y="265"/>
                  </a:lnTo>
                  <a:lnTo>
                    <a:pt x="201" y="251"/>
                  </a:lnTo>
                  <a:lnTo>
                    <a:pt x="202" y="227"/>
                  </a:lnTo>
                  <a:lnTo>
                    <a:pt x="200" y="197"/>
                  </a:lnTo>
                  <a:lnTo>
                    <a:pt x="193" y="159"/>
                  </a:lnTo>
                  <a:lnTo>
                    <a:pt x="182" y="114"/>
                  </a:lnTo>
                  <a:lnTo>
                    <a:pt x="165" y="60"/>
                  </a:lnTo>
                  <a:lnTo>
                    <a:pt x="142" y="0"/>
                  </a:lnTo>
                  <a:lnTo>
                    <a:pt x="125" y="7"/>
                  </a:lnTo>
                  <a:lnTo>
                    <a:pt x="107" y="14"/>
                  </a:lnTo>
                  <a:lnTo>
                    <a:pt x="89" y="23"/>
                  </a:lnTo>
                  <a:lnTo>
                    <a:pt x="72" y="30"/>
                  </a:lnTo>
                  <a:lnTo>
                    <a:pt x="53" y="39"/>
                  </a:lnTo>
                  <a:lnTo>
                    <a:pt x="36" y="46"/>
                  </a:lnTo>
                  <a:lnTo>
                    <a:pt x="18" y="54"/>
                  </a:lnTo>
                  <a:lnTo>
                    <a:pt x="0" y="62"/>
                  </a:lnTo>
                  <a:lnTo>
                    <a:pt x="14" y="92"/>
                  </a:lnTo>
                  <a:lnTo>
                    <a:pt x="28" y="120"/>
                  </a:lnTo>
                  <a:lnTo>
                    <a:pt x="41" y="145"/>
                  </a:lnTo>
                  <a:lnTo>
                    <a:pt x="57" y="168"/>
                  </a:lnTo>
                  <a:lnTo>
                    <a:pt x="71" y="188"/>
                  </a:lnTo>
                  <a:lnTo>
                    <a:pt x="85" y="206"/>
                  </a:lnTo>
                  <a:lnTo>
                    <a:pt x="98" y="221"/>
                  </a:lnTo>
                  <a:lnTo>
                    <a:pt x="113" y="235"/>
                  </a:lnTo>
                  <a:lnTo>
                    <a:pt x="126" y="246"/>
                  </a:lnTo>
                  <a:lnTo>
                    <a:pt x="138" y="256"/>
                  </a:lnTo>
                  <a:lnTo>
                    <a:pt x="149" y="262"/>
                  </a:lnTo>
                  <a:lnTo>
                    <a:pt x="160" y="268"/>
                  </a:lnTo>
                  <a:lnTo>
                    <a:pt x="170" y="272"/>
                  </a:lnTo>
                  <a:lnTo>
                    <a:pt x="178" y="274"/>
                  </a:lnTo>
                  <a:lnTo>
                    <a:pt x="184" y="274"/>
                  </a:lnTo>
                  <a:lnTo>
                    <a:pt x="189" y="273"/>
                  </a:lnTo>
                  <a:close/>
                </a:path>
              </a:pathLst>
            </a:custGeom>
            <a:solidFill>
              <a:srgbClr val="474F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54" name="Freeform 162"/>
            <p:cNvSpPr>
              <a:spLocks/>
            </p:cNvSpPr>
            <p:nvPr/>
          </p:nvSpPr>
          <p:spPr bwMode="auto">
            <a:xfrm>
              <a:off x="3433" y="3435"/>
              <a:ext cx="9" cy="14"/>
            </a:xfrm>
            <a:custGeom>
              <a:avLst/>
              <a:gdLst/>
              <a:ahLst/>
              <a:cxnLst>
                <a:cxn ang="0">
                  <a:pos x="180" y="263"/>
                </a:cxn>
                <a:cxn ang="0">
                  <a:pos x="185" y="256"/>
                </a:cxn>
                <a:cxn ang="0">
                  <a:pos x="186" y="243"/>
                </a:cxn>
                <a:cxn ang="0">
                  <a:pos x="183" y="222"/>
                </a:cxn>
                <a:cxn ang="0">
                  <a:pos x="177" y="193"/>
                </a:cxn>
                <a:cxn ang="0">
                  <a:pos x="166" y="157"/>
                </a:cxn>
                <a:cxn ang="0">
                  <a:pos x="151" y="113"/>
                </a:cxn>
                <a:cxn ang="0">
                  <a:pos x="131" y="60"/>
                </a:cxn>
                <a:cxn ang="0">
                  <a:pos x="108" y="0"/>
                </a:cxn>
                <a:cxn ang="0">
                  <a:pos x="94" y="7"/>
                </a:cxn>
                <a:cxn ang="0">
                  <a:pos x="80" y="13"/>
                </a:cxn>
                <a:cxn ang="0">
                  <a:pos x="67" y="18"/>
                </a:cxn>
                <a:cxn ang="0">
                  <a:pos x="54" y="24"/>
                </a:cxn>
                <a:cxn ang="0">
                  <a:pos x="40" y="30"/>
                </a:cxn>
                <a:cxn ang="0">
                  <a:pos x="27" y="36"/>
                </a:cxn>
                <a:cxn ang="0">
                  <a:pos x="13" y="41"/>
                </a:cxn>
                <a:cxn ang="0">
                  <a:pos x="0" y="48"/>
                </a:cxn>
                <a:cxn ang="0">
                  <a:pos x="13" y="78"/>
                </a:cxn>
                <a:cxn ang="0">
                  <a:pos x="26" y="106"/>
                </a:cxn>
                <a:cxn ang="0">
                  <a:pos x="40" y="131"/>
                </a:cxn>
                <a:cxn ang="0">
                  <a:pos x="55" y="154"/>
                </a:cxn>
                <a:cxn ang="0">
                  <a:pos x="69" y="174"/>
                </a:cxn>
                <a:cxn ang="0">
                  <a:pos x="83" y="192"/>
                </a:cxn>
                <a:cxn ang="0">
                  <a:pos x="96" y="208"/>
                </a:cxn>
                <a:cxn ang="0">
                  <a:pos x="110" y="222"/>
                </a:cxn>
                <a:cxn ang="0">
                  <a:pos x="122" y="233"/>
                </a:cxn>
                <a:cxn ang="0">
                  <a:pos x="134" y="243"/>
                </a:cxn>
                <a:cxn ang="0">
                  <a:pos x="145" y="250"/>
                </a:cxn>
                <a:cxn ang="0">
                  <a:pos x="155" y="256"/>
                </a:cxn>
                <a:cxn ang="0">
                  <a:pos x="164" y="261"/>
                </a:cxn>
                <a:cxn ang="0">
                  <a:pos x="171" y="263"/>
                </a:cxn>
                <a:cxn ang="0">
                  <a:pos x="176" y="264"/>
                </a:cxn>
                <a:cxn ang="0">
                  <a:pos x="180" y="263"/>
                </a:cxn>
              </a:cxnLst>
              <a:rect l="0" t="0" r="r" b="b"/>
              <a:pathLst>
                <a:path w="186" h="264">
                  <a:moveTo>
                    <a:pt x="180" y="263"/>
                  </a:moveTo>
                  <a:lnTo>
                    <a:pt x="185" y="256"/>
                  </a:lnTo>
                  <a:lnTo>
                    <a:pt x="186" y="243"/>
                  </a:lnTo>
                  <a:lnTo>
                    <a:pt x="183" y="222"/>
                  </a:lnTo>
                  <a:lnTo>
                    <a:pt x="177" y="193"/>
                  </a:lnTo>
                  <a:lnTo>
                    <a:pt x="166" y="157"/>
                  </a:lnTo>
                  <a:lnTo>
                    <a:pt x="151" y="113"/>
                  </a:lnTo>
                  <a:lnTo>
                    <a:pt x="131" y="60"/>
                  </a:lnTo>
                  <a:lnTo>
                    <a:pt x="108" y="0"/>
                  </a:lnTo>
                  <a:lnTo>
                    <a:pt x="94" y="7"/>
                  </a:lnTo>
                  <a:lnTo>
                    <a:pt x="80" y="13"/>
                  </a:lnTo>
                  <a:lnTo>
                    <a:pt x="67" y="18"/>
                  </a:lnTo>
                  <a:lnTo>
                    <a:pt x="54" y="24"/>
                  </a:lnTo>
                  <a:lnTo>
                    <a:pt x="40" y="30"/>
                  </a:lnTo>
                  <a:lnTo>
                    <a:pt x="27" y="36"/>
                  </a:lnTo>
                  <a:lnTo>
                    <a:pt x="13" y="41"/>
                  </a:lnTo>
                  <a:lnTo>
                    <a:pt x="0" y="48"/>
                  </a:lnTo>
                  <a:lnTo>
                    <a:pt x="13" y="78"/>
                  </a:lnTo>
                  <a:lnTo>
                    <a:pt x="26" y="106"/>
                  </a:lnTo>
                  <a:lnTo>
                    <a:pt x="40" y="131"/>
                  </a:lnTo>
                  <a:lnTo>
                    <a:pt x="55" y="154"/>
                  </a:lnTo>
                  <a:lnTo>
                    <a:pt x="69" y="174"/>
                  </a:lnTo>
                  <a:lnTo>
                    <a:pt x="83" y="192"/>
                  </a:lnTo>
                  <a:lnTo>
                    <a:pt x="96" y="208"/>
                  </a:lnTo>
                  <a:lnTo>
                    <a:pt x="110" y="222"/>
                  </a:lnTo>
                  <a:lnTo>
                    <a:pt x="122" y="233"/>
                  </a:lnTo>
                  <a:lnTo>
                    <a:pt x="134" y="243"/>
                  </a:lnTo>
                  <a:lnTo>
                    <a:pt x="145" y="250"/>
                  </a:lnTo>
                  <a:lnTo>
                    <a:pt x="155" y="256"/>
                  </a:lnTo>
                  <a:lnTo>
                    <a:pt x="164" y="261"/>
                  </a:lnTo>
                  <a:lnTo>
                    <a:pt x="171" y="263"/>
                  </a:lnTo>
                  <a:lnTo>
                    <a:pt x="176" y="264"/>
                  </a:lnTo>
                  <a:lnTo>
                    <a:pt x="180" y="263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55" name="Freeform 163"/>
            <p:cNvSpPr>
              <a:spLocks/>
            </p:cNvSpPr>
            <p:nvPr/>
          </p:nvSpPr>
          <p:spPr bwMode="auto">
            <a:xfrm>
              <a:off x="3433" y="3435"/>
              <a:ext cx="8" cy="14"/>
            </a:xfrm>
            <a:custGeom>
              <a:avLst/>
              <a:gdLst/>
              <a:ahLst/>
              <a:cxnLst>
                <a:cxn ang="0">
                  <a:pos x="171" y="251"/>
                </a:cxn>
                <a:cxn ang="0">
                  <a:pos x="173" y="245"/>
                </a:cxn>
                <a:cxn ang="0">
                  <a:pos x="170" y="233"/>
                </a:cxn>
                <a:cxn ang="0">
                  <a:pos x="164" y="214"/>
                </a:cxn>
                <a:cxn ang="0">
                  <a:pos x="153" y="187"/>
                </a:cxn>
                <a:cxn ang="0">
                  <a:pos x="137" y="153"/>
                </a:cxn>
                <a:cxn ang="0">
                  <a:pos x="119" y="110"/>
                </a:cxn>
                <a:cxn ang="0">
                  <a:pos x="97" y="60"/>
                </a:cxn>
                <a:cxn ang="0">
                  <a:pos x="72" y="0"/>
                </a:cxn>
                <a:cxn ang="0">
                  <a:pos x="63" y="4"/>
                </a:cxn>
                <a:cxn ang="0">
                  <a:pos x="54" y="7"/>
                </a:cxn>
                <a:cxn ang="0">
                  <a:pos x="45" y="11"/>
                </a:cxn>
                <a:cxn ang="0">
                  <a:pos x="36" y="16"/>
                </a:cxn>
                <a:cxn ang="0">
                  <a:pos x="27" y="20"/>
                </a:cxn>
                <a:cxn ang="0">
                  <a:pos x="18" y="23"/>
                </a:cxn>
                <a:cxn ang="0">
                  <a:pos x="9" y="27"/>
                </a:cxn>
                <a:cxn ang="0">
                  <a:pos x="0" y="31"/>
                </a:cxn>
                <a:cxn ang="0">
                  <a:pos x="13" y="62"/>
                </a:cxn>
                <a:cxn ang="0">
                  <a:pos x="26" y="89"/>
                </a:cxn>
                <a:cxn ang="0">
                  <a:pos x="41" y="115"/>
                </a:cxn>
                <a:cxn ang="0">
                  <a:pos x="54" y="138"/>
                </a:cxn>
                <a:cxn ang="0">
                  <a:pos x="68" y="159"/>
                </a:cxn>
                <a:cxn ang="0">
                  <a:pos x="81" y="177"/>
                </a:cxn>
                <a:cxn ang="0">
                  <a:pos x="95" y="193"/>
                </a:cxn>
                <a:cxn ang="0">
                  <a:pos x="107" y="206"/>
                </a:cxn>
                <a:cxn ang="0">
                  <a:pos x="119" y="218"/>
                </a:cxn>
                <a:cxn ang="0">
                  <a:pos x="130" y="229"/>
                </a:cxn>
                <a:cxn ang="0">
                  <a:pos x="141" y="236"/>
                </a:cxn>
                <a:cxn ang="0">
                  <a:pos x="150" y="242"/>
                </a:cxn>
                <a:cxn ang="0">
                  <a:pos x="157" y="246"/>
                </a:cxn>
                <a:cxn ang="0">
                  <a:pos x="163" y="250"/>
                </a:cxn>
                <a:cxn ang="0">
                  <a:pos x="168" y="251"/>
                </a:cxn>
                <a:cxn ang="0">
                  <a:pos x="171" y="251"/>
                </a:cxn>
              </a:cxnLst>
              <a:rect l="0" t="0" r="r" b="b"/>
              <a:pathLst>
                <a:path w="173" h="251">
                  <a:moveTo>
                    <a:pt x="171" y="251"/>
                  </a:moveTo>
                  <a:lnTo>
                    <a:pt x="173" y="245"/>
                  </a:lnTo>
                  <a:lnTo>
                    <a:pt x="170" y="233"/>
                  </a:lnTo>
                  <a:lnTo>
                    <a:pt x="164" y="214"/>
                  </a:lnTo>
                  <a:lnTo>
                    <a:pt x="153" y="187"/>
                  </a:lnTo>
                  <a:lnTo>
                    <a:pt x="137" y="153"/>
                  </a:lnTo>
                  <a:lnTo>
                    <a:pt x="119" y="110"/>
                  </a:lnTo>
                  <a:lnTo>
                    <a:pt x="97" y="60"/>
                  </a:lnTo>
                  <a:lnTo>
                    <a:pt x="72" y="0"/>
                  </a:lnTo>
                  <a:lnTo>
                    <a:pt x="63" y="4"/>
                  </a:lnTo>
                  <a:lnTo>
                    <a:pt x="54" y="7"/>
                  </a:lnTo>
                  <a:lnTo>
                    <a:pt x="45" y="11"/>
                  </a:lnTo>
                  <a:lnTo>
                    <a:pt x="36" y="16"/>
                  </a:lnTo>
                  <a:lnTo>
                    <a:pt x="27" y="20"/>
                  </a:lnTo>
                  <a:lnTo>
                    <a:pt x="18" y="23"/>
                  </a:lnTo>
                  <a:lnTo>
                    <a:pt x="9" y="27"/>
                  </a:lnTo>
                  <a:lnTo>
                    <a:pt x="0" y="31"/>
                  </a:lnTo>
                  <a:lnTo>
                    <a:pt x="13" y="62"/>
                  </a:lnTo>
                  <a:lnTo>
                    <a:pt x="26" y="89"/>
                  </a:lnTo>
                  <a:lnTo>
                    <a:pt x="41" y="115"/>
                  </a:lnTo>
                  <a:lnTo>
                    <a:pt x="54" y="138"/>
                  </a:lnTo>
                  <a:lnTo>
                    <a:pt x="68" y="159"/>
                  </a:lnTo>
                  <a:lnTo>
                    <a:pt x="81" y="177"/>
                  </a:lnTo>
                  <a:lnTo>
                    <a:pt x="95" y="193"/>
                  </a:lnTo>
                  <a:lnTo>
                    <a:pt x="107" y="206"/>
                  </a:lnTo>
                  <a:lnTo>
                    <a:pt x="119" y="218"/>
                  </a:lnTo>
                  <a:lnTo>
                    <a:pt x="130" y="229"/>
                  </a:lnTo>
                  <a:lnTo>
                    <a:pt x="141" y="236"/>
                  </a:lnTo>
                  <a:lnTo>
                    <a:pt x="150" y="242"/>
                  </a:lnTo>
                  <a:lnTo>
                    <a:pt x="157" y="246"/>
                  </a:lnTo>
                  <a:lnTo>
                    <a:pt x="163" y="250"/>
                  </a:lnTo>
                  <a:lnTo>
                    <a:pt x="168" y="251"/>
                  </a:lnTo>
                  <a:lnTo>
                    <a:pt x="171" y="251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56" name="Freeform 164"/>
            <p:cNvSpPr>
              <a:spLocks/>
            </p:cNvSpPr>
            <p:nvPr/>
          </p:nvSpPr>
          <p:spPr bwMode="auto">
            <a:xfrm>
              <a:off x="3434" y="3436"/>
              <a:ext cx="7" cy="13"/>
            </a:xfrm>
            <a:custGeom>
              <a:avLst/>
              <a:gdLst/>
              <a:ahLst/>
              <a:cxnLst>
                <a:cxn ang="0">
                  <a:pos x="163" y="240"/>
                </a:cxn>
                <a:cxn ang="0">
                  <a:pos x="162" y="235"/>
                </a:cxn>
                <a:cxn ang="0">
                  <a:pos x="156" y="225"/>
                </a:cxn>
                <a:cxn ang="0">
                  <a:pos x="145" y="208"/>
                </a:cxn>
                <a:cxn ang="0">
                  <a:pos x="129" y="183"/>
                </a:cxn>
                <a:cxn ang="0">
                  <a:pos x="110" y="150"/>
                </a:cxn>
                <a:cxn ang="0">
                  <a:pos x="89" y="110"/>
                </a:cxn>
                <a:cxn ang="0">
                  <a:pos x="64" y="59"/>
                </a:cxn>
                <a:cxn ang="0">
                  <a:pos x="39" y="0"/>
                </a:cxn>
                <a:cxn ang="0">
                  <a:pos x="34" y="2"/>
                </a:cxn>
                <a:cxn ang="0">
                  <a:pos x="28" y="5"/>
                </a:cxn>
                <a:cxn ang="0">
                  <a:pos x="24" y="7"/>
                </a:cxn>
                <a:cxn ang="0">
                  <a:pos x="19" y="9"/>
                </a:cxn>
                <a:cxn ang="0">
                  <a:pos x="14" y="11"/>
                </a:cxn>
                <a:cxn ang="0">
                  <a:pos x="10" y="13"/>
                </a:cxn>
                <a:cxn ang="0">
                  <a:pos x="5" y="15"/>
                </a:cxn>
                <a:cxn ang="0">
                  <a:pos x="0" y="17"/>
                </a:cxn>
                <a:cxn ang="0">
                  <a:pos x="13" y="48"/>
                </a:cxn>
                <a:cxn ang="0">
                  <a:pos x="26" y="75"/>
                </a:cxn>
                <a:cxn ang="0">
                  <a:pos x="41" y="102"/>
                </a:cxn>
                <a:cxn ang="0">
                  <a:pos x="54" y="124"/>
                </a:cxn>
                <a:cxn ang="0">
                  <a:pos x="68" y="145"/>
                </a:cxn>
                <a:cxn ang="0">
                  <a:pos x="82" y="163"/>
                </a:cxn>
                <a:cxn ang="0">
                  <a:pos x="94" y="180"/>
                </a:cxn>
                <a:cxn ang="0">
                  <a:pos x="106" y="193"/>
                </a:cxn>
                <a:cxn ang="0">
                  <a:pos x="117" y="205"/>
                </a:cxn>
                <a:cxn ang="0">
                  <a:pos x="127" y="215"/>
                </a:cxn>
                <a:cxn ang="0">
                  <a:pos x="138" y="224"/>
                </a:cxn>
                <a:cxn ang="0">
                  <a:pos x="146" y="230"/>
                </a:cxn>
                <a:cxn ang="0">
                  <a:pos x="152" y="234"/>
                </a:cxn>
                <a:cxn ang="0">
                  <a:pos x="158" y="238"/>
                </a:cxn>
                <a:cxn ang="0">
                  <a:pos x="161" y="240"/>
                </a:cxn>
                <a:cxn ang="0">
                  <a:pos x="163" y="240"/>
                </a:cxn>
              </a:cxnLst>
              <a:rect l="0" t="0" r="r" b="b"/>
              <a:pathLst>
                <a:path w="163" h="240">
                  <a:moveTo>
                    <a:pt x="163" y="240"/>
                  </a:moveTo>
                  <a:lnTo>
                    <a:pt x="162" y="235"/>
                  </a:lnTo>
                  <a:lnTo>
                    <a:pt x="156" y="225"/>
                  </a:lnTo>
                  <a:lnTo>
                    <a:pt x="145" y="208"/>
                  </a:lnTo>
                  <a:lnTo>
                    <a:pt x="129" y="183"/>
                  </a:lnTo>
                  <a:lnTo>
                    <a:pt x="110" y="150"/>
                  </a:lnTo>
                  <a:lnTo>
                    <a:pt x="89" y="110"/>
                  </a:lnTo>
                  <a:lnTo>
                    <a:pt x="64" y="59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28" y="5"/>
                  </a:lnTo>
                  <a:lnTo>
                    <a:pt x="24" y="7"/>
                  </a:lnTo>
                  <a:lnTo>
                    <a:pt x="19" y="9"/>
                  </a:lnTo>
                  <a:lnTo>
                    <a:pt x="14" y="11"/>
                  </a:lnTo>
                  <a:lnTo>
                    <a:pt x="10" y="13"/>
                  </a:lnTo>
                  <a:lnTo>
                    <a:pt x="5" y="15"/>
                  </a:lnTo>
                  <a:lnTo>
                    <a:pt x="0" y="17"/>
                  </a:lnTo>
                  <a:lnTo>
                    <a:pt x="13" y="48"/>
                  </a:lnTo>
                  <a:lnTo>
                    <a:pt x="26" y="75"/>
                  </a:lnTo>
                  <a:lnTo>
                    <a:pt x="41" y="102"/>
                  </a:lnTo>
                  <a:lnTo>
                    <a:pt x="54" y="124"/>
                  </a:lnTo>
                  <a:lnTo>
                    <a:pt x="68" y="145"/>
                  </a:lnTo>
                  <a:lnTo>
                    <a:pt x="82" y="163"/>
                  </a:lnTo>
                  <a:lnTo>
                    <a:pt x="94" y="180"/>
                  </a:lnTo>
                  <a:lnTo>
                    <a:pt x="106" y="193"/>
                  </a:lnTo>
                  <a:lnTo>
                    <a:pt x="117" y="205"/>
                  </a:lnTo>
                  <a:lnTo>
                    <a:pt x="127" y="215"/>
                  </a:lnTo>
                  <a:lnTo>
                    <a:pt x="138" y="224"/>
                  </a:lnTo>
                  <a:lnTo>
                    <a:pt x="146" y="230"/>
                  </a:lnTo>
                  <a:lnTo>
                    <a:pt x="152" y="234"/>
                  </a:lnTo>
                  <a:lnTo>
                    <a:pt x="158" y="238"/>
                  </a:lnTo>
                  <a:lnTo>
                    <a:pt x="161" y="240"/>
                  </a:lnTo>
                  <a:lnTo>
                    <a:pt x="163" y="240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57" name="Freeform 165"/>
            <p:cNvSpPr>
              <a:spLocks/>
            </p:cNvSpPr>
            <p:nvPr/>
          </p:nvSpPr>
          <p:spPr bwMode="auto">
            <a:xfrm>
              <a:off x="3441" y="3449"/>
              <a:ext cx="2" cy="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44" y="76"/>
                </a:cxn>
                <a:cxn ang="0">
                  <a:pos x="48" y="92"/>
                </a:cxn>
                <a:cxn ang="0">
                  <a:pos x="46" y="99"/>
                </a:cxn>
                <a:cxn ang="0">
                  <a:pos x="39" y="96"/>
                </a:cxn>
                <a:cxn ang="0">
                  <a:pos x="31" y="83"/>
                </a:cxn>
                <a:cxn ang="0">
                  <a:pos x="0" y="7"/>
                </a:cxn>
                <a:cxn ang="0">
                  <a:pos x="13" y="0"/>
                </a:cxn>
              </a:cxnLst>
              <a:rect l="0" t="0" r="r" b="b"/>
              <a:pathLst>
                <a:path w="48" h="99">
                  <a:moveTo>
                    <a:pt x="13" y="0"/>
                  </a:moveTo>
                  <a:lnTo>
                    <a:pt x="44" y="76"/>
                  </a:lnTo>
                  <a:lnTo>
                    <a:pt x="48" y="92"/>
                  </a:lnTo>
                  <a:lnTo>
                    <a:pt x="46" y="99"/>
                  </a:lnTo>
                  <a:lnTo>
                    <a:pt x="39" y="96"/>
                  </a:lnTo>
                  <a:lnTo>
                    <a:pt x="31" y="83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B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66"/>
          <p:cNvGrpSpPr>
            <a:grpSpLocks/>
          </p:cNvGrpSpPr>
          <p:nvPr/>
        </p:nvGrpSpPr>
        <p:grpSpPr bwMode="auto">
          <a:xfrm>
            <a:off x="7212926" y="4494448"/>
            <a:ext cx="469900" cy="685800"/>
            <a:chOff x="3360" y="3024"/>
            <a:chExt cx="296" cy="432"/>
          </a:xfrm>
        </p:grpSpPr>
        <p:sp>
          <p:nvSpPr>
            <p:cNvPr id="827559" name="Freeform 167"/>
            <p:cNvSpPr>
              <a:spLocks/>
            </p:cNvSpPr>
            <p:nvPr/>
          </p:nvSpPr>
          <p:spPr bwMode="auto">
            <a:xfrm>
              <a:off x="3394" y="3298"/>
              <a:ext cx="9" cy="5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199" y="0"/>
                </a:cxn>
                <a:cxn ang="0">
                  <a:pos x="206" y="17"/>
                </a:cxn>
                <a:cxn ang="0">
                  <a:pos x="7" y="84"/>
                </a:cxn>
                <a:cxn ang="0">
                  <a:pos x="0" y="67"/>
                </a:cxn>
              </a:cxnLst>
              <a:rect l="0" t="0" r="r" b="b"/>
              <a:pathLst>
                <a:path w="206" h="84">
                  <a:moveTo>
                    <a:pt x="0" y="67"/>
                  </a:moveTo>
                  <a:lnTo>
                    <a:pt x="199" y="0"/>
                  </a:lnTo>
                  <a:lnTo>
                    <a:pt x="206" y="17"/>
                  </a:lnTo>
                  <a:lnTo>
                    <a:pt x="7" y="84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60" name="Freeform 168"/>
            <p:cNvSpPr>
              <a:spLocks/>
            </p:cNvSpPr>
            <p:nvPr/>
          </p:nvSpPr>
          <p:spPr bwMode="auto">
            <a:xfrm>
              <a:off x="3453" y="3450"/>
              <a:ext cx="3" cy="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0" y="77"/>
                </a:cxn>
                <a:cxn ang="0">
                  <a:pos x="82" y="87"/>
                </a:cxn>
                <a:cxn ang="0">
                  <a:pos x="80" y="95"/>
                </a:cxn>
                <a:cxn ang="0">
                  <a:pos x="74" y="102"/>
                </a:cxn>
                <a:cxn ang="0">
                  <a:pos x="66" y="106"/>
                </a:cxn>
                <a:cxn ang="0">
                  <a:pos x="57" y="108"/>
                </a:cxn>
                <a:cxn ang="0">
                  <a:pos x="49" y="106"/>
                </a:cxn>
                <a:cxn ang="0">
                  <a:pos x="41" y="102"/>
                </a:cxn>
                <a:cxn ang="0">
                  <a:pos x="35" y="93"/>
                </a:cxn>
                <a:cxn ang="0">
                  <a:pos x="0" y="16"/>
                </a:cxn>
                <a:cxn ang="0">
                  <a:pos x="45" y="0"/>
                </a:cxn>
              </a:cxnLst>
              <a:rect l="0" t="0" r="r" b="b"/>
              <a:pathLst>
                <a:path w="82" h="108">
                  <a:moveTo>
                    <a:pt x="45" y="0"/>
                  </a:moveTo>
                  <a:lnTo>
                    <a:pt x="80" y="77"/>
                  </a:lnTo>
                  <a:lnTo>
                    <a:pt x="82" y="87"/>
                  </a:lnTo>
                  <a:lnTo>
                    <a:pt x="80" y="95"/>
                  </a:lnTo>
                  <a:lnTo>
                    <a:pt x="74" y="102"/>
                  </a:lnTo>
                  <a:lnTo>
                    <a:pt x="66" y="106"/>
                  </a:lnTo>
                  <a:lnTo>
                    <a:pt x="57" y="108"/>
                  </a:lnTo>
                  <a:lnTo>
                    <a:pt x="49" y="106"/>
                  </a:lnTo>
                  <a:lnTo>
                    <a:pt x="41" y="102"/>
                  </a:lnTo>
                  <a:lnTo>
                    <a:pt x="35" y="93"/>
                  </a:lnTo>
                  <a:lnTo>
                    <a:pt x="0" y="1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61" name="Freeform 169"/>
            <p:cNvSpPr>
              <a:spLocks/>
            </p:cNvSpPr>
            <p:nvPr/>
          </p:nvSpPr>
          <p:spPr bwMode="auto">
            <a:xfrm>
              <a:off x="3443" y="3433"/>
              <a:ext cx="13" cy="18"/>
            </a:xfrm>
            <a:custGeom>
              <a:avLst/>
              <a:gdLst/>
              <a:ahLst/>
              <a:cxnLst>
                <a:cxn ang="0">
                  <a:pos x="247" y="317"/>
                </a:cxn>
                <a:cxn ang="0">
                  <a:pos x="261" y="307"/>
                </a:cxn>
                <a:cxn ang="0">
                  <a:pos x="275" y="287"/>
                </a:cxn>
                <a:cxn ang="0">
                  <a:pos x="285" y="256"/>
                </a:cxn>
                <a:cxn ang="0">
                  <a:pos x="292" y="218"/>
                </a:cxn>
                <a:cxn ang="0">
                  <a:pos x="293" y="173"/>
                </a:cxn>
                <a:cxn ang="0">
                  <a:pos x="288" y="120"/>
                </a:cxn>
                <a:cxn ang="0">
                  <a:pos x="274" y="62"/>
                </a:cxn>
                <a:cxn ang="0">
                  <a:pos x="251" y="0"/>
                </a:cxn>
                <a:cxn ang="0">
                  <a:pos x="235" y="5"/>
                </a:cxn>
                <a:cxn ang="0">
                  <a:pos x="219" y="10"/>
                </a:cxn>
                <a:cxn ang="0">
                  <a:pos x="204" y="17"/>
                </a:cxn>
                <a:cxn ang="0">
                  <a:pos x="188" y="22"/>
                </a:cxn>
                <a:cxn ang="0">
                  <a:pos x="172" y="28"/>
                </a:cxn>
                <a:cxn ang="0">
                  <a:pos x="157" y="34"/>
                </a:cxn>
                <a:cxn ang="0">
                  <a:pos x="140" y="40"/>
                </a:cxn>
                <a:cxn ang="0">
                  <a:pos x="125" y="45"/>
                </a:cxn>
                <a:cxn ang="0">
                  <a:pos x="110" y="52"/>
                </a:cxn>
                <a:cxn ang="0">
                  <a:pos x="94" y="58"/>
                </a:cxn>
                <a:cxn ang="0">
                  <a:pos x="78" y="63"/>
                </a:cxn>
                <a:cxn ang="0">
                  <a:pos x="63" y="69"/>
                </a:cxn>
                <a:cxn ang="0">
                  <a:pos x="47" y="75"/>
                </a:cxn>
                <a:cxn ang="0">
                  <a:pos x="31" y="81"/>
                </a:cxn>
                <a:cxn ang="0">
                  <a:pos x="15" y="86"/>
                </a:cxn>
                <a:cxn ang="0">
                  <a:pos x="0" y="92"/>
                </a:cxn>
                <a:cxn ang="0">
                  <a:pos x="15" y="122"/>
                </a:cxn>
                <a:cxn ang="0">
                  <a:pos x="30" y="152"/>
                </a:cxn>
                <a:cxn ang="0">
                  <a:pos x="48" y="177"/>
                </a:cxn>
                <a:cxn ang="0">
                  <a:pos x="65" y="201"/>
                </a:cxn>
                <a:cxn ang="0">
                  <a:pos x="82" y="222"/>
                </a:cxn>
                <a:cxn ang="0">
                  <a:pos x="101" y="242"/>
                </a:cxn>
                <a:cxn ang="0">
                  <a:pos x="119" y="259"/>
                </a:cxn>
                <a:cxn ang="0">
                  <a:pos x="136" y="274"/>
                </a:cxn>
                <a:cxn ang="0">
                  <a:pos x="154" y="287"/>
                </a:cxn>
                <a:cxn ang="0">
                  <a:pos x="171" y="297"/>
                </a:cxn>
                <a:cxn ang="0">
                  <a:pos x="186" y="306"/>
                </a:cxn>
                <a:cxn ang="0">
                  <a:pos x="202" y="312"/>
                </a:cxn>
                <a:cxn ang="0">
                  <a:pos x="215" y="316"/>
                </a:cxn>
                <a:cxn ang="0">
                  <a:pos x="227" y="318"/>
                </a:cxn>
                <a:cxn ang="0">
                  <a:pos x="238" y="319"/>
                </a:cxn>
                <a:cxn ang="0">
                  <a:pos x="247" y="317"/>
                </a:cxn>
              </a:cxnLst>
              <a:rect l="0" t="0" r="r" b="b"/>
              <a:pathLst>
                <a:path w="293" h="319">
                  <a:moveTo>
                    <a:pt x="247" y="317"/>
                  </a:moveTo>
                  <a:lnTo>
                    <a:pt x="261" y="307"/>
                  </a:lnTo>
                  <a:lnTo>
                    <a:pt x="275" y="287"/>
                  </a:lnTo>
                  <a:lnTo>
                    <a:pt x="285" y="256"/>
                  </a:lnTo>
                  <a:lnTo>
                    <a:pt x="292" y="218"/>
                  </a:lnTo>
                  <a:lnTo>
                    <a:pt x="293" y="173"/>
                  </a:lnTo>
                  <a:lnTo>
                    <a:pt x="288" y="120"/>
                  </a:lnTo>
                  <a:lnTo>
                    <a:pt x="274" y="62"/>
                  </a:lnTo>
                  <a:lnTo>
                    <a:pt x="251" y="0"/>
                  </a:lnTo>
                  <a:lnTo>
                    <a:pt x="235" y="5"/>
                  </a:lnTo>
                  <a:lnTo>
                    <a:pt x="219" y="10"/>
                  </a:lnTo>
                  <a:lnTo>
                    <a:pt x="204" y="17"/>
                  </a:lnTo>
                  <a:lnTo>
                    <a:pt x="188" y="22"/>
                  </a:lnTo>
                  <a:lnTo>
                    <a:pt x="172" y="28"/>
                  </a:lnTo>
                  <a:lnTo>
                    <a:pt x="157" y="34"/>
                  </a:lnTo>
                  <a:lnTo>
                    <a:pt x="140" y="40"/>
                  </a:lnTo>
                  <a:lnTo>
                    <a:pt x="125" y="45"/>
                  </a:lnTo>
                  <a:lnTo>
                    <a:pt x="110" y="52"/>
                  </a:lnTo>
                  <a:lnTo>
                    <a:pt x="94" y="58"/>
                  </a:lnTo>
                  <a:lnTo>
                    <a:pt x="78" y="63"/>
                  </a:lnTo>
                  <a:lnTo>
                    <a:pt x="63" y="69"/>
                  </a:lnTo>
                  <a:lnTo>
                    <a:pt x="47" y="75"/>
                  </a:lnTo>
                  <a:lnTo>
                    <a:pt x="31" y="81"/>
                  </a:lnTo>
                  <a:lnTo>
                    <a:pt x="15" y="86"/>
                  </a:lnTo>
                  <a:lnTo>
                    <a:pt x="0" y="92"/>
                  </a:lnTo>
                  <a:lnTo>
                    <a:pt x="15" y="122"/>
                  </a:lnTo>
                  <a:lnTo>
                    <a:pt x="30" y="152"/>
                  </a:lnTo>
                  <a:lnTo>
                    <a:pt x="48" y="177"/>
                  </a:lnTo>
                  <a:lnTo>
                    <a:pt x="65" y="201"/>
                  </a:lnTo>
                  <a:lnTo>
                    <a:pt x="82" y="222"/>
                  </a:lnTo>
                  <a:lnTo>
                    <a:pt x="101" y="242"/>
                  </a:lnTo>
                  <a:lnTo>
                    <a:pt x="119" y="259"/>
                  </a:lnTo>
                  <a:lnTo>
                    <a:pt x="136" y="274"/>
                  </a:lnTo>
                  <a:lnTo>
                    <a:pt x="154" y="287"/>
                  </a:lnTo>
                  <a:lnTo>
                    <a:pt x="171" y="297"/>
                  </a:lnTo>
                  <a:lnTo>
                    <a:pt x="186" y="306"/>
                  </a:lnTo>
                  <a:lnTo>
                    <a:pt x="202" y="312"/>
                  </a:lnTo>
                  <a:lnTo>
                    <a:pt x="215" y="316"/>
                  </a:lnTo>
                  <a:lnTo>
                    <a:pt x="227" y="318"/>
                  </a:lnTo>
                  <a:lnTo>
                    <a:pt x="238" y="319"/>
                  </a:lnTo>
                  <a:lnTo>
                    <a:pt x="247" y="31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62" name="Freeform 170"/>
            <p:cNvSpPr>
              <a:spLocks/>
            </p:cNvSpPr>
            <p:nvPr/>
          </p:nvSpPr>
          <p:spPr bwMode="auto">
            <a:xfrm>
              <a:off x="3394" y="3299"/>
              <a:ext cx="60" cy="139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0" y="66"/>
                </a:cxn>
                <a:cxn ang="0">
                  <a:pos x="1064" y="2506"/>
                </a:cxn>
                <a:cxn ang="0">
                  <a:pos x="1314" y="2421"/>
                </a:cxn>
                <a:cxn ang="0">
                  <a:pos x="198" y="0"/>
                </a:cxn>
              </a:cxnLst>
              <a:rect l="0" t="0" r="r" b="b"/>
              <a:pathLst>
                <a:path w="1314" h="2506">
                  <a:moveTo>
                    <a:pt x="198" y="0"/>
                  </a:moveTo>
                  <a:lnTo>
                    <a:pt x="0" y="66"/>
                  </a:lnTo>
                  <a:lnTo>
                    <a:pt x="1064" y="2506"/>
                  </a:lnTo>
                  <a:lnTo>
                    <a:pt x="1314" y="2421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63" name="Freeform 171"/>
            <p:cNvSpPr>
              <a:spLocks/>
            </p:cNvSpPr>
            <p:nvPr/>
          </p:nvSpPr>
          <p:spPr bwMode="auto">
            <a:xfrm>
              <a:off x="3392" y="3292"/>
              <a:ext cx="11" cy="10"/>
            </a:xfrm>
            <a:custGeom>
              <a:avLst/>
              <a:gdLst/>
              <a:ahLst/>
              <a:cxnLst>
                <a:cxn ang="0">
                  <a:pos x="235" y="111"/>
                </a:cxn>
                <a:cxn ang="0">
                  <a:pos x="36" y="179"/>
                </a:cxn>
                <a:cxn ang="0">
                  <a:pos x="0" y="97"/>
                </a:cxn>
                <a:cxn ang="0">
                  <a:pos x="70" y="0"/>
                </a:cxn>
                <a:cxn ang="0">
                  <a:pos x="199" y="30"/>
                </a:cxn>
                <a:cxn ang="0">
                  <a:pos x="235" y="111"/>
                </a:cxn>
              </a:cxnLst>
              <a:rect l="0" t="0" r="r" b="b"/>
              <a:pathLst>
                <a:path w="235" h="179">
                  <a:moveTo>
                    <a:pt x="235" y="111"/>
                  </a:moveTo>
                  <a:lnTo>
                    <a:pt x="36" y="179"/>
                  </a:lnTo>
                  <a:lnTo>
                    <a:pt x="0" y="97"/>
                  </a:lnTo>
                  <a:lnTo>
                    <a:pt x="70" y="0"/>
                  </a:lnTo>
                  <a:lnTo>
                    <a:pt x="199" y="30"/>
                  </a:lnTo>
                  <a:lnTo>
                    <a:pt x="235" y="111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64" name="Freeform 172"/>
            <p:cNvSpPr>
              <a:spLocks/>
            </p:cNvSpPr>
            <p:nvPr/>
          </p:nvSpPr>
          <p:spPr bwMode="auto">
            <a:xfrm>
              <a:off x="3403" y="3103"/>
              <a:ext cx="208" cy="202"/>
            </a:xfrm>
            <a:custGeom>
              <a:avLst/>
              <a:gdLst/>
              <a:ahLst/>
              <a:cxnLst>
                <a:cxn ang="0">
                  <a:pos x="0" y="1626"/>
                </a:cxn>
                <a:cxn ang="0">
                  <a:pos x="3650" y="0"/>
                </a:cxn>
                <a:cxn ang="0">
                  <a:pos x="4569" y="1998"/>
                </a:cxn>
                <a:cxn ang="0">
                  <a:pos x="873" y="3641"/>
                </a:cxn>
                <a:cxn ang="0">
                  <a:pos x="0" y="1626"/>
                </a:cxn>
              </a:cxnLst>
              <a:rect l="0" t="0" r="r" b="b"/>
              <a:pathLst>
                <a:path w="4569" h="3641">
                  <a:moveTo>
                    <a:pt x="0" y="1626"/>
                  </a:moveTo>
                  <a:lnTo>
                    <a:pt x="3650" y="0"/>
                  </a:lnTo>
                  <a:lnTo>
                    <a:pt x="4569" y="1998"/>
                  </a:lnTo>
                  <a:lnTo>
                    <a:pt x="873" y="3641"/>
                  </a:lnTo>
                  <a:lnTo>
                    <a:pt x="0" y="1626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65" name="Freeform 173"/>
            <p:cNvSpPr>
              <a:spLocks/>
            </p:cNvSpPr>
            <p:nvPr/>
          </p:nvSpPr>
          <p:spPr bwMode="auto">
            <a:xfrm>
              <a:off x="3385" y="3045"/>
              <a:ext cx="271" cy="393"/>
            </a:xfrm>
            <a:custGeom>
              <a:avLst/>
              <a:gdLst/>
              <a:ahLst/>
              <a:cxnLst>
                <a:cxn ang="0">
                  <a:pos x="2496" y="7056"/>
                </a:cxn>
                <a:cxn ang="0">
                  <a:pos x="5894" y="5433"/>
                </a:cxn>
                <a:cxn ang="0">
                  <a:pos x="5912" y="5421"/>
                </a:cxn>
                <a:cxn ang="0">
                  <a:pos x="5927" y="5407"/>
                </a:cxn>
                <a:cxn ang="0">
                  <a:pos x="5941" y="5389"/>
                </a:cxn>
                <a:cxn ang="0">
                  <a:pos x="5950" y="5369"/>
                </a:cxn>
                <a:cxn ang="0">
                  <a:pos x="5955" y="5348"/>
                </a:cxn>
                <a:cxn ang="0">
                  <a:pos x="5957" y="5325"/>
                </a:cxn>
                <a:cxn ang="0">
                  <a:pos x="5955" y="5303"/>
                </a:cxn>
                <a:cxn ang="0">
                  <a:pos x="5948" y="5282"/>
                </a:cxn>
                <a:cxn ang="0">
                  <a:pos x="3503" y="65"/>
                </a:cxn>
                <a:cxn ang="0">
                  <a:pos x="3492" y="47"/>
                </a:cxn>
                <a:cxn ang="0">
                  <a:pos x="3477" y="31"/>
                </a:cxn>
                <a:cxn ang="0">
                  <a:pos x="3460" y="18"/>
                </a:cxn>
                <a:cxn ang="0">
                  <a:pos x="3441" y="9"/>
                </a:cxn>
                <a:cxn ang="0">
                  <a:pos x="3420" y="3"/>
                </a:cxn>
                <a:cxn ang="0">
                  <a:pos x="3399" y="0"/>
                </a:cxn>
                <a:cxn ang="0">
                  <a:pos x="3377" y="3"/>
                </a:cxn>
                <a:cxn ang="0">
                  <a:pos x="3357" y="9"/>
                </a:cxn>
                <a:cxn ang="0">
                  <a:pos x="63" y="1487"/>
                </a:cxn>
                <a:cxn ang="0">
                  <a:pos x="45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3" y="1616"/>
                </a:cxn>
                <a:cxn ang="0">
                  <a:pos x="9" y="1637"/>
                </a:cxn>
                <a:cxn ang="0">
                  <a:pos x="2350" y="7000"/>
                </a:cxn>
                <a:cxn ang="0">
                  <a:pos x="2361" y="7018"/>
                </a:cxn>
                <a:cxn ang="0">
                  <a:pos x="2376" y="7034"/>
                </a:cxn>
                <a:cxn ang="0">
                  <a:pos x="2393" y="7048"/>
                </a:cxn>
                <a:cxn ang="0">
                  <a:pos x="2412" y="7057"/>
                </a:cxn>
                <a:cxn ang="0">
                  <a:pos x="2433" y="7064"/>
                </a:cxn>
                <a:cxn ang="0">
                  <a:pos x="2454" y="7066"/>
                </a:cxn>
                <a:cxn ang="0">
                  <a:pos x="2476" y="7064"/>
                </a:cxn>
                <a:cxn ang="0">
                  <a:pos x="2496" y="7056"/>
                </a:cxn>
              </a:cxnLst>
              <a:rect l="0" t="0" r="r" b="b"/>
              <a:pathLst>
                <a:path w="5957" h="7066">
                  <a:moveTo>
                    <a:pt x="2496" y="7056"/>
                  </a:moveTo>
                  <a:lnTo>
                    <a:pt x="5894" y="5433"/>
                  </a:lnTo>
                  <a:lnTo>
                    <a:pt x="5912" y="5421"/>
                  </a:lnTo>
                  <a:lnTo>
                    <a:pt x="5927" y="5407"/>
                  </a:lnTo>
                  <a:lnTo>
                    <a:pt x="5941" y="5389"/>
                  </a:lnTo>
                  <a:lnTo>
                    <a:pt x="5950" y="5369"/>
                  </a:lnTo>
                  <a:lnTo>
                    <a:pt x="5955" y="5348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5"/>
                  </a:lnTo>
                  <a:lnTo>
                    <a:pt x="3492" y="47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9"/>
                  </a:lnTo>
                  <a:lnTo>
                    <a:pt x="3420" y="3"/>
                  </a:lnTo>
                  <a:lnTo>
                    <a:pt x="3399" y="0"/>
                  </a:lnTo>
                  <a:lnTo>
                    <a:pt x="3377" y="3"/>
                  </a:lnTo>
                  <a:lnTo>
                    <a:pt x="3357" y="9"/>
                  </a:lnTo>
                  <a:lnTo>
                    <a:pt x="63" y="1487"/>
                  </a:lnTo>
                  <a:lnTo>
                    <a:pt x="45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6"/>
                  </a:lnTo>
                  <a:lnTo>
                    <a:pt x="9" y="1637"/>
                  </a:lnTo>
                  <a:lnTo>
                    <a:pt x="2350" y="7000"/>
                  </a:lnTo>
                  <a:lnTo>
                    <a:pt x="2361" y="7018"/>
                  </a:lnTo>
                  <a:lnTo>
                    <a:pt x="2376" y="7034"/>
                  </a:lnTo>
                  <a:lnTo>
                    <a:pt x="2393" y="7048"/>
                  </a:lnTo>
                  <a:lnTo>
                    <a:pt x="2412" y="7057"/>
                  </a:lnTo>
                  <a:lnTo>
                    <a:pt x="2433" y="7064"/>
                  </a:lnTo>
                  <a:lnTo>
                    <a:pt x="2454" y="7066"/>
                  </a:lnTo>
                  <a:lnTo>
                    <a:pt x="2476" y="7064"/>
                  </a:lnTo>
                  <a:lnTo>
                    <a:pt x="2496" y="7056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66" name="Freeform 174"/>
            <p:cNvSpPr>
              <a:spLocks/>
            </p:cNvSpPr>
            <p:nvPr/>
          </p:nvSpPr>
          <p:spPr bwMode="auto">
            <a:xfrm>
              <a:off x="3569" y="3096"/>
              <a:ext cx="51" cy="121"/>
            </a:xfrm>
            <a:custGeom>
              <a:avLst/>
              <a:gdLst/>
              <a:ahLst/>
              <a:cxnLst>
                <a:cxn ang="0">
                  <a:pos x="917" y="2127"/>
                </a:cxn>
                <a:cxn ang="0">
                  <a:pos x="0" y="131"/>
                </a:cxn>
                <a:cxn ang="0">
                  <a:pos x="33" y="0"/>
                </a:cxn>
                <a:cxn ang="0">
                  <a:pos x="70" y="14"/>
                </a:cxn>
                <a:cxn ang="0">
                  <a:pos x="106" y="29"/>
                </a:cxn>
                <a:cxn ang="0">
                  <a:pos x="143" y="44"/>
                </a:cxn>
                <a:cxn ang="0">
                  <a:pos x="180" y="61"/>
                </a:cxn>
                <a:cxn ang="0">
                  <a:pos x="217" y="78"/>
                </a:cxn>
                <a:cxn ang="0">
                  <a:pos x="252" y="96"/>
                </a:cxn>
                <a:cxn ang="0">
                  <a:pos x="288" y="116"/>
                </a:cxn>
                <a:cxn ang="0">
                  <a:pos x="324" y="136"/>
                </a:cxn>
                <a:cxn ang="0">
                  <a:pos x="358" y="159"/>
                </a:cxn>
                <a:cxn ang="0">
                  <a:pos x="393" y="181"/>
                </a:cxn>
                <a:cxn ang="0">
                  <a:pos x="428" y="204"/>
                </a:cxn>
                <a:cxn ang="0">
                  <a:pos x="461" y="228"/>
                </a:cxn>
                <a:cxn ang="0">
                  <a:pos x="495" y="252"/>
                </a:cxn>
                <a:cxn ang="0">
                  <a:pos x="528" y="279"/>
                </a:cxn>
                <a:cxn ang="0">
                  <a:pos x="560" y="305"/>
                </a:cxn>
                <a:cxn ang="0">
                  <a:pos x="592" y="333"/>
                </a:cxn>
                <a:cxn ang="0">
                  <a:pos x="624" y="361"/>
                </a:cxn>
                <a:cxn ang="0">
                  <a:pos x="654" y="389"/>
                </a:cxn>
                <a:cxn ang="0">
                  <a:pos x="684" y="419"/>
                </a:cxn>
                <a:cxn ang="0">
                  <a:pos x="713" y="450"/>
                </a:cxn>
                <a:cxn ang="0">
                  <a:pos x="742" y="481"/>
                </a:cxn>
                <a:cxn ang="0">
                  <a:pos x="769" y="513"/>
                </a:cxn>
                <a:cxn ang="0">
                  <a:pos x="796" y="545"/>
                </a:cxn>
                <a:cxn ang="0">
                  <a:pos x="822" y="578"/>
                </a:cxn>
                <a:cxn ang="0">
                  <a:pos x="847" y="612"/>
                </a:cxn>
                <a:cxn ang="0">
                  <a:pos x="871" y="647"/>
                </a:cxn>
                <a:cxn ang="0">
                  <a:pos x="895" y="681"/>
                </a:cxn>
                <a:cxn ang="0">
                  <a:pos x="917" y="717"/>
                </a:cxn>
                <a:cxn ang="0">
                  <a:pos x="939" y="754"/>
                </a:cxn>
                <a:cxn ang="0">
                  <a:pos x="959" y="791"/>
                </a:cxn>
                <a:cxn ang="0">
                  <a:pos x="979" y="828"/>
                </a:cxn>
                <a:cxn ang="0">
                  <a:pos x="997" y="866"/>
                </a:cxn>
                <a:cxn ang="0">
                  <a:pos x="1026" y="938"/>
                </a:cxn>
                <a:cxn ang="0">
                  <a:pos x="1053" y="1015"/>
                </a:cxn>
                <a:cxn ang="0">
                  <a:pos x="1075" y="1096"/>
                </a:cxn>
                <a:cxn ang="0">
                  <a:pos x="1095" y="1180"/>
                </a:cxn>
                <a:cxn ang="0">
                  <a:pos x="1110" y="1267"/>
                </a:cxn>
                <a:cxn ang="0">
                  <a:pos x="1121" y="1356"/>
                </a:cxn>
                <a:cxn ang="0">
                  <a:pos x="1130" y="1446"/>
                </a:cxn>
                <a:cxn ang="0">
                  <a:pos x="1134" y="1536"/>
                </a:cxn>
                <a:cxn ang="0">
                  <a:pos x="1134" y="1626"/>
                </a:cxn>
                <a:cxn ang="0">
                  <a:pos x="1131" y="1716"/>
                </a:cxn>
                <a:cxn ang="0">
                  <a:pos x="1122" y="1802"/>
                </a:cxn>
                <a:cxn ang="0">
                  <a:pos x="1111" y="1886"/>
                </a:cxn>
                <a:cxn ang="0">
                  <a:pos x="1096" y="1967"/>
                </a:cxn>
                <a:cxn ang="0">
                  <a:pos x="1076" y="2044"/>
                </a:cxn>
                <a:cxn ang="0">
                  <a:pos x="1053" y="2115"/>
                </a:cxn>
                <a:cxn ang="0">
                  <a:pos x="1025" y="2180"/>
                </a:cxn>
                <a:cxn ang="0">
                  <a:pos x="917" y="2127"/>
                </a:cxn>
              </a:cxnLst>
              <a:rect l="0" t="0" r="r" b="b"/>
              <a:pathLst>
                <a:path w="1134" h="2180">
                  <a:moveTo>
                    <a:pt x="917" y="2127"/>
                  </a:moveTo>
                  <a:lnTo>
                    <a:pt x="0" y="131"/>
                  </a:lnTo>
                  <a:lnTo>
                    <a:pt x="33" y="0"/>
                  </a:lnTo>
                  <a:lnTo>
                    <a:pt x="70" y="14"/>
                  </a:lnTo>
                  <a:lnTo>
                    <a:pt x="106" y="29"/>
                  </a:lnTo>
                  <a:lnTo>
                    <a:pt x="143" y="44"/>
                  </a:lnTo>
                  <a:lnTo>
                    <a:pt x="180" y="61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8" y="159"/>
                  </a:lnTo>
                  <a:lnTo>
                    <a:pt x="393" y="181"/>
                  </a:lnTo>
                  <a:lnTo>
                    <a:pt x="428" y="204"/>
                  </a:lnTo>
                  <a:lnTo>
                    <a:pt x="461" y="228"/>
                  </a:lnTo>
                  <a:lnTo>
                    <a:pt x="495" y="252"/>
                  </a:lnTo>
                  <a:lnTo>
                    <a:pt x="528" y="279"/>
                  </a:lnTo>
                  <a:lnTo>
                    <a:pt x="560" y="305"/>
                  </a:lnTo>
                  <a:lnTo>
                    <a:pt x="592" y="333"/>
                  </a:lnTo>
                  <a:lnTo>
                    <a:pt x="624" y="361"/>
                  </a:lnTo>
                  <a:lnTo>
                    <a:pt x="654" y="389"/>
                  </a:lnTo>
                  <a:lnTo>
                    <a:pt x="684" y="419"/>
                  </a:lnTo>
                  <a:lnTo>
                    <a:pt x="713" y="450"/>
                  </a:lnTo>
                  <a:lnTo>
                    <a:pt x="742" y="481"/>
                  </a:lnTo>
                  <a:lnTo>
                    <a:pt x="769" y="513"/>
                  </a:lnTo>
                  <a:lnTo>
                    <a:pt x="796" y="545"/>
                  </a:lnTo>
                  <a:lnTo>
                    <a:pt x="822" y="578"/>
                  </a:lnTo>
                  <a:lnTo>
                    <a:pt x="847" y="612"/>
                  </a:lnTo>
                  <a:lnTo>
                    <a:pt x="871" y="647"/>
                  </a:lnTo>
                  <a:lnTo>
                    <a:pt x="895" y="681"/>
                  </a:lnTo>
                  <a:lnTo>
                    <a:pt x="917" y="717"/>
                  </a:lnTo>
                  <a:lnTo>
                    <a:pt x="939" y="754"/>
                  </a:lnTo>
                  <a:lnTo>
                    <a:pt x="959" y="791"/>
                  </a:lnTo>
                  <a:lnTo>
                    <a:pt x="979" y="828"/>
                  </a:lnTo>
                  <a:lnTo>
                    <a:pt x="997" y="866"/>
                  </a:lnTo>
                  <a:lnTo>
                    <a:pt x="1026" y="938"/>
                  </a:lnTo>
                  <a:lnTo>
                    <a:pt x="1053" y="1015"/>
                  </a:lnTo>
                  <a:lnTo>
                    <a:pt x="1075" y="1096"/>
                  </a:lnTo>
                  <a:lnTo>
                    <a:pt x="1095" y="1180"/>
                  </a:lnTo>
                  <a:lnTo>
                    <a:pt x="1110" y="1267"/>
                  </a:lnTo>
                  <a:lnTo>
                    <a:pt x="1121" y="1356"/>
                  </a:lnTo>
                  <a:lnTo>
                    <a:pt x="1130" y="1446"/>
                  </a:lnTo>
                  <a:lnTo>
                    <a:pt x="1134" y="1536"/>
                  </a:lnTo>
                  <a:lnTo>
                    <a:pt x="1134" y="1626"/>
                  </a:lnTo>
                  <a:lnTo>
                    <a:pt x="1131" y="1716"/>
                  </a:lnTo>
                  <a:lnTo>
                    <a:pt x="1122" y="1802"/>
                  </a:lnTo>
                  <a:lnTo>
                    <a:pt x="1111" y="1886"/>
                  </a:lnTo>
                  <a:lnTo>
                    <a:pt x="1096" y="1967"/>
                  </a:lnTo>
                  <a:lnTo>
                    <a:pt x="1076" y="2044"/>
                  </a:lnTo>
                  <a:lnTo>
                    <a:pt x="1053" y="2115"/>
                  </a:lnTo>
                  <a:lnTo>
                    <a:pt x="1025" y="2180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67" name="Freeform 175"/>
            <p:cNvSpPr>
              <a:spLocks/>
            </p:cNvSpPr>
            <p:nvPr/>
          </p:nvSpPr>
          <p:spPr bwMode="auto">
            <a:xfrm>
              <a:off x="3378" y="3082"/>
              <a:ext cx="207" cy="202"/>
            </a:xfrm>
            <a:custGeom>
              <a:avLst/>
              <a:gdLst/>
              <a:ahLst/>
              <a:cxnLst>
                <a:cxn ang="0">
                  <a:pos x="0" y="1625"/>
                </a:cxn>
                <a:cxn ang="0">
                  <a:pos x="3650" y="0"/>
                </a:cxn>
                <a:cxn ang="0">
                  <a:pos x="4569" y="1997"/>
                </a:cxn>
                <a:cxn ang="0">
                  <a:pos x="873" y="3641"/>
                </a:cxn>
                <a:cxn ang="0">
                  <a:pos x="0" y="1625"/>
                </a:cxn>
              </a:cxnLst>
              <a:rect l="0" t="0" r="r" b="b"/>
              <a:pathLst>
                <a:path w="4569" h="3641">
                  <a:moveTo>
                    <a:pt x="0" y="1625"/>
                  </a:moveTo>
                  <a:lnTo>
                    <a:pt x="3650" y="0"/>
                  </a:lnTo>
                  <a:lnTo>
                    <a:pt x="4569" y="1997"/>
                  </a:lnTo>
                  <a:lnTo>
                    <a:pt x="873" y="3641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68" name="Freeform 176"/>
            <p:cNvSpPr>
              <a:spLocks/>
            </p:cNvSpPr>
            <p:nvPr/>
          </p:nvSpPr>
          <p:spPr bwMode="auto">
            <a:xfrm>
              <a:off x="3360" y="3024"/>
              <a:ext cx="271" cy="393"/>
            </a:xfrm>
            <a:custGeom>
              <a:avLst/>
              <a:gdLst/>
              <a:ahLst/>
              <a:cxnLst>
                <a:cxn ang="0">
                  <a:pos x="2497" y="7056"/>
                </a:cxn>
                <a:cxn ang="0">
                  <a:pos x="5894" y="5432"/>
                </a:cxn>
                <a:cxn ang="0">
                  <a:pos x="5912" y="5421"/>
                </a:cxn>
                <a:cxn ang="0">
                  <a:pos x="5928" y="5406"/>
                </a:cxn>
                <a:cxn ang="0">
                  <a:pos x="5941" y="5388"/>
                </a:cxn>
                <a:cxn ang="0">
                  <a:pos x="5950" y="5368"/>
                </a:cxn>
                <a:cxn ang="0">
                  <a:pos x="5955" y="5347"/>
                </a:cxn>
                <a:cxn ang="0">
                  <a:pos x="5957" y="5325"/>
                </a:cxn>
                <a:cxn ang="0">
                  <a:pos x="5955" y="5303"/>
                </a:cxn>
                <a:cxn ang="0">
                  <a:pos x="5948" y="5282"/>
                </a:cxn>
                <a:cxn ang="0">
                  <a:pos x="3503" y="64"/>
                </a:cxn>
                <a:cxn ang="0">
                  <a:pos x="3492" y="46"/>
                </a:cxn>
                <a:cxn ang="0">
                  <a:pos x="3477" y="31"/>
                </a:cxn>
                <a:cxn ang="0">
                  <a:pos x="3460" y="18"/>
                </a:cxn>
                <a:cxn ang="0">
                  <a:pos x="3441" y="8"/>
                </a:cxn>
                <a:cxn ang="0">
                  <a:pos x="3420" y="2"/>
                </a:cxn>
                <a:cxn ang="0">
                  <a:pos x="3399" y="0"/>
                </a:cxn>
                <a:cxn ang="0">
                  <a:pos x="3377" y="2"/>
                </a:cxn>
                <a:cxn ang="0">
                  <a:pos x="3357" y="8"/>
                </a:cxn>
                <a:cxn ang="0">
                  <a:pos x="63" y="1486"/>
                </a:cxn>
                <a:cxn ang="0">
                  <a:pos x="45" y="1497"/>
                </a:cxn>
                <a:cxn ang="0">
                  <a:pos x="30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3" y="1615"/>
                </a:cxn>
                <a:cxn ang="0">
                  <a:pos x="9" y="1636"/>
                </a:cxn>
                <a:cxn ang="0">
                  <a:pos x="2351" y="6999"/>
                </a:cxn>
                <a:cxn ang="0">
                  <a:pos x="2362" y="7018"/>
                </a:cxn>
                <a:cxn ang="0">
                  <a:pos x="2377" y="7034"/>
                </a:cxn>
                <a:cxn ang="0">
                  <a:pos x="2394" y="7048"/>
                </a:cxn>
                <a:cxn ang="0">
                  <a:pos x="2413" y="7057"/>
                </a:cxn>
                <a:cxn ang="0">
                  <a:pos x="2434" y="7063"/>
                </a:cxn>
                <a:cxn ang="0">
                  <a:pos x="2455" y="7065"/>
                </a:cxn>
                <a:cxn ang="0">
                  <a:pos x="2477" y="7063"/>
                </a:cxn>
                <a:cxn ang="0">
                  <a:pos x="2497" y="7056"/>
                </a:cxn>
              </a:cxnLst>
              <a:rect l="0" t="0" r="r" b="b"/>
              <a:pathLst>
                <a:path w="5957" h="7065">
                  <a:moveTo>
                    <a:pt x="2497" y="7056"/>
                  </a:moveTo>
                  <a:lnTo>
                    <a:pt x="5894" y="5432"/>
                  </a:lnTo>
                  <a:lnTo>
                    <a:pt x="5912" y="5421"/>
                  </a:lnTo>
                  <a:lnTo>
                    <a:pt x="5928" y="5406"/>
                  </a:lnTo>
                  <a:lnTo>
                    <a:pt x="5941" y="5388"/>
                  </a:lnTo>
                  <a:lnTo>
                    <a:pt x="5950" y="5368"/>
                  </a:lnTo>
                  <a:lnTo>
                    <a:pt x="5955" y="5347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4"/>
                  </a:lnTo>
                  <a:lnTo>
                    <a:pt x="3492" y="46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8"/>
                  </a:lnTo>
                  <a:lnTo>
                    <a:pt x="3420" y="2"/>
                  </a:lnTo>
                  <a:lnTo>
                    <a:pt x="3399" y="0"/>
                  </a:lnTo>
                  <a:lnTo>
                    <a:pt x="3377" y="2"/>
                  </a:lnTo>
                  <a:lnTo>
                    <a:pt x="3357" y="8"/>
                  </a:lnTo>
                  <a:lnTo>
                    <a:pt x="63" y="1486"/>
                  </a:lnTo>
                  <a:lnTo>
                    <a:pt x="45" y="1497"/>
                  </a:lnTo>
                  <a:lnTo>
                    <a:pt x="30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5"/>
                  </a:lnTo>
                  <a:lnTo>
                    <a:pt x="9" y="1636"/>
                  </a:lnTo>
                  <a:lnTo>
                    <a:pt x="2351" y="6999"/>
                  </a:lnTo>
                  <a:lnTo>
                    <a:pt x="2362" y="7018"/>
                  </a:lnTo>
                  <a:lnTo>
                    <a:pt x="2377" y="7034"/>
                  </a:lnTo>
                  <a:lnTo>
                    <a:pt x="2394" y="7048"/>
                  </a:lnTo>
                  <a:lnTo>
                    <a:pt x="2413" y="7057"/>
                  </a:lnTo>
                  <a:lnTo>
                    <a:pt x="2434" y="7063"/>
                  </a:lnTo>
                  <a:lnTo>
                    <a:pt x="2455" y="7065"/>
                  </a:lnTo>
                  <a:lnTo>
                    <a:pt x="2477" y="7063"/>
                  </a:lnTo>
                  <a:lnTo>
                    <a:pt x="2497" y="705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69" name="Freeform 177"/>
            <p:cNvSpPr>
              <a:spLocks/>
            </p:cNvSpPr>
            <p:nvPr/>
          </p:nvSpPr>
          <p:spPr bwMode="auto">
            <a:xfrm>
              <a:off x="3360" y="3024"/>
              <a:ext cx="162" cy="99"/>
            </a:xfrm>
            <a:custGeom>
              <a:avLst/>
              <a:gdLst/>
              <a:ahLst/>
              <a:cxnLst>
                <a:cxn ang="0">
                  <a:pos x="3562" y="183"/>
                </a:cxn>
                <a:cxn ang="0">
                  <a:pos x="3502" y="64"/>
                </a:cxn>
                <a:cxn ang="0">
                  <a:pos x="3491" y="46"/>
                </a:cxn>
                <a:cxn ang="0">
                  <a:pos x="3476" y="31"/>
                </a:cxn>
                <a:cxn ang="0">
                  <a:pos x="3459" y="18"/>
                </a:cxn>
                <a:cxn ang="0">
                  <a:pos x="3440" y="8"/>
                </a:cxn>
                <a:cxn ang="0">
                  <a:pos x="3418" y="2"/>
                </a:cxn>
                <a:cxn ang="0">
                  <a:pos x="3397" y="0"/>
                </a:cxn>
                <a:cxn ang="0">
                  <a:pos x="3376" y="2"/>
                </a:cxn>
                <a:cxn ang="0">
                  <a:pos x="3356" y="8"/>
                </a:cxn>
                <a:cxn ang="0">
                  <a:pos x="62" y="1486"/>
                </a:cxn>
                <a:cxn ang="0">
                  <a:pos x="44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2" y="1615"/>
                </a:cxn>
                <a:cxn ang="0">
                  <a:pos x="8" y="1636"/>
                </a:cxn>
                <a:cxn ang="0">
                  <a:pos x="68" y="1773"/>
                </a:cxn>
                <a:cxn ang="0">
                  <a:pos x="3562" y="183"/>
                </a:cxn>
              </a:cxnLst>
              <a:rect l="0" t="0" r="r" b="b"/>
              <a:pathLst>
                <a:path w="3562" h="1773">
                  <a:moveTo>
                    <a:pt x="3562" y="1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68" y="1773"/>
                  </a:lnTo>
                  <a:lnTo>
                    <a:pt x="3562" y="183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70" name="Freeform 178"/>
            <p:cNvSpPr>
              <a:spLocks/>
            </p:cNvSpPr>
            <p:nvPr/>
          </p:nvSpPr>
          <p:spPr bwMode="auto">
            <a:xfrm>
              <a:off x="3360" y="3024"/>
              <a:ext cx="161" cy="97"/>
            </a:xfrm>
            <a:custGeom>
              <a:avLst/>
              <a:gdLst/>
              <a:ahLst/>
              <a:cxnLst>
                <a:cxn ang="0">
                  <a:pos x="3545" y="153"/>
                </a:cxn>
                <a:cxn ang="0">
                  <a:pos x="3538" y="137"/>
                </a:cxn>
                <a:cxn ang="0">
                  <a:pos x="3529" y="120"/>
                </a:cxn>
                <a:cxn ang="0">
                  <a:pos x="3514" y="90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4" y="1648"/>
                </a:cxn>
                <a:cxn ang="0">
                  <a:pos x="21" y="1665"/>
                </a:cxn>
                <a:cxn ang="0">
                  <a:pos x="31" y="1685"/>
                </a:cxn>
                <a:cxn ang="0">
                  <a:pos x="46" y="1719"/>
                </a:cxn>
                <a:cxn ang="0">
                  <a:pos x="162" y="1700"/>
                </a:cxn>
                <a:cxn ang="0">
                  <a:pos x="348" y="1616"/>
                </a:cxn>
                <a:cxn ang="0">
                  <a:pos x="508" y="1543"/>
                </a:cxn>
                <a:cxn ang="0">
                  <a:pos x="648" y="1480"/>
                </a:cxn>
                <a:cxn ang="0">
                  <a:pos x="776" y="1422"/>
                </a:cxn>
                <a:cxn ang="0">
                  <a:pos x="898" y="1367"/>
                </a:cxn>
                <a:cxn ang="0">
                  <a:pos x="1021" y="1311"/>
                </a:cxn>
                <a:cxn ang="0">
                  <a:pos x="1153" y="1251"/>
                </a:cxn>
                <a:cxn ang="0">
                  <a:pos x="1299" y="1186"/>
                </a:cxn>
                <a:cxn ang="0">
                  <a:pos x="1466" y="1110"/>
                </a:cxn>
                <a:cxn ang="0">
                  <a:pos x="1662" y="1020"/>
                </a:cxn>
                <a:cxn ang="0">
                  <a:pos x="1892" y="916"/>
                </a:cxn>
                <a:cxn ang="0">
                  <a:pos x="2166" y="792"/>
                </a:cxn>
                <a:cxn ang="0">
                  <a:pos x="2488" y="646"/>
                </a:cxn>
                <a:cxn ang="0">
                  <a:pos x="2864" y="474"/>
                </a:cxn>
                <a:cxn ang="0">
                  <a:pos x="3304" y="275"/>
                </a:cxn>
              </a:cxnLst>
              <a:rect l="0" t="0" r="r" b="b"/>
              <a:pathLst>
                <a:path w="3550" h="1748">
                  <a:moveTo>
                    <a:pt x="3550" y="163"/>
                  </a:moveTo>
                  <a:lnTo>
                    <a:pt x="3545" y="153"/>
                  </a:lnTo>
                  <a:lnTo>
                    <a:pt x="3541" y="144"/>
                  </a:lnTo>
                  <a:lnTo>
                    <a:pt x="3538" y="137"/>
                  </a:lnTo>
                  <a:lnTo>
                    <a:pt x="3533" y="130"/>
                  </a:lnTo>
                  <a:lnTo>
                    <a:pt x="3529" y="120"/>
                  </a:lnTo>
                  <a:lnTo>
                    <a:pt x="3523" y="108"/>
                  </a:lnTo>
                  <a:lnTo>
                    <a:pt x="3514" y="90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1" y="1665"/>
                  </a:lnTo>
                  <a:lnTo>
                    <a:pt x="26" y="1673"/>
                  </a:lnTo>
                  <a:lnTo>
                    <a:pt x="31" y="1685"/>
                  </a:lnTo>
                  <a:lnTo>
                    <a:pt x="37" y="1699"/>
                  </a:lnTo>
                  <a:lnTo>
                    <a:pt x="46" y="1719"/>
                  </a:lnTo>
                  <a:lnTo>
                    <a:pt x="57" y="1748"/>
                  </a:lnTo>
                  <a:lnTo>
                    <a:pt x="162" y="1700"/>
                  </a:lnTo>
                  <a:lnTo>
                    <a:pt x="259" y="1656"/>
                  </a:lnTo>
                  <a:lnTo>
                    <a:pt x="348" y="1616"/>
                  </a:lnTo>
                  <a:lnTo>
                    <a:pt x="430" y="1579"/>
                  </a:lnTo>
                  <a:lnTo>
                    <a:pt x="508" y="1543"/>
                  </a:lnTo>
                  <a:lnTo>
                    <a:pt x="579" y="1511"/>
                  </a:lnTo>
                  <a:lnTo>
                    <a:pt x="648" y="1480"/>
                  </a:lnTo>
                  <a:lnTo>
                    <a:pt x="713" y="1451"/>
                  </a:lnTo>
                  <a:lnTo>
                    <a:pt x="776" y="1422"/>
                  </a:lnTo>
                  <a:lnTo>
                    <a:pt x="837" y="1395"/>
                  </a:lnTo>
                  <a:lnTo>
                    <a:pt x="898" y="1367"/>
                  </a:lnTo>
                  <a:lnTo>
                    <a:pt x="959" y="1340"/>
                  </a:lnTo>
                  <a:lnTo>
                    <a:pt x="1021" y="1311"/>
                  </a:lnTo>
                  <a:lnTo>
                    <a:pt x="1085" y="1282"/>
                  </a:lnTo>
                  <a:lnTo>
                    <a:pt x="1153" y="1251"/>
                  </a:lnTo>
                  <a:lnTo>
                    <a:pt x="1223" y="1220"/>
                  </a:lnTo>
                  <a:lnTo>
                    <a:pt x="1299" y="1186"/>
                  </a:lnTo>
                  <a:lnTo>
                    <a:pt x="1379" y="1149"/>
                  </a:lnTo>
                  <a:lnTo>
                    <a:pt x="1466" y="1110"/>
                  </a:lnTo>
                  <a:lnTo>
                    <a:pt x="1560" y="1067"/>
                  </a:lnTo>
                  <a:lnTo>
                    <a:pt x="1662" y="1020"/>
                  </a:lnTo>
                  <a:lnTo>
                    <a:pt x="1772" y="971"/>
                  </a:lnTo>
                  <a:lnTo>
                    <a:pt x="1892" y="916"/>
                  </a:lnTo>
                  <a:lnTo>
                    <a:pt x="2024" y="857"/>
                  </a:lnTo>
                  <a:lnTo>
                    <a:pt x="2166" y="792"/>
                  </a:lnTo>
                  <a:lnTo>
                    <a:pt x="2320" y="722"/>
                  </a:lnTo>
                  <a:lnTo>
                    <a:pt x="2488" y="646"/>
                  </a:lnTo>
                  <a:lnTo>
                    <a:pt x="2668" y="564"/>
                  </a:lnTo>
                  <a:lnTo>
                    <a:pt x="2864" y="474"/>
                  </a:lnTo>
                  <a:lnTo>
                    <a:pt x="3075" y="378"/>
                  </a:lnTo>
                  <a:lnTo>
                    <a:pt x="3304" y="275"/>
                  </a:lnTo>
                  <a:lnTo>
                    <a:pt x="3550" y="163"/>
                  </a:lnTo>
                  <a:close/>
                </a:path>
              </a:pathLst>
            </a:custGeom>
            <a:solidFill>
              <a:srgbClr val="BFC7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71" name="Freeform 179"/>
            <p:cNvSpPr>
              <a:spLocks/>
            </p:cNvSpPr>
            <p:nvPr/>
          </p:nvSpPr>
          <p:spPr bwMode="auto">
            <a:xfrm>
              <a:off x="3360" y="3024"/>
              <a:ext cx="161" cy="96"/>
            </a:xfrm>
            <a:custGeom>
              <a:avLst/>
              <a:gdLst/>
              <a:ahLst/>
              <a:cxnLst>
                <a:cxn ang="0">
                  <a:pos x="3534" y="135"/>
                </a:cxn>
                <a:cxn ang="0">
                  <a:pos x="3529" y="123"/>
                </a:cxn>
                <a:cxn ang="0">
                  <a:pos x="3523" y="110"/>
                </a:cxn>
                <a:cxn ang="0">
                  <a:pos x="3511" y="84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3" y="1646"/>
                </a:cxn>
                <a:cxn ang="0">
                  <a:pos x="19" y="1658"/>
                </a:cxn>
                <a:cxn ang="0">
                  <a:pos x="26" y="1674"/>
                </a:cxn>
                <a:cxn ang="0">
                  <a:pos x="37" y="1702"/>
                </a:cxn>
                <a:cxn ang="0">
                  <a:pos x="151" y="1676"/>
                </a:cxn>
                <a:cxn ang="0">
                  <a:pos x="337" y="1592"/>
                </a:cxn>
                <a:cxn ang="0">
                  <a:pos x="497" y="1520"/>
                </a:cxn>
                <a:cxn ang="0">
                  <a:pos x="637" y="1457"/>
                </a:cxn>
                <a:cxn ang="0">
                  <a:pos x="765" y="1399"/>
                </a:cxn>
                <a:cxn ang="0">
                  <a:pos x="886" y="1344"/>
                </a:cxn>
                <a:cxn ang="0">
                  <a:pos x="1010" y="1288"/>
                </a:cxn>
                <a:cxn ang="0">
                  <a:pos x="1141" y="1229"/>
                </a:cxn>
                <a:cxn ang="0">
                  <a:pos x="1287" y="1163"/>
                </a:cxn>
                <a:cxn ang="0">
                  <a:pos x="1455" y="1087"/>
                </a:cxn>
                <a:cxn ang="0">
                  <a:pos x="1650" y="998"/>
                </a:cxn>
                <a:cxn ang="0">
                  <a:pos x="1881" y="894"/>
                </a:cxn>
                <a:cxn ang="0">
                  <a:pos x="2154" y="771"/>
                </a:cxn>
                <a:cxn ang="0">
                  <a:pos x="2477" y="625"/>
                </a:cxn>
                <a:cxn ang="0">
                  <a:pos x="2853" y="453"/>
                </a:cxn>
                <a:cxn ang="0">
                  <a:pos x="3293" y="254"/>
                </a:cxn>
              </a:cxnLst>
              <a:rect l="0" t="0" r="r" b="b"/>
              <a:pathLst>
                <a:path w="3539" h="1724">
                  <a:moveTo>
                    <a:pt x="3539" y="143"/>
                  </a:moveTo>
                  <a:lnTo>
                    <a:pt x="3534" y="135"/>
                  </a:lnTo>
                  <a:lnTo>
                    <a:pt x="3531" y="129"/>
                  </a:lnTo>
                  <a:lnTo>
                    <a:pt x="3529" y="123"/>
                  </a:lnTo>
                  <a:lnTo>
                    <a:pt x="3526" y="117"/>
                  </a:lnTo>
                  <a:lnTo>
                    <a:pt x="3523" y="110"/>
                  </a:lnTo>
                  <a:lnTo>
                    <a:pt x="3518" y="99"/>
                  </a:lnTo>
                  <a:lnTo>
                    <a:pt x="3511" y="84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6"/>
                  </a:lnTo>
                  <a:lnTo>
                    <a:pt x="16" y="1652"/>
                  </a:lnTo>
                  <a:lnTo>
                    <a:pt x="19" y="1658"/>
                  </a:lnTo>
                  <a:lnTo>
                    <a:pt x="22" y="1666"/>
                  </a:lnTo>
                  <a:lnTo>
                    <a:pt x="26" y="1674"/>
                  </a:lnTo>
                  <a:lnTo>
                    <a:pt x="31" y="1686"/>
                  </a:lnTo>
                  <a:lnTo>
                    <a:pt x="37" y="1702"/>
                  </a:lnTo>
                  <a:lnTo>
                    <a:pt x="46" y="1724"/>
                  </a:lnTo>
                  <a:lnTo>
                    <a:pt x="151" y="1676"/>
                  </a:lnTo>
                  <a:lnTo>
                    <a:pt x="248" y="1633"/>
                  </a:lnTo>
                  <a:lnTo>
                    <a:pt x="337" y="1592"/>
                  </a:lnTo>
                  <a:lnTo>
                    <a:pt x="419" y="1555"/>
                  </a:lnTo>
                  <a:lnTo>
                    <a:pt x="497" y="1520"/>
                  </a:lnTo>
                  <a:lnTo>
                    <a:pt x="568" y="1488"/>
                  </a:lnTo>
                  <a:lnTo>
                    <a:pt x="637" y="1457"/>
                  </a:lnTo>
                  <a:lnTo>
                    <a:pt x="702" y="1427"/>
                  </a:lnTo>
                  <a:lnTo>
                    <a:pt x="765" y="1399"/>
                  </a:lnTo>
                  <a:lnTo>
                    <a:pt x="826" y="1372"/>
                  </a:lnTo>
                  <a:lnTo>
                    <a:pt x="886" y="1344"/>
                  </a:lnTo>
                  <a:lnTo>
                    <a:pt x="948" y="1316"/>
                  </a:lnTo>
                  <a:lnTo>
                    <a:pt x="1010" y="1288"/>
                  </a:lnTo>
                  <a:lnTo>
                    <a:pt x="1074" y="1259"/>
                  </a:lnTo>
                  <a:lnTo>
                    <a:pt x="1141" y="1229"/>
                  </a:lnTo>
                  <a:lnTo>
                    <a:pt x="1212" y="1197"/>
                  </a:lnTo>
                  <a:lnTo>
                    <a:pt x="1287" y="1163"/>
                  </a:lnTo>
                  <a:lnTo>
                    <a:pt x="1368" y="1126"/>
                  </a:lnTo>
                  <a:lnTo>
                    <a:pt x="1455" y="1087"/>
                  </a:lnTo>
                  <a:lnTo>
                    <a:pt x="1548" y="1045"/>
                  </a:lnTo>
                  <a:lnTo>
                    <a:pt x="1650" y="998"/>
                  </a:lnTo>
                  <a:lnTo>
                    <a:pt x="1761" y="949"/>
                  </a:lnTo>
                  <a:lnTo>
                    <a:pt x="1881" y="894"/>
                  </a:lnTo>
                  <a:lnTo>
                    <a:pt x="2013" y="835"/>
                  </a:lnTo>
                  <a:lnTo>
                    <a:pt x="2154" y="771"/>
                  </a:lnTo>
                  <a:lnTo>
                    <a:pt x="2308" y="700"/>
                  </a:lnTo>
                  <a:lnTo>
                    <a:pt x="2477" y="625"/>
                  </a:lnTo>
                  <a:lnTo>
                    <a:pt x="2657" y="543"/>
                  </a:lnTo>
                  <a:lnTo>
                    <a:pt x="2853" y="453"/>
                  </a:lnTo>
                  <a:lnTo>
                    <a:pt x="3064" y="357"/>
                  </a:lnTo>
                  <a:lnTo>
                    <a:pt x="3293" y="254"/>
                  </a:lnTo>
                  <a:lnTo>
                    <a:pt x="3539" y="143"/>
                  </a:lnTo>
                  <a:close/>
                </a:path>
              </a:pathLst>
            </a:custGeom>
            <a:solidFill>
              <a:srgbClr val="C9D1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72" name="Freeform 180"/>
            <p:cNvSpPr>
              <a:spLocks/>
            </p:cNvSpPr>
            <p:nvPr/>
          </p:nvSpPr>
          <p:spPr bwMode="auto">
            <a:xfrm>
              <a:off x="3360" y="3024"/>
              <a:ext cx="160" cy="94"/>
            </a:xfrm>
            <a:custGeom>
              <a:avLst/>
              <a:gdLst/>
              <a:ahLst/>
              <a:cxnLst>
                <a:cxn ang="0">
                  <a:pos x="3522" y="112"/>
                </a:cxn>
                <a:cxn ang="0">
                  <a:pos x="3513" y="91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4" y="1648"/>
                </a:cxn>
                <a:cxn ang="0">
                  <a:pos x="25" y="1671"/>
                </a:cxn>
                <a:cxn ang="0">
                  <a:pos x="141" y="1651"/>
                </a:cxn>
                <a:cxn ang="0">
                  <a:pos x="326" y="1568"/>
                </a:cxn>
                <a:cxn ang="0">
                  <a:pos x="486" y="1496"/>
                </a:cxn>
                <a:cxn ang="0">
                  <a:pos x="626" y="1433"/>
                </a:cxn>
                <a:cxn ang="0">
                  <a:pos x="754" y="1375"/>
                </a:cxn>
                <a:cxn ang="0">
                  <a:pos x="875" y="1320"/>
                </a:cxn>
                <a:cxn ang="0">
                  <a:pos x="999" y="1264"/>
                </a:cxn>
                <a:cxn ang="0">
                  <a:pos x="1130" y="1205"/>
                </a:cxn>
                <a:cxn ang="0">
                  <a:pos x="1276" y="1140"/>
                </a:cxn>
                <a:cxn ang="0">
                  <a:pos x="1443" y="1064"/>
                </a:cxn>
                <a:cxn ang="0">
                  <a:pos x="1639" y="975"/>
                </a:cxn>
                <a:cxn ang="0">
                  <a:pos x="1870" y="872"/>
                </a:cxn>
                <a:cxn ang="0">
                  <a:pos x="2143" y="749"/>
                </a:cxn>
                <a:cxn ang="0">
                  <a:pos x="2464" y="603"/>
                </a:cxn>
                <a:cxn ang="0">
                  <a:pos x="2841" y="432"/>
                </a:cxn>
                <a:cxn ang="0">
                  <a:pos x="3281" y="234"/>
                </a:cxn>
              </a:cxnLst>
              <a:rect l="0" t="0" r="r" b="b"/>
              <a:pathLst>
                <a:path w="3526" h="1698">
                  <a:moveTo>
                    <a:pt x="3526" y="123"/>
                  </a:moveTo>
                  <a:lnTo>
                    <a:pt x="3522" y="112"/>
                  </a:lnTo>
                  <a:lnTo>
                    <a:pt x="3518" y="103"/>
                  </a:lnTo>
                  <a:lnTo>
                    <a:pt x="3513" y="9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5" y="1671"/>
                  </a:lnTo>
                  <a:lnTo>
                    <a:pt x="36" y="1698"/>
                  </a:lnTo>
                  <a:lnTo>
                    <a:pt x="141" y="1651"/>
                  </a:lnTo>
                  <a:lnTo>
                    <a:pt x="237" y="1608"/>
                  </a:lnTo>
                  <a:lnTo>
                    <a:pt x="326" y="1568"/>
                  </a:lnTo>
                  <a:lnTo>
                    <a:pt x="409" y="1530"/>
                  </a:lnTo>
                  <a:lnTo>
                    <a:pt x="486" y="1496"/>
                  </a:lnTo>
                  <a:lnTo>
                    <a:pt x="558" y="1463"/>
                  </a:lnTo>
                  <a:lnTo>
                    <a:pt x="626" y="1433"/>
                  </a:lnTo>
                  <a:lnTo>
                    <a:pt x="691" y="1403"/>
                  </a:lnTo>
                  <a:lnTo>
                    <a:pt x="754" y="1375"/>
                  </a:lnTo>
                  <a:lnTo>
                    <a:pt x="815" y="1347"/>
                  </a:lnTo>
                  <a:lnTo>
                    <a:pt x="875" y="1320"/>
                  </a:lnTo>
                  <a:lnTo>
                    <a:pt x="936" y="1292"/>
                  </a:lnTo>
                  <a:lnTo>
                    <a:pt x="999" y="1264"/>
                  </a:lnTo>
                  <a:lnTo>
                    <a:pt x="1063" y="1236"/>
                  </a:lnTo>
                  <a:lnTo>
                    <a:pt x="1130" y="1205"/>
                  </a:lnTo>
                  <a:lnTo>
                    <a:pt x="1201" y="1173"/>
                  </a:lnTo>
                  <a:lnTo>
                    <a:pt x="1276" y="1140"/>
                  </a:lnTo>
                  <a:lnTo>
                    <a:pt x="1357" y="1103"/>
                  </a:lnTo>
                  <a:lnTo>
                    <a:pt x="1443" y="1064"/>
                  </a:lnTo>
                  <a:lnTo>
                    <a:pt x="1537" y="1022"/>
                  </a:lnTo>
                  <a:lnTo>
                    <a:pt x="1639" y="975"/>
                  </a:lnTo>
                  <a:lnTo>
                    <a:pt x="1749" y="926"/>
                  </a:lnTo>
                  <a:lnTo>
                    <a:pt x="1870" y="872"/>
                  </a:lnTo>
                  <a:lnTo>
                    <a:pt x="2000" y="813"/>
                  </a:lnTo>
                  <a:lnTo>
                    <a:pt x="2143" y="749"/>
                  </a:lnTo>
                  <a:lnTo>
                    <a:pt x="2297" y="679"/>
                  </a:lnTo>
                  <a:lnTo>
                    <a:pt x="2464" y="603"/>
                  </a:lnTo>
                  <a:lnTo>
                    <a:pt x="2646" y="521"/>
                  </a:lnTo>
                  <a:lnTo>
                    <a:pt x="2841" y="432"/>
                  </a:lnTo>
                  <a:lnTo>
                    <a:pt x="3053" y="337"/>
                  </a:lnTo>
                  <a:lnTo>
                    <a:pt x="3281" y="234"/>
                  </a:lnTo>
                  <a:lnTo>
                    <a:pt x="3526" y="123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73" name="Freeform 181"/>
            <p:cNvSpPr>
              <a:spLocks/>
            </p:cNvSpPr>
            <p:nvPr/>
          </p:nvSpPr>
          <p:spPr bwMode="auto">
            <a:xfrm>
              <a:off x="3360" y="3024"/>
              <a:ext cx="160" cy="93"/>
            </a:xfrm>
            <a:custGeom>
              <a:avLst/>
              <a:gdLst/>
              <a:ahLst/>
              <a:cxnLst>
                <a:cxn ang="0">
                  <a:pos x="3513" y="96"/>
                </a:cxn>
                <a:cxn ang="0">
                  <a:pos x="3508" y="81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2" y="1644"/>
                </a:cxn>
                <a:cxn ang="0">
                  <a:pos x="18" y="1657"/>
                </a:cxn>
                <a:cxn ang="0">
                  <a:pos x="130" y="1627"/>
                </a:cxn>
                <a:cxn ang="0">
                  <a:pos x="315" y="1543"/>
                </a:cxn>
                <a:cxn ang="0">
                  <a:pos x="474" y="1472"/>
                </a:cxn>
                <a:cxn ang="0">
                  <a:pos x="615" y="1408"/>
                </a:cxn>
                <a:cxn ang="0">
                  <a:pos x="743" y="1352"/>
                </a:cxn>
                <a:cxn ang="0">
                  <a:pos x="864" y="1297"/>
                </a:cxn>
                <a:cxn ang="0">
                  <a:pos x="987" y="1241"/>
                </a:cxn>
                <a:cxn ang="0">
                  <a:pos x="1119" y="1182"/>
                </a:cxn>
                <a:cxn ang="0">
                  <a:pos x="1265" y="1116"/>
                </a:cxn>
                <a:cxn ang="0">
                  <a:pos x="1432" y="1042"/>
                </a:cxn>
                <a:cxn ang="0">
                  <a:pos x="1628" y="953"/>
                </a:cxn>
                <a:cxn ang="0">
                  <a:pos x="1859" y="850"/>
                </a:cxn>
                <a:cxn ang="0">
                  <a:pos x="2132" y="726"/>
                </a:cxn>
                <a:cxn ang="0">
                  <a:pos x="2453" y="582"/>
                </a:cxn>
                <a:cxn ang="0">
                  <a:pos x="2830" y="412"/>
                </a:cxn>
                <a:cxn ang="0">
                  <a:pos x="3269" y="214"/>
                </a:cxn>
              </a:cxnLst>
              <a:rect l="0" t="0" r="r" b="b"/>
              <a:pathLst>
                <a:path w="3515" h="1674">
                  <a:moveTo>
                    <a:pt x="3515" y="103"/>
                  </a:moveTo>
                  <a:lnTo>
                    <a:pt x="3513" y="96"/>
                  </a:lnTo>
                  <a:lnTo>
                    <a:pt x="3511" y="91"/>
                  </a:lnTo>
                  <a:lnTo>
                    <a:pt x="3508" y="8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2" y="1644"/>
                  </a:lnTo>
                  <a:lnTo>
                    <a:pt x="15" y="1649"/>
                  </a:lnTo>
                  <a:lnTo>
                    <a:pt x="18" y="1657"/>
                  </a:lnTo>
                  <a:lnTo>
                    <a:pt x="25" y="1674"/>
                  </a:lnTo>
                  <a:lnTo>
                    <a:pt x="130" y="1627"/>
                  </a:lnTo>
                  <a:lnTo>
                    <a:pt x="225" y="1583"/>
                  </a:lnTo>
                  <a:lnTo>
                    <a:pt x="315" y="1543"/>
                  </a:lnTo>
                  <a:lnTo>
                    <a:pt x="398" y="1506"/>
                  </a:lnTo>
                  <a:lnTo>
                    <a:pt x="474" y="1472"/>
                  </a:lnTo>
                  <a:lnTo>
                    <a:pt x="547" y="1439"/>
                  </a:lnTo>
                  <a:lnTo>
                    <a:pt x="615" y="1408"/>
                  </a:lnTo>
                  <a:lnTo>
                    <a:pt x="679" y="1379"/>
                  </a:lnTo>
                  <a:lnTo>
                    <a:pt x="743" y="1352"/>
                  </a:lnTo>
                  <a:lnTo>
                    <a:pt x="804" y="1324"/>
                  </a:lnTo>
                  <a:lnTo>
                    <a:pt x="864" y="1297"/>
                  </a:lnTo>
                  <a:lnTo>
                    <a:pt x="925" y="1269"/>
                  </a:lnTo>
                  <a:lnTo>
                    <a:pt x="987" y="1241"/>
                  </a:lnTo>
                  <a:lnTo>
                    <a:pt x="1052" y="1212"/>
                  </a:lnTo>
                  <a:lnTo>
                    <a:pt x="1119" y="1182"/>
                  </a:lnTo>
                  <a:lnTo>
                    <a:pt x="1189" y="1150"/>
                  </a:lnTo>
                  <a:lnTo>
                    <a:pt x="1265" y="1116"/>
                  </a:lnTo>
                  <a:lnTo>
                    <a:pt x="1345" y="1081"/>
                  </a:lnTo>
                  <a:lnTo>
                    <a:pt x="1432" y="1042"/>
                  </a:lnTo>
                  <a:lnTo>
                    <a:pt x="1526" y="999"/>
                  </a:lnTo>
                  <a:lnTo>
                    <a:pt x="1628" y="953"/>
                  </a:lnTo>
                  <a:lnTo>
                    <a:pt x="1738" y="903"/>
                  </a:lnTo>
                  <a:lnTo>
                    <a:pt x="1859" y="850"/>
                  </a:lnTo>
                  <a:lnTo>
                    <a:pt x="1989" y="791"/>
                  </a:lnTo>
                  <a:lnTo>
                    <a:pt x="2132" y="726"/>
                  </a:lnTo>
                  <a:lnTo>
                    <a:pt x="2286" y="657"/>
                  </a:lnTo>
                  <a:lnTo>
                    <a:pt x="2453" y="582"/>
                  </a:lnTo>
                  <a:lnTo>
                    <a:pt x="2635" y="500"/>
                  </a:lnTo>
                  <a:lnTo>
                    <a:pt x="2830" y="412"/>
                  </a:lnTo>
                  <a:lnTo>
                    <a:pt x="3042" y="316"/>
                  </a:lnTo>
                  <a:lnTo>
                    <a:pt x="3269" y="214"/>
                  </a:lnTo>
                  <a:lnTo>
                    <a:pt x="3515" y="103"/>
                  </a:lnTo>
                  <a:close/>
                </a:path>
              </a:pathLst>
            </a:custGeom>
            <a:solidFill>
              <a:srgbClr val="D6DED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74" name="Freeform 182"/>
            <p:cNvSpPr>
              <a:spLocks/>
            </p:cNvSpPr>
            <p:nvPr/>
          </p:nvSpPr>
          <p:spPr bwMode="auto">
            <a:xfrm>
              <a:off x="3360" y="3024"/>
              <a:ext cx="159" cy="92"/>
            </a:xfrm>
            <a:custGeom>
              <a:avLst/>
              <a:gdLst/>
              <a:ahLst/>
              <a:cxnLst>
                <a:cxn ang="0">
                  <a:pos x="3503" y="83"/>
                </a:cxn>
                <a:cxn ang="0">
                  <a:pos x="3502" y="64"/>
                </a:cxn>
                <a:cxn ang="0">
                  <a:pos x="3491" y="46"/>
                </a:cxn>
                <a:cxn ang="0">
                  <a:pos x="3476" y="31"/>
                </a:cxn>
                <a:cxn ang="0">
                  <a:pos x="3459" y="18"/>
                </a:cxn>
                <a:cxn ang="0">
                  <a:pos x="3440" y="8"/>
                </a:cxn>
                <a:cxn ang="0">
                  <a:pos x="3418" y="2"/>
                </a:cxn>
                <a:cxn ang="0">
                  <a:pos x="3397" y="0"/>
                </a:cxn>
                <a:cxn ang="0">
                  <a:pos x="3376" y="2"/>
                </a:cxn>
                <a:cxn ang="0">
                  <a:pos x="3356" y="8"/>
                </a:cxn>
                <a:cxn ang="0">
                  <a:pos x="62" y="1486"/>
                </a:cxn>
                <a:cxn ang="0">
                  <a:pos x="44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2" y="1615"/>
                </a:cxn>
                <a:cxn ang="0">
                  <a:pos x="8" y="1636"/>
                </a:cxn>
                <a:cxn ang="0">
                  <a:pos x="13" y="1649"/>
                </a:cxn>
                <a:cxn ang="0">
                  <a:pos x="3503" y="83"/>
                </a:cxn>
              </a:cxnLst>
              <a:rect l="0" t="0" r="r" b="b"/>
              <a:pathLst>
                <a:path w="3503" h="1649">
                  <a:moveTo>
                    <a:pt x="3503" y="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9"/>
                  </a:lnTo>
                  <a:lnTo>
                    <a:pt x="3503" y="83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75" name="Freeform 183"/>
            <p:cNvSpPr>
              <a:spLocks/>
            </p:cNvSpPr>
            <p:nvPr/>
          </p:nvSpPr>
          <p:spPr bwMode="auto">
            <a:xfrm>
              <a:off x="3533" y="3064"/>
              <a:ext cx="2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6" y="2"/>
                </a:cxn>
                <a:cxn ang="0">
                  <a:pos x="22" y="7"/>
                </a:cxn>
                <a:cxn ang="0">
                  <a:pos x="26" y="13"/>
                </a:cxn>
                <a:cxn ang="0">
                  <a:pos x="28" y="21"/>
                </a:cxn>
                <a:cxn ang="0">
                  <a:pos x="27" y="29"/>
                </a:cxn>
                <a:cxn ang="0">
                  <a:pos x="23" y="35"/>
                </a:cxn>
                <a:cxn ang="0">
                  <a:pos x="16" y="40"/>
                </a:cxn>
                <a:cxn ang="0">
                  <a:pos x="0" y="2"/>
                </a:cxn>
              </a:cxnLst>
              <a:rect l="0" t="0" r="r" b="b"/>
              <a:pathLst>
                <a:path w="28" h="40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7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76" name="Freeform 184"/>
            <p:cNvSpPr>
              <a:spLocks/>
            </p:cNvSpPr>
            <p:nvPr/>
          </p:nvSpPr>
          <p:spPr bwMode="auto">
            <a:xfrm>
              <a:off x="3374" y="3064"/>
              <a:ext cx="160" cy="90"/>
            </a:xfrm>
            <a:custGeom>
              <a:avLst/>
              <a:gdLst/>
              <a:ahLst/>
              <a:cxnLst>
                <a:cxn ang="0">
                  <a:pos x="8" y="1596"/>
                </a:cxn>
                <a:cxn ang="0">
                  <a:pos x="0" y="1577"/>
                </a:cxn>
                <a:cxn ang="0">
                  <a:pos x="3513" y="0"/>
                </a:cxn>
                <a:cxn ang="0">
                  <a:pos x="3529" y="38"/>
                </a:cxn>
                <a:cxn ang="0">
                  <a:pos x="16" y="1614"/>
                </a:cxn>
                <a:cxn ang="0">
                  <a:pos x="8" y="1596"/>
                </a:cxn>
              </a:cxnLst>
              <a:rect l="0" t="0" r="r" b="b"/>
              <a:pathLst>
                <a:path w="3529" h="1614">
                  <a:moveTo>
                    <a:pt x="8" y="1596"/>
                  </a:moveTo>
                  <a:lnTo>
                    <a:pt x="0" y="1577"/>
                  </a:lnTo>
                  <a:lnTo>
                    <a:pt x="3513" y="0"/>
                  </a:lnTo>
                  <a:lnTo>
                    <a:pt x="3529" y="38"/>
                  </a:lnTo>
                  <a:lnTo>
                    <a:pt x="16" y="1614"/>
                  </a:lnTo>
                  <a:lnTo>
                    <a:pt x="8" y="1596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77" name="Freeform 185"/>
            <p:cNvSpPr>
              <a:spLocks/>
            </p:cNvSpPr>
            <p:nvPr/>
          </p:nvSpPr>
          <p:spPr bwMode="auto">
            <a:xfrm>
              <a:off x="3373" y="3152"/>
              <a:ext cx="1" cy="2"/>
            </a:xfrm>
            <a:custGeom>
              <a:avLst/>
              <a:gdLst/>
              <a:ahLst/>
              <a:cxnLst>
                <a:cxn ang="0">
                  <a:pos x="28" y="37"/>
                </a:cxn>
                <a:cxn ang="0">
                  <a:pos x="19" y="40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1" y="11"/>
                </a:cxn>
                <a:cxn ang="0">
                  <a:pos x="5" y="5"/>
                </a:cxn>
                <a:cxn ang="0">
                  <a:pos x="12" y="0"/>
                </a:cxn>
                <a:cxn ang="0">
                  <a:pos x="28" y="37"/>
                </a:cxn>
              </a:cxnLst>
              <a:rect l="0" t="0" r="r" b="b"/>
              <a:pathLst>
                <a:path w="28" h="40">
                  <a:moveTo>
                    <a:pt x="28" y="37"/>
                  </a:moveTo>
                  <a:lnTo>
                    <a:pt x="19" y="40"/>
                  </a:lnTo>
                  <a:lnTo>
                    <a:pt x="12" y="37"/>
                  </a:lnTo>
                  <a:lnTo>
                    <a:pt x="6" y="33"/>
                  </a:lnTo>
                  <a:lnTo>
                    <a:pt x="2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5" y="5"/>
                  </a:lnTo>
                  <a:lnTo>
                    <a:pt x="12" y="0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78" name="Freeform 186"/>
            <p:cNvSpPr>
              <a:spLocks/>
            </p:cNvSpPr>
            <p:nvPr/>
          </p:nvSpPr>
          <p:spPr bwMode="auto">
            <a:xfrm>
              <a:off x="3537" y="3075"/>
              <a:ext cx="2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6" y="2"/>
                </a:cxn>
                <a:cxn ang="0">
                  <a:pos x="22" y="6"/>
                </a:cxn>
                <a:cxn ang="0">
                  <a:pos x="26" y="13"/>
                </a:cxn>
                <a:cxn ang="0">
                  <a:pos x="28" y="21"/>
                </a:cxn>
                <a:cxn ang="0">
                  <a:pos x="27" y="29"/>
                </a:cxn>
                <a:cxn ang="0">
                  <a:pos x="23" y="35"/>
                </a:cxn>
                <a:cxn ang="0">
                  <a:pos x="16" y="40"/>
                </a:cxn>
                <a:cxn ang="0">
                  <a:pos x="0" y="2"/>
                </a:cxn>
              </a:cxnLst>
              <a:rect l="0" t="0" r="r" b="b"/>
              <a:pathLst>
                <a:path w="28" h="40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6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79" name="Freeform 187"/>
            <p:cNvSpPr>
              <a:spLocks/>
            </p:cNvSpPr>
            <p:nvPr/>
          </p:nvSpPr>
          <p:spPr bwMode="auto">
            <a:xfrm>
              <a:off x="3377" y="3075"/>
              <a:ext cx="161" cy="91"/>
            </a:xfrm>
            <a:custGeom>
              <a:avLst/>
              <a:gdLst/>
              <a:ahLst/>
              <a:cxnLst>
                <a:cxn ang="0">
                  <a:pos x="8" y="1614"/>
                </a:cxn>
                <a:cxn ang="0">
                  <a:pos x="0" y="1595"/>
                </a:cxn>
                <a:cxn ang="0">
                  <a:pos x="3531" y="0"/>
                </a:cxn>
                <a:cxn ang="0">
                  <a:pos x="3547" y="38"/>
                </a:cxn>
                <a:cxn ang="0">
                  <a:pos x="17" y="1633"/>
                </a:cxn>
                <a:cxn ang="0">
                  <a:pos x="8" y="1614"/>
                </a:cxn>
              </a:cxnLst>
              <a:rect l="0" t="0" r="r" b="b"/>
              <a:pathLst>
                <a:path w="3547" h="1633">
                  <a:moveTo>
                    <a:pt x="8" y="1614"/>
                  </a:moveTo>
                  <a:lnTo>
                    <a:pt x="0" y="1595"/>
                  </a:lnTo>
                  <a:lnTo>
                    <a:pt x="3531" y="0"/>
                  </a:lnTo>
                  <a:lnTo>
                    <a:pt x="3547" y="38"/>
                  </a:lnTo>
                  <a:lnTo>
                    <a:pt x="17" y="1633"/>
                  </a:lnTo>
                  <a:lnTo>
                    <a:pt x="8" y="1614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80" name="Freeform 188"/>
            <p:cNvSpPr>
              <a:spLocks/>
            </p:cNvSpPr>
            <p:nvPr/>
          </p:nvSpPr>
          <p:spPr bwMode="auto">
            <a:xfrm>
              <a:off x="3376" y="3164"/>
              <a:ext cx="2" cy="2"/>
            </a:xfrm>
            <a:custGeom>
              <a:avLst/>
              <a:gdLst/>
              <a:ahLst/>
              <a:cxnLst>
                <a:cxn ang="0">
                  <a:pos x="29" y="38"/>
                </a:cxn>
                <a:cxn ang="0">
                  <a:pos x="19" y="40"/>
                </a:cxn>
                <a:cxn ang="0">
                  <a:pos x="12" y="38"/>
                </a:cxn>
                <a:cxn ang="0">
                  <a:pos x="6" y="34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1" y="12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29" y="38"/>
                </a:cxn>
              </a:cxnLst>
              <a:rect l="0" t="0" r="r" b="b"/>
              <a:pathLst>
                <a:path w="29" h="40">
                  <a:moveTo>
                    <a:pt x="29" y="38"/>
                  </a:moveTo>
                  <a:lnTo>
                    <a:pt x="19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5" y="6"/>
                  </a:lnTo>
                  <a:lnTo>
                    <a:pt x="12" y="0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81" name="Freeform 189"/>
            <p:cNvSpPr>
              <a:spLocks/>
            </p:cNvSpPr>
            <p:nvPr/>
          </p:nvSpPr>
          <p:spPr bwMode="auto">
            <a:xfrm>
              <a:off x="3368" y="3169"/>
              <a:ext cx="50" cy="122"/>
            </a:xfrm>
            <a:custGeom>
              <a:avLst/>
              <a:gdLst/>
              <a:ahLst/>
              <a:cxnLst>
                <a:cxn ang="0">
                  <a:pos x="230" y="56"/>
                </a:cxn>
                <a:cxn ang="0">
                  <a:pos x="1103" y="2072"/>
                </a:cxn>
                <a:cxn ang="0">
                  <a:pos x="1067" y="2201"/>
                </a:cxn>
                <a:cxn ang="0">
                  <a:pos x="1031" y="2186"/>
                </a:cxn>
                <a:cxn ang="0">
                  <a:pos x="994" y="2172"/>
                </a:cxn>
                <a:cxn ang="0">
                  <a:pos x="958" y="2155"/>
                </a:cxn>
                <a:cxn ang="0">
                  <a:pos x="921" y="2138"/>
                </a:cxn>
                <a:cxn ang="0">
                  <a:pos x="886" y="2119"/>
                </a:cxn>
                <a:cxn ang="0">
                  <a:pos x="850" y="2100"/>
                </a:cxn>
                <a:cxn ang="0">
                  <a:pos x="814" y="2079"/>
                </a:cxn>
                <a:cxn ang="0">
                  <a:pos x="780" y="2058"/>
                </a:cxn>
                <a:cxn ang="0">
                  <a:pos x="745" y="2036"/>
                </a:cxn>
                <a:cxn ang="0">
                  <a:pos x="711" y="2012"/>
                </a:cxn>
                <a:cxn ang="0">
                  <a:pos x="677" y="1988"/>
                </a:cxn>
                <a:cxn ang="0">
                  <a:pos x="644" y="1964"/>
                </a:cxn>
                <a:cxn ang="0">
                  <a:pos x="610" y="1939"/>
                </a:cxn>
                <a:cxn ang="0">
                  <a:pos x="579" y="1911"/>
                </a:cxn>
                <a:cxn ang="0">
                  <a:pos x="547" y="1884"/>
                </a:cxn>
                <a:cxn ang="0">
                  <a:pos x="515" y="1856"/>
                </a:cxn>
                <a:cxn ang="0">
                  <a:pos x="485" y="1827"/>
                </a:cxn>
                <a:cxn ang="0">
                  <a:pos x="455" y="1797"/>
                </a:cxn>
                <a:cxn ang="0">
                  <a:pos x="426" y="1767"/>
                </a:cxn>
                <a:cxn ang="0">
                  <a:pos x="397" y="1736"/>
                </a:cxn>
                <a:cxn ang="0">
                  <a:pos x="370" y="1705"/>
                </a:cxn>
                <a:cxn ang="0">
                  <a:pos x="342" y="1672"/>
                </a:cxn>
                <a:cxn ang="0">
                  <a:pos x="316" y="1638"/>
                </a:cxn>
                <a:cxn ang="0">
                  <a:pos x="291" y="1604"/>
                </a:cxn>
                <a:cxn ang="0">
                  <a:pos x="267" y="1571"/>
                </a:cxn>
                <a:cxn ang="0">
                  <a:pos x="243" y="1536"/>
                </a:cxn>
                <a:cxn ang="0">
                  <a:pos x="221" y="1500"/>
                </a:cxn>
                <a:cxn ang="0">
                  <a:pos x="199" y="1463"/>
                </a:cxn>
                <a:cxn ang="0">
                  <a:pos x="178" y="1427"/>
                </a:cxn>
                <a:cxn ang="0">
                  <a:pos x="158" y="1389"/>
                </a:cxn>
                <a:cxn ang="0">
                  <a:pos x="140" y="1351"/>
                </a:cxn>
                <a:cxn ang="0">
                  <a:pos x="123" y="1314"/>
                </a:cxn>
                <a:cxn ang="0">
                  <a:pos x="94" y="1241"/>
                </a:cxn>
                <a:cxn ang="0">
                  <a:pos x="70" y="1164"/>
                </a:cxn>
                <a:cxn ang="0">
                  <a:pos x="49" y="1083"/>
                </a:cxn>
                <a:cxn ang="0">
                  <a:pos x="32" y="997"/>
                </a:cxn>
                <a:cxn ang="0">
                  <a:pos x="19" y="910"/>
                </a:cxn>
                <a:cxn ang="0">
                  <a:pos x="8" y="822"/>
                </a:cxn>
                <a:cxn ang="0">
                  <a:pos x="2" y="732"/>
                </a:cxn>
                <a:cxn ang="0">
                  <a:pos x="0" y="641"/>
                </a:cxn>
                <a:cxn ang="0">
                  <a:pos x="2" y="551"/>
                </a:cxn>
                <a:cxn ang="0">
                  <a:pos x="8" y="463"/>
                </a:cxn>
                <a:cxn ang="0">
                  <a:pos x="18" y="375"/>
                </a:cxn>
                <a:cxn ang="0">
                  <a:pos x="31" y="292"/>
                </a:cxn>
                <a:cxn ang="0">
                  <a:pos x="48" y="212"/>
                </a:cxn>
                <a:cxn ang="0">
                  <a:pos x="69" y="136"/>
                </a:cxn>
                <a:cxn ang="0">
                  <a:pos x="94" y="65"/>
                </a:cxn>
                <a:cxn ang="0">
                  <a:pos x="123" y="0"/>
                </a:cxn>
                <a:cxn ang="0">
                  <a:pos x="230" y="56"/>
                </a:cxn>
              </a:cxnLst>
              <a:rect l="0" t="0" r="r" b="b"/>
              <a:pathLst>
                <a:path w="1103" h="2201">
                  <a:moveTo>
                    <a:pt x="230" y="56"/>
                  </a:moveTo>
                  <a:lnTo>
                    <a:pt x="1103" y="2072"/>
                  </a:lnTo>
                  <a:lnTo>
                    <a:pt x="1067" y="2201"/>
                  </a:lnTo>
                  <a:lnTo>
                    <a:pt x="1031" y="2186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80" y="2058"/>
                  </a:lnTo>
                  <a:lnTo>
                    <a:pt x="745" y="2036"/>
                  </a:lnTo>
                  <a:lnTo>
                    <a:pt x="711" y="2012"/>
                  </a:lnTo>
                  <a:lnTo>
                    <a:pt x="677" y="1988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9" y="1911"/>
                  </a:lnTo>
                  <a:lnTo>
                    <a:pt x="547" y="1884"/>
                  </a:lnTo>
                  <a:lnTo>
                    <a:pt x="515" y="1856"/>
                  </a:lnTo>
                  <a:lnTo>
                    <a:pt x="485" y="1827"/>
                  </a:lnTo>
                  <a:lnTo>
                    <a:pt x="455" y="1797"/>
                  </a:lnTo>
                  <a:lnTo>
                    <a:pt x="426" y="1767"/>
                  </a:lnTo>
                  <a:lnTo>
                    <a:pt x="397" y="1736"/>
                  </a:lnTo>
                  <a:lnTo>
                    <a:pt x="370" y="1705"/>
                  </a:lnTo>
                  <a:lnTo>
                    <a:pt x="342" y="1672"/>
                  </a:lnTo>
                  <a:lnTo>
                    <a:pt x="316" y="1638"/>
                  </a:lnTo>
                  <a:lnTo>
                    <a:pt x="291" y="1604"/>
                  </a:lnTo>
                  <a:lnTo>
                    <a:pt x="267" y="1571"/>
                  </a:lnTo>
                  <a:lnTo>
                    <a:pt x="243" y="1536"/>
                  </a:lnTo>
                  <a:lnTo>
                    <a:pt x="221" y="1500"/>
                  </a:lnTo>
                  <a:lnTo>
                    <a:pt x="199" y="1463"/>
                  </a:lnTo>
                  <a:lnTo>
                    <a:pt x="178" y="1427"/>
                  </a:lnTo>
                  <a:lnTo>
                    <a:pt x="158" y="1389"/>
                  </a:lnTo>
                  <a:lnTo>
                    <a:pt x="140" y="1351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70" y="1164"/>
                  </a:lnTo>
                  <a:lnTo>
                    <a:pt x="49" y="1083"/>
                  </a:lnTo>
                  <a:lnTo>
                    <a:pt x="32" y="997"/>
                  </a:lnTo>
                  <a:lnTo>
                    <a:pt x="19" y="910"/>
                  </a:lnTo>
                  <a:lnTo>
                    <a:pt x="8" y="822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1"/>
                  </a:lnTo>
                  <a:lnTo>
                    <a:pt x="8" y="463"/>
                  </a:lnTo>
                  <a:lnTo>
                    <a:pt x="18" y="375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9" y="136"/>
                  </a:lnTo>
                  <a:lnTo>
                    <a:pt x="94" y="65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82" name="Freeform 190"/>
            <p:cNvSpPr>
              <a:spLocks/>
            </p:cNvSpPr>
            <p:nvPr/>
          </p:nvSpPr>
          <p:spPr bwMode="auto">
            <a:xfrm>
              <a:off x="3367" y="3169"/>
              <a:ext cx="50" cy="122"/>
            </a:xfrm>
            <a:custGeom>
              <a:avLst/>
              <a:gdLst/>
              <a:ahLst/>
              <a:cxnLst>
                <a:cxn ang="0">
                  <a:pos x="230" y="56"/>
                </a:cxn>
                <a:cxn ang="0">
                  <a:pos x="1103" y="2072"/>
                </a:cxn>
                <a:cxn ang="0">
                  <a:pos x="1067" y="2202"/>
                </a:cxn>
                <a:cxn ang="0">
                  <a:pos x="1030" y="2187"/>
                </a:cxn>
                <a:cxn ang="0">
                  <a:pos x="994" y="2172"/>
                </a:cxn>
                <a:cxn ang="0">
                  <a:pos x="958" y="2155"/>
                </a:cxn>
                <a:cxn ang="0">
                  <a:pos x="921" y="2138"/>
                </a:cxn>
                <a:cxn ang="0">
                  <a:pos x="886" y="2119"/>
                </a:cxn>
                <a:cxn ang="0">
                  <a:pos x="850" y="2100"/>
                </a:cxn>
                <a:cxn ang="0">
                  <a:pos x="814" y="2079"/>
                </a:cxn>
                <a:cxn ang="0">
                  <a:pos x="779" y="2058"/>
                </a:cxn>
                <a:cxn ang="0">
                  <a:pos x="745" y="2036"/>
                </a:cxn>
                <a:cxn ang="0">
                  <a:pos x="711" y="2013"/>
                </a:cxn>
                <a:cxn ang="0">
                  <a:pos x="676" y="1989"/>
                </a:cxn>
                <a:cxn ang="0">
                  <a:pos x="644" y="1964"/>
                </a:cxn>
                <a:cxn ang="0">
                  <a:pos x="610" y="1939"/>
                </a:cxn>
                <a:cxn ang="0">
                  <a:pos x="578" y="1912"/>
                </a:cxn>
                <a:cxn ang="0">
                  <a:pos x="547" y="1884"/>
                </a:cxn>
                <a:cxn ang="0">
                  <a:pos x="515" y="1857"/>
                </a:cxn>
                <a:cxn ang="0">
                  <a:pos x="485" y="1827"/>
                </a:cxn>
                <a:cxn ang="0">
                  <a:pos x="455" y="1798"/>
                </a:cxn>
                <a:cxn ang="0">
                  <a:pos x="425" y="1767"/>
                </a:cxn>
                <a:cxn ang="0">
                  <a:pos x="397" y="1737"/>
                </a:cxn>
                <a:cxn ang="0">
                  <a:pos x="369" y="1705"/>
                </a:cxn>
                <a:cxn ang="0">
                  <a:pos x="342" y="1672"/>
                </a:cxn>
                <a:cxn ang="0">
                  <a:pos x="316" y="1639"/>
                </a:cxn>
                <a:cxn ang="0">
                  <a:pos x="291" y="1605"/>
                </a:cxn>
                <a:cxn ang="0">
                  <a:pos x="266" y="1571"/>
                </a:cxn>
                <a:cxn ang="0">
                  <a:pos x="243" y="1536"/>
                </a:cxn>
                <a:cxn ang="0">
                  <a:pos x="220" y="1500"/>
                </a:cxn>
                <a:cxn ang="0">
                  <a:pos x="199" y="1464"/>
                </a:cxn>
                <a:cxn ang="0">
                  <a:pos x="178" y="1428"/>
                </a:cxn>
                <a:cxn ang="0">
                  <a:pos x="158" y="1390"/>
                </a:cxn>
                <a:cxn ang="0">
                  <a:pos x="140" y="1352"/>
                </a:cxn>
                <a:cxn ang="0">
                  <a:pos x="123" y="1314"/>
                </a:cxn>
                <a:cxn ang="0">
                  <a:pos x="94" y="1241"/>
                </a:cxn>
                <a:cxn ang="0">
                  <a:pos x="69" y="1164"/>
                </a:cxn>
                <a:cxn ang="0">
                  <a:pos x="49" y="1083"/>
                </a:cxn>
                <a:cxn ang="0">
                  <a:pos x="32" y="998"/>
                </a:cxn>
                <a:cxn ang="0">
                  <a:pos x="18" y="910"/>
                </a:cxn>
                <a:cxn ang="0">
                  <a:pos x="8" y="823"/>
                </a:cxn>
                <a:cxn ang="0">
                  <a:pos x="2" y="732"/>
                </a:cxn>
                <a:cxn ang="0">
                  <a:pos x="0" y="641"/>
                </a:cxn>
                <a:cxn ang="0">
                  <a:pos x="2" y="552"/>
                </a:cxn>
                <a:cxn ang="0">
                  <a:pos x="8" y="463"/>
                </a:cxn>
                <a:cxn ang="0">
                  <a:pos x="17" y="376"/>
                </a:cxn>
                <a:cxn ang="0">
                  <a:pos x="31" y="292"/>
                </a:cxn>
                <a:cxn ang="0">
                  <a:pos x="48" y="212"/>
                </a:cxn>
                <a:cxn ang="0">
                  <a:pos x="68" y="136"/>
                </a:cxn>
                <a:cxn ang="0">
                  <a:pos x="94" y="66"/>
                </a:cxn>
                <a:cxn ang="0">
                  <a:pos x="123" y="0"/>
                </a:cxn>
                <a:cxn ang="0">
                  <a:pos x="230" y="56"/>
                </a:cxn>
              </a:cxnLst>
              <a:rect l="0" t="0" r="r" b="b"/>
              <a:pathLst>
                <a:path w="1103" h="2202">
                  <a:moveTo>
                    <a:pt x="230" y="56"/>
                  </a:moveTo>
                  <a:lnTo>
                    <a:pt x="1103" y="2072"/>
                  </a:lnTo>
                  <a:lnTo>
                    <a:pt x="1067" y="2202"/>
                  </a:lnTo>
                  <a:lnTo>
                    <a:pt x="1030" y="2187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79" y="2058"/>
                  </a:lnTo>
                  <a:lnTo>
                    <a:pt x="745" y="2036"/>
                  </a:lnTo>
                  <a:lnTo>
                    <a:pt x="711" y="2013"/>
                  </a:lnTo>
                  <a:lnTo>
                    <a:pt x="676" y="1989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8" y="1912"/>
                  </a:lnTo>
                  <a:lnTo>
                    <a:pt x="547" y="1884"/>
                  </a:lnTo>
                  <a:lnTo>
                    <a:pt x="515" y="1857"/>
                  </a:lnTo>
                  <a:lnTo>
                    <a:pt x="485" y="1827"/>
                  </a:lnTo>
                  <a:lnTo>
                    <a:pt x="455" y="1798"/>
                  </a:lnTo>
                  <a:lnTo>
                    <a:pt x="425" y="1767"/>
                  </a:lnTo>
                  <a:lnTo>
                    <a:pt x="397" y="1737"/>
                  </a:lnTo>
                  <a:lnTo>
                    <a:pt x="369" y="1705"/>
                  </a:lnTo>
                  <a:lnTo>
                    <a:pt x="342" y="1672"/>
                  </a:lnTo>
                  <a:lnTo>
                    <a:pt x="316" y="1639"/>
                  </a:lnTo>
                  <a:lnTo>
                    <a:pt x="291" y="1605"/>
                  </a:lnTo>
                  <a:lnTo>
                    <a:pt x="266" y="1571"/>
                  </a:lnTo>
                  <a:lnTo>
                    <a:pt x="243" y="1536"/>
                  </a:lnTo>
                  <a:lnTo>
                    <a:pt x="220" y="1500"/>
                  </a:lnTo>
                  <a:lnTo>
                    <a:pt x="199" y="1464"/>
                  </a:lnTo>
                  <a:lnTo>
                    <a:pt x="178" y="1428"/>
                  </a:lnTo>
                  <a:lnTo>
                    <a:pt x="158" y="1390"/>
                  </a:lnTo>
                  <a:lnTo>
                    <a:pt x="140" y="1352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69" y="1164"/>
                  </a:lnTo>
                  <a:lnTo>
                    <a:pt x="49" y="1083"/>
                  </a:lnTo>
                  <a:lnTo>
                    <a:pt x="32" y="998"/>
                  </a:lnTo>
                  <a:lnTo>
                    <a:pt x="18" y="910"/>
                  </a:lnTo>
                  <a:lnTo>
                    <a:pt x="8" y="823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2"/>
                  </a:lnTo>
                  <a:lnTo>
                    <a:pt x="8" y="463"/>
                  </a:lnTo>
                  <a:lnTo>
                    <a:pt x="17" y="376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8" y="136"/>
                  </a:lnTo>
                  <a:lnTo>
                    <a:pt x="94" y="66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83" name="Freeform 191"/>
            <p:cNvSpPr>
              <a:spLocks/>
            </p:cNvSpPr>
            <p:nvPr/>
          </p:nvSpPr>
          <p:spPr bwMode="auto">
            <a:xfrm>
              <a:off x="3544" y="3074"/>
              <a:ext cx="52" cy="121"/>
            </a:xfrm>
            <a:custGeom>
              <a:avLst/>
              <a:gdLst/>
              <a:ahLst/>
              <a:cxnLst>
                <a:cxn ang="0">
                  <a:pos x="917" y="2127"/>
                </a:cxn>
                <a:cxn ang="0">
                  <a:pos x="0" y="131"/>
                </a:cxn>
                <a:cxn ang="0">
                  <a:pos x="32" y="0"/>
                </a:cxn>
                <a:cxn ang="0">
                  <a:pos x="69" y="14"/>
                </a:cxn>
                <a:cxn ang="0">
                  <a:pos x="106" y="29"/>
                </a:cxn>
                <a:cxn ang="0">
                  <a:pos x="142" y="44"/>
                </a:cxn>
                <a:cxn ang="0">
                  <a:pos x="179" y="60"/>
                </a:cxn>
                <a:cxn ang="0">
                  <a:pos x="216" y="78"/>
                </a:cxn>
                <a:cxn ang="0">
                  <a:pos x="252" y="96"/>
                </a:cxn>
                <a:cxn ang="0">
                  <a:pos x="287" y="116"/>
                </a:cxn>
                <a:cxn ang="0">
                  <a:pos x="323" y="136"/>
                </a:cxn>
                <a:cxn ang="0">
                  <a:pos x="358" y="159"/>
                </a:cxn>
                <a:cxn ang="0">
                  <a:pos x="392" y="181"/>
                </a:cxn>
                <a:cxn ang="0">
                  <a:pos x="427" y="204"/>
                </a:cxn>
                <a:cxn ang="0">
                  <a:pos x="461" y="228"/>
                </a:cxn>
                <a:cxn ang="0">
                  <a:pos x="494" y="252"/>
                </a:cxn>
                <a:cxn ang="0">
                  <a:pos x="527" y="279"/>
                </a:cxn>
                <a:cxn ang="0">
                  <a:pos x="560" y="305"/>
                </a:cxn>
                <a:cxn ang="0">
                  <a:pos x="591" y="332"/>
                </a:cxn>
                <a:cxn ang="0">
                  <a:pos x="623" y="361"/>
                </a:cxn>
                <a:cxn ang="0">
                  <a:pos x="653" y="389"/>
                </a:cxn>
                <a:cxn ang="0">
                  <a:pos x="683" y="419"/>
                </a:cxn>
                <a:cxn ang="0">
                  <a:pos x="713" y="449"/>
                </a:cxn>
                <a:cxn ang="0">
                  <a:pos x="741" y="481"/>
                </a:cxn>
                <a:cxn ang="0">
                  <a:pos x="769" y="513"/>
                </a:cxn>
                <a:cxn ang="0">
                  <a:pos x="795" y="545"/>
                </a:cxn>
                <a:cxn ang="0">
                  <a:pos x="822" y="578"/>
                </a:cxn>
                <a:cxn ang="0">
                  <a:pos x="846" y="612"/>
                </a:cxn>
                <a:cxn ang="0">
                  <a:pos x="871" y="647"/>
                </a:cxn>
                <a:cxn ang="0">
                  <a:pos x="894" y="681"/>
                </a:cxn>
                <a:cxn ang="0">
                  <a:pos x="917" y="717"/>
                </a:cxn>
                <a:cxn ang="0">
                  <a:pos x="938" y="754"/>
                </a:cxn>
                <a:cxn ang="0">
                  <a:pos x="958" y="791"/>
                </a:cxn>
                <a:cxn ang="0">
                  <a:pos x="978" y="828"/>
                </a:cxn>
                <a:cxn ang="0">
                  <a:pos x="996" y="866"/>
                </a:cxn>
                <a:cxn ang="0">
                  <a:pos x="1026" y="938"/>
                </a:cxn>
                <a:cxn ang="0">
                  <a:pos x="1052" y="1015"/>
                </a:cxn>
                <a:cxn ang="0">
                  <a:pos x="1075" y="1096"/>
                </a:cxn>
                <a:cxn ang="0">
                  <a:pos x="1094" y="1180"/>
                </a:cxn>
                <a:cxn ang="0">
                  <a:pos x="1109" y="1266"/>
                </a:cxn>
                <a:cxn ang="0">
                  <a:pos x="1121" y="1356"/>
                </a:cxn>
                <a:cxn ang="0">
                  <a:pos x="1129" y="1446"/>
                </a:cxn>
                <a:cxn ang="0">
                  <a:pos x="1133" y="1536"/>
                </a:cxn>
                <a:cxn ang="0">
                  <a:pos x="1133" y="1626"/>
                </a:cxn>
                <a:cxn ang="0">
                  <a:pos x="1130" y="1716"/>
                </a:cxn>
                <a:cxn ang="0">
                  <a:pos x="1122" y="1802"/>
                </a:cxn>
                <a:cxn ang="0">
                  <a:pos x="1110" y="1886"/>
                </a:cxn>
                <a:cxn ang="0">
                  <a:pos x="1095" y="1967"/>
                </a:cxn>
                <a:cxn ang="0">
                  <a:pos x="1076" y="2043"/>
                </a:cxn>
                <a:cxn ang="0">
                  <a:pos x="1052" y="2115"/>
                </a:cxn>
                <a:cxn ang="0">
                  <a:pos x="1025" y="2181"/>
                </a:cxn>
                <a:cxn ang="0">
                  <a:pos x="917" y="2127"/>
                </a:cxn>
              </a:cxnLst>
              <a:rect l="0" t="0" r="r" b="b"/>
              <a:pathLst>
                <a:path w="1133" h="2181">
                  <a:moveTo>
                    <a:pt x="917" y="2127"/>
                  </a:moveTo>
                  <a:lnTo>
                    <a:pt x="0" y="131"/>
                  </a:lnTo>
                  <a:lnTo>
                    <a:pt x="32" y="0"/>
                  </a:lnTo>
                  <a:lnTo>
                    <a:pt x="69" y="14"/>
                  </a:lnTo>
                  <a:lnTo>
                    <a:pt x="106" y="29"/>
                  </a:lnTo>
                  <a:lnTo>
                    <a:pt x="142" y="44"/>
                  </a:lnTo>
                  <a:lnTo>
                    <a:pt x="179" y="60"/>
                  </a:lnTo>
                  <a:lnTo>
                    <a:pt x="216" y="78"/>
                  </a:lnTo>
                  <a:lnTo>
                    <a:pt x="252" y="96"/>
                  </a:lnTo>
                  <a:lnTo>
                    <a:pt x="287" y="116"/>
                  </a:lnTo>
                  <a:lnTo>
                    <a:pt x="323" y="136"/>
                  </a:lnTo>
                  <a:lnTo>
                    <a:pt x="358" y="159"/>
                  </a:lnTo>
                  <a:lnTo>
                    <a:pt x="392" y="181"/>
                  </a:lnTo>
                  <a:lnTo>
                    <a:pt x="427" y="204"/>
                  </a:lnTo>
                  <a:lnTo>
                    <a:pt x="461" y="228"/>
                  </a:lnTo>
                  <a:lnTo>
                    <a:pt x="494" y="252"/>
                  </a:lnTo>
                  <a:lnTo>
                    <a:pt x="527" y="279"/>
                  </a:lnTo>
                  <a:lnTo>
                    <a:pt x="560" y="305"/>
                  </a:lnTo>
                  <a:lnTo>
                    <a:pt x="591" y="332"/>
                  </a:lnTo>
                  <a:lnTo>
                    <a:pt x="623" y="361"/>
                  </a:lnTo>
                  <a:lnTo>
                    <a:pt x="653" y="389"/>
                  </a:lnTo>
                  <a:lnTo>
                    <a:pt x="683" y="419"/>
                  </a:lnTo>
                  <a:lnTo>
                    <a:pt x="713" y="449"/>
                  </a:lnTo>
                  <a:lnTo>
                    <a:pt x="741" y="481"/>
                  </a:lnTo>
                  <a:lnTo>
                    <a:pt x="769" y="513"/>
                  </a:lnTo>
                  <a:lnTo>
                    <a:pt x="795" y="545"/>
                  </a:lnTo>
                  <a:lnTo>
                    <a:pt x="822" y="578"/>
                  </a:lnTo>
                  <a:lnTo>
                    <a:pt x="846" y="612"/>
                  </a:lnTo>
                  <a:lnTo>
                    <a:pt x="871" y="647"/>
                  </a:lnTo>
                  <a:lnTo>
                    <a:pt x="894" y="681"/>
                  </a:lnTo>
                  <a:lnTo>
                    <a:pt x="917" y="717"/>
                  </a:lnTo>
                  <a:lnTo>
                    <a:pt x="938" y="754"/>
                  </a:lnTo>
                  <a:lnTo>
                    <a:pt x="958" y="791"/>
                  </a:lnTo>
                  <a:lnTo>
                    <a:pt x="978" y="828"/>
                  </a:lnTo>
                  <a:lnTo>
                    <a:pt x="996" y="866"/>
                  </a:lnTo>
                  <a:lnTo>
                    <a:pt x="1026" y="938"/>
                  </a:lnTo>
                  <a:lnTo>
                    <a:pt x="1052" y="1015"/>
                  </a:lnTo>
                  <a:lnTo>
                    <a:pt x="1075" y="1096"/>
                  </a:lnTo>
                  <a:lnTo>
                    <a:pt x="1094" y="1180"/>
                  </a:lnTo>
                  <a:lnTo>
                    <a:pt x="1109" y="1266"/>
                  </a:lnTo>
                  <a:lnTo>
                    <a:pt x="1121" y="1356"/>
                  </a:lnTo>
                  <a:lnTo>
                    <a:pt x="1129" y="1446"/>
                  </a:lnTo>
                  <a:lnTo>
                    <a:pt x="1133" y="1536"/>
                  </a:lnTo>
                  <a:lnTo>
                    <a:pt x="1133" y="1626"/>
                  </a:lnTo>
                  <a:lnTo>
                    <a:pt x="1130" y="1716"/>
                  </a:lnTo>
                  <a:lnTo>
                    <a:pt x="1122" y="1802"/>
                  </a:lnTo>
                  <a:lnTo>
                    <a:pt x="1110" y="1886"/>
                  </a:lnTo>
                  <a:lnTo>
                    <a:pt x="1095" y="1967"/>
                  </a:lnTo>
                  <a:lnTo>
                    <a:pt x="1076" y="2043"/>
                  </a:lnTo>
                  <a:lnTo>
                    <a:pt x="1052" y="2115"/>
                  </a:lnTo>
                  <a:lnTo>
                    <a:pt x="1025" y="2181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84" name="Freeform 192"/>
            <p:cNvSpPr>
              <a:spLocks/>
            </p:cNvSpPr>
            <p:nvPr/>
          </p:nvSpPr>
          <p:spPr bwMode="auto">
            <a:xfrm>
              <a:off x="3544" y="3074"/>
              <a:ext cx="51" cy="122"/>
            </a:xfrm>
            <a:custGeom>
              <a:avLst/>
              <a:gdLst/>
              <a:ahLst/>
              <a:cxnLst>
                <a:cxn ang="0">
                  <a:pos x="918" y="2126"/>
                </a:cxn>
                <a:cxn ang="0">
                  <a:pos x="0" y="130"/>
                </a:cxn>
                <a:cxn ang="0">
                  <a:pos x="33" y="0"/>
                </a:cxn>
                <a:cxn ang="0">
                  <a:pos x="70" y="13"/>
                </a:cxn>
                <a:cxn ang="0">
                  <a:pos x="107" y="28"/>
                </a:cxn>
                <a:cxn ang="0">
                  <a:pos x="143" y="43"/>
                </a:cxn>
                <a:cxn ang="0">
                  <a:pos x="180" y="60"/>
                </a:cxn>
                <a:cxn ang="0">
                  <a:pos x="217" y="78"/>
                </a:cxn>
                <a:cxn ang="0">
                  <a:pos x="252" y="96"/>
                </a:cxn>
                <a:cxn ang="0">
                  <a:pos x="288" y="116"/>
                </a:cxn>
                <a:cxn ang="0">
                  <a:pos x="324" y="136"/>
                </a:cxn>
                <a:cxn ang="0">
                  <a:pos x="359" y="158"/>
                </a:cxn>
                <a:cxn ang="0">
                  <a:pos x="393" y="180"/>
                </a:cxn>
                <a:cxn ang="0">
                  <a:pos x="428" y="203"/>
                </a:cxn>
                <a:cxn ang="0">
                  <a:pos x="462" y="227"/>
                </a:cxn>
                <a:cxn ang="0">
                  <a:pos x="495" y="252"/>
                </a:cxn>
                <a:cxn ang="0">
                  <a:pos x="528" y="278"/>
                </a:cxn>
                <a:cxn ang="0">
                  <a:pos x="561" y="304"/>
                </a:cxn>
                <a:cxn ang="0">
                  <a:pos x="592" y="332"/>
                </a:cxn>
                <a:cxn ang="0">
                  <a:pos x="624" y="360"/>
                </a:cxn>
                <a:cxn ang="0">
                  <a:pos x="654" y="389"/>
                </a:cxn>
                <a:cxn ang="0">
                  <a:pos x="684" y="418"/>
                </a:cxn>
                <a:cxn ang="0">
                  <a:pos x="714" y="449"/>
                </a:cxn>
                <a:cxn ang="0">
                  <a:pos x="742" y="480"/>
                </a:cxn>
                <a:cxn ang="0">
                  <a:pos x="770" y="512"/>
                </a:cxn>
                <a:cxn ang="0">
                  <a:pos x="796" y="545"/>
                </a:cxn>
                <a:cxn ang="0">
                  <a:pos x="823" y="577"/>
                </a:cxn>
                <a:cxn ang="0">
                  <a:pos x="847" y="611"/>
                </a:cxn>
                <a:cxn ang="0">
                  <a:pos x="872" y="646"/>
                </a:cxn>
                <a:cxn ang="0">
                  <a:pos x="895" y="681"/>
                </a:cxn>
                <a:cxn ang="0">
                  <a:pos x="918" y="717"/>
                </a:cxn>
                <a:cxn ang="0">
                  <a:pos x="939" y="754"/>
                </a:cxn>
                <a:cxn ang="0">
                  <a:pos x="959" y="790"/>
                </a:cxn>
                <a:cxn ang="0">
                  <a:pos x="979" y="827"/>
                </a:cxn>
                <a:cxn ang="0">
                  <a:pos x="997" y="865"/>
                </a:cxn>
                <a:cxn ang="0">
                  <a:pos x="1027" y="937"/>
                </a:cxn>
                <a:cxn ang="0">
                  <a:pos x="1053" y="1014"/>
                </a:cxn>
                <a:cxn ang="0">
                  <a:pos x="1076" y="1095"/>
                </a:cxn>
                <a:cxn ang="0">
                  <a:pos x="1095" y="1179"/>
                </a:cxn>
                <a:cxn ang="0">
                  <a:pos x="1110" y="1266"/>
                </a:cxn>
                <a:cxn ang="0">
                  <a:pos x="1122" y="1355"/>
                </a:cxn>
                <a:cxn ang="0">
                  <a:pos x="1130" y="1445"/>
                </a:cxn>
                <a:cxn ang="0">
                  <a:pos x="1134" y="1536"/>
                </a:cxn>
                <a:cxn ang="0">
                  <a:pos x="1134" y="1625"/>
                </a:cxn>
                <a:cxn ang="0">
                  <a:pos x="1131" y="1715"/>
                </a:cxn>
                <a:cxn ang="0">
                  <a:pos x="1123" y="1801"/>
                </a:cxn>
                <a:cxn ang="0">
                  <a:pos x="1111" y="1886"/>
                </a:cxn>
                <a:cxn ang="0">
                  <a:pos x="1096" y="1966"/>
                </a:cxn>
                <a:cxn ang="0">
                  <a:pos x="1077" y="2043"/>
                </a:cxn>
                <a:cxn ang="0">
                  <a:pos x="1053" y="2115"/>
                </a:cxn>
                <a:cxn ang="0">
                  <a:pos x="1026" y="2180"/>
                </a:cxn>
                <a:cxn ang="0">
                  <a:pos x="918" y="2126"/>
                </a:cxn>
              </a:cxnLst>
              <a:rect l="0" t="0" r="r" b="b"/>
              <a:pathLst>
                <a:path w="1134" h="2180">
                  <a:moveTo>
                    <a:pt x="918" y="2126"/>
                  </a:moveTo>
                  <a:lnTo>
                    <a:pt x="0" y="130"/>
                  </a:lnTo>
                  <a:lnTo>
                    <a:pt x="33" y="0"/>
                  </a:lnTo>
                  <a:lnTo>
                    <a:pt x="70" y="13"/>
                  </a:lnTo>
                  <a:lnTo>
                    <a:pt x="107" y="28"/>
                  </a:lnTo>
                  <a:lnTo>
                    <a:pt x="143" y="43"/>
                  </a:lnTo>
                  <a:lnTo>
                    <a:pt x="180" y="60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9" y="158"/>
                  </a:lnTo>
                  <a:lnTo>
                    <a:pt x="393" y="180"/>
                  </a:lnTo>
                  <a:lnTo>
                    <a:pt x="428" y="203"/>
                  </a:lnTo>
                  <a:lnTo>
                    <a:pt x="462" y="227"/>
                  </a:lnTo>
                  <a:lnTo>
                    <a:pt x="495" y="252"/>
                  </a:lnTo>
                  <a:lnTo>
                    <a:pt x="528" y="278"/>
                  </a:lnTo>
                  <a:lnTo>
                    <a:pt x="561" y="304"/>
                  </a:lnTo>
                  <a:lnTo>
                    <a:pt x="592" y="332"/>
                  </a:lnTo>
                  <a:lnTo>
                    <a:pt x="624" y="360"/>
                  </a:lnTo>
                  <a:lnTo>
                    <a:pt x="654" y="389"/>
                  </a:lnTo>
                  <a:lnTo>
                    <a:pt x="684" y="418"/>
                  </a:lnTo>
                  <a:lnTo>
                    <a:pt x="714" y="449"/>
                  </a:lnTo>
                  <a:lnTo>
                    <a:pt x="742" y="480"/>
                  </a:lnTo>
                  <a:lnTo>
                    <a:pt x="770" y="512"/>
                  </a:lnTo>
                  <a:lnTo>
                    <a:pt x="796" y="545"/>
                  </a:lnTo>
                  <a:lnTo>
                    <a:pt x="823" y="577"/>
                  </a:lnTo>
                  <a:lnTo>
                    <a:pt x="847" y="611"/>
                  </a:lnTo>
                  <a:lnTo>
                    <a:pt x="872" y="646"/>
                  </a:lnTo>
                  <a:lnTo>
                    <a:pt x="895" y="681"/>
                  </a:lnTo>
                  <a:lnTo>
                    <a:pt x="918" y="717"/>
                  </a:lnTo>
                  <a:lnTo>
                    <a:pt x="939" y="754"/>
                  </a:lnTo>
                  <a:lnTo>
                    <a:pt x="959" y="790"/>
                  </a:lnTo>
                  <a:lnTo>
                    <a:pt x="979" y="827"/>
                  </a:lnTo>
                  <a:lnTo>
                    <a:pt x="997" y="865"/>
                  </a:lnTo>
                  <a:lnTo>
                    <a:pt x="1027" y="937"/>
                  </a:lnTo>
                  <a:lnTo>
                    <a:pt x="1053" y="1014"/>
                  </a:lnTo>
                  <a:lnTo>
                    <a:pt x="1076" y="1095"/>
                  </a:lnTo>
                  <a:lnTo>
                    <a:pt x="1095" y="1179"/>
                  </a:lnTo>
                  <a:lnTo>
                    <a:pt x="1110" y="1266"/>
                  </a:lnTo>
                  <a:lnTo>
                    <a:pt x="1122" y="1355"/>
                  </a:lnTo>
                  <a:lnTo>
                    <a:pt x="1130" y="1445"/>
                  </a:lnTo>
                  <a:lnTo>
                    <a:pt x="1134" y="1536"/>
                  </a:lnTo>
                  <a:lnTo>
                    <a:pt x="1134" y="1625"/>
                  </a:lnTo>
                  <a:lnTo>
                    <a:pt x="1131" y="1715"/>
                  </a:lnTo>
                  <a:lnTo>
                    <a:pt x="1123" y="1801"/>
                  </a:lnTo>
                  <a:lnTo>
                    <a:pt x="1111" y="1886"/>
                  </a:lnTo>
                  <a:lnTo>
                    <a:pt x="1096" y="1966"/>
                  </a:lnTo>
                  <a:lnTo>
                    <a:pt x="1077" y="2043"/>
                  </a:lnTo>
                  <a:lnTo>
                    <a:pt x="1053" y="2115"/>
                  </a:lnTo>
                  <a:lnTo>
                    <a:pt x="1026" y="2180"/>
                  </a:lnTo>
                  <a:lnTo>
                    <a:pt x="918" y="212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85" name="Freeform 193"/>
            <p:cNvSpPr>
              <a:spLocks/>
            </p:cNvSpPr>
            <p:nvPr/>
          </p:nvSpPr>
          <p:spPr bwMode="auto">
            <a:xfrm>
              <a:off x="3426" y="3144"/>
              <a:ext cx="164" cy="228"/>
            </a:xfrm>
            <a:custGeom>
              <a:avLst/>
              <a:gdLst/>
              <a:ahLst/>
              <a:cxnLst>
                <a:cxn ang="0">
                  <a:pos x="1404" y="4112"/>
                </a:cxn>
                <a:cxn ang="0">
                  <a:pos x="3622" y="3023"/>
                </a:cxn>
                <a:cxn ang="0">
                  <a:pos x="2218" y="0"/>
                </a:cxn>
                <a:cxn ang="0">
                  <a:pos x="0" y="989"/>
                </a:cxn>
                <a:cxn ang="0">
                  <a:pos x="1404" y="4112"/>
                </a:cxn>
              </a:cxnLst>
              <a:rect l="0" t="0" r="r" b="b"/>
              <a:pathLst>
                <a:path w="3622" h="4112">
                  <a:moveTo>
                    <a:pt x="1404" y="4112"/>
                  </a:moveTo>
                  <a:lnTo>
                    <a:pt x="3622" y="3023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2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86" name="Freeform 194"/>
            <p:cNvSpPr>
              <a:spLocks/>
            </p:cNvSpPr>
            <p:nvPr/>
          </p:nvSpPr>
          <p:spPr bwMode="auto">
            <a:xfrm>
              <a:off x="3426" y="3141"/>
              <a:ext cx="164" cy="228"/>
            </a:xfrm>
            <a:custGeom>
              <a:avLst/>
              <a:gdLst/>
              <a:ahLst/>
              <a:cxnLst>
                <a:cxn ang="0">
                  <a:pos x="1404" y="4113"/>
                </a:cxn>
                <a:cxn ang="0">
                  <a:pos x="3622" y="3024"/>
                </a:cxn>
                <a:cxn ang="0">
                  <a:pos x="2218" y="0"/>
                </a:cxn>
                <a:cxn ang="0">
                  <a:pos x="0" y="989"/>
                </a:cxn>
                <a:cxn ang="0">
                  <a:pos x="1404" y="4113"/>
                </a:cxn>
              </a:cxnLst>
              <a:rect l="0" t="0" r="r" b="b"/>
              <a:pathLst>
                <a:path w="3622" h="4113">
                  <a:moveTo>
                    <a:pt x="1404" y="4113"/>
                  </a:moveTo>
                  <a:lnTo>
                    <a:pt x="3622" y="3024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3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87" name="Freeform 195"/>
            <p:cNvSpPr>
              <a:spLocks/>
            </p:cNvSpPr>
            <p:nvPr/>
          </p:nvSpPr>
          <p:spPr bwMode="auto">
            <a:xfrm>
              <a:off x="3432" y="3146"/>
              <a:ext cx="157" cy="218"/>
            </a:xfrm>
            <a:custGeom>
              <a:avLst/>
              <a:gdLst/>
              <a:ahLst/>
              <a:cxnLst>
                <a:cxn ang="0">
                  <a:pos x="1335" y="3913"/>
                </a:cxn>
                <a:cxn ang="0">
                  <a:pos x="3446" y="2878"/>
                </a:cxn>
                <a:cxn ang="0">
                  <a:pos x="2111" y="0"/>
                </a:cxn>
                <a:cxn ang="0">
                  <a:pos x="0" y="942"/>
                </a:cxn>
                <a:cxn ang="0">
                  <a:pos x="1335" y="3913"/>
                </a:cxn>
              </a:cxnLst>
              <a:rect l="0" t="0" r="r" b="b"/>
              <a:pathLst>
                <a:path w="3446" h="3913">
                  <a:moveTo>
                    <a:pt x="1335" y="3913"/>
                  </a:moveTo>
                  <a:lnTo>
                    <a:pt x="3446" y="2878"/>
                  </a:lnTo>
                  <a:lnTo>
                    <a:pt x="2111" y="0"/>
                  </a:lnTo>
                  <a:lnTo>
                    <a:pt x="0" y="942"/>
                  </a:lnTo>
                  <a:lnTo>
                    <a:pt x="1335" y="3913"/>
                  </a:lnTo>
                  <a:close/>
                </a:path>
              </a:pathLst>
            </a:custGeom>
            <a:solidFill>
              <a:srgbClr val="1A78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88" name="Freeform 196"/>
            <p:cNvSpPr>
              <a:spLocks/>
            </p:cNvSpPr>
            <p:nvPr/>
          </p:nvSpPr>
          <p:spPr bwMode="auto">
            <a:xfrm>
              <a:off x="3439" y="3109"/>
              <a:ext cx="19" cy="19"/>
            </a:xfrm>
            <a:custGeom>
              <a:avLst/>
              <a:gdLst/>
              <a:ahLst/>
              <a:cxnLst>
                <a:cxn ang="0">
                  <a:pos x="431" y="186"/>
                </a:cxn>
                <a:cxn ang="0">
                  <a:pos x="79" y="343"/>
                </a:cxn>
                <a:cxn ang="0">
                  <a:pos x="0" y="157"/>
                </a:cxn>
                <a:cxn ang="0">
                  <a:pos x="352" y="0"/>
                </a:cxn>
                <a:cxn ang="0">
                  <a:pos x="431" y="186"/>
                </a:cxn>
              </a:cxnLst>
              <a:rect l="0" t="0" r="r" b="b"/>
              <a:pathLst>
                <a:path w="431" h="343">
                  <a:moveTo>
                    <a:pt x="431" y="186"/>
                  </a:moveTo>
                  <a:lnTo>
                    <a:pt x="79" y="343"/>
                  </a:lnTo>
                  <a:lnTo>
                    <a:pt x="0" y="157"/>
                  </a:lnTo>
                  <a:lnTo>
                    <a:pt x="352" y="0"/>
                  </a:lnTo>
                  <a:lnTo>
                    <a:pt x="431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89" name="Freeform 197"/>
            <p:cNvSpPr>
              <a:spLocks/>
            </p:cNvSpPr>
            <p:nvPr/>
          </p:nvSpPr>
          <p:spPr bwMode="auto">
            <a:xfrm>
              <a:off x="3442" y="3112"/>
              <a:ext cx="16" cy="15"/>
            </a:xfrm>
            <a:custGeom>
              <a:avLst/>
              <a:gdLst/>
              <a:ahLst/>
              <a:cxnLst>
                <a:cxn ang="0">
                  <a:pos x="347" y="126"/>
                </a:cxn>
                <a:cxn ang="0">
                  <a:pos x="53" y="257"/>
                </a:cxn>
                <a:cxn ang="0">
                  <a:pos x="0" y="132"/>
                </a:cxn>
                <a:cxn ang="0">
                  <a:pos x="294" y="0"/>
                </a:cxn>
                <a:cxn ang="0">
                  <a:pos x="347" y="126"/>
                </a:cxn>
              </a:cxnLst>
              <a:rect l="0" t="0" r="r" b="b"/>
              <a:pathLst>
                <a:path w="347" h="257">
                  <a:moveTo>
                    <a:pt x="347" y="126"/>
                  </a:moveTo>
                  <a:lnTo>
                    <a:pt x="53" y="257"/>
                  </a:lnTo>
                  <a:lnTo>
                    <a:pt x="0" y="132"/>
                  </a:lnTo>
                  <a:lnTo>
                    <a:pt x="294" y="0"/>
                  </a:lnTo>
                  <a:lnTo>
                    <a:pt x="347" y="12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90" name="Freeform 198"/>
            <p:cNvSpPr>
              <a:spLocks/>
            </p:cNvSpPr>
            <p:nvPr/>
          </p:nvSpPr>
          <p:spPr bwMode="auto">
            <a:xfrm>
              <a:off x="3447" y="3110"/>
              <a:ext cx="10" cy="13"/>
            </a:xfrm>
            <a:custGeom>
              <a:avLst/>
              <a:gdLst/>
              <a:ahLst/>
              <a:cxnLst>
                <a:cxn ang="0">
                  <a:pos x="5" y="73"/>
                </a:cxn>
                <a:cxn ang="0">
                  <a:pos x="167" y="0"/>
                </a:cxn>
                <a:cxn ang="0">
                  <a:pos x="171" y="0"/>
                </a:cxn>
                <a:cxn ang="0">
                  <a:pos x="175" y="2"/>
                </a:cxn>
                <a:cxn ang="0">
                  <a:pos x="180" y="6"/>
                </a:cxn>
                <a:cxn ang="0">
                  <a:pos x="183" y="13"/>
                </a:cxn>
                <a:cxn ang="0">
                  <a:pos x="236" y="141"/>
                </a:cxn>
                <a:cxn ang="0">
                  <a:pos x="238" y="147"/>
                </a:cxn>
                <a:cxn ang="0">
                  <a:pos x="238" y="154"/>
                </a:cxn>
                <a:cxn ang="0">
                  <a:pos x="237" y="159"/>
                </a:cxn>
                <a:cxn ang="0">
                  <a:pos x="234" y="162"/>
                </a:cxn>
                <a:cxn ang="0">
                  <a:pos x="73" y="234"/>
                </a:cxn>
                <a:cxn ang="0">
                  <a:pos x="69" y="234"/>
                </a:cxn>
                <a:cxn ang="0">
                  <a:pos x="64" y="232"/>
                </a:cxn>
                <a:cxn ang="0">
                  <a:pos x="60" y="228"/>
                </a:cxn>
                <a:cxn ang="0">
                  <a:pos x="56" y="221"/>
                </a:cxn>
                <a:cxn ang="0">
                  <a:pos x="2" y="94"/>
                </a:cxn>
                <a:cxn ang="0">
                  <a:pos x="0" y="86"/>
                </a:cxn>
                <a:cxn ang="0">
                  <a:pos x="0" y="80"/>
                </a:cxn>
                <a:cxn ang="0">
                  <a:pos x="1" y="76"/>
                </a:cxn>
                <a:cxn ang="0">
                  <a:pos x="5" y="73"/>
                </a:cxn>
              </a:cxnLst>
              <a:rect l="0" t="0" r="r" b="b"/>
              <a:pathLst>
                <a:path w="238" h="234">
                  <a:moveTo>
                    <a:pt x="5" y="73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3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4" y="232"/>
                  </a:lnTo>
                  <a:lnTo>
                    <a:pt x="60" y="228"/>
                  </a:lnTo>
                  <a:lnTo>
                    <a:pt x="56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5" y="73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91" name="Freeform 199"/>
            <p:cNvSpPr>
              <a:spLocks/>
            </p:cNvSpPr>
            <p:nvPr/>
          </p:nvSpPr>
          <p:spPr bwMode="auto">
            <a:xfrm>
              <a:off x="3447" y="3111"/>
              <a:ext cx="10" cy="11"/>
            </a:xfrm>
            <a:custGeom>
              <a:avLst/>
              <a:gdLst/>
              <a:ahLst/>
              <a:cxnLst>
                <a:cxn ang="0">
                  <a:pos x="4" y="62"/>
                </a:cxn>
                <a:cxn ang="0">
                  <a:pos x="142" y="0"/>
                </a:cxn>
                <a:cxn ang="0">
                  <a:pos x="146" y="0"/>
                </a:cxn>
                <a:cxn ang="0">
                  <a:pos x="150" y="2"/>
                </a:cxn>
                <a:cxn ang="0">
                  <a:pos x="153" y="5"/>
                </a:cxn>
                <a:cxn ang="0">
                  <a:pos x="156" y="10"/>
                </a:cxn>
                <a:cxn ang="0">
                  <a:pos x="202" y="120"/>
                </a:cxn>
                <a:cxn ang="0">
                  <a:pos x="204" y="125"/>
                </a:cxn>
                <a:cxn ang="0">
                  <a:pos x="204" y="130"/>
                </a:cxn>
                <a:cxn ang="0">
                  <a:pos x="202" y="135"/>
                </a:cxn>
                <a:cxn ang="0">
                  <a:pos x="200" y="138"/>
                </a:cxn>
                <a:cxn ang="0">
                  <a:pos x="62" y="199"/>
                </a:cxn>
                <a:cxn ang="0">
                  <a:pos x="58" y="199"/>
                </a:cxn>
                <a:cxn ang="0">
                  <a:pos x="54" y="198"/>
                </a:cxn>
                <a:cxn ang="0">
                  <a:pos x="51" y="194"/>
                </a:cxn>
                <a:cxn ang="0">
                  <a:pos x="48" y="188"/>
                </a:cxn>
                <a:cxn ang="0">
                  <a:pos x="2" y="80"/>
                </a:cxn>
                <a:cxn ang="0">
                  <a:pos x="0" y="74"/>
                </a:cxn>
                <a:cxn ang="0">
                  <a:pos x="0" y="68"/>
                </a:cxn>
                <a:cxn ang="0">
                  <a:pos x="2" y="64"/>
                </a:cxn>
                <a:cxn ang="0">
                  <a:pos x="4" y="62"/>
                </a:cxn>
              </a:cxnLst>
              <a:rect l="0" t="0" r="r" b="b"/>
              <a:pathLst>
                <a:path w="204" h="199">
                  <a:moveTo>
                    <a:pt x="4" y="62"/>
                  </a:moveTo>
                  <a:lnTo>
                    <a:pt x="142" y="0"/>
                  </a:lnTo>
                  <a:lnTo>
                    <a:pt x="146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92" name="Freeform 200"/>
            <p:cNvSpPr>
              <a:spLocks/>
            </p:cNvSpPr>
            <p:nvPr/>
          </p:nvSpPr>
          <p:spPr bwMode="auto">
            <a:xfrm>
              <a:off x="3450" y="3113"/>
              <a:ext cx="6" cy="8"/>
            </a:xfrm>
            <a:custGeom>
              <a:avLst/>
              <a:gdLst/>
              <a:ahLst/>
              <a:cxnLst>
                <a:cxn ang="0">
                  <a:pos x="88" y="6"/>
                </a:cxn>
                <a:cxn ang="0">
                  <a:pos x="116" y="77"/>
                </a:cxn>
                <a:cxn ang="0">
                  <a:pos x="118" y="85"/>
                </a:cxn>
                <a:cxn ang="0">
                  <a:pos x="118" y="95"/>
                </a:cxn>
                <a:cxn ang="0">
                  <a:pos x="116" y="103"/>
                </a:cxn>
                <a:cxn ang="0">
                  <a:pos x="112" y="108"/>
                </a:cxn>
                <a:cxn ang="0">
                  <a:pos x="14" y="152"/>
                </a:cxn>
                <a:cxn ang="0">
                  <a:pos x="6" y="154"/>
                </a:cxn>
                <a:cxn ang="0">
                  <a:pos x="2" y="150"/>
                </a:cxn>
                <a:cxn ang="0">
                  <a:pos x="0" y="140"/>
                </a:cxn>
                <a:cxn ang="0">
                  <a:pos x="1" y="127"/>
                </a:cxn>
                <a:cxn ang="0">
                  <a:pos x="4" y="112"/>
                </a:cxn>
                <a:cxn ang="0">
                  <a:pos x="9" y="95"/>
                </a:cxn>
                <a:cxn ang="0">
                  <a:pos x="14" y="77"/>
                </a:cxn>
                <a:cxn ang="0">
                  <a:pos x="21" y="61"/>
                </a:cxn>
                <a:cxn ang="0">
                  <a:pos x="29" y="46"/>
                </a:cxn>
                <a:cxn ang="0">
                  <a:pos x="38" y="33"/>
                </a:cxn>
                <a:cxn ang="0">
                  <a:pos x="48" y="21"/>
                </a:cxn>
                <a:cxn ang="0">
                  <a:pos x="58" y="12"/>
                </a:cxn>
                <a:cxn ang="0">
                  <a:pos x="67" y="4"/>
                </a:cxn>
                <a:cxn ang="0">
                  <a:pos x="76" y="0"/>
                </a:cxn>
                <a:cxn ang="0">
                  <a:pos x="83" y="1"/>
                </a:cxn>
                <a:cxn ang="0">
                  <a:pos x="88" y="6"/>
                </a:cxn>
              </a:cxnLst>
              <a:rect l="0" t="0" r="r" b="b"/>
              <a:pathLst>
                <a:path w="118" h="154">
                  <a:moveTo>
                    <a:pt x="88" y="6"/>
                  </a:moveTo>
                  <a:lnTo>
                    <a:pt x="116" y="77"/>
                  </a:lnTo>
                  <a:lnTo>
                    <a:pt x="118" y="85"/>
                  </a:lnTo>
                  <a:lnTo>
                    <a:pt x="118" y="95"/>
                  </a:lnTo>
                  <a:lnTo>
                    <a:pt x="116" y="103"/>
                  </a:lnTo>
                  <a:lnTo>
                    <a:pt x="112" y="108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7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7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93" name="Freeform 201"/>
            <p:cNvSpPr>
              <a:spLocks/>
            </p:cNvSpPr>
            <p:nvPr/>
          </p:nvSpPr>
          <p:spPr bwMode="auto">
            <a:xfrm>
              <a:off x="3463" y="3099"/>
              <a:ext cx="13" cy="16"/>
            </a:xfrm>
            <a:custGeom>
              <a:avLst/>
              <a:gdLst/>
              <a:ahLst/>
              <a:cxnLst>
                <a:cxn ang="0">
                  <a:pos x="287" y="186"/>
                </a:cxn>
                <a:cxn ang="0">
                  <a:pos x="78" y="280"/>
                </a:cxn>
                <a:cxn ang="0">
                  <a:pos x="0" y="93"/>
                </a:cxn>
                <a:cxn ang="0">
                  <a:pos x="210" y="0"/>
                </a:cxn>
                <a:cxn ang="0">
                  <a:pos x="287" y="186"/>
                </a:cxn>
              </a:cxnLst>
              <a:rect l="0" t="0" r="r" b="b"/>
              <a:pathLst>
                <a:path w="287" h="280">
                  <a:moveTo>
                    <a:pt x="287" y="186"/>
                  </a:moveTo>
                  <a:lnTo>
                    <a:pt x="78" y="280"/>
                  </a:lnTo>
                  <a:lnTo>
                    <a:pt x="0" y="93"/>
                  </a:lnTo>
                  <a:lnTo>
                    <a:pt x="210" y="0"/>
                  </a:lnTo>
                  <a:lnTo>
                    <a:pt x="287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94" name="Freeform 202"/>
            <p:cNvSpPr>
              <a:spLocks/>
            </p:cNvSpPr>
            <p:nvPr/>
          </p:nvSpPr>
          <p:spPr bwMode="auto">
            <a:xfrm>
              <a:off x="3465" y="3102"/>
              <a:ext cx="11" cy="12"/>
            </a:xfrm>
            <a:custGeom>
              <a:avLst/>
              <a:gdLst/>
              <a:ahLst/>
              <a:cxnLst>
                <a:cxn ang="0">
                  <a:pos x="227" y="125"/>
                </a:cxn>
                <a:cxn ang="0">
                  <a:pos x="53" y="203"/>
                </a:cxn>
                <a:cxn ang="0">
                  <a:pos x="0" y="78"/>
                </a:cxn>
                <a:cxn ang="0">
                  <a:pos x="175" y="0"/>
                </a:cxn>
                <a:cxn ang="0">
                  <a:pos x="227" y="125"/>
                </a:cxn>
              </a:cxnLst>
              <a:rect l="0" t="0" r="r" b="b"/>
              <a:pathLst>
                <a:path w="227" h="203">
                  <a:moveTo>
                    <a:pt x="227" y="125"/>
                  </a:moveTo>
                  <a:lnTo>
                    <a:pt x="53" y="203"/>
                  </a:lnTo>
                  <a:lnTo>
                    <a:pt x="0" y="78"/>
                  </a:lnTo>
                  <a:lnTo>
                    <a:pt x="175" y="0"/>
                  </a:lnTo>
                  <a:lnTo>
                    <a:pt x="227" y="125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95" name="Freeform 203"/>
            <p:cNvSpPr>
              <a:spLocks/>
            </p:cNvSpPr>
            <p:nvPr/>
          </p:nvSpPr>
          <p:spPr bwMode="auto">
            <a:xfrm>
              <a:off x="3465" y="3100"/>
              <a:ext cx="10" cy="13"/>
            </a:xfrm>
            <a:custGeom>
              <a:avLst/>
              <a:gdLst/>
              <a:ahLst/>
              <a:cxnLst>
                <a:cxn ang="0">
                  <a:pos x="4" y="72"/>
                </a:cxn>
                <a:cxn ang="0">
                  <a:pos x="167" y="0"/>
                </a:cxn>
                <a:cxn ang="0">
                  <a:pos x="171" y="0"/>
                </a:cxn>
                <a:cxn ang="0">
                  <a:pos x="175" y="2"/>
                </a:cxn>
                <a:cxn ang="0">
                  <a:pos x="180" y="6"/>
                </a:cxn>
                <a:cxn ang="0">
                  <a:pos x="183" y="12"/>
                </a:cxn>
                <a:cxn ang="0">
                  <a:pos x="236" y="141"/>
                </a:cxn>
                <a:cxn ang="0">
                  <a:pos x="238" y="147"/>
                </a:cxn>
                <a:cxn ang="0">
                  <a:pos x="238" y="154"/>
                </a:cxn>
                <a:cxn ang="0">
                  <a:pos x="237" y="159"/>
                </a:cxn>
                <a:cxn ang="0">
                  <a:pos x="234" y="162"/>
                </a:cxn>
                <a:cxn ang="0">
                  <a:pos x="73" y="234"/>
                </a:cxn>
                <a:cxn ang="0">
                  <a:pos x="69" y="234"/>
                </a:cxn>
                <a:cxn ang="0">
                  <a:pos x="63" y="232"/>
                </a:cxn>
                <a:cxn ang="0">
                  <a:pos x="59" y="227"/>
                </a:cxn>
                <a:cxn ang="0">
                  <a:pos x="55" y="221"/>
                </a:cxn>
                <a:cxn ang="0">
                  <a:pos x="2" y="94"/>
                </a:cxn>
                <a:cxn ang="0">
                  <a:pos x="0" y="86"/>
                </a:cxn>
                <a:cxn ang="0">
                  <a:pos x="0" y="80"/>
                </a:cxn>
                <a:cxn ang="0">
                  <a:pos x="1" y="76"/>
                </a:cxn>
                <a:cxn ang="0">
                  <a:pos x="4" y="72"/>
                </a:cxn>
              </a:cxnLst>
              <a:rect l="0" t="0" r="r" b="b"/>
              <a:pathLst>
                <a:path w="238" h="234">
                  <a:moveTo>
                    <a:pt x="4" y="72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2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3" y="232"/>
                  </a:lnTo>
                  <a:lnTo>
                    <a:pt x="59" y="227"/>
                  </a:lnTo>
                  <a:lnTo>
                    <a:pt x="55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4" y="72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96" name="Freeform 204"/>
            <p:cNvSpPr>
              <a:spLocks/>
            </p:cNvSpPr>
            <p:nvPr/>
          </p:nvSpPr>
          <p:spPr bwMode="auto">
            <a:xfrm>
              <a:off x="3465" y="3101"/>
              <a:ext cx="10" cy="11"/>
            </a:xfrm>
            <a:custGeom>
              <a:avLst/>
              <a:gdLst/>
              <a:ahLst/>
              <a:cxnLst>
                <a:cxn ang="0">
                  <a:pos x="4" y="62"/>
                </a:cxn>
                <a:cxn ang="0">
                  <a:pos x="141" y="0"/>
                </a:cxn>
                <a:cxn ang="0">
                  <a:pos x="145" y="0"/>
                </a:cxn>
                <a:cxn ang="0">
                  <a:pos x="150" y="2"/>
                </a:cxn>
                <a:cxn ang="0">
                  <a:pos x="153" y="5"/>
                </a:cxn>
                <a:cxn ang="0">
                  <a:pos x="156" y="10"/>
                </a:cxn>
                <a:cxn ang="0">
                  <a:pos x="202" y="120"/>
                </a:cxn>
                <a:cxn ang="0">
                  <a:pos x="204" y="125"/>
                </a:cxn>
                <a:cxn ang="0">
                  <a:pos x="204" y="130"/>
                </a:cxn>
                <a:cxn ang="0">
                  <a:pos x="202" y="135"/>
                </a:cxn>
                <a:cxn ang="0">
                  <a:pos x="200" y="138"/>
                </a:cxn>
                <a:cxn ang="0">
                  <a:pos x="62" y="199"/>
                </a:cxn>
                <a:cxn ang="0">
                  <a:pos x="58" y="199"/>
                </a:cxn>
                <a:cxn ang="0">
                  <a:pos x="54" y="198"/>
                </a:cxn>
                <a:cxn ang="0">
                  <a:pos x="51" y="194"/>
                </a:cxn>
                <a:cxn ang="0">
                  <a:pos x="48" y="188"/>
                </a:cxn>
                <a:cxn ang="0">
                  <a:pos x="2" y="80"/>
                </a:cxn>
                <a:cxn ang="0">
                  <a:pos x="0" y="73"/>
                </a:cxn>
                <a:cxn ang="0">
                  <a:pos x="0" y="68"/>
                </a:cxn>
                <a:cxn ang="0">
                  <a:pos x="2" y="64"/>
                </a:cxn>
                <a:cxn ang="0">
                  <a:pos x="4" y="62"/>
                </a:cxn>
              </a:cxnLst>
              <a:rect l="0" t="0" r="r" b="b"/>
              <a:pathLst>
                <a:path w="204" h="199">
                  <a:moveTo>
                    <a:pt x="4" y="62"/>
                  </a:moveTo>
                  <a:lnTo>
                    <a:pt x="141" y="0"/>
                  </a:lnTo>
                  <a:lnTo>
                    <a:pt x="145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97" name="Freeform 205"/>
            <p:cNvSpPr>
              <a:spLocks/>
            </p:cNvSpPr>
            <p:nvPr/>
          </p:nvSpPr>
          <p:spPr bwMode="auto">
            <a:xfrm>
              <a:off x="3468" y="3103"/>
              <a:ext cx="6" cy="8"/>
            </a:xfrm>
            <a:custGeom>
              <a:avLst/>
              <a:gdLst/>
              <a:ahLst/>
              <a:cxnLst>
                <a:cxn ang="0">
                  <a:pos x="88" y="6"/>
                </a:cxn>
                <a:cxn ang="0">
                  <a:pos x="116" y="78"/>
                </a:cxn>
                <a:cxn ang="0">
                  <a:pos x="118" y="86"/>
                </a:cxn>
                <a:cxn ang="0">
                  <a:pos x="119" y="95"/>
                </a:cxn>
                <a:cxn ang="0">
                  <a:pos x="117" y="103"/>
                </a:cxn>
                <a:cxn ang="0">
                  <a:pos x="112" y="109"/>
                </a:cxn>
                <a:cxn ang="0">
                  <a:pos x="14" y="152"/>
                </a:cxn>
                <a:cxn ang="0">
                  <a:pos x="6" y="154"/>
                </a:cxn>
                <a:cxn ang="0">
                  <a:pos x="2" y="150"/>
                </a:cxn>
                <a:cxn ang="0">
                  <a:pos x="0" y="140"/>
                </a:cxn>
                <a:cxn ang="0">
                  <a:pos x="1" y="128"/>
                </a:cxn>
                <a:cxn ang="0">
                  <a:pos x="4" y="112"/>
                </a:cxn>
                <a:cxn ang="0">
                  <a:pos x="9" y="95"/>
                </a:cxn>
                <a:cxn ang="0">
                  <a:pos x="14" y="78"/>
                </a:cxn>
                <a:cxn ang="0">
                  <a:pos x="21" y="61"/>
                </a:cxn>
                <a:cxn ang="0">
                  <a:pos x="29" y="46"/>
                </a:cxn>
                <a:cxn ang="0">
                  <a:pos x="38" y="33"/>
                </a:cxn>
                <a:cxn ang="0">
                  <a:pos x="48" y="21"/>
                </a:cxn>
                <a:cxn ang="0">
                  <a:pos x="58" y="12"/>
                </a:cxn>
                <a:cxn ang="0">
                  <a:pos x="67" y="4"/>
                </a:cxn>
                <a:cxn ang="0">
                  <a:pos x="76" y="0"/>
                </a:cxn>
                <a:cxn ang="0">
                  <a:pos x="82" y="1"/>
                </a:cxn>
                <a:cxn ang="0">
                  <a:pos x="88" y="6"/>
                </a:cxn>
              </a:cxnLst>
              <a:rect l="0" t="0" r="r" b="b"/>
              <a:pathLst>
                <a:path w="119" h="154">
                  <a:moveTo>
                    <a:pt x="88" y="6"/>
                  </a:moveTo>
                  <a:lnTo>
                    <a:pt x="116" y="78"/>
                  </a:lnTo>
                  <a:lnTo>
                    <a:pt x="118" y="86"/>
                  </a:lnTo>
                  <a:lnTo>
                    <a:pt x="119" y="95"/>
                  </a:lnTo>
                  <a:lnTo>
                    <a:pt x="117" y="103"/>
                  </a:lnTo>
                  <a:lnTo>
                    <a:pt x="112" y="109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8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8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2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98" name="Freeform 206"/>
            <p:cNvSpPr>
              <a:spLocks/>
            </p:cNvSpPr>
            <p:nvPr/>
          </p:nvSpPr>
          <p:spPr bwMode="auto">
            <a:xfrm>
              <a:off x="3488" y="3092"/>
              <a:ext cx="4" cy="6"/>
            </a:xfrm>
            <a:custGeom>
              <a:avLst/>
              <a:gdLst/>
              <a:ahLst/>
              <a:cxnLst>
                <a:cxn ang="0">
                  <a:pos x="50" y="104"/>
                </a:cxn>
                <a:cxn ang="0">
                  <a:pos x="40" y="103"/>
                </a:cxn>
                <a:cxn ang="0">
                  <a:pos x="31" y="99"/>
                </a:cxn>
                <a:cxn ang="0">
                  <a:pos x="23" y="95"/>
                </a:cxn>
                <a:cxn ang="0">
                  <a:pos x="15" y="89"/>
                </a:cxn>
                <a:cxn ang="0">
                  <a:pos x="8" y="80"/>
                </a:cxn>
                <a:cxn ang="0">
                  <a:pos x="4" y="72"/>
                </a:cxn>
                <a:cxn ang="0">
                  <a:pos x="1" y="62"/>
                </a:cxn>
                <a:cxn ang="0">
                  <a:pos x="0" y="52"/>
                </a:cxn>
                <a:cxn ang="0">
                  <a:pos x="1" y="41"/>
                </a:cxn>
                <a:cxn ang="0">
                  <a:pos x="4" y="32"/>
                </a:cxn>
                <a:cxn ang="0">
                  <a:pos x="8" y="23"/>
                </a:cxn>
                <a:cxn ang="0">
                  <a:pos x="15" y="15"/>
                </a:cxn>
                <a:cxn ang="0">
                  <a:pos x="23" y="9"/>
                </a:cxn>
                <a:cxn ang="0">
                  <a:pos x="31" y="5"/>
                </a:cxn>
                <a:cxn ang="0">
                  <a:pos x="40" y="1"/>
                </a:cxn>
                <a:cxn ang="0">
                  <a:pos x="50" y="0"/>
                </a:cxn>
                <a:cxn ang="0">
                  <a:pos x="60" y="1"/>
                </a:cxn>
                <a:cxn ang="0">
                  <a:pos x="70" y="5"/>
                </a:cxn>
                <a:cxn ang="0">
                  <a:pos x="78" y="9"/>
                </a:cxn>
                <a:cxn ang="0">
                  <a:pos x="86" y="15"/>
                </a:cxn>
                <a:cxn ang="0">
                  <a:pos x="92" y="23"/>
                </a:cxn>
                <a:cxn ang="0">
                  <a:pos x="96" y="32"/>
                </a:cxn>
                <a:cxn ang="0">
                  <a:pos x="99" y="41"/>
                </a:cxn>
                <a:cxn ang="0">
                  <a:pos x="100" y="52"/>
                </a:cxn>
                <a:cxn ang="0">
                  <a:pos x="99" y="62"/>
                </a:cxn>
                <a:cxn ang="0">
                  <a:pos x="96" y="72"/>
                </a:cxn>
                <a:cxn ang="0">
                  <a:pos x="92" y="80"/>
                </a:cxn>
                <a:cxn ang="0">
                  <a:pos x="86" y="89"/>
                </a:cxn>
                <a:cxn ang="0">
                  <a:pos x="78" y="95"/>
                </a:cxn>
                <a:cxn ang="0">
                  <a:pos x="70" y="99"/>
                </a:cxn>
                <a:cxn ang="0">
                  <a:pos x="60" y="103"/>
                </a:cxn>
                <a:cxn ang="0">
                  <a:pos x="50" y="104"/>
                </a:cxn>
              </a:cxnLst>
              <a:rect l="0" t="0" r="r" b="b"/>
              <a:pathLst>
                <a:path w="100" h="104">
                  <a:moveTo>
                    <a:pt x="50" y="104"/>
                  </a:moveTo>
                  <a:lnTo>
                    <a:pt x="40" y="103"/>
                  </a:lnTo>
                  <a:lnTo>
                    <a:pt x="31" y="99"/>
                  </a:lnTo>
                  <a:lnTo>
                    <a:pt x="23" y="95"/>
                  </a:lnTo>
                  <a:lnTo>
                    <a:pt x="15" y="89"/>
                  </a:lnTo>
                  <a:lnTo>
                    <a:pt x="8" y="80"/>
                  </a:lnTo>
                  <a:lnTo>
                    <a:pt x="4" y="72"/>
                  </a:lnTo>
                  <a:lnTo>
                    <a:pt x="1" y="62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2"/>
                  </a:lnTo>
                  <a:lnTo>
                    <a:pt x="8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1" y="5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5"/>
                  </a:lnTo>
                  <a:lnTo>
                    <a:pt x="78" y="9"/>
                  </a:lnTo>
                  <a:lnTo>
                    <a:pt x="86" y="15"/>
                  </a:lnTo>
                  <a:lnTo>
                    <a:pt x="92" y="23"/>
                  </a:lnTo>
                  <a:lnTo>
                    <a:pt x="96" y="32"/>
                  </a:lnTo>
                  <a:lnTo>
                    <a:pt x="99" y="41"/>
                  </a:lnTo>
                  <a:lnTo>
                    <a:pt x="100" y="52"/>
                  </a:lnTo>
                  <a:lnTo>
                    <a:pt x="99" y="62"/>
                  </a:lnTo>
                  <a:lnTo>
                    <a:pt x="96" y="72"/>
                  </a:lnTo>
                  <a:lnTo>
                    <a:pt x="92" y="80"/>
                  </a:lnTo>
                  <a:lnTo>
                    <a:pt x="86" y="89"/>
                  </a:lnTo>
                  <a:lnTo>
                    <a:pt x="78" y="95"/>
                  </a:lnTo>
                  <a:lnTo>
                    <a:pt x="70" y="99"/>
                  </a:lnTo>
                  <a:lnTo>
                    <a:pt x="60" y="103"/>
                  </a:lnTo>
                  <a:lnTo>
                    <a:pt x="50" y="104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99" name="Freeform 207"/>
            <p:cNvSpPr>
              <a:spLocks/>
            </p:cNvSpPr>
            <p:nvPr/>
          </p:nvSpPr>
          <p:spPr bwMode="auto">
            <a:xfrm>
              <a:off x="3419" y="3131"/>
              <a:ext cx="5" cy="5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39" y="102"/>
                </a:cxn>
                <a:cxn ang="0">
                  <a:pos x="30" y="99"/>
                </a:cxn>
                <a:cxn ang="0">
                  <a:pos x="22" y="95"/>
                </a:cxn>
                <a:cxn ang="0">
                  <a:pos x="14" y="88"/>
                </a:cxn>
                <a:cxn ang="0">
                  <a:pos x="8" y="80"/>
                </a:cxn>
                <a:cxn ang="0">
                  <a:pos x="4" y="71"/>
                </a:cxn>
                <a:cxn ang="0">
                  <a:pos x="1" y="62"/>
                </a:cxn>
                <a:cxn ang="0">
                  <a:pos x="0" y="51"/>
                </a:cxn>
                <a:cxn ang="0">
                  <a:pos x="1" y="41"/>
                </a:cxn>
                <a:cxn ang="0">
                  <a:pos x="4" y="31"/>
                </a:cxn>
                <a:cxn ang="0">
                  <a:pos x="8" y="23"/>
                </a:cxn>
                <a:cxn ang="0">
                  <a:pos x="14" y="15"/>
                </a:cxn>
                <a:cxn ang="0">
                  <a:pos x="22" y="8"/>
                </a:cxn>
                <a:cxn ang="0">
                  <a:pos x="30" y="4"/>
                </a:cxn>
                <a:cxn ang="0">
                  <a:pos x="39" y="1"/>
                </a:cxn>
                <a:cxn ang="0">
                  <a:pos x="50" y="0"/>
                </a:cxn>
                <a:cxn ang="0">
                  <a:pos x="60" y="1"/>
                </a:cxn>
                <a:cxn ang="0">
                  <a:pos x="69" y="4"/>
                </a:cxn>
                <a:cxn ang="0">
                  <a:pos x="77" y="8"/>
                </a:cxn>
                <a:cxn ang="0">
                  <a:pos x="85" y="15"/>
                </a:cxn>
                <a:cxn ang="0">
                  <a:pos x="91" y="23"/>
                </a:cxn>
                <a:cxn ang="0">
                  <a:pos x="96" y="31"/>
                </a:cxn>
                <a:cxn ang="0">
                  <a:pos x="99" y="41"/>
                </a:cxn>
                <a:cxn ang="0">
                  <a:pos x="100" y="51"/>
                </a:cxn>
                <a:cxn ang="0">
                  <a:pos x="99" y="62"/>
                </a:cxn>
                <a:cxn ang="0">
                  <a:pos x="96" y="71"/>
                </a:cxn>
                <a:cxn ang="0">
                  <a:pos x="91" y="80"/>
                </a:cxn>
                <a:cxn ang="0">
                  <a:pos x="85" y="88"/>
                </a:cxn>
                <a:cxn ang="0">
                  <a:pos x="77" y="95"/>
                </a:cxn>
                <a:cxn ang="0">
                  <a:pos x="69" y="99"/>
                </a:cxn>
                <a:cxn ang="0">
                  <a:pos x="60" y="102"/>
                </a:cxn>
                <a:cxn ang="0">
                  <a:pos x="50" y="103"/>
                </a:cxn>
              </a:cxnLst>
              <a:rect l="0" t="0" r="r" b="b"/>
              <a:pathLst>
                <a:path w="100" h="103">
                  <a:moveTo>
                    <a:pt x="50" y="103"/>
                  </a:moveTo>
                  <a:lnTo>
                    <a:pt x="39" y="102"/>
                  </a:lnTo>
                  <a:lnTo>
                    <a:pt x="30" y="99"/>
                  </a:lnTo>
                  <a:lnTo>
                    <a:pt x="22" y="95"/>
                  </a:lnTo>
                  <a:lnTo>
                    <a:pt x="14" y="88"/>
                  </a:lnTo>
                  <a:lnTo>
                    <a:pt x="8" y="80"/>
                  </a:lnTo>
                  <a:lnTo>
                    <a:pt x="4" y="71"/>
                  </a:lnTo>
                  <a:lnTo>
                    <a:pt x="1" y="62"/>
                  </a:lnTo>
                  <a:lnTo>
                    <a:pt x="0" y="51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8" y="23"/>
                  </a:lnTo>
                  <a:lnTo>
                    <a:pt x="14" y="15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9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69" y="4"/>
                  </a:lnTo>
                  <a:lnTo>
                    <a:pt x="77" y="8"/>
                  </a:lnTo>
                  <a:lnTo>
                    <a:pt x="85" y="15"/>
                  </a:lnTo>
                  <a:lnTo>
                    <a:pt x="91" y="23"/>
                  </a:lnTo>
                  <a:lnTo>
                    <a:pt x="96" y="31"/>
                  </a:lnTo>
                  <a:lnTo>
                    <a:pt x="99" y="41"/>
                  </a:lnTo>
                  <a:lnTo>
                    <a:pt x="100" y="51"/>
                  </a:lnTo>
                  <a:lnTo>
                    <a:pt x="99" y="62"/>
                  </a:lnTo>
                  <a:lnTo>
                    <a:pt x="96" y="71"/>
                  </a:lnTo>
                  <a:lnTo>
                    <a:pt x="91" y="80"/>
                  </a:lnTo>
                  <a:lnTo>
                    <a:pt x="85" y="88"/>
                  </a:lnTo>
                  <a:lnTo>
                    <a:pt x="77" y="95"/>
                  </a:lnTo>
                  <a:lnTo>
                    <a:pt x="69" y="99"/>
                  </a:lnTo>
                  <a:lnTo>
                    <a:pt x="60" y="102"/>
                  </a:lnTo>
                  <a:lnTo>
                    <a:pt x="50" y="103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00" name="Freeform 208"/>
            <p:cNvSpPr>
              <a:spLocks/>
            </p:cNvSpPr>
            <p:nvPr/>
          </p:nvSpPr>
          <p:spPr bwMode="auto">
            <a:xfrm>
              <a:off x="3490" y="3094"/>
              <a:ext cx="2" cy="3"/>
            </a:xfrm>
            <a:custGeom>
              <a:avLst/>
              <a:gdLst/>
              <a:ahLst/>
              <a:cxnLst>
                <a:cxn ang="0">
                  <a:pos x="28" y="57"/>
                </a:cxn>
                <a:cxn ang="0">
                  <a:pos x="16" y="55"/>
                </a:cxn>
                <a:cxn ang="0">
                  <a:pos x="8" y="49"/>
                </a:cxn>
                <a:cxn ang="0">
                  <a:pos x="2" y="40"/>
                </a:cxn>
                <a:cxn ang="0">
                  <a:pos x="0" y="28"/>
                </a:cxn>
                <a:cxn ang="0">
                  <a:pos x="2" y="17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7" y="8"/>
                </a:cxn>
                <a:cxn ang="0">
                  <a:pos x="53" y="17"/>
                </a:cxn>
                <a:cxn ang="0">
                  <a:pos x="55" y="28"/>
                </a:cxn>
                <a:cxn ang="0">
                  <a:pos x="53" y="40"/>
                </a:cxn>
                <a:cxn ang="0">
                  <a:pos x="47" y="49"/>
                </a:cxn>
                <a:cxn ang="0">
                  <a:pos x="39" y="55"/>
                </a:cxn>
                <a:cxn ang="0">
                  <a:pos x="28" y="57"/>
                </a:cxn>
              </a:cxnLst>
              <a:rect l="0" t="0" r="r" b="b"/>
              <a:pathLst>
                <a:path w="55" h="57">
                  <a:moveTo>
                    <a:pt x="28" y="57"/>
                  </a:moveTo>
                  <a:lnTo>
                    <a:pt x="16" y="55"/>
                  </a:lnTo>
                  <a:lnTo>
                    <a:pt x="8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7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9"/>
                  </a:lnTo>
                  <a:lnTo>
                    <a:pt x="39" y="55"/>
                  </a:lnTo>
                  <a:lnTo>
                    <a:pt x="28" y="57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01" name="Freeform 209"/>
            <p:cNvSpPr>
              <a:spLocks/>
            </p:cNvSpPr>
            <p:nvPr/>
          </p:nvSpPr>
          <p:spPr bwMode="auto">
            <a:xfrm>
              <a:off x="3421" y="3133"/>
              <a:ext cx="2" cy="3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17" y="54"/>
                </a:cxn>
                <a:cxn ang="0">
                  <a:pos x="9" y="48"/>
                </a:cxn>
                <a:cxn ang="0">
                  <a:pos x="2" y="40"/>
                </a:cxn>
                <a:cxn ang="0">
                  <a:pos x="0" y="28"/>
                </a:cxn>
                <a:cxn ang="0">
                  <a:pos x="2" y="16"/>
                </a:cxn>
                <a:cxn ang="0">
                  <a:pos x="9" y="8"/>
                </a:cxn>
                <a:cxn ang="0">
                  <a:pos x="17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7" y="8"/>
                </a:cxn>
                <a:cxn ang="0">
                  <a:pos x="53" y="16"/>
                </a:cxn>
                <a:cxn ang="0">
                  <a:pos x="55" y="28"/>
                </a:cxn>
                <a:cxn ang="0">
                  <a:pos x="53" y="40"/>
                </a:cxn>
                <a:cxn ang="0">
                  <a:pos x="47" y="48"/>
                </a:cxn>
                <a:cxn ang="0">
                  <a:pos x="39" y="54"/>
                </a:cxn>
                <a:cxn ang="0">
                  <a:pos x="28" y="56"/>
                </a:cxn>
              </a:cxnLst>
              <a:rect l="0" t="0" r="r" b="b"/>
              <a:pathLst>
                <a:path w="55" h="56">
                  <a:moveTo>
                    <a:pt x="28" y="56"/>
                  </a:moveTo>
                  <a:lnTo>
                    <a:pt x="17" y="54"/>
                  </a:lnTo>
                  <a:lnTo>
                    <a:pt x="9" y="48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9" y="8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6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8"/>
                  </a:lnTo>
                  <a:lnTo>
                    <a:pt x="39" y="54"/>
                  </a:lnTo>
                  <a:lnTo>
                    <a:pt x="28" y="5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02" name="Freeform 210"/>
            <p:cNvSpPr>
              <a:spLocks/>
            </p:cNvSpPr>
            <p:nvPr/>
          </p:nvSpPr>
          <p:spPr bwMode="auto">
            <a:xfrm>
              <a:off x="3433" y="3076"/>
              <a:ext cx="29" cy="29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0" y="222"/>
                </a:cxn>
                <a:cxn ang="0">
                  <a:pos x="125" y="522"/>
                </a:cxn>
                <a:cxn ang="0">
                  <a:pos x="624" y="301"/>
                </a:cxn>
                <a:cxn ang="0">
                  <a:pos x="498" y="0"/>
                </a:cxn>
              </a:cxnLst>
              <a:rect l="0" t="0" r="r" b="b"/>
              <a:pathLst>
                <a:path w="624" h="522">
                  <a:moveTo>
                    <a:pt x="498" y="0"/>
                  </a:moveTo>
                  <a:lnTo>
                    <a:pt x="0" y="222"/>
                  </a:lnTo>
                  <a:lnTo>
                    <a:pt x="125" y="522"/>
                  </a:lnTo>
                  <a:lnTo>
                    <a:pt x="624" y="30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03" name="Freeform 211"/>
            <p:cNvSpPr>
              <a:spLocks/>
            </p:cNvSpPr>
            <p:nvPr/>
          </p:nvSpPr>
          <p:spPr bwMode="auto">
            <a:xfrm>
              <a:off x="3434" y="3077"/>
              <a:ext cx="27" cy="27"/>
            </a:xfrm>
            <a:custGeom>
              <a:avLst/>
              <a:gdLst/>
              <a:ahLst/>
              <a:cxnLst>
                <a:cxn ang="0">
                  <a:pos x="474" y="0"/>
                </a:cxn>
                <a:cxn ang="0">
                  <a:pos x="0" y="211"/>
                </a:cxn>
                <a:cxn ang="0">
                  <a:pos x="114" y="484"/>
                </a:cxn>
                <a:cxn ang="0">
                  <a:pos x="589" y="273"/>
                </a:cxn>
                <a:cxn ang="0">
                  <a:pos x="474" y="0"/>
                </a:cxn>
              </a:cxnLst>
              <a:rect l="0" t="0" r="r" b="b"/>
              <a:pathLst>
                <a:path w="589" h="484">
                  <a:moveTo>
                    <a:pt x="474" y="0"/>
                  </a:moveTo>
                  <a:lnTo>
                    <a:pt x="0" y="211"/>
                  </a:lnTo>
                  <a:lnTo>
                    <a:pt x="114" y="484"/>
                  </a:lnTo>
                  <a:lnTo>
                    <a:pt x="589" y="27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04" name="Freeform 212"/>
            <p:cNvSpPr>
              <a:spLocks/>
            </p:cNvSpPr>
            <p:nvPr/>
          </p:nvSpPr>
          <p:spPr bwMode="auto">
            <a:xfrm>
              <a:off x="3434" y="3078"/>
              <a:ext cx="27" cy="26"/>
            </a:xfrm>
            <a:custGeom>
              <a:avLst/>
              <a:gdLst/>
              <a:ahLst/>
              <a:cxnLst>
                <a:cxn ang="0">
                  <a:pos x="473" y="0"/>
                </a:cxn>
                <a:cxn ang="0">
                  <a:pos x="0" y="211"/>
                </a:cxn>
                <a:cxn ang="0">
                  <a:pos x="108" y="471"/>
                </a:cxn>
                <a:cxn ang="0">
                  <a:pos x="583" y="260"/>
                </a:cxn>
                <a:cxn ang="0">
                  <a:pos x="473" y="0"/>
                </a:cxn>
              </a:cxnLst>
              <a:rect l="0" t="0" r="r" b="b"/>
              <a:pathLst>
                <a:path w="583" h="471">
                  <a:moveTo>
                    <a:pt x="473" y="0"/>
                  </a:moveTo>
                  <a:lnTo>
                    <a:pt x="0" y="211"/>
                  </a:lnTo>
                  <a:lnTo>
                    <a:pt x="108" y="471"/>
                  </a:lnTo>
                  <a:lnTo>
                    <a:pt x="583" y="260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878F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05" name="Freeform 213"/>
            <p:cNvSpPr>
              <a:spLocks/>
            </p:cNvSpPr>
            <p:nvPr/>
          </p:nvSpPr>
          <p:spPr bwMode="auto">
            <a:xfrm>
              <a:off x="3447" y="3082"/>
              <a:ext cx="10" cy="13"/>
            </a:xfrm>
            <a:custGeom>
              <a:avLst/>
              <a:gdLst/>
              <a:ahLst/>
              <a:cxnLst>
                <a:cxn ang="0">
                  <a:pos x="159" y="223"/>
                </a:cxn>
                <a:cxn ang="0">
                  <a:pos x="137" y="231"/>
                </a:cxn>
                <a:cxn ang="0">
                  <a:pos x="115" y="234"/>
                </a:cxn>
                <a:cxn ang="0">
                  <a:pos x="93" y="232"/>
                </a:cxn>
                <a:cxn ang="0">
                  <a:pos x="73" y="225"/>
                </a:cxn>
                <a:cxn ang="0">
                  <a:pos x="54" y="215"/>
                </a:cxn>
                <a:cxn ang="0">
                  <a:pos x="36" y="201"/>
                </a:cxn>
                <a:cxn ang="0">
                  <a:pos x="22" y="184"/>
                </a:cxn>
                <a:cxn ang="0">
                  <a:pos x="11" y="163"/>
                </a:cxn>
                <a:cxn ang="0">
                  <a:pos x="4" y="141"/>
                </a:cxn>
                <a:cxn ang="0">
                  <a:pos x="0" y="118"/>
                </a:cxn>
                <a:cxn ang="0">
                  <a:pos x="3" y="96"/>
                </a:cxn>
                <a:cxn ang="0">
                  <a:pos x="9" y="74"/>
                </a:cxn>
                <a:cxn ang="0">
                  <a:pos x="19" y="55"/>
                </a:cxn>
                <a:cxn ang="0">
                  <a:pos x="32" y="37"/>
                </a:cxn>
                <a:cxn ang="0">
                  <a:pos x="48" y="22"/>
                </a:cxn>
                <a:cxn ang="0">
                  <a:pos x="69" y="10"/>
                </a:cxn>
                <a:cxn ang="0">
                  <a:pos x="90" y="3"/>
                </a:cxn>
                <a:cxn ang="0">
                  <a:pos x="113" y="0"/>
                </a:cxn>
                <a:cxn ang="0">
                  <a:pos x="134" y="2"/>
                </a:cxn>
                <a:cxn ang="0">
                  <a:pos x="156" y="8"/>
                </a:cxn>
                <a:cxn ang="0">
                  <a:pos x="174" y="19"/>
                </a:cxn>
                <a:cxn ang="0">
                  <a:pos x="191" y="32"/>
                </a:cxn>
                <a:cxn ang="0">
                  <a:pos x="206" y="49"/>
                </a:cxn>
                <a:cxn ang="0">
                  <a:pos x="217" y="70"/>
                </a:cxn>
                <a:cxn ang="0">
                  <a:pos x="224" y="93"/>
                </a:cxn>
                <a:cxn ang="0">
                  <a:pos x="227" y="116"/>
                </a:cxn>
                <a:cxn ang="0">
                  <a:pos x="225" y="138"/>
                </a:cxn>
                <a:cxn ang="0">
                  <a:pos x="219" y="159"/>
                </a:cxn>
                <a:cxn ang="0">
                  <a:pos x="209" y="179"/>
                </a:cxn>
                <a:cxn ang="0">
                  <a:pos x="195" y="197"/>
                </a:cxn>
                <a:cxn ang="0">
                  <a:pos x="179" y="212"/>
                </a:cxn>
                <a:cxn ang="0">
                  <a:pos x="159" y="223"/>
                </a:cxn>
              </a:cxnLst>
              <a:rect l="0" t="0" r="r" b="b"/>
              <a:pathLst>
                <a:path w="227" h="234">
                  <a:moveTo>
                    <a:pt x="159" y="223"/>
                  </a:moveTo>
                  <a:lnTo>
                    <a:pt x="137" y="231"/>
                  </a:lnTo>
                  <a:lnTo>
                    <a:pt x="115" y="234"/>
                  </a:lnTo>
                  <a:lnTo>
                    <a:pt x="93" y="232"/>
                  </a:lnTo>
                  <a:lnTo>
                    <a:pt x="73" y="225"/>
                  </a:lnTo>
                  <a:lnTo>
                    <a:pt x="54" y="215"/>
                  </a:lnTo>
                  <a:lnTo>
                    <a:pt x="36" y="201"/>
                  </a:lnTo>
                  <a:lnTo>
                    <a:pt x="22" y="184"/>
                  </a:lnTo>
                  <a:lnTo>
                    <a:pt x="11" y="163"/>
                  </a:lnTo>
                  <a:lnTo>
                    <a:pt x="4" y="141"/>
                  </a:lnTo>
                  <a:lnTo>
                    <a:pt x="0" y="118"/>
                  </a:lnTo>
                  <a:lnTo>
                    <a:pt x="3" y="96"/>
                  </a:lnTo>
                  <a:lnTo>
                    <a:pt x="9" y="74"/>
                  </a:lnTo>
                  <a:lnTo>
                    <a:pt x="19" y="55"/>
                  </a:lnTo>
                  <a:lnTo>
                    <a:pt x="32" y="37"/>
                  </a:lnTo>
                  <a:lnTo>
                    <a:pt x="48" y="22"/>
                  </a:lnTo>
                  <a:lnTo>
                    <a:pt x="69" y="10"/>
                  </a:lnTo>
                  <a:lnTo>
                    <a:pt x="90" y="3"/>
                  </a:lnTo>
                  <a:lnTo>
                    <a:pt x="113" y="0"/>
                  </a:lnTo>
                  <a:lnTo>
                    <a:pt x="134" y="2"/>
                  </a:lnTo>
                  <a:lnTo>
                    <a:pt x="156" y="8"/>
                  </a:lnTo>
                  <a:lnTo>
                    <a:pt x="174" y="19"/>
                  </a:lnTo>
                  <a:lnTo>
                    <a:pt x="191" y="32"/>
                  </a:lnTo>
                  <a:lnTo>
                    <a:pt x="206" y="49"/>
                  </a:lnTo>
                  <a:lnTo>
                    <a:pt x="217" y="70"/>
                  </a:lnTo>
                  <a:lnTo>
                    <a:pt x="224" y="93"/>
                  </a:lnTo>
                  <a:lnTo>
                    <a:pt x="227" y="116"/>
                  </a:lnTo>
                  <a:lnTo>
                    <a:pt x="225" y="138"/>
                  </a:lnTo>
                  <a:lnTo>
                    <a:pt x="219" y="159"/>
                  </a:lnTo>
                  <a:lnTo>
                    <a:pt x="209" y="179"/>
                  </a:lnTo>
                  <a:lnTo>
                    <a:pt x="195" y="197"/>
                  </a:lnTo>
                  <a:lnTo>
                    <a:pt x="179" y="212"/>
                  </a:lnTo>
                  <a:lnTo>
                    <a:pt x="159" y="223"/>
                  </a:lnTo>
                  <a:close/>
                </a:path>
              </a:pathLst>
            </a:custGeom>
            <a:solidFill>
              <a:srgbClr val="E3333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06" name="Freeform 214"/>
            <p:cNvSpPr>
              <a:spLocks/>
            </p:cNvSpPr>
            <p:nvPr/>
          </p:nvSpPr>
          <p:spPr bwMode="auto">
            <a:xfrm>
              <a:off x="3447" y="3082"/>
              <a:ext cx="10" cy="12"/>
            </a:xfrm>
            <a:custGeom>
              <a:avLst/>
              <a:gdLst/>
              <a:ahLst/>
              <a:cxnLst>
                <a:cxn ang="0">
                  <a:pos x="146" y="206"/>
                </a:cxn>
                <a:cxn ang="0">
                  <a:pos x="125" y="212"/>
                </a:cxn>
                <a:cxn ang="0">
                  <a:pos x="105" y="214"/>
                </a:cxn>
                <a:cxn ang="0">
                  <a:pos x="84" y="212"/>
                </a:cxn>
                <a:cxn ang="0">
                  <a:pos x="66" y="206"/>
                </a:cxn>
                <a:cxn ang="0">
                  <a:pos x="48" y="196"/>
                </a:cxn>
                <a:cxn ang="0">
                  <a:pos x="31" y="183"/>
                </a:cxn>
                <a:cxn ang="0">
                  <a:pos x="18" y="168"/>
                </a:cxn>
                <a:cxn ang="0">
                  <a:pos x="8" y="149"/>
                </a:cxn>
                <a:cxn ang="0">
                  <a:pos x="2" y="129"/>
                </a:cxn>
                <a:cxn ang="0">
                  <a:pos x="0" y="108"/>
                </a:cxn>
                <a:cxn ang="0">
                  <a:pos x="2" y="86"/>
                </a:cxn>
                <a:cxn ang="0">
                  <a:pos x="8" y="67"/>
                </a:cxn>
                <a:cxn ang="0">
                  <a:pos x="17" y="49"/>
                </a:cxn>
                <a:cxn ang="0">
                  <a:pos x="29" y="33"/>
                </a:cxn>
                <a:cxn ang="0">
                  <a:pos x="45" y="19"/>
                </a:cxn>
                <a:cxn ang="0">
                  <a:pos x="63" y="8"/>
                </a:cxn>
                <a:cxn ang="0">
                  <a:pos x="83" y="2"/>
                </a:cxn>
                <a:cxn ang="0">
                  <a:pos x="104" y="0"/>
                </a:cxn>
                <a:cxn ang="0">
                  <a:pos x="123" y="2"/>
                </a:cxn>
                <a:cxn ang="0">
                  <a:pos x="142" y="7"/>
                </a:cxn>
                <a:cxn ang="0">
                  <a:pos x="161" y="17"/>
                </a:cxn>
                <a:cxn ang="0">
                  <a:pos x="176" y="30"/>
                </a:cxn>
                <a:cxn ang="0">
                  <a:pos x="189" y="45"/>
                </a:cxn>
                <a:cxn ang="0">
                  <a:pos x="200" y="63"/>
                </a:cxn>
                <a:cxn ang="0">
                  <a:pos x="206" y="84"/>
                </a:cxn>
                <a:cxn ang="0">
                  <a:pos x="208" y="105"/>
                </a:cxn>
                <a:cxn ang="0">
                  <a:pos x="206" y="127"/>
                </a:cxn>
                <a:cxn ang="0">
                  <a:pos x="201" y="147"/>
                </a:cxn>
                <a:cxn ang="0">
                  <a:pos x="191" y="164"/>
                </a:cxn>
                <a:cxn ang="0">
                  <a:pos x="179" y="181"/>
                </a:cxn>
                <a:cxn ang="0">
                  <a:pos x="164" y="195"/>
                </a:cxn>
                <a:cxn ang="0">
                  <a:pos x="146" y="206"/>
                </a:cxn>
              </a:cxnLst>
              <a:rect l="0" t="0" r="r" b="b"/>
              <a:pathLst>
                <a:path w="208" h="214">
                  <a:moveTo>
                    <a:pt x="146" y="206"/>
                  </a:moveTo>
                  <a:lnTo>
                    <a:pt x="125" y="212"/>
                  </a:lnTo>
                  <a:lnTo>
                    <a:pt x="105" y="214"/>
                  </a:lnTo>
                  <a:lnTo>
                    <a:pt x="84" y="212"/>
                  </a:lnTo>
                  <a:lnTo>
                    <a:pt x="66" y="206"/>
                  </a:lnTo>
                  <a:lnTo>
                    <a:pt x="48" y="196"/>
                  </a:lnTo>
                  <a:lnTo>
                    <a:pt x="31" y="183"/>
                  </a:lnTo>
                  <a:lnTo>
                    <a:pt x="18" y="168"/>
                  </a:lnTo>
                  <a:lnTo>
                    <a:pt x="8" y="149"/>
                  </a:lnTo>
                  <a:lnTo>
                    <a:pt x="2" y="129"/>
                  </a:lnTo>
                  <a:lnTo>
                    <a:pt x="0" y="108"/>
                  </a:lnTo>
                  <a:lnTo>
                    <a:pt x="2" y="86"/>
                  </a:lnTo>
                  <a:lnTo>
                    <a:pt x="8" y="67"/>
                  </a:lnTo>
                  <a:lnTo>
                    <a:pt x="17" y="49"/>
                  </a:lnTo>
                  <a:lnTo>
                    <a:pt x="29" y="33"/>
                  </a:lnTo>
                  <a:lnTo>
                    <a:pt x="45" y="19"/>
                  </a:lnTo>
                  <a:lnTo>
                    <a:pt x="63" y="8"/>
                  </a:lnTo>
                  <a:lnTo>
                    <a:pt x="83" y="2"/>
                  </a:lnTo>
                  <a:lnTo>
                    <a:pt x="104" y="0"/>
                  </a:lnTo>
                  <a:lnTo>
                    <a:pt x="123" y="2"/>
                  </a:lnTo>
                  <a:lnTo>
                    <a:pt x="142" y="7"/>
                  </a:lnTo>
                  <a:lnTo>
                    <a:pt x="161" y="17"/>
                  </a:lnTo>
                  <a:lnTo>
                    <a:pt x="176" y="30"/>
                  </a:lnTo>
                  <a:lnTo>
                    <a:pt x="189" y="45"/>
                  </a:lnTo>
                  <a:lnTo>
                    <a:pt x="200" y="63"/>
                  </a:lnTo>
                  <a:lnTo>
                    <a:pt x="206" y="84"/>
                  </a:lnTo>
                  <a:lnTo>
                    <a:pt x="208" y="105"/>
                  </a:lnTo>
                  <a:lnTo>
                    <a:pt x="206" y="127"/>
                  </a:lnTo>
                  <a:lnTo>
                    <a:pt x="201" y="147"/>
                  </a:lnTo>
                  <a:lnTo>
                    <a:pt x="191" y="164"/>
                  </a:lnTo>
                  <a:lnTo>
                    <a:pt x="179" y="181"/>
                  </a:lnTo>
                  <a:lnTo>
                    <a:pt x="164" y="195"/>
                  </a:lnTo>
                  <a:lnTo>
                    <a:pt x="146" y="206"/>
                  </a:lnTo>
                  <a:close/>
                </a:path>
              </a:pathLst>
            </a:custGeom>
            <a:solidFill>
              <a:srgbClr val="EB5F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07" name="Freeform 215"/>
            <p:cNvSpPr>
              <a:spLocks/>
            </p:cNvSpPr>
            <p:nvPr/>
          </p:nvSpPr>
          <p:spPr bwMode="auto">
            <a:xfrm>
              <a:off x="3448" y="3083"/>
              <a:ext cx="8" cy="10"/>
            </a:xfrm>
            <a:custGeom>
              <a:avLst/>
              <a:gdLst/>
              <a:ahLst/>
              <a:cxnLst>
                <a:cxn ang="0">
                  <a:pos x="131" y="187"/>
                </a:cxn>
                <a:cxn ang="0">
                  <a:pos x="113" y="193"/>
                </a:cxn>
                <a:cxn ang="0">
                  <a:pos x="95" y="194"/>
                </a:cxn>
                <a:cxn ang="0">
                  <a:pos x="76" y="192"/>
                </a:cxn>
                <a:cxn ang="0">
                  <a:pos x="59" y="187"/>
                </a:cxn>
                <a:cxn ang="0">
                  <a:pos x="44" y="178"/>
                </a:cxn>
                <a:cxn ang="0">
                  <a:pos x="29" y="167"/>
                </a:cxn>
                <a:cxn ang="0">
                  <a:pos x="17" y="152"/>
                </a:cxn>
                <a:cxn ang="0">
                  <a:pos x="8" y="135"/>
                </a:cxn>
                <a:cxn ang="0">
                  <a:pos x="2" y="116"/>
                </a:cxn>
                <a:cxn ang="0">
                  <a:pos x="0" y="97"/>
                </a:cxn>
                <a:cxn ang="0">
                  <a:pos x="2" y="79"/>
                </a:cxn>
                <a:cxn ang="0">
                  <a:pos x="7" y="61"/>
                </a:cxn>
                <a:cxn ang="0">
                  <a:pos x="15" y="45"/>
                </a:cxn>
                <a:cxn ang="0">
                  <a:pos x="26" y="30"/>
                </a:cxn>
                <a:cxn ang="0">
                  <a:pos x="41" y="17"/>
                </a:cxn>
                <a:cxn ang="0">
                  <a:pos x="57" y="8"/>
                </a:cxn>
                <a:cxn ang="0">
                  <a:pos x="75" y="1"/>
                </a:cxn>
                <a:cxn ang="0">
                  <a:pos x="95" y="0"/>
                </a:cxn>
                <a:cxn ang="0">
                  <a:pos x="112" y="1"/>
                </a:cxn>
                <a:cxn ang="0">
                  <a:pos x="130" y="7"/>
                </a:cxn>
                <a:cxn ang="0">
                  <a:pos x="146" y="15"/>
                </a:cxn>
                <a:cxn ang="0">
                  <a:pos x="160" y="27"/>
                </a:cxn>
                <a:cxn ang="0">
                  <a:pos x="172" y="41"/>
                </a:cxn>
                <a:cxn ang="0">
                  <a:pos x="181" y="58"/>
                </a:cxn>
                <a:cxn ang="0">
                  <a:pos x="187" y="77"/>
                </a:cxn>
                <a:cxn ang="0">
                  <a:pos x="189" y="96"/>
                </a:cxn>
                <a:cxn ang="0">
                  <a:pos x="188" y="114"/>
                </a:cxn>
                <a:cxn ang="0">
                  <a:pos x="182" y="132"/>
                </a:cxn>
                <a:cxn ang="0">
                  <a:pos x="174" y="149"/>
                </a:cxn>
                <a:cxn ang="0">
                  <a:pos x="163" y="165"/>
                </a:cxn>
                <a:cxn ang="0">
                  <a:pos x="149" y="177"/>
                </a:cxn>
                <a:cxn ang="0">
                  <a:pos x="131" y="187"/>
                </a:cxn>
              </a:cxnLst>
              <a:rect l="0" t="0" r="r" b="b"/>
              <a:pathLst>
                <a:path w="189" h="194">
                  <a:moveTo>
                    <a:pt x="131" y="187"/>
                  </a:moveTo>
                  <a:lnTo>
                    <a:pt x="113" y="193"/>
                  </a:lnTo>
                  <a:lnTo>
                    <a:pt x="95" y="194"/>
                  </a:lnTo>
                  <a:lnTo>
                    <a:pt x="76" y="192"/>
                  </a:lnTo>
                  <a:lnTo>
                    <a:pt x="59" y="187"/>
                  </a:lnTo>
                  <a:lnTo>
                    <a:pt x="44" y="178"/>
                  </a:lnTo>
                  <a:lnTo>
                    <a:pt x="29" y="167"/>
                  </a:lnTo>
                  <a:lnTo>
                    <a:pt x="17" y="152"/>
                  </a:lnTo>
                  <a:lnTo>
                    <a:pt x="8" y="135"/>
                  </a:lnTo>
                  <a:lnTo>
                    <a:pt x="2" y="116"/>
                  </a:lnTo>
                  <a:lnTo>
                    <a:pt x="0" y="97"/>
                  </a:lnTo>
                  <a:lnTo>
                    <a:pt x="2" y="79"/>
                  </a:lnTo>
                  <a:lnTo>
                    <a:pt x="7" y="61"/>
                  </a:lnTo>
                  <a:lnTo>
                    <a:pt x="15" y="45"/>
                  </a:lnTo>
                  <a:lnTo>
                    <a:pt x="26" y="30"/>
                  </a:lnTo>
                  <a:lnTo>
                    <a:pt x="41" y="17"/>
                  </a:lnTo>
                  <a:lnTo>
                    <a:pt x="57" y="8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2" y="1"/>
                  </a:lnTo>
                  <a:lnTo>
                    <a:pt x="130" y="7"/>
                  </a:lnTo>
                  <a:lnTo>
                    <a:pt x="146" y="15"/>
                  </a:lnTo>
                  <a:lnTo>
                    <a:pt x="160" y="27"/>
                  </a:lnTo>
                  <a:lnTo>
                    <a:pt x="172" y="41"/>
                  </a:lnTo>
                  <a:lnTo>
                    <a:pt x="181" y="58"/>
                  </a:lnTo>
                  <a:lnTo>
                    <a:pt x="187" y="77"/>
                  </a:lnTo>
                  <a:lnTo>
                    <a:pt x="189" y="96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9"/>
                  </a:lnTo>
                  <a:lnTo>
                    <a:pt x="163" y="165"/>
                  </a:lnTo>
                  <a:lnTo>
                    <a:pt x="149" y="177"/>
                  </a:lnTo>
                  <a:lnTo>
                    <a:pt x="131" y="187"/>
                  </a:lnTo>
                  <a:close/>
                </a:path>
              </a:pathLst>
            </a:custGeom>
            <a:solidFill>
              <a:srgbClr val="F087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08" name="Freeform 216"/>
            <p:cNvSpPr>
              <a:spLocks/>
            </p:cNvSpPr>
            <p:nvPr/>
          </p:nvSpPr>
          <p:spPr bwMode="auto">
            <a:xfrm>
              <a:off x="3448" y="3083"/>
              <a:ext cx="8" cy="10"/>
            </a:xfrm>
            <a:custGeom>
              <a:avLst/>
              <a:gdLst/>
              <a:ahLst/>
              <a:cxnLst>
                <a:cxn ang="0">
                  <a:pos x="120" y="170"/>
                </a:cxn>
                <a:cxn ang="0">
                  <a:pos x="104" y="175"/>
                </a:cxn>
                <a:cxn ang="0">
                  <a:pos x="87" y="177"/>
                </a:cxn>
                <a:cxn ang="0">
                  <a:pos x="70" y="176"/>
                </a:cxn>
                <a:cxn ang="0">
                  <a:pos x="54" y="171"/>
                </a:cxn>
                <a:cxn ang="0">
                  <a:pos x="40" y="163"/>
                </a:cxn>
                <a:cxn ang="0">
                  <a:pos x="27" y="152"/>
                </a:cxn>
                <a:cxn ang="0">
                  <a:pos x="15" y="139"/>
                </a:cxn>
                <a:cxn ang="0">
                  <a:pos x="7" y="124"/>
                </a:cxn>
                <a:cxn ang="0">
                  <a:pos x="2" y="107"/>
                </a:cxn>
                <a:cxn ang="0">
                  <a:pos x="0" y="90"/>
                </a:cxn>
                <a:cxn ang="0">
                  <a:pos x="2" y="72"/>
                </a:cxn>
                <a:cxn ang="0">
                  <a:pos x="7" y="56"/>
                </a:cxn>
                <a:cxn ang="0">
                  <a:pos x="14" y="41"/>
                </a:cxn>
                <a:cxn ang="0">
                  <a:pos x="25" y="28"/>
                </a:cxn>
                <a:cxn ang="0">
                  <a:pos x="37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5" y="0"/>
                </a:cxn>
                <a:cxn ang="0">
                  <a:pos x="102" y="2"/>
                </a:cxn>
                <a:cxn ang="0">
                  <a:pos x="117" y="7"/>
                </a:cxn>
                <a:cxn ang="0">
                  <a:pos x="132" y="15"/>
                </a:cxn>
                <a:cxn ang="0">
                  <a:pos x="145" y="25"/>
                </a:cxn>
                <a:cxn ang="0">
                  <a:pos x="156" y="38"/>
                </a:cxn>
                <a:cxn ang="0">
                  <a:pos x="164" y="53"/>
                </a:cxn>
                <a:cxn ang="0">
                  <a:pos x="169" y="70"/>
                </a:cxn>
                <a:cxn ang="0">
                  <a:pos x="171" y="88"/>
                </a:cxn>
                <a:cxn ang="0">
                  <a:pos x="169" y="105"/>
                </a:cxn>
                <a:cxn ang="0">
                  <a:pos x="165" y="121"/>
                </a:cxn>
                <a:cxn ang="0">
                  <a:pos x="158" y="136"/>
                </a:cxn>
                <a:cxn ang="0">
                  <a:pos x="148" y="150"/>
                </a:cxn>
                <a:cxn ang="0">
                  <a:pos x="136" y="162"/>
                </a:cxn>
                <a:cxn ang="0">
                  <a:pos x="120" y="170"/>
                </a:cxn>
              </a:cxnLst>
              <a:rect l="0" t="0" r="r" b="b"/>
              <a:pathLst>
                <a:path w="171" h="177">
                  <a:moveTo>
                    <a:pt x="120" y="170"/>
                  </a:moveTo>
                  <a:lnTo>
                    <a:pt x="104" y="175"/>
                  </a:lnTo>
                  <a:lnTo>
                    <a:pt x="87" y="177"/>
                  </a:lnTo>
                  <a:lnTo>
                    <a:pt x="70" y="176"/>
                  </a:lnTo>
                  <a:lnTo>
                    <a:pt x="54" y="171"/>
                  </a:lnTo>
                  <a:lnTo>
                    <a:pt x="40" y="163"/>
                  </a:lnTo>
                  <a:lnTo>
                    <a:pt x="27" y="152"/>
                  </a:lnTo>
                  <a:lnTo>
                    <a:pt x="15" y="139"/>
                  </a:lnTo>
                  <a:lnTo>
                    <a:pt x="7" y="124"/>
                  </a:lnTo>
                  <a:lnTo>
                    <a:pt x="2" y="107"/>
                  </a:lnTo>
                  <a:lnTo>
                    <a:pt x="0" y="90"/>
                  </a:lnTo>
                  <a:lnTo>
                    <a:pt x="2" y="72"/>
                  </a:lnTo>
                  <a:lnTo>
                    <a:pt x="7" y="56"/>
                  </a:lnTo>
                  <a:lnTo>
                    <a:pt x="14" y="41"/>
                  </a:lnTo>
                  <a:lnTo>
                    <a:pt x="25" y="28"/>
                  </a:lnTo>
                  <a:lnTo>
                    <a:pt x="37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7" y="7"/>
                  </a:lnTo>
                  <a:lnTo>
                    <a:pt x="132" y="15"/>
                  </a:lnTo>
                  <a:lnTo>
                    <a:pt x="145" y="25"/>
                  </a:lnTo>
                  <a:lnTo>
                    <a:pt x="156" y="38"/>
                  </a:lnTo>
                  <a:lnTo>
                    <a:pt x="164" y="53"/>
                  </a:lnTo>
                  <a:lnTo>
                    <a:pt x="169" y="70"/>
                  </a:lnTo>
                  <a:lnTo>
                    <a:pt x="171" y="88"/>
                  </a:lnTo>
                  <a:lnTo>
                    <a:pt x="169" y="105"/>
                  </a:lnTo>
                  <a:lnTo>
                    <a:pt x="165" y="121"/>
                  </a:lnTo>
                  <a:lnTo>
                    <a:pt x="158" y="136"/>
                  </a:lnTo>
                  <a:lnTo>
                    <a:pt x="148" y="150"/>
                  </a:lnTo>
                  <a:lnTo>
                    <a:pt x="136" y="162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F5AE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09" name="Freeform 217"/>
            <p:cNvSpPr>
              <a:spLocks/>
            </p:cNvSpPr>
            <p:nvPr/>
          </p:nvSpPr>
          <p:spPr bwMode="auto">
            <a:xfrm>
              <a:off x="3449" y="3083"/>
              <a:ext cx="7" cy="9"/>
            </a:xfrm>
            <a:custGeom>
              <a:avLst/>
              <a:gdLst/>
              <a:ahLst/>
              <a:cxnLst>
                <a:cxn ang="0">
                  <a:pos x="106" y="149"/>
                </a:cxn>
                <a:cxn ang="0">
                  <a:pos x="92" y="155"/>
                </a:cxn>
                <a:cxn ang="0">
                  <a:pos x="77" y="156"/>
                </a:cxn>
                <a:cxn ang="0">
                  <a:pos x="63" y="155"/>
                </a:cxn>
                <a:cxn ang="0">
                  <a:pos x="48" y="150"/>
                </a:cxn>
                <a:cxn ang="0">
                  <a:pos x="35" y="143"/>
                </a:cxn>
                <a:cxn ang="0">
                  <a:pos x="24" y="133"/>
                </a:cxn>
                <a:cxn ang="0">
                  <a:pos x="14" y="122"/>
                </a:cxn>
                <a:cxn ang="0">
                  <a:pos x="6" y="108"/>
                </a:cxn>
                <a:cxn ang="0">
                  <a:pos x="2" y="93"/>
                </a:cxn>
                <a:cxn ang="0">
                  <a:pos x="0" y="78"/>
                </a:cxn>
                <a:cxn ang="0">
                  <a:pos x="1" y="63"/>
                </a:cxn>
                <a:cxn ang="0">
                  <a:pos x="5" y="49"/>
                </a:cxn>
                <a:cxn ang="0">
                  <a:pos x="13" y="35"/>
                </a:cxn>
                <a:cxn ang="0">
                  <a:pos x="22" y="24"/>
                </a:cxn>
                <a:cxn ang="0">
                  <a:pos x="33" y="13"/>
                </a:cxn>
                <a:cxn ang="0">
                  <a:pos x="46" y="6"/>
                </a:cxn>
                <a:cxn ang="0">
                  <a:pos x="60" y="1"/>
                </a:cxn>
                <a:cxn ang="0">
                  <a:pos x="76" y="0"/>
                </a:cxn>
                <a:cxn ang="0">
                  <a:pos x="90" y="1"/>
                </a:cxn>
                <a:cxn ang="0">
                  <a:pos x="104" y="5"/>
                </a:cxn>
                <a:cxn ang="0">
                  <a:pos x="118" y="11"/>
                </a:cxn>
                <a:cxn ang="0">
                  <a:pos x="129" y="21"/>
                </a:cxn>
                <a:cxn ang="0">
                  <a:pos x="139" y="32"/>
                </a:cxn>
                <a:cxn ang="0">
                  <a:pos x="146" y="46"/>
                </a:cxn>
                <a:cxn ang="0">
                  <a:pos x="150" y="61"/>
                </a:cxn>
                <a:cxn ang="0">
                  <a:pos x="152" y="77"/>
                </a:cxn>
                <a:cxn ang="0">
                  <a:pos x="151" y="91"/>
                </a:cxn>
                <a:cxn ang="0">
                  <a:pos x="147" y="106"/>
                </a:cxn>
                <a:cxn ang="0">
                  <a:pos x="140" y="120"/>
                </a:cxn>
                <a:cxn ang="0">
                  <a:pos x="131" y="131"/>
                </a:cxn>
                <a:cxn ang="0">
                  <a:pos x="120" y="142"/>
                </a:cxn>
                <a:cxn ang="0">
                  <a:pos x="106" y="149"/>
                </a:cxn>
              </a:cxnLst>
              <a:rect l="0" t="0" r="r" b="b"/>
              <a:pathLst>
                <a:path w="152" h="156">
                  <a:moveTo>
                    <a:pt x="106" y="149"/>
                  </a:moveTo>
                  <a:lnTo>
                    <a:pt x="92" y="155"/>
                  </a:lnTo>
                  <a:lnTo>
                    <a:pt x="77" y="156"/>
                  </a:lnTo>
                  <a:lnTo>
                    <a:pt x="63" y="155"/>
                  </a:lnTo>
                  <a:lnTo>
                    <a:pt x="48" y="150"/>
                  </a:lnTo>
                  <a:lnTo>
                    <a:pt x="35" y="143"/>
                  </a:lnTo>
                  <a:lnTo>
                    <a:pt x="24" y="133"/>
                  </a:lnTo>
                  <a:lnTo>
                    <a:pt x="14" y="122"/>
                  </a:lnTo>
                  <a:lnTo>
                    <a:pt x="6" y="108"/>
                  </a:lnTo>
                  <a:lnTo>
                    <a:pt x="2" y="93"/>
                  </a:lnTo>
                  <a:lnTo>
                    <a:pt x="0" y="78"/>
                  </a:lnTo>
                  <a:lnTo>
                    <a:pt x="1" y="63"/>
                  </a:lnTo>
                  <a:lnTo>
                    <a:pt x="5" y="49"/>
                  </a:lnTo>
                  <a:lnTo>
                    <a:pt x="13" y="35"/>
                  </a:lnTo>
                  <a:lnTo>
                    <a:pt x="22" y="24"/>
                  </a:lnTo>
                  <a:lnTo>
                    <a:pt x="33" y="13"/>
                  </a:lnTo>
                  <a:lnTo>
                    <a:pt x="46" y="6"/>
                  </a:lnTo>
                  <a:lnTo>
                    <a:pt x="60" y="1"/>
                  </a:lnTo>
                  <a:lnTo>
                    <a:pt x="76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8" y="11"/>
                  </a:lnTo>
                  <a:lnTo>
                    <a:pt x="129" y="21"/>
                  </a:lnTo>
                  <a:lnTo>
                    <a:pt x="139" y="32"/>
                  </a:lnTo>
                  <a:lnTo>
                    <a:pt x="146" y="46"/>
                  </a:lnTo>
                  <a:lnTo>
                    <a:pt x="150" y="61"/>
                  </a:lnTo>
                  <a:lnTo>
                    <a:pt x="152" y="77"/>
                  </a:lnTo>
                  <a:lnTo>
                    <a:pt x="151" y="91"/>
                  </a:lnTo>
                  <a:lnTo>
                    <a:pt x="147" y="106"/>
                  </a:lnTo>
                  <a:lnTo>
                    <a:pt x="140" y="120"/>
                  </a:lnTo>
                  <a:lnTo>
                    <a:pt x="131" y="131"/>
                  </a:lnTo>
                  <a:lnTo>
                    <a:pt x="120" y="142"/>
                  </a:lnTo>
                  <a:lnTo>
                    <a:pt x="106" y="149"/>
                  </a:lnTo>
                  <a:close/>
                </a:path>
              </a:pathLst>
            </a:custGeom>
            <a:solidFill>
              <a:srgbClr val="FAD6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10" name="Freeform 218"/>
            <p:cNvSpPr>
              <a:spLocks/>
            </p:cNvSpPr>
            <p:nvPr/>
          </p:nvSpPr>
          <p:spPr bwMode="auto">
            <a:xfrm>
              <a:off x="3449" y="3083"/>
              <a:ext cx="6" cy="8"/>
            </a:xfrm>
            <a:custGeom>
              <a:avLst/>
              <a:gdLst/>
              <a:ahLst/>
              <a:cxnLst>
                <a:cxn ang="0">
                  <a:pos x="93" y="134"/>
                </a:cxn>
                <a:cxn ang="0">
                  <a:pos x="80" y="138"/>
                </a:cxn>
                <a:cxn ang="0">
                  <a:pos x="68" y="139"/>
                </a:cxn>
                <a:cxn ang="0">
                  <a:pos x="55" y="138"/>
                </a:cxn>
                <a:cxn ang="0">
                  <a:pos x="42" y="134"/>
                </a:cxn>
                <a:cxn ang="0">
                  <a:pos x="30" y="127"/>
                </a:cxn>
                <a:cxn ang="0">
                  <a:pos x="20" y="119"/>
                </a:cxn>
                <a:cxn ang="0">
                  <a:pos x="12" y="109"/>
                </a:cxn>
                <a:cxn ang="0">
                  <a:pos x="5" y="97"/>
                </a:cxn>
                <a:cxn ang="0">
                  <a:pos x="1" y="83"/>
                </a:cxn>
                <a:cxn ang="0">
                  <a:pos x="0" y="70"/>
                </a:cxn>
                <a:cxn ang="0">
                  <a:pos x="1" y="57"/>
                </a:cxn>
                <a:cxn ang="0">
                  <a:pos x="5" y="44"/>
                </a:cxn>
                <a:cxn ang="0">
                  <a:pos x="11" y="31"/>
                </a:cxn>
                <a:cxn ang="0">
                  <a:pos x="19" y="21"/>
                </a:cxn>
                <a:cxn ang="0">
                  <a:pos x="28" y="12"/>
                </a:cxn>
                <a:cxn ang="0">
                  <a:pos x="40" y="5"/>
                </a:cxn>
                <a:cxn ang="0">
                  <a:pos x="54" y="1"/>
                </a:cxn>
                <a:cxn ang="0">
                  <a:pos x="66" y="0"/>
                </a:cxn>
                <a:cxn ang="0">
                  <a:pos x="79" y="1"/>
                </a:cxn>
                <a:cxn ang="0">
                  <a:pos x="91" y="5"/>
                </a:cxn>
                <a:cxn ang="0">
                  <a:pos x="104" y="11"/>
                </a:cxn>
                <a:cxn ang="0">
                  <a:pos x="114" y="20"/>
                </a:cxn>
                <a:cxn ang="0">
                  <a:pos x="122" y="29"/>
                </a:cxn>
                <a:cxn ang="0">
                  <a:pos x="129" y="42"/>
                </a:cxn>
                <a:cxn ang="0">
                  <a:pos x="133" y="56"/>
                </a:cxn>
                <a:cxn ang="0">
                  <a:pos x="134" y="68"/>
                </a:cxn>
                <a:cxn ang="0">
                  <a:pos x="133" y="82"/>
                </a:cxn>
                <a:cxn ang="0">
                  <a:pos x="129" y="95"/>
                </a:cxn>
                <a:cxn ang="0">
                  <a:pos x="123" y="107"/>
                </a:cxn>
                <a:cxn ang="0">
                  <a:pos x="115" y="118"/>
                </a:cxn>
                <a:cxn ang="0">
                  <a:pos x="106" y="126"/>
                </a:cxn>
                <a:cxn ang="0">
                  <a:pos x="93" y="134"/>
                </a:cxn>
              </a:cxnLst>
              <a:rect l="0" t="0" r="r" b="b"/>
              <a:pathLst>
                <a:path w="134" h="139">
                  <a:moveTo>
                    <a:pt x="93" y="134"/>
                  </a:moveTo>
                  <a:lnTo>
                    <a:pt x="80" y="138"/>
                  </a:lnTo>
                  <a:lnTo>
                    <a:pt x="68" y="139"/>
                  </a:lnTo>
                  <a:lnTo>
                    <a:pt x="55" y="138"/>
                  </a:lnTo>
                  <a:lnTo>
                    <a:pt x="42" y="134"/>
                  </a:lnTo>
                  <a:lnTo>
                    <a:pt x="30" y="127"/>
                  </a:lnTo>
                  <a:lnTo>
                    <a:pt x="20" y="119"/>
                  </a:lnTo>
                  <a:lnTo>
                    <a:pt x="12" y="109"/>
                  </a:lnTo>
                  <a:lnTo>
                    <a:pt x="5" y="97"/>
                  </a:lnTo>
                  <a:lnTo>
                    <a:pt x="1" y="83"/>
                  </a:lnTo>
                  <a:lnTo>
                    <a:pt x="0" y="70"/>
                  </a:lnTo>
                  <a:lnTo>
                    <a:pt x="1" y="57"/>
                  </a:lnTo>
                  <a:lnTo>
                    <a:pt x="5" y="44"/>
                  </a:lnTo>
                  <a:lnTo>
                    <a:pt x="11" y="31"/>
                  </a:lnTo>
                  <a:lnTo>
                    <a:pt x="19" y="21"/>
                  </a:lnTo>
                  <a:lnTo>
                    <a:pt x="28" y="12"/>
                  </a:lnTo>
                  <a:lnTo>
                    <a:pt x="40" y="5"/>
                  </a:lnTo>
                  <a:lnTo>
                    <a:pt x="54" y="1"/>
                  </a:lnTo>
                  <a:lnTo>
                    <a:pt x="66" y="0"/>
                  </a:lnTo>
                  <a:lnTo>
                    <a:pt x="79" y="1"/>
                  </a:lnTo>
                  <a:lnTo>
                    <a:pt x="91" y="5"/>
                  </a:lnTo>
                  <a:lnTo>
                    <a:pt x="104" y="11"/>
                  </a:lnTo>
                  <a:lnTo>
                    <a:pt x="114" y="20"/>
                  </a:lnTo>
                  <a:lnTo>
                    <a:pt x="122" y="29"/>
                  </a:lnTo>
                  <a:lnTo>
                    <a:pt x="129" y="42"/>
                  </a:lnTo>
                  <a:lnTo>
                    <a:pt x="133" y="56"/>
                  </a:lnTo>
                  <a:lnTo>
                    <a:pt x="134" y="68"/>
                  </a:lnTo>
                  <a:lnTo>
                    <a:pt x="133" y="82"/>
                  </a:lnTo>
                  <a:lnTo>
                    <a:pt x="129" y="95"/>
                  </a:lnTo>
                  <a:lnTo>
                    <a:pt x="123" y="107"/>
                  </a:lnTo>
                  <a:lnTo>
                    <a:pt x="115" y="118"/>
                  </a:lnTo>
                  <a:lnTo>
                    <a:pt x="106" y="126"/>
                  </a:lnTo>
                  <a:lnTo>
                    <a:pt x="93" y="1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11" name="Freeform 219"/>
            <p:cNvSpPr>
              <a:spLocks/>
            </p:cNvSpPr>
            <p:nvPr/>
          </p:nvSpPr>
          <p:spPr bwMode="auto">
            <a:xfrm>
              <a:off x="3441" y="3093"/>
              <a:ext cx="1" cy="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1" y="8"/>
                </a:cxn>
                <a:cxn ang="0">
                  <a:pos x="0" y="15"/>
                </a:cxn>
                <a:cxn ang="0">
                  <a:pos x="1" y="20"/>
                </a:cxn>
                <a:cxn ang="0">
                  <a:pos x="4" y="26"/>
                </a:cxn>
                <a:cxn ang="0">
                  <a:pos x="8" y="31"/>
                </a:cxn>
                <a:cxn ang="0">
                  <a:pos x="14" y="33"/>
                </a:cxn>
                <a:cxn ang="0">
                  <a:pos x="21" y="32"/>
                </a:cxn>
                <a:cxn ang="0">
                  <a:pos x="11" y="0"/>
                </a:cxn>
              </a:cxnLst>
              <a:rect l="0" t="0" r="r" b="b"/>
              <a:pathLst>
                <a:path w="21" h="33">
                  <a:moveTo>
                    <a:pt x="11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8" y="31"/>
                  </a:lnTo>
                  <a:lnTo>
                    <a:pt x="14" y="33"/>
                  </a:lnTo>
                  <a:lnTo>
                    <a:pt x="21" y="3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12" name="Freeform 220"/>
            <p:cNvSpPr>
              <a:spLocks/>
            </p:cNvSpPr>
            <p:nvPr/>
          </p:nvSpPr>
          <p:spPr bwMode="auto">
            <a:xfrm>
              <a:off x="3442" y="3089"/>
              <a:ext cx="3" cy="6"/>
            </a:xfrm>
            <a:custGeom>
              <a:avLst/>
              <a:gdLst/>
              <a:ahLst/>
              <a:cxnLst>
                <a:cxn ang="0">
                  <a:pos x="40" y="12"/>
                </a:cxn>
                <a:cxn ang="0">
                  <a:pos x="40" y="12"/>
                </a:cxn>
                <a:cxn ang="0">
                  <a:pos x="42" y="22"/>
                </a:cxn>
                <a:cxn ang="0">
                  <a:pos x="42" y="28"/>
                </a:cxn>
                <a:cxn ang="0">
                  <a:pos x="39" y="37"/>
                </a:cxn>
                <a:cxn ang="0">
                  <a:pos x="36" y="43"/>
                </a:cxn>
                <a:cxn ang="0">
                  <a:pos x="30" y="49"/>
                </a:cxn>
                <a:cxn ang="0">
                  <a:pos x="21" y="57"/>
                </a:cxn>
                <a:cxn ang="0">
                  <a:pos x="12" y="61"/>
                </a:cxn>
                <a:cxn ang="0">
                  <a:pos x="0" y="66"/>
                </a:cxn>
                <a:cxn ang="0">
                  <a:pos x="10" y="98"/>
                </a:cxn>
                <a:cxn ang="0">
                  <a:pos x="26" y="92"/>
                </a:cxn>
                <a:cxn ang="0">
                  <a:pos x="39" y="84"/>
                </a:cxn>
                <a:cxn ang="0">
                  <a:pos x="50" y="74"/>
                </a:cxn>
                <a:cxn ang="0">
                  <a:pos x="63" y="64"/>
                </a:cxn>
                <a:cxn ang="0">
                  <a:pos x="70" y="49"/>
                </a:cxn>
                <a:cxn ang="0">
                  <a:pos x="75" y="34"/>
                </a:cxn>
                <a:cxn ang="0">
                  <a:pos x="75" y="18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40" y="12"/>
                </a:cxn>
              </a:cxnLst>
              <a:rect l="0" t="0" r="r" b="b"/>
              <a:pathLst>
                <a:path w="75" h="98">
                  <a:moveTo>
                    <a:pt x="40" y="12"/>
                  </a:moveTo>
                  <a:lnTo>
                    <a:pt x="40" y="12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39" y="37"/>
                  </a:lnTo>
                  <a:lnTo>
                    <a:pt x="36" y="43"/>
                  </a:lnTo>
                  <a:lnTo>
                    <a:pt x="30" y="49"/>
                  </a:lnTo>
                  <a:lnTo>
                    <a:pt x="21" y="57"/>
                  </a:lnTo>
                  <a:lnTo>
                    <a:pt x="12" y="61"/>
                  </a:lnTo>
                  <a:lnTo>
                    <a:pt x="0" y="66"/>
                  </a:lnTo>
                  <a:lnTo>
                    <a:pt x="10" y="98"/>
                  </a:lnTo>
                  <a:lnTo>
                    <a:pt x="26" y="92"/>
                  </a:lnTo>
                  <a:lnTo>
                    <a:pt x="39" y="84"/>
                  </a:lnTo>
                  <a:lnTo>
                    <a:pt x="50" y="74"/>
                  </a:lnTo>
                  <a:lnTo>
                    <a:pt x="63" y="64"/>
                  </a:lnTo>
                  <a:lnTo>
                    <a:pt x="70" y="49"/>
                  </a:lnTo>
                  <a:lnTo>
                    <a:pt x="75" y="34"/>
                  </a:lnTo>
                  <a:lnTo>
                    <a:pt x="75" y="18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13" name="Freeform 221"/>
            <p:cNvSpPr>
              <a:spLocks/>
            </p:cNvSpPr>
            <p:nvPr/>
          </p:nvSpPr>
          <p:spPr bwMode="auto">
            <a:xfrm>
              <a:off x="3440" y="3087"/>
              <a:ext cx="5" cy="3"/>
            </a:xfrm>
            <a:custGeom>
              <a:avLst/>
              <a:gdLst/>
              <a:ahLst/>
              <a:cxnLst>
                <a:cxn ang="0">
                  <a:pos x="20" y="43"/>
                </a:cxn>
                <a:cxn ang="0">
                  <a:pos x="20" y="43"/>
                </a:cxn>
                <a:cxn ang="0">
                  <a:pos x="27" y="39"/>
                </a:cxn>
                <a:cxn ang="0">
                  <a:pos x="36" y="35"/>
                </a:cxn>
                <a:cxn ang="0">
                  <a:pos x="45" y="33"/>
                </a:cxn>
                <a:cxn ang="0">
                  <a:pos x="54" y="33"/>
                </a:cxn>
                <a:cxn ang="0">
                  <a:pos x="62" y="36"/>
                </a:cxn>
                <a:cxn ang="0">
                  <a:pos x="69" y="39"/>
                </a:cxn>
                <a:cxn ang="0">
                  <a:pos x="74" y="43"/>
                </a:cxn>
                <a:cxn ang="0">
                  <a:pos x="77" y="49"/>
                </a:cxn>
                <a:cxn ang="0">
                  <a:pos x="108" y="37"/>
                </a:cxn>
                <a:cxn ang="0">
                  <a:pos x="98" y="22"/>
                </a:cxn>
                <a:cxn ang="0">
                  <a:pos x="87" y="11"/>
                </a:cxn>
                <a:cxn ang="0">
                  <a:pos x="74" y="4"/>
                </a:cxn>
                <a:cxn ang="0">
                  <a:pos x="58" y="0"/>
                </a:cxn>
                <a:cxn ang="0">
                  <a:pos x="41" y="0"/>
                </a:cxn>
                <a:cxn ang="0">
                  <a:pos x="26" y="3"/>
                </a:cxn>
                <a:cxn ang="0">
                  <a:pos x="13" y="9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0" y="43"/>
                </a:cxn>
              </a:cxnLst>
              <a:rect l="0" t="0" r="r" b="b"/>
              <a:pathLst>
                <a:path w="108" h="49">
                  <a:moveTo>
                    <a:pt x="20" y="43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6" y="35"/>
                  </a:lnTo>
                  <a:lnTo>
                    <a:pt x="45" y="33"/>
                  </a:lnTo>
                  <a:lnTo>
                    <a:pt x="54" y="33"/>
                  </a:lnTo>
                  <a:lnTo>
                    <a:pt x="62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49"/>
                  </a:lnTo>
                  <a:lnTo>
                    <a:pt x="108" y="37"/>
                  </a:lnTo>
                  <a:lnTo>
                    <a:pt x="98" y="22"/>
                  </a:lnTo>
                  <a:lnTo>
                    <a:pt x="87" y="11"/>
                  </a:lnTo>
                  <a:lnTo>
                    <a:pt x="74" y="4"/>
                  </a:lnTo>
                  <a:lnTo>
                    <a:pt x="58" y="0"/>
                  </a:lnTo>
                  <a:lnTo>
                    <a:pt x="41" y="0"/>
                  </a:lnTo>
                  <a:lnTo>
                    <a:pt x="26" y="3"/>
                  </a:lnTo>
                  <a:lnTo>
                    <a:pt x="13" y="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0" y="43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14" name="Freeform 222"/>
            <p:cNvSpPr>
              <a:spLocks/>
            </p:cNvSpPr>
            <p:nvPr/>
          </p:nvSpPr>
          <p:spPr bwMode="auto">
            <a:xfrm>
              <a:off x="3438" y="3088"/>
              <a:ext cx="3" cy="8"/>
            </a:xfrm>
            <a:custGeom>
              <a:avLst/>
              <a:gdLst/>
              <a:ahLst/>
              <a:cxnLst>
                <a:cxn ang="0">
                  <a:pos x="36" y="112"/>
                </a:cxn>
                <a:cxn ang="0">
                  <a:pos x="36" y="112"/>
                </a:cxn>
                <a:cxn ang="0">
                  <a:pos x="33" y="104"/>
                </a:cxn>
                <a:cxn ang="0">
                  <a:pos x="32" y="95"/>
                </a:cxn>
                <a:cxn ang="0">
                  <a:pos x="34" y="83"/>
                </a:cxn>
                <a:cxn ang="0">
                  <a:pos x="38" y="69"/>
                </a:cxn>
                <a:cxn ang="0">
                  <a:pos x="44" y="58"/>
                </a:cxn>
                <a:cxn ang="0">
                  <a:pos x="52" y="44"/>
                </a:cxn>
                <a:cxn ang="0">
                  <a:pos x="60" y="34"/>
                </a:cxn>
                <a:cxn ang="0">
                  <a:pos x="69" y="25"/>
                </a:cxn>
                <a:cxn ang="0">
                  <a:pos x="49" y="0"/>
                </a:cxn>
                <a:cxn ang="0">
                  <a:pos x="37" y="11"/>
                </a:cxn>
                <a:cxn ang="0">
                  <a:pos x="25" y="25"/>
                </a:cxn>
                <a:cxn ang="0">
                  <a:pos x="16" y="41"/>
                </a:cxn>
                <a:cxn ang="0">
                  <a:pos x="8" y="57"/>
                </a:cxn>
                <a:cxn ang="0">
                  <a:pos x="2" y="75"/>
                </a:cxn>
                <a:cxn ang="0">
                  <a:pos x="0" y="92"/>
                </a:cxn>
                <a:cxn ang="0">
                  <a:pos x="1" y="112"/>
                </a:cxn>
                <a:cxn ang="0">
                  <a:pos x="8" y="129"/>
                </a:cxn>
                <a:cxn ang="0">
                  <a:pos x="8" y="129"/>
                </a:cxn>
                <a:cxn ang="0">
                  <a:pos x="36" y="112"/>
                </a:cxn>
              </a:cxnLst>
              <a:rect l="0" t="0" r="r" b="b"/>
              <a:pathLst>
                <a:path w="69" h="129">
                  <a:moveTo>
                    <a:pt x="36" y="112"/>
                  </a:moveTo>
                  <a:lnTo>
                    <a:pt x="36" y="112"/>
                  </a:lnTo>
                  <a:lnTo>
                    <a:pt x="33" y="104"/>
                  </a:lnTo>
                  <a:lnTo>
                    <a:pt x="32" y="95"/>
                  </a:lnTo>
                  <a:lnTo>
                    <a:pt x="34" y="83"/>
                  </a:lnTo>
                  <a:lnTo>
                    <a:pt x="38" y="69"/>
                  </a:lnTo>
                  <a:lnTo>
                    <a:pt x="44" y="58"/>
                  </a:lnTo>
                  <a:lnTo>
                    <a:pt x="52" y="44"/>
                  </a:lnTo>
                  <a:lnTo>
                    <a:pt x="60" y="34"/>
                  </a:lnTo>
                  <a:lnTo>
                    <a:pt x="69" y="25"/>
                  </a:lnTo>
                  <a:lnTo>
                    <a:pt x="49" y="0"/>
                  </a:lnTo>
                  <a:lnTo>
                    <a:pt x="37" y="11"/>
                  </a:lnTo>
                  <a:lnTo>
                    <a:pt x="25" y="25"/>
                  </a:lnTo>
                  <a:lnTo>
                    <a:pt x="16" y="41"/>
                  </a:lnTo>
                  <a:lnTo>
                    <a:pt x="8" y="57"/>
                  </a:lnTo>
                  <a:lnTo>
                    <a:pt x="2" y="75"/>
                  </a:lnTo>
                  <a:lnTo>
                    <a:pt x="0" y="92"/>
                  </a:lnTo>
                  <a:lnTo>
                    <a:pt x="1" y="112"/>
                  </a:lnTo>
                  <a:lnTo>
                    <a:pt x="8" y="129"/>
                  </a:lnTo>
                  <a:lnTo>
                    <a:pt x="8" y="129"/>
                  </a:lnTo>
                  <a:lnTo>
                    <a:pt x="36" y="1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15" name="Freeform 223"/>
            <p:cNvSpPr>
              <a:spLocks/>
            </p:cNvSpPr>
            <p:nvPr/>
          </p:nvSpPr>
          <p:spPr bwMode="auto">
            <a:xfrm>
              <a:off x="3438" y="3095"/>
              <a:ext cx="5" cy="4"/>
            </a:xfrm>
            <a:custGeom>
              <a:avLst/>
              <a:gdLst/>
              <a:ahLst/>
              <a:cxnLst>
                <a:cxn ang="0">
                  <a:pos x="107" y="41"/>
                </a:cxn>
                <a:cxn ang="0">
                  <a:pos x="107" y="41"/>
                </a:cxn>
                <a:cxn ang="0">
                  <a:pos x="96" y="43"/>
                </a:cxn>
                <a:cxn ang="0">
                  <a:pos x="83" y="43"/>
                </a:cxn>
                <a:cxn ang="0">
                  <a:pos x="72" y="42"/>
                </a:cxn>
                <a:cxn ang="0">
                  <a:pos x="62" y="36"/>
                </a:cxn>
                <a:cxn ang="0">
                  <a:pos x="52" y="30"/>
                </a:cxn>
                <a:cxn ang="0">
                  <a:pos x="43" y="23"/>
                </a:cxn>
                <a:cxn ang="0">
                  <a:pos x="35" y="13"/>
                </a:cxn>
                <a:cxn ang="0">
                  <a:pos x="28" y="0"/>
                </a:cxn>
                <a:cxn ang="0">
                  <a:pos x="0" y="17"/>
                </a:cxn>
                <a:cxn ang="0">
                  <a:pos x="9" y="32"/>
                </a:cxn>
                <a:cxn ang="0">
                  <a:pos x="20" y="46"/>
                </a:cxn>
                <a:cxn ang="0">
                  <a:pos x="33" y="57"/>
                </a:cxn>
                <a:cxn ang="0">
                  <a:pos x="48" y="66"/>
                </a:cxn>
                <a:cxn ang="0">
                  <a:pos x="64" y="73"/>
                </a:cxn>
                <a:cxn ang="0">
                  <a:pos x="81" y="76"/>
                </a:cxn>
                <a:cxn ang="0">
                  <a:pos x="98" y="76"/>
                </a:cxn>
                <a:cxn ang="0">
                  <a:pos x="117" y="72"/>
                </a:cxn>
                <a:cxn ang="0">
                  <a:pos x="117" y="72"/>
                </a:cxn>
                <a:cxn ang="0">
                  <a:pos x="107" y="41"/>
                </a:cxn>
              </a:cxnLst>
              <a:rect l="0" t="0" r="r" b="b"/>
              <a:pathLst>
                <a:path w="117" h="76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3" y="43"/>
                  </a:lnTo>
                  <a:lnTo>
                    <a:pt x="72" y="42"/>
                  </a:lnTo>
                  <a:lnTo>
                    <a:pt x="62" y="36"/>
                  </a:lnTo>
                  <a:lnTo>
                    <a:pt x="52" y="30"/>
                  </a:lnTo>
                  <a:lnTo>
                    <a:pt x="43" y="23"/>
                  </a:lnTo>
                  <a:lnTo>
                    <a:pt x="35" y="13"/>
                  </a:lnTo>
                  <a:lnTo>
                    <a:pt x="28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0" y="46"/>
                  </a:lnTo>
                  <a:lnTo>
                    <a:pt x="33" y="57"/>
                  </a:lnTo>
                  <a:lnTo>
                    <a:pt x="48" y="66"/>
                  </a:lnTo>
                  <a:lnTo>
                    <a:pt x="64" y="73"/>
                  </a:lnTo>
                  <a:lnTo>
                    <a:pt x="81" y="76"/>
                  </a:lnTo>
                  <a:lnTo>
                    <a:pt x="98" y="76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16" name="Freeform 224"/>
            <p:cNvSpPr>
              <a:spLocks/>
            </p:cNvSpPr>
            <p:nvPr/>
          </p:nvSpPr>
          <p:spPr bwMode="auto">
            <a:xfrm>
              <a:off x="3443" y="3094"/>
              <a:ext cx="4" cy="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46" y="8"/>
                </a:cxn>
                <a:cxn ang="0">
                  <a:pos x="44" y="15"/>
                </a:cxn>
                <a:cxn ang="0">
                  <a:pos x="40" y="24"/>
                </a:cxn>
                <a:cxn ang="0">
                  <a:pos x="35" y="32"/>
                </a:cxn>
                <a:cxn ang="0">
                  <a:pos x="28" y="39"/>
                </a:cxn>
                <a:cxn ang="0">
                  <a:pos x="21" y="46"/>
                </a:cxn>
                <a:cxn ang="0">
                  <a:pos x="11" y="52"/>
                </a:cxn>
                <a:cxn ang="0">
                  <a:pos x="0" y="57"/>
                </a:cxn>
                <a:cxn ang="0">
                  <a:pos x="10" y="88"/>
                </a:cxn>
                <a:cxn ang="0">
                  <a:pos x="25" y="82"/>
                </a:cxn>
                <a:cxn ang="0">
                  <a:pos x="40" y="73"/>
                </a:cxn>
                <a:cxn ang="0">
                  <a:pos x="51" y="64"/>
                </a:cxn>
                <a:cxn ang="0">
                  <a:pos x="61" y="53"/>
                </a:cxn>
                <a:cxn ang="0">
                  <a:pos x="68" y="41"/>
                </a:cxn>
                <a:cxn ang="0">
                  <a:pos x="74" y="28"/>
                </a:cxn>
                <a:cxn ang="0">
                  <a:pos x="78" y="14"/>
                </a:cxn>
                <a:cxn ang="0">
                  <a:pos x="79" y="2"/>
                </a:cxn>
                <a:cxn ang="0">
                  <a:pos x="47" y="0"/>
                </a:cxn>
              </a:cxnLst>
              <a:rect l="0" t="0" r="r" b="b"/>
              <a:pathLst>
                <a:path w="79" h="88">
                  <a:moveTo>
                    <a:pt x="47" y="0"/>
                  </a:moveTo>
                  <a:lnTo>
                    <a:pt x="46" y="8"/>
                  </a:lnTo>
                  <a:lnTo>
                    <a:pt x="44" y="15"/>
                  </a:lnTo>
                  <a:lnTo>
                    <a:pt x="40" y="24"/>
                  </a:lnTo>
                  <a:lnTo>
                    <a:pt x="35" y="32"/>
                  </a:lnTo>
                  <a:lnTo>
                    <a:pt x="28" y="39"/>
                  </a:lnTo>
                  <a:lnTo>
                    <a:pt x="21" y="46"/>
                  </a:lnTo>
                  <a:lnTo>
                    <a:pt x="11" y="52"/>
                  </a:lnTo>
                  <a:lnTo>
                    <a:pt x="0" y="57"/>
                  </a:lnTo>
                  <a:lnTo>
                    <a:pt x="10" y="88"/>
                  </a:lnTo>
                  <a:lnTo>
                    <a:pt x="25" y="82"/>
                  </a:lnTo>
                  <a:lnTo>
                    <a:pt x="40" y="73"/>
                  </a:lnTo>
                  <a:lnTo>
                    <a:pt x="51" y="64"/>
                  </a:lnTo>
                  <a:lnTo>
                    <a:pt x="61" y="53"/>
                  </a:lnTo>
                  <a:lnTo>
                    <a:pt x="68" y="41"/>
                  </a:lnTo>
                  <a:lnTo>
                    <a:pt x="74" y="28"/>
                  </a:lnTo>
                  <a:lnTo>
                    <a:pt x="78" y="14"/>
                  </a:lnTo>
                  <a:lnTo>
                    <a:pt x="79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17" name="Freeform 225"/>
            <p:cNvSpPr>
              <a:spLocks/>
            </p:cNvSpPr>
            <p:nvPr/>
          </p:nvSpPr>
          <p:spPr bwMode="auto">
            <a:xfrm>
              <a:off x="3442" y="3097"/>
              <a:ext cx="2" cy="1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31" y="11"/>
                </a:cxn>
                <a:cxn ang="0">
                  <a:pos x="28" y="6"/>
                </a:cxn>
                <a:cxn ang="0">
                  <a:pos x="23" y="3"/>
                </a:cxn>
                <a:cxn ang="0">
                  <a:pos x="17" y="0"/>
                </a:cxn>
                <a:cxn ang="0">
                  <a:pos x="11" y="2"/>
                </a:cxn>
                <a:cxn ang="0">
                  <a:pos x="6" y="4"/>
                </a:cxn>
                <a:cxn ang="0">
                  <a:pos x="2" y="9"/>
                </a:cxn>
                <a:cxn ang="0">
                  <a:pos x="0" y="16"/>
                </a:cxn>
                <a:cxn ang="0">
                  <a:pos x="32" y="18"/>
                </a:cxn>
              </a:cxnLst>
              <a:rect l="0" t="0" r="r" b="b"/>
              <a:pathLst>
                <a:path w="32" h="18">
                  <a:moveTo>
                    <a:pt x="32" y="18"/>
                  </a:moveTo>
                  <a:lnTo>
                    <a:pt x="31" y="11"/>
                  </a:lnTo>
                  <a:lnTo>
                    <a:pt x="28" y="6"/>
                  </a:lnTo>
                  <a:lnTo>
                    <a:pt x="23" y="3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4"/>
                  </a:lnTo>
                  <a:lnTo>
                    <a:pt x="2" y="9"/>
                  </a:lnTo>
                  <a:lnTo>
                    <a:pt x="0" y="16"/>
                  </a:lnTo>
                  <a:lnTo>
                    <a:pt x="32" y="18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18" name="Freeform 226"/>
            <p:cNvSpPr>
              <a:spLocks/>
            </p:cNvSpPr>
            <p:nvPr/>
          </p:nvSpPr>
          <p:spPr bwMode="auto">
            <a:xfrm>
              <a:off x="3442" y="3094"/>
              <a:ext cx="1" cy="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5" y="3"/>
                </a:cxn>
                <a:cxn ang="0">
                  <a:pos x="1" y="8"/>
                </a:cxn>
                <a:cxn ang="0">
                  <a:pos x="0" y="14"/>
                </a:cxn>
                <a:cxn ang="0">
                  <a:pos x="1" y="20"/>
                </a:cxn>
                <a:cxn ang="0">
                  <a:pos x="4" y="26"/>
                </a:cxn>
                <a:cxn ang="0">
                  <a:pos x="9" y="30"/>
                </a:cxn>
                <a:cxn ang="0">
                  <a:pos x="15" y="32"/>
                </a:cxn>
                <a:cxn ang="0">
                  <a:pos x="22" y="31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5" y="32"/>
                  </a:lnTo>
                  <a:lnTo>
                    <a:pt x="22" y="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19" name="Freeform 227"/>
            <p:cNvSpPr>
              <a:spLocks/>
            </p:cNvSpPr>
            <p:nvPr/>
          </p:nvSpPr>
          <p:spPr bwMode="auto">
            <a:xfrm>
              <a:off x="3442" y="3090"/>
              <a:ext cx="4" cy="5"/>
            </a:xfrm>
            <a:custGeom>
              <a:avLst/>
              <a:gdLst/>
              <a:ahLst/>
              <a:cxnLst>
                <a:cxn ang="0">
                  <a:pos x="39" y="13"/>
                </a:cxn>
                <a:cxn ang="0">
                  <a:pos x="39" y="12"/>
                </a:cxn>
                <a:cxn ang="0">
                  <a:pos x="41" y="22"/>
                </a:cxn>
                <a:cxn ang="0">
                  <a:pos x="41" y="30"/>
                </a:cxn>
                <a:cxn ang="0">
                  <a:pos x="38" y="37"/>
                </a:cxn>
                <a:cxn ang="0">
                  <a:pos x="35" y="43"/>
                </a:cxn>
                <a:cxn ang="0">
                  <a:pos x="28" y="51"/>
                </a:cxn>
                <a:cxn ang="0">
                  <a:pos x="20" y="58"/>
                </a:cxn>
                <a:cxn ang="0">
                  <a:pos x="11" y="62"/>
                </a:cxn>
                <a:cxn ang="0">
                  <a:pos x="0" y="68"/>
                </a:cxn>
                <a:cxn ang="0">
                  <a:pos x="10" y="99"/>
                </a:cxn>
                <a:cxn ang="0">
                  <a:pos x="25" y="94"/>
                </a:cxn>
                <a:cxn ang="0">
                  <a:pos x="38" y="85"/>
                </a:cxn>
                <a:cxn ang="0">
                  <a:pos x="51" y="76"/>
                </a:cxn>
                <a:cxn ang="0">
                  <a:pos x="62" y="64"/>
                </a:cxn>
                <a:cxn ang="0">
                  <a:pos x="69" y="52"/>
                </a:cxn>
                <a:cxn ang="0">
                  <a:pos x="74" y="36"/>
                </a:cxn>
                <a:cxn ang="0">
                  <a:pos x="74" y="18"/>
                </a:cxn>
                <a:cxn ang="0">
                  <a:pos x="70" y="1"/>
                </a:cxn>
                <a:cxn ang="0">
                  <a:pos x="70" y="0"/>
                </a:cxn>
                <a:cxn ang="0">
                  <a:pos x="39" y="13"/>
                </a:cxn>
              </a:cxnLst>
              <a:rect l="0" t="0" r="r" b="b"/>
              <a:pathLst>
                <a:path w="74" h="99">
                  <a:moveTo>
                    <a:pt x="39" y="13"/>
                  </a:moveTo>
                  <a:lnTo>
                    <a:pt x="39" y="12"/>
                  </a:lnTo>
                  <a:lnTo>
                    <a:pt x="41" y="22"/>
                  </a:lnTo>
                  <a:lnTo>
                    <a:pt x="41" y="30"/>
                  </a:lnTo>
                  <a:lnTo>
                    <a:pt x="38" y="37"/>
                  </a:lnTo>
                  <a:lnTo>
                    <a:pt x="35" y="43"/>
                  </a:lnTo>
                  <a:lnTo>
                    <a:pt x="28" y="51"/>
                  </a:lnTo>
                  <a:lnTo>
                    <a:pt x="20" y="58"/>
                  </a:lnTo>
                  <a:lnTo>
                    <a:pt x="11" y="62"/>
                  </a:lnTo>
                  <a:lnTo>
                    <a:pt x="0" y="68"/>
                  </a:lnTo>
                  <a:lnTo>
                    <a:pt x="10" y="99"/>
                  </a:lnTo>
                  <a:lnTo>
                    <a:pt x="25" y="94"/>
                  </a:lnTo>
                  <a:lnTo>
                    <a:pt x="38" y="85"/>
                  </a:lnTo>
                  <a:lnTo>
                    <a:pt x="51" y="76"/>
                  </a:lnTo>
                  <a:lnTo>
                    <a:pt x="62" y="64"/>
                  </a:lnTo>
                  <a:lnTo>
                    <a:pt x="69" y="52"/>
                  </a:lnTo>
                  <a:lnTo>
                    <a:pt x="74" y="36"/>
                  </a:lnTo>
                  <a:lnTo>
                    <a:pt x="74" y="18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39" y="13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20" name="Freeform 228"/>
            <p:cNvSpPr>
              <a:spLocks/>
            </p:cNvSpPr>
            <p:nvPr/>
          </p:nvSpPr>
          <p:spPr bwMode="auto">
            <a:xfrm>
              <a:off x="3441" y="3088"/>
              <a:ext cx="5" cy="3"/>
            </a:xfrm>
            <a:custGeom>
              <a:avLst/>
              <a:gdLst/>
              <a:ahLst/>
              <a:cxnLst>
                <a:cxn ang="0">
                  <a:pos x="20" y="44"/>
                </a:cxn>
                <a:cxn ang="0">
                  <a:pos x="20" y="43"/>
                </a:cxn>
                <a:cxn ang="0">
                  <a:pos x="27" y="39"/>
                </a:cxn>
                <a:cxn ang="0">
                  <a:pos x="37" y="35"/>
                </a:cxn>
                <a:cxn ang="0">
                  <a:pos x="46" y="34"/>
                </a:cxn>
                <a:cxn ang="0">
                  <a:pos x="54" y="34"/>
                </a:cxn>
                <a:cxn ang="0">
                  <a:pos x="61" y="36"/>
                </a:cxn>
                <a:cxn ang="0">
                  <a:pos x="69" y="39"/>
                </a:cxn>
                <a:cxn ang="0">
                  <a:pos x="74" y="43"/>
                </a:cxn>
                <a:cxn ang="0">
                  <a:pos x="77" y="50"/>
                </a:cxn>
                <a:cxn ang="0">
                  <a:pos x="108" y="37"/>
                </a:cxn>
                <a:cxn ang="0">
                  <a:pos x="99" y="22"/>
                </a:cxn>
                <a:cxn ang="0">
                  <a:pos x="88" y="12"/>
                </a:cxn>
                <a:cxn ang="0">
                  <a:pos x="73" y="4"/>
                </a:cxn>
                <a:cxn ang="0">
                  <a:pos x="58" y="0"/>
                </a:cxn>
                <a:cxn ang="0">
                  <a:pos x="42" y="0"/>
                </a:cxn>
                <a:cxn ang="0">
                  <a:pos x="26" y="3"/>
                </a:cxn>
                <a:cxn ang="0">
                  <a:pos x="13" y="10"/>
                </a:cxn>
                <a:cxn ang="0">
                  <a:pos x="0" y="18"/>
                </a:cxn>
                <a:cxn ang="0">
                  <a:pos x="0" y="17"/>
                </a:cxn>
                <a:cxn ang="0">
                  <a:pos x="20" y="44"/>
                </a:cxn>
              </a:cxnLst>
              <a:rect l="0" t="0" r="r" b="b"/>
              <a:pathLst>
                <a:path w="108" h="50">
                  <a:moveTo>
                    <a:pt x="20" y="44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7" y="35"/>
                  </a:lnTo>
                  <a:lnTo>
                    <a:pt x="46" y="34"/>
                  </a:lnTo>
                  <a:lnTo>
                    <a:pt x="54" y="34"/>
                  </a:lnTo>
                  <a:lnTo>
                    <a:pt x="61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50"/>
                  </a:lnTo>
                  <a:lnTo>
                    <a:pt x="108" y="37"/>
                  </a:lnTo>
                  <a:lnTo>
                    <a:pt x="99" y="22"/>
                  </a:lnTo>
                  <a:lnTo>
                    <a:pt x="88" y="12"/>
                  </a:lnTo>
                  <a:lnTo>
                    <a:pt x="73" y="4"/>
                  </a:lnTo>
                  <a:lnTo>
                    <a:pt x="58" y="0"/>
                  </a:lnTo>
                  <a:lnTo>
                    <a:pt x="42" y="0"/>
                  </a:lnTo>
                  <a:lnTo>
                    <a:pt x="26" y="3"/>
                  </a:lnTo>
                  <a:lnTo>
                    <a:pt x="13" y="1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20" y="44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21" name="Freeform 229"/>
            <p:cNvSpPr>
              <a:spLocks/>
            </p:cNvSpPr>
            <p:nvPr/>
          </p:nvSpPr>
          <p:spPr bwMode="auto">
            <a:xfrm>
              <a:off x="3438" y="3089"/>
              <a:ext cx="4" cy="7"/>
            </a:xfrm>
            <a:custGeom>
              <a:avLst/>
              <a:gdLst/>
              <a:ahLst/>
              <a:cxnLst>
                <a:cxn ang="0">
                  <a:pos x="36" y="114"/>
                </a:cxn>
                <a:cxn ang="0">
                  <a:pos x="36" y="114"/>
                </a:cxn>
                <a:cxn ang="0">
                  <a:pos x="34" y="107"/>
                </a:cxn>
                <a:cxn ang="0">
                  <a:pos x="33" y="96"/>
                </a:cxn>
                <a:cxn ang="0">
                  <a:pos x="35" y="83"/>
                </a:cxn>
                <a:cxn ang="0">
                  <a:pos x="38" y="72"/>
                </a:cxn>
                <a:cxn ang="0">
                  <a:pos x="44" y="59"/>
                </a:cxn>
                <a:cxn ang="0">
                  <a:pos x="52" y="46"/>
                </a:cxn>
                <a:cxn ang="0">
                  <a:pos x="60" y="36"/>
                </a:cxn>
                <a:cxn ang="0">
                  <a:pos x="69" y="27"/>
                </a:cxn>
                <a:cxn ang="0">
                  <a:pos x="49" y="0"/>
                </a:cxn>
                <a:cxn ang="0">
                  <a:pos x="36" y="13"/>
                </a:cxn>
                <a:cxn ang="0">
                  <a:pos x="25" y="27"/>
                </a:cxn>
                <a:cxn ang="0">
                  <a:pos x="15" y="42"/>
                </a:cxn>
                <a:cxn ang="0">
                  <a:pos x="7" y="59"/>
                </a:cxn>
                <a:cxn ang="0">
                  <a:pos x="2" y="77"/>
                </a:cxn>
                <a:cxn ang="0">
                  <a:pos x="0" y="94"/>
                </a:cxn>
                <a:cxn ang="0">
                  <a:pos x="1" y="113"/>
                </a:cxn>
                <a:cxn ang="0">
                  <a:pos x="7" y="131"/>
                </a:cxn>
                <a:cxn ang="0">
                  <a:pos x="7" y="131"/>
                </a:cxn>
                <a:cxn ang="0">
                  <a:pos x="36" y="114"/>
                </a:cxn>
              </a:cxnLst>
              <a:rect l="0" t="0" r="r" b="b"/>
              <a:pathLst>
                <a:path w="69" h="131">
                  <a:moveTo>
                    <a:pt x="36" y="114"/>
                  </a:moveTo>
                  <a:lnTo>
                    <a:pt x="36" y="114"/>
                  </a:lnTo>
                  <a:lnTo>
                    <a:pt x="34" y="107"/>
                  </a:lnTo>
                  <a:lnTo>
                    <a:pt x="33" y="96"/>
                  </a:lnTo>
                  <a:lnTo>
                    <a:pt x="35" y="83"/>
                  </a:lnTo>
                  <a:lnTo>
                    <a:pt x="38" y="72"/>
                  </a:lnTo>
                  <a:lnTo>
                    <a:pt x="44" y="59"/>
                  </a:lnTo>
                  <a:lnTo>
                    <a:pt x="52" y="46"/>
                  </a:lnTo>
                  <a:lnTo>
                    <a:pt x="60" y="36"/>
                  </a:lnTo>
                  <a:lnTo>
                    <a:pt x="69" y="27"/>
                  </a:lnTo>
                  <a:lnTo>
                    <a:pt x="49" y="0"/>
                  </a:lnTo>
                  <a:lnTo>
                    <a:pt x="36" y="13"/>
                  </a:lnTo>
                  <a:lnTo>
                    <a:pt x="25" y="27"/>
                  </a:lnTo>
                  <a:lnTo>
                    <a:pt x="15" y="42"/>
                  </a:lnTo>
                  <a:lnTo>
                    <a:pt x="7" y="59"/>
                  </a:lnTo>
                  <a:lnTo>
                    <a:pt x="2" y="77"/>
                  </a:lnTo>
                  <a:lnTo>
                    <a:pt x="0" y="94"/>
                  </a:lnTo>
                  <a:lnTo>
                    <a:pt x="1" y="113"/>
                  </a:lnTo>
                  <a:lnTo>
                    <a:pt x="7" y="131"/>
                  </a:lnTo>
                  <a:lnTo>
                    <a:pt x="7" y="131"/>
                  </a:lnTo>
                  <a:lnTo>
                    <a:pt x="36" y="114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22" name="Freeform 230"/>
            <p:cNvSpPr>
              <a:spLocks/>
            </p:cNvSpPr>
            <p:nvPr/>
          </p:nvSpPr>
          <p:spPr bwMode="auto">
            <a:xfrm>
              <a:off x="3439" y="3095"/>
              <a:ext cx="5" cy="4"/>
            </a:xfrm>
            <a:custGeom>
              <a:avLst/>
              <a:gdLst/>
              <a:ahLst/>
              <a:cxnLst>
                <a:cxn ang="0">
                  <a:pos x="107" y="41"/>
                </a:cxn>
                <a:cxn ang="0">
                  <a:pos x="107" y="41"/>
                </a:cxn>
                <a:cxn ang="0">
                  <a:pos x="96" y="43"/>
                </a:cxn>
                <a:cxn ang="0">
                  <a:pos x="85" y="43"/>
                </a:cxn>
                <a:cxn ang="0">
                  <a:pos x="75" y="41"/>
                </a:cxn>
                <a:cxn ang="0">
                  <a:pos x="63" y="37"/>
                </a:cxn>
                <a:cxn ang="0">
                  <a:pos x="54" y="29"/>
                </a:cxn>
                <a:cxn ang="0">
                  <a:pos x="44" y="22"/>
                </a:cxn>
                <a:cxn ang="0">
                  <a:pos x="36" y="13"/>
                </a:cxn>
                <a:cxn ang="0">
                  <a:pos x="29" y="0"/>
                </a:cxn>
                <a:cxn ang="0">
                  <a:pos x="0" y="17"/>
                </a:cxn>
                <a:cxn ang="0">
                  <a:pos x="9" y="32"/>
                </a:cxn>
                <a:cxn ang="0">
                  <a:pos x="21" y="45"/>
                </a:cxn>
                <a:cxn ang="0">
                  <a:pos x="34" y="57"/>
                </a:cxn>
                <a:cxn ang="0">
                  <a:pos x="49" y="66"/>
                </a:cxn>
                <a:cxn ang="0">
                  <a:pos x="64" y="73"/>
                </a:cxn>
                <a:cxn ang="0">
                  <a:pos x="81" y="77"/>
                </a:cxn>
                <a:cxn ang="0">
                  <a:pos x="98" y="77"/>
                </a:cxn>
                <a:cxn ang="0">
                  <a:pos x="117" y="73"/>
                </a:cxn>
                <a:cxn ang="0">
                  <a:pos x="117" y="73"/>
                </a:cxn>
                <a:cxn ang="0">
                  <a:pos x="107" y="41"/>
                </a:cxn>
              </a:cxnLst>
              <a:rect l="0" t="0" r="r" b="b"/>
              <a:pathLst>
                <a:path w="117" h="77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5" y="43"/>
                  </a:lnTo>
                  <a:lnTo>
                    <a:pt x="75" y="41"/>
                  </a:lnTo>
                  <a:lnTo>
                    <a:pt x="63" y="37"/>
                  </a:lnTo>
                  <a:lnTo>
                    <a:pt x="54" y="29"/>
                  </a:lnTo>
                  <a:lnTo>
                    <a:pt x="44" y="22"/>
                  </a:lnTo>
                  <a:lnTo>
                    <a:pt x="36" y="13"/>
                  </a:lnTo>
                  <a:lnTo>
                    <a:pt x="29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1" y="45"/>
                  </a:lnTo>
                  <a:lnTo>
                    <a:pt x="34" y="57"/>
                  </a:lnTo>
                  <a:lnTo>
                    <a:pt x="49" y="66"/>
                  </a:lnTo>
                  <a:lnTo>
                    <a:pt x="64" y="73"/>
                  </a:lnTo>
                  <a:lnTo>
                    <a:pt x="81" y="77"/>
                  </a:lnTo>
                  <a:lnTo>
                    <a:pt x="98" y="77"/>
                  </a:lnTo>
                  <a:lnTo>
                    <a:pt x="117" y="73"/>
                  </a:lnTo>
                  <a:lnTo>
                    <a:pt x="117" y="73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23" name="Freeform 231"/>
            <p:cNvSpPr>
              <a:spLocks/>
            </p:cNvSpPr>
            <p:nvPr/>
          </p:nvSpPr>
          <p:spPr bwMode="auto">
            <a:xfrm>
              <a:off x="3444" y="3094"/>
              <a:ext cx="3" cy="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7" y="8"/>
                </a:cxn>
                <a:cxn ang="0">
                  <a:pos x="44" y="18"/>
                </a:cxn>
                <a:cxn ang="0">
                  <a:pos x="41" y="26"/>
                </a:cxn>
                <a:cxn ang="0">
                  <a:pos x="36" y="34"/>
                </a:cxn>
                <a:cxn ang="0">
                  <a:pos x="31" y="40"/>
                </a:cxn>
                <a:cxn ang="0">
                  <a:pos x="22" y="47"/>
                </a:cxn>
                <a:cxn ang="0">
                  <a:pos x="12" y="54"/>
                </a:cxn>
                <a:cxn ang="0">
                  <a:pos x="0" y="58"/>
                </a:cxn>
                <a:cxn ang="0">
                  <a:pos x="10" y="90"/>
                </a:cxn>
                <a:cxn ang="0">
                  <a:pos x="27" y="83"/>
                </a:cxn>
                <a:cxn ang="0">
                  <a:pos x="40" y="75"/>
                </a:cxn>
                <a:cxn ang="0">
                  <a:pos x="51" y="65"/>
                </a:cxn>
                <a:cxn ang="0">
                  <a:pos x="62" y="55"/>
                </a:cxn>
                <a:cxn ang="0">
                  <a:pos x="70" y="41"/>
                </a:cxn>
                <a:cxn ang="0">
                  <a:pos x="75" y="28"/>
                </a:cxn>
                <a:cxn ang="0">
                  <a:pos x="78" y="17"/>
                </a:cxn>
                <a:cxn ang="0">
                  <a:pos x="81" y="4"/>
                </a:cxn>
                <a:cxn ang="0">
                  <a:pos x="48" y="0"/>
                </a:cxn>
              </a:cxnLst>
              <a:rect l="0" t="0" r="r" b="b"/>
              <a:pathLst>
                <a:path w="81" h="90">
                  <a:moveTo>
                    <a:pt x="48" y="0"/>
                  </a:moveTo>
                  <a:lnTo>
                    <a:pt x="47" y="8"/>
                  </a:lnTo>
                  <a:lnTo>
                    <a:pt x="44" y="18"/>
                  </a:lnTo>
                  <a:lnTo>
                    <a:pt x="41" y="26"/>
                  </a:lnTo>
                  <a:lnTo>
                    <a:pt x="36" y="34"/>
                  </a:lnTo>
                  <a:lnTo>
                    <a:pt x="31" y="40"/>
                  </a:lnTo>
                  <a:lnTo>
                    <a:pt x="22" y="47"/>
                  </a:lnTo>
                  <a:lnTo>
                    <a:pt x="12" y="54"/>
                  </a:lnTo>
                  <a:lnTo>
                    <a:pt x="0" y="58"/>
                  </a:lnTo>
                  <a:lnTo>
                    <a:pt x="10" y="90"/>
                  </a:lnTo>
                  <a:lnTo>
                    <a:pt x="27" y="83"/>
                  </a:lnTo>
                  <a:lnTo>
                    <a:pt x="40" y="75"/>
                  </a:lnTo>
                  <a:lnTo>
                    <a:pt x="51" y="65"/>
                  </a:lnTo>
                  <a:lnTo>
                    <a:pt x="62" y="55"/>
                  </a:lnTo>
                  <a:lnTo>
                    <a:pt x="70" y="41"/>
                  </a:lnTo>
                  <a:lnTo>
                    <a:pt x="75" y="28"/>
                  </a:lnTo>
                  <a:lnTo>
                    <a:pt x="78" y="17"/>
                  </a:lnTo>
                  <a:lnTo>
                    <a:pt x="81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24" name="Freeform 232"/>
            <p:cNvSpPr>
              <a:spLocks/>
            </p:cNvSpPr>
            <p:nvPr/>
          </p:nvSpPr>
          <p:spPr bwMode="auto">
            <a:xfrm>
              <a:off x="3443" y="3097"/>
              <a:ext cx="2" cy="1"/>
            </a:xfrm>
            <a:custGeom>
              <a:avLst/>
              <a:gdLst/>
              <a:ahLst/>
              <a:cxnLst>
                <a:cxn ang="0">
                  <a:pos x="33" y="19"/>
                </a:cxn>
                <a:cxn ang="0">
                  <a:pos x="32" y="12"/>
                </a:cxn>
                <a:cxn ang="0">
                  <a:pos x="28" y="6"/>
                </a:cxn>
                <a:cxn ang="0">
                  <a:pos x="23" y="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3"/>
                </a:cxn>
                <a:cxn ang="0">
                  <a:pos x="2" y="7"/>
                </a:cxn>
                <a:cxn ang="0">
                  <a:pos x="0" y="15"/>
                </a:cxn>
                <a:cxn ang="0">
                  <a:pos x="33" y="19"/>
                </a:cxn>
              </a:cxnLst>
              <a:rect l="0" t="0" r="r" b="b"/>
              <a:pathLst>
                <a:path w="33" h="19">
                  <a:moveTo>
                    <a:pt x="33" y="19"/>
                  </a:moveTo>
                  <a:lnTo>
                    <a:pt x="32" y="12"/>
                  </a:lnTo>
                  <a:lnTo>
                    <a:pt x="28" y="6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3"/>
                  </a:lnTo>
                  <a:lnTo>
                    <a:pt x="2" y="7"/>
                  </a:lnTo>
                  <a:lnTo>
                    <a:pt x="0" y="15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25" name="Freeform 233"/>
            <p:cNvSpPr>
              <a:spLocks/>
            </p:cNvSpPr>
            <p:nvPr/>
          </p:nvSpPr>
          <p:spPr bwMode="auto">
            <a:xfrm>
              <a:off x="3398" y="3240"/>
              <a:ext cx="1" cy="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11" y="26"/>
                </a:cxn>
                <a:cxn ang="0">
                  <a:pos x="16" y="24"/>
                </a:cxn>
                <a:cxn ang="0">
                  <a:pos x="19" y="20"/>
                </a:cxn>
                <a:cxn ang="0">
                  <a:pos x="21" y="15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4" y="0"/>
                </a:cxn>
                <a:cxn ang="0">
                  <a:pos x="0" y="25"/>
                </a:cxn>
              </a:cxnLst>
              <a:rect l="0" t="0" r="r" b="b"/>
              <a:pathLst>
                <a:path w="21" h="27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5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26" name="Freeform 234"/>
            <p:cNvSpPr>
              <a:spLocks/>
            </p:cNvSpPr>
            <p:nvPr/>
          </p:nvSpPr>
          <p:spPr bwMode="auto">
            <a:xfrm>
              <a:off x="3389" y="3221"/>
              <a:ext cx="10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3" y="56"/>
                </a:cxn>
                <a:cxn ang="0">
                  <a:pos x="8" y="84"/>
                </a:cxn>
                <a:cxn ang="0">
                  <a:pos x="15" y="110"/>
                </a:cxn>
                <a:cxn ang="0">
                  <a:pos x="22" y="135"/>
                </a:cxn>
                <a:cxn ang="0">
                  <a:pos x="31" y="162"/>
                </a:cxn>
                <a:cxn ang="0">
                  <a:pos x="41" y="187"/>
                </a:cxn>
                <a:cxn ang="0">
                  <a:pos x="55" y="211"/>
                </a:cxn>
                <a:cxn ang="0">
                  <a:pos x="68" y="235"/>
                </a:cxn>
                <a:cxn ang="0">
                  <a:pos x="84" y="258"/>
                </a:cxn>
                <a:cxn ang="0">
                  <a:pos x="102" y="278"/>
                </a:cxn>
                <a:cxn ang="0">
                  <a:pos x="119" y="298"/>
                </a:cxn>
                <a:cxn ang="0">
                  <a:pos x="138" y="317"/>
                </a:cxn>
                <a:cxn ang="0">
                  <a:pos x="159" y="335"/>
                </a:cxn>
                <a:cxn ang="0">
                  <a:pos x="180" y="352"/>
                </a:cxn>
                <a:cxn ang="0">
                  <a:pos x="204" y="365"/>
                </a:cxn>
                <a:cxn ang="0">
                  <a:pos x="218" y="340"/>
                </a:cxn>
                <a:cxn ang="0">
                  <a:pos x="196" y="326"/>
                </a:cxn>
                <a:cxn ang="0">
                  <a:pos x="177" y="311"/>
                </a:cxn>
                <a:cxn ang="0">
                  <a:pos x="157" y="296"/>
                </a:cxn>
                <a:cxn ang="0">
                  <a:pos x="139" y="277"/>
                </a:cxn>
                <a:cxn ang="0">
                  <a:pos x="122" y="259"/>
                </a:cxn>
                <a:cxn ang="0">
                  <a:pos x="107" y="239"/>
                </a:cxn>
                <a:cxn ang="0">
                  <a:pos x="92" y="218"/>
                </a:cxn>
                <a:cxn ang="0">
                  <a:pos x="79" y="197"/>
                </a:cxn>
                <a:cxn ang="0">
                  <a:pos x="68" y="174"/>
                </a:cxn>
                <a:cxn ang="0">
                  <a:pos x="58" y="151"/>
                </a:cxn>
                <a:cxn ang="0">
                  <a:pos x="49" y="127"/>
                </a:cxn>
                <a:cxn ang="0">
                  <a:pos x="41" y="102"/>
                </a:cxn>
                <a:cxn ang="0">
                  <a:pos x="36" y="77"/>
                </a:cxn>
                <a:cxn ang="0">
                  <a:pos x="31" y="52"/>
                </a:cxn>
                <a:cxn ang="0">
                  <a:pos x="29" y="27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0" y="0"/>
                </a:cxn>
              </a:cxnLst>
              <a:rect l="0" t="0" r="r" b="b"/>
              <a:pathLst>
                <a:path w="218" h="365">
                  <a:moveTo>
                    <a:pt x="0" y="0"/>
                  </a:moveTo>
                  <a:lnTo>
                    <a:pt x="0" y="0"/>
                  </a:lnTo>
                  <a:lnTo>
                    <a:pt x="1" y="29"/>
                  </a:lnTo>
                  <a:lnTo>
                    <a:pt x="3" y="56"/>
                  </a:lnTo>
                  <a:lnTo>
                    <a:pt x="8" y="84"/>
                  </a:lnTo>
                  <a:lnTo>
                    <a:pt x="15" y="110"/>
                  </a:lnTo>
                  <a:lnTo>
                    <a:pt x="22" y="135"/>
                  </a:lnTo>
                  <a:lnTo>
                    <a:pt x="31" y="162"/>
                  </a:lnTo>
                  <a:lnTo>
                    <a:pt x="41" y="187"/>
                  </a:lnTo>
                  <a:lnTo>
                    <a:pt x="55" y="211"/>
                  </a:lnTo>
                  <a:lnTo>
                    <a:pt x="68" y="235"/>
                  </a:lnTo>
                  <a:lnTo>
                    <a:pt x="84" y="258"/>
                  </a:lnTo>
                  <a:lnTo>
                    <a:pt x="102" y="278"/>
                  </a:lnTo>
                  <a:lnTo>
                    <a:pt x="119" y="298"/>
                  </a:lnTo>
                  <a:lnTo>
                    <a:pt x="138" y="317"/>
                  </a:lnTo>
                  <a:lnTo>
                    <a:pt x="159" y="335"/>
                  </a:lnTo>
                  <a:lnTo>
                    <a:pt x="180" y="352"/>
                  </a:lnTo>
                  <a:lnTo>
                    <a:pt x="204" y="365"/>
                  </a:lnTo>
                  <a:lnTo>
                    <a:pt x="218" y="340"/>
                  </a:lnTo>
                  <a:lnTo>
                    <a:pt x="196" y="326"/>
                  </a:lnTo>
                  <a:lnTo>
                    <a:pt x="177" y="311"/>
                  </a:lnTo>
                  <a:lnTo>
                    <a:pt x="157" y="296"/>
                  </a:lnTo>
                  <a:lnTo>
                    <a:pt x="139" y="277"/>
                  </a:lnTo>
                  <a:lnTo>
                    <a:pt x="122" y="259"/>
                  </a:lnTo>
                  <a:lnTo>
                    <a:pt x="107" y="239"/>
                  </a:lnTo>
                  <a:lnTo>
                    <a:pt x="92" y="218"/>
                  </a:lnTo>
                  <a:lnTo>
                    <a:pt x="79" y="197"/>
                  </a:lnTo>
                  <a:lnTo>
                    <a:pt x="68" y="174"/>
                  </a:lnTo>
                  <a:lnTo>
                    <a:pt x="58" y="151"/>
                  </a:lnTo>
                  <a:lnTo>
                    <a:pt x="49" y="127"/>
                  </a:lnTo>
                  <a:lnTo>
                    <a:pt x="41" y="102"/>
                  </a:lnTo>
                  <a:lnTo>
                    <a:pt x="36" y="77"/>
                  </a:lnTo>
                  <a:lnTo>
                    <a:pt x="31" y="52"/>
                  </a:lnTo>
                  <a:lnTo>
                    <a:pt x="29" y="27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27" name="Freeform 235"/>
            <p:cNvSpPr>
              <a:spLocks/>
            </p:cNvSpPr>
            <p:nvPr/>
          </p:nvSpPr>
          <p:spPr bwMode="auto">
            <a:xfrm>
              <a:off x="3389" y="3216"/>
              <a:ext cx="2" cy="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7" y="10"/>
                </a:cxn>
                <a:cxn ang="0">
                  <a:pos x="5" y="23"/>
                </a:cxn>
                <a:cxn ang="0">
                  <a:pos x="4" y="33"/>
                </a:cxn>
                <a:cxn ang="0">
                  <a:pos x="2" y="45"/>
                </a:cxn>
                <a:cxn ang="0">
                  <a:pos x="1" y="58"/>
                </a:cxn>
                <a:cxn ang="0">
                  <a:pos x="1" y="69"/>
                </a:cxn>
                <a:cxn ang="0">
                  <a:pos x="0" y="80"/>
                </a:cxn>
                <a:cxn ang="0">
                  <a:pos x="0" y="92"/>
                </a:cxn>
                <a:cxn ang="0">
                  <a:pos x="28" y="92"/>
                </a:cxn>
                <a:cxn ang="0">
                  <a:pos x="28" y="82"/>
                </a:cxn>
                <a:cxn ang="0">
                  <a:pos x="29" y="71"/>
                </a:cxn>
                <a:cxn ang="0">
                  <a:pos x="29" y="60"/>
                </a:cxn>
                <a:cxn ang="0">
                  <a:pos x="30" y="49"/>
                </a:cxn>
                <a:cxn ang="0">
                  <a:pos x="32" y="38"/>
                </a:cxn>
                <a:cxn ang="0">
                  <a:pos x="33" y="27"/>
                </a:cxn>
                <a:cxn ang="0">
                  <a:pos x="35" y="17"/>
                </a:cxn>
                <a:cxn ang="0">
                  <a:pos x="37" y="6"/>
                </a:cxn>
                <a:cxn ang="0">
                  <a:pos x="9" y="0"/>
                </a:cxn>
              </a:cxnLst>
              <a:rect l="0" t="0" r="r" b="b"/>
              <a:pathLst>
                <a:path w="37" h="92">
                  <a:moveTo>
                    <a:pt x="9" y="0"/>
                  </a:moveTo>
                  <a:lnTo>
                    <a:pt x="7" y="10"/>
                  </a:lnTo>
                  <a:lnTo>
                    <a:pt x="5" y="23"/>
                  </a:lnTo>
                  <a:lnTo>
                    <a:pt x="4" y="33"/>
                  </a:lnTo>
                  <a:lnTo>
                    <a:pt x="2" y="45"/>
                  </a:lnTo>
                  <a:lnTo>
                    <a:pt x="1" y="58"/>
                  </a:lnTo>
                  <a:lnTo>
                    <a:pt x="1" y="69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8" y="92"/>
                  </a:lnTo>
                  <a:lnTo>
                    <a:pt x="28" y="82"/>
                  </a:lnTo>
                  <a:lnTo>
                    <a:pt x="29" y="71"/>
                  </a:lnTo>
                  <a:lnTo>
                    <a:pt x="29" y="60"/>
                  </a:lnTo>
                  <a:lnTo>
                    <a:pt x="30" y="49"/>
                  </a:lnTo>
                  <a:lnTo>
                    <a:pt x="32" y="38"/>
                  </a:lnTo>
                  <a:lnTo>
                    <a:pt x="33" y="27"/>
                  </a:lnTo>
                  <a:lnTo>
                    <a:pt x="35" y="17"/>
                  </a:lnTo>
                  <a:lnTo>
                    <a:pt x="37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28" name="Freeform 236"/>
            <p:cNvSpPr>
              <a:spLocks/>
            </p:cNvSpPr>
            <p:nvPr/>
          </p:nvSpPr>
          <p:spPr bwMode="auto">
            <a:xfrm>
              <a:off x="3389" y="3220"/>
              <a:ext cx="1" cy="1"/>
            </a:xfrm>
            <a:custGeom>
              <a:avLst/>
              <a:gdLst/>
              <a:ahLst/>
              <a:cxnLst>
                <a:cxn ang="0">
                  <a:pos x="28" y="18"/>
                </a:cxn>
                <a:cxn ang="0">
                  <a:pos x="28" y="11"/>
                </a:cxn>
                <a:cxn ang="0">
                  <a:pos x="26" y="6"/>
                </a:cxn>
                <a:cxn ang="0">
                  <a:pos x="22" y="2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28" y="18"/>
                </a:cxn>
              </a:cxnLst>
              <a:rect l="0" t="0" r="r" b="b"/>
              <a:pathLst>
                <a:path w="28" h="18">
                  <a:moveTo>
                    <a:pt x="28" y="18"/>
                  </a:moveTo>
                  <a:lnTo>
                    <a:pt x="28" y="11"/>
                  </a:lnTo>
                  <a:lnTo>
                    <a:pt x="26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8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29" name="Freeform 237"/>
            <p:cNvSpPr>
              <a:spLocks/>
            </p:cNvSpPr>
            <p:nvPr/>
          </p:nvSpPr>
          <p:spPr bwMode="auto">
            <a:xfrm>
              <a:off x="3397" y="3233"/>
              <a:ext cx="1" cy="2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11" y="26"/>
                </a:cxn>
                <a:cxn ang="0">
                  <a:pos x="16" y="24"/>
                </a:cxn>
                <a:cxn ang="0">
                  <a:pos x="19" y="20"/>
                </a:cxn>
                <a:cxn ang="0">
                  <a:pos x="21" y="14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4" y="0"/>
                </a:cxn>
                <a:cxn ang="0">
                  <a:pos x="0" y="25"/>
                </a:cxn>
              </a:cxnLst>
              <a:rect l="0" t="0" r="r" b="b"/>
              <a:pathLst>
                <a:path w="21" h="27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4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30" name="Freeform 238"/>
            <p:cNvSpPr>
              <a:spLocks/>
            </p:cNvSpPr>
            <p:nvPr/>
          </p:nvSpPr>
          <p:spPr bwMode="auto">
            <a:xfrm>
              <a:off x="3393" y="3224"/>
              <a:ext cx="5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2" y="27"/>
                </a:cxn>
                <a:cxn ang="0">
                  <a:pos x="4" y="40"/>
                </a:cxn>
                <a:cxn ang="0">
                  <a:pos x="7" y="53"/>
                </a:cxn>
                <a:cxn ang="0">
                  <a:pos x="11" y="68"/>
                </a:cxn>
                <a:cxn ang="0">
                  <a:pos x="15" y="80"/>
                </a:cxn>
                <a:cxn ang="0">
                  <a:pos x="21" y="92"/>
                </a:cxn>
                <a:cxn ang="0">
                  <a:pos x="28" y="104"/>
                </a:cxn>
                <a:cxn ang="0">
                  <a:pos x="34" y="116"/>
                </a:cxn>
                <a:cxn ang="0">
                  <a:pos x="42" y="126"/>
                </a:cxn>
                <a:cxn ang="0">
                  <a:pos x="50" y="138"/>
                </a:cxn>
                <a:cxn ang="0">
                  <a:pos x="59" y="147"/>
                </a:cxn>
                <a:cxn ang="0">
                  <a:pos x="68" y="157"/>
                </a:cxn>
                <a:cxn ang="0">
                  <a:pos x="80" y="165"/>
                </a:cxn>
                <a:cxn ang="0">
                  <a:pos x="90" y="173"/>
                </a:cxn>
                <a:cxn ang="0">
                  <a:pos x="101" y="181"/>
                </a:cxn>
                <a:cxn ang="0">
                  <a:pos x="115" y="156"/>
                </a:cxn>
                <a:cxn ang="0">
                  <a:pos x="106" y="149"/>
                </a:cxn>
                <a:cxn ang="0">
                  <a:pos x="96" y="142"/>
                </a:cxn>
                <a:cxn ang="0">
                  <a:pos x="87" y="136"/>
                </a:cxn>
                <a:cxn ang="0">
                  <a:pos x="80" y="126"/>
                </a:cxn>
                <a:cxn ang="0">
                  <a:pos x="70" y="119"/>
                </a:cxn>
                <a:cxn ang="0">
                  <a:pos x="64" y="109"/>
                </a:cxn>
                <a:cxn ang="0">
                  <a:pos x="58" y="101"/>
                </a:cxn>
                <a:cxn ang="0">
                  <a:pos x="52" y="89"/>
                </a:cxn>
                <a:cxn ang="0">
                  <a:pos x="46" y="80"/>
                </a:cxn>
                <a:cxn ang="0">
                  <a:pos x="42" y="69"/>
                </a:cxn>
                <a:cxn ang="0">
                  <a:pos x="38" y="58"/>
                </a:cxn>
                <a:cxn ang="0">
                  <a:pos x="34" y="47"/>
                </a:cxn>
                <a:cxn ang="0">
                  <a:pos x="33" y="35"/>
                </a:cxn>
                <a:cxn ang="0">
                  <a:pos x="31" y="23"/>
                </a:cxn>
                <a:cxn ang="0">
                  <a:pos x="29" y="11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0" y="0"/>
                </a:cxn>
              </a:cxnLst>
              <a:rect l="0" t="0" r="r" b="b"/>
              <a:pathLst>
                <a:path w="115" h="181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" y="27"/>
                  </a:lnTo>
                  <a:lnTo>
                    <a:pt x="4" y="40"/>
                  </a:lnTo>
                  <a:lnTo>
                    <a:pt x="7" y="53"/>
                  </a:lnTo>
                  <a:lnTo>
                    <a:pt x="11" y="68"/>
                  </a:lnTo>
                  <a:lnTo>
                    <a:pt x="15" y="80"/>
                  </a:lnTo>
                  <a:lnTo>
                    <a:pt x="21" y="92"/>
                  </a:lnTo>
                  <a:lnTo>
                    <a:pt x="28" y="104"/>
                  </a:lnTo>
                  <a:lnTo>
                    <a:pt x="34" y="116"/>
                  </a:lnTo>
                  <a:lnTo>
                    <a:pt x="42" y="126"/>
                  </a:lnTo>
                  <a:lnTo>
                    <a:pt x="50" y="138"/>
                  </a:lnTo>
                  <a:lnTo>
                    <a:pt x="59" y="147"/>
                  </a:lnTo>
                  <a:lnTo>
                    <a:pt x="68" y="157"/>
                  </a:lnTo>
                  <a:lnTo>
                    <a:pt x="80" y="165"/>
                  </a:lnTo>
                  <a:lnTo>
                    <a:pt x="90" y="173"/>
                  </a:lnTo>
                  <a:lnTo>
                    <a:pt x="101" y="181"/>
                  </a:lnTo>
                  <a:lnTo>
                    <a:pt x="115" y="156"/>
                  </a:lnTo>
                  <a:lnTo>
                    <a:pt x="106" y="149"/>
                  </a:lnTo>
                  <a:lnTo>
                    <a:pt x="96" y="142"/>
                  </a:lnTo>
                  <a:lnTo>
                    <a:pt x="87" y="136"/>
                  </a:lnTo>
                  <a:lnTo>
                    <a:pt x="80" y="126"/>
                  </a:lnTo>
                  <a:lnTo>
                    <a:pt x="70" y="119"/>
                  </a:lnTo>
                  <a:lnTo>
                    <a:pt x="64" y="109"/>
                  </a:lnTo>
                  <a:lnTo>
                    <a:pt x="58" y="101"/>
                  </a:lnTo>
                  <a:lnTo>
                    <a:pt x="52" y="89"/>
                  </a:lnTo>
                  <a:lnTo>
                    <a:pt x="46" y="80"/>
                  </a:lnTo>
                  <a:lnTo>
                    <a:pt x="42" y="69"/>
                  </a:lnTo>
                  <a:lnTo>
                    <a:pt x="38" y="58"/>
                  </a:lnTo>
                  <a:lnTo>
                    <a:pt x="34" y="47"/>
                  </a:lnTo>
                  <a:lnTo>
                    <a:pt x="33" y="35"/>
                  </a:lnTo>
                  <a:lnTo>
                    <a:pt x="31" y="23"/>
                  </a:lnTo>
                  <a:lnTo>
                    <a:pt x="29" y="1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31" name="Freeform 239"/>
            <p:cNvSpPr>
              <a:spLocks/>
            </p:cNvSpPr>
            <p:nvPr/>
          </p:nvSpPr>
          <p:spPr bwMode="auto">
            <a:xfrm>
              <a:off x="3393" y="3222"/>
              <a:ext cx="1" cy="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6"/>
                </a:cxn>
                <a:cxn ang="0">
                  <a:pos x="2" y="11"/>
                </a:cxn>
                <a:cxn ang="0">
                  <a:pos x="1" y="18"/>
                </a:cxn>
                <a:cxn ang="0">
                  <a:pos x="1" y="23"/>
                </a:cxn>
                <a:cxn ang="0">
                  <a:pos x="0" y="30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0" y="47"/>
                </a:cxn>
                <a:cxn ang="0">
                  <a:pos x="29" y="47"/>
                </a:cxn>
                <a:cxn ang="0">
                  <a:pos x="29" y="41"/>
                </a:cxn>
                <a:cxn ang="0">
                  <a:pos x="29" y="36"/>
                </a:cxn>
                <a:cxn ang="0">
                  <a:pos x="29" y="32"/>
                </a:cxn>
                <a:cxn ang="0">
                  <a:pos x="30" y="26"/>
                </a:cxn>
                <a:cxn ang="0">
                  <a:pos x="30" y="20"/>
                </a:cxn>
                <a:cxn ang="0">
                  <a:pos x="31" y="17"/>
                </a:cxn>
                <a:cxn ang="0">
                  <a:pos x="32" y="12"/>
                </a:cxn>
                <a:cxn ang="0">
                  <a:pos x="33" y="7"/>
                </a:cxn>
                <a:cxn ang="0">
                  <a:pos x="4" y="0"/>
                </a:cxn>
              </a:cxnLst>
              <a:rect l="0" t="0" r="r" b="b"/>
              <a:pathLst>
                <a:path w="33" h="47">
                  <a:moveTo>
                    <a:pt x="4" y="0"/>
                  </a:moveTo>
                  <a:lnTo>
                    <a:pt x="3" y="6"/>
                  </a:lnTo>
                  <a:lnTo>
                    <a:pt x="2" y="11"/>
                  </a:lnTo>
                  <a:lnTo>
                    <a:pt x="1" y="18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29" y="47"/>
                  </a:lnTo>
                  <a:lnTo>
                    <a:pt x="29" y="41"/>
                  </a:lnTo>
                  <a:lnTo>
                    <a:pt x="29" y="36"/>
                  </a:lnTo>
                  <a:lnTo>
                    <a:pt x="29" y="32"/>
                  </a:lnTo>
                  <a:lnTo>
                    <a:pt x="30" y="26"/>
                  </a:lnTo>
                  <a:lnTo>
                    <a:pt x="30" y="20"/>
                  </a:lnTo>
                  <a:lnTo>
                    <a:pt x="31" y="17"/>
                  </a:lnTo>
                  <a:lnTo>
                    <a:pt x="32" y="12"/>
                  </a:lnTo>
                  <a:lnTo>
                    <a:pt x="33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32" name="Freeform 240"/>
            <p:cNvSpPr>
              <a:spLocks/>
            </p:cNvSpPr>
            <p:nvPr/>
          </p:nvSpPr>
          <p:spPr bwMode="auto">
            <a:xfrm>
              <a:off x="3393" y="3224"/>
              <a:ext cx="1" cy="1"/>
            </a:xfrm>
            <a:custGeom>
              <a:avLst/>
              <a:gdLst/>
              <a:ahLst/>
              <a:cxnLst>
                <a:cxn ang="0">
                  <a:pos x="29" y="18"/>
                </a:cxn>
                <a:cxn ang="0">
                  <a:pos x="29" y="11"/>
                </a:cxn>
                <a:cxn ang="0">
                  <a:pos x="27" y="6"/>
                </a:cxn>
                <a:cxn ang="0">
                  <a:pos x="22" y="2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29" y="18"/>
                </a:cxn>
              </a:cxnLst>
              <a:rect l="0" t="0" r="r" b="b"/>
              <a:pathLst>
                <a:path w="29" h="18">
                  <a:moveTo>
                    <a:pt x="29" y="18"/>
                  </a:moveTo>
                  <a:lnTo>
                    <a:pt x="29" y="11"/>
                  </a:lnTo>
                  <a:lnTo>
                    <a:pt x="27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33" name="Freeform 241"/>
            <p:cNvSpPr>
              <a:spLocks/>
            </p:cNvSpPr>
            <p:nvPr/>
          </p:nvSpPr>
          <p:spPr bwMode="auto">
            <a:xfrm>
              <a:off x="3563" y="3123"/>
              <a:ext cx="1" cy="1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7" y="0"/>
                </a:cxn>
                <a:cxn ang="0">
                  <a:pos x="1" y="5"/>
                </a:cxn>
                <a:cxn ang="0">
                  <a:pos x="0" y="13"/>
                </a:cxn>
                <a:cxn ang="0">
                  <a:pos x="5" y="20"/>
                </a:cxn>
                <a:cxn ang="0">
                  <a:pos x="15" y="1"/>
                </a:cxn>
              </a:cxnLst>
              <a:rect l="0" t="0" r="r" b="b"/>
              <a:pathLst>
                <a:path w="15" h="20">
                  <a:moveTo>
                    <a:pt x="15" y="1"/>
                  </a:moveTo>
                  <a:lnTo>
                    <a:pt x="7" y="0"/>
                  </a:lnTo>
                  <a:lnTo>
                    <a:pt x="1" y="5"/>
                  </a:lnTo>
                  <a:lnTo>
                    <a:pt x="0" y="13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34" name="Freeform 242"/>
            <p:cNvSpPr>
              <a:spLocks/>
            </p:cNvSpPr>
            <p:nvPr/>
          </p:nvSpPr>
          <p:spPr bwMode="auto">
            <a:xfrm>
              <a:off x="3563" y="3123"/>
              <a:ext cx="7" cy="15"/>
            </a:xfrm>
            <a:custGeom>
              <a:avLst/>
              <a:gdLst/>
              <a:ahLst/>
              <a:cxnLst>
                <a:cxn ang="0">
                  <a:pos x="164" y="274"/>
                </a:cxn>
                <a:cxn ang="0">
                  <a:pos x="164" y="274"/>
                </a:cxn>
                <a:cxn ang="0">
                  <a:pos x="162" y="253"/>
                </a:cxn>
                <a:cxn ang="0">
                  <a:pos x="160" y="233"/>
                </a:cxn>
                <a:cxn ang="0">
                  <a:pos x="157" y="211"/>
                </a:cxn>
                <a:cxn ang="0">
                  <a:pos x="153" y="190"/>
                </a:cxn>
                <a:cxn ang="0">
                  <a:pos x="147" y="170"/>
                </a:cxn>
                <a:cxn ang="0">
                  <a:pos x="139" y="152"/>
                </a:cxn>
                <a:cxn ang="0">
                  <a:pos x="130" y="135"/>
                </a:cxn>
                <a:cxn ang="0">
                  <a:pos x="122" y="116"/>
                </a:cxn>
                <a:cxn ang="0">
                  <a:pos x="112" y="98"/>
                </a:cxn>
                <a:cxn ang="0">
                  <a:pos x="100" y="82"/>
                </a:cxn>
                <a:cxn ang="0">
                  <a:pos x="87" y="65"/>
                </a:cxn>
                <a:cxn ang="0">
                  <a:pos x="73" y="50"/>
                </a:cxn>
                <a:cxn ang="0">
                  <a:pos x="59" y="35"/>
                </a:cxn>
                <a:cxn ang="0">
                  <a:pos x="43" y="23"/>
                </a:cxn>
                <a:cxn ang="0">
                  <a:pos x="27" y="10"/>
                </a:cxn>
                <a:cxn ang="0">
                  <a:pos x="10" y="0"/>
                </a:cxn>
                <a:cxn ang="0">
                  <a:pos x="0" y="19"/>
                </a:cxn>
                <a:cxn ang="0">
                  <a:pos x="15" y="29"/>
                </a:cxn>
                <a:cxn ang="0">
                  <a:pos x="30" y="40"/>
                </a:cxn>
                <a:cxn ang="0">
                  <a:pos x="45" y="52"/>
                </a:cxn>
                <a:cxn ang="0">
                  <a:pos x="59" y="65"/>
                </a:cxn>
                <a:cxn ang="0">
                  <a:pos x="71" y="80"/>
                </a:cxn>
                <a:cxn ang="0">
                  <a:pos x="83" y="94"/>
                </a:cxn>
                <a:cxn ang="0">
                  <a:pos x="94" y="110"/>
                </a:cxn>
                <a:cxn ang="0">
                  <a:pos x="104" y="126"/>
                </a:cxn>
                <a:cxn ang="0">
                  <a:pos x="112" y="143"/>
                </a:cxn>
                <a:cxn ang="0">
                  <a:pos x="119" y="161"/>
                </a:cxn>
                <a:cxn ang="0">
                  <a:pos x="126" y="179"/>
                </a:cxn>
                <a:cxn ang="0">
                  <a:pos x="132" y="197"/>
                </a:cxn>
                <a:cxn ang="0">
                  <a:pos x="136" y="216"/>
                </a:cxn>
                <a:cxn ang="0">
                  <a:pos x="139" y="235"/>
                </a:cxn>
                <a:cxn ang="0">
                  <a:pos x="141" y="255"/>
                </a:cxn>
                <a:cxn ang="0">
                  <a:pos x="141" y="274"/>
                </a:cxn>
                <a:cxn ang="0">
                  <a:pos x="141" y="274"/>
                </a:cxn>
                <a:cxn ang="0">
                  <a:pos x="164" y="274"/>
                </a:cxn>
              </a:cxnLst>
              <a:rect l="0" t="0" r="r" b="b"/>
              <a:pathLst>
                <a:path w="164" h="274">
                  <a:moveTo>
                    <a:pt x="164" y="274"/>
                  </a:moveTo>
                  <a:lnTo>
                    <a:pt x="164" y="274"/>
                  </a:lnTo>
                  <a:lnTo>
                    <a:pt x="162" y="253"/>
                  </a:lnTo>
                  <a:lnTo>
                    <a:pt x="160" y="233"/>
                  </a:lnTo>
                  <a:lnTo>
                    <a:pt x="157" y="211"/>
                  </a:lnTo>
                  <a:lnTo>
                    <a:pt x="153" y="190"/>
                  </a:lnTo>
                  <a:lnTo>
                    <a:pt x="147" y="170"/>
                  </a:lnTo>
                  <a:lnTo>
                    <a:pt x="139" y="152"/>
                  </a:lnTo>
                  <a:lnTo>
                    <a:pt x="130" y="135"/>
                  </a:lnTo>
                  <a:lnTo>
                    <a:pt x="122" y="116"/>
                  </a:lnTo>
                  <a:lnTo>
                    <a:pt x="112" y="98"/>
                  </a:lnTo>
                  <a:lnTo>
                    <a:pt x="100" y="82"/>
                  </a:lnTo>
                  <a:lnTo>
                    <a:pt x="87" y="65"/>
                  </a:lnTo>
                  <a:lnTo>
                    <a:pt x="73" y="50"/>
                  </a:lnTo>
                  <a:lnTo>
                    <a:pt x="59" y="35"/>
                  </a:lnTo>
                  <a:lnTo>
                    <a:pt x="43" y="23"/>
                  </a:lnTo>
                  <a:lnTo>
                    <a:pt x="27" y="10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5" y="29"/>
                  </a:lnTo>
                  <a:lnTo>
                    <a:pt x="30" y="40"/>
                  </a:lnTo>
                  <a:lnTo>
                    <a:pt x="45" y="52"/>
                  </a:lnTo>
                  <a:lnTo>
                    <a:pt x="59" y="65"/>
                  </a:lnTo>
                  <a:lnTo>
                    <a:pt x="71" y="80"/>
                  </a:lnTo>
                  <a:lnTo>
                    <a:pt x="83" y="94"/>
                  </a:lnTo>
                  <a:lnTo>
                    <a:pt x="94" y="110"/>
                  </a:lnTo>
                  <a:lnTo>
                    <a:pt x="104" y="126"/>
                  </a:lnTo>
                  <a:lnTo>
                    <a:pt x="112" y="143"/>
                  </a:lnTo>
                  <a:lnTo>
                    <a:pt x="119" y="161"/>
                  </a:lnTo>
                  <a:lnTo>
                    <a:pt x="126" y="179"/>
                  </a:lnTo>
                  <a:lnTo>
                    <a:pt x="132" y="197"/>
                  </a:lnTo>
                  <a:lnTo>
                    <a:pt x="136" y="216"/>
                  </a:lnTo>
                  <a:lnTo>
                    <a:pt x="139" y="235"/>
                  </a:lnTo>
                  <a:lnTo>
                    <a:pt x="141" y="255"/>
                  </a:lnTo>
                  <a:lnTo>
                    <a:pt x="141" y="274"/>
                  </a:lnTo>
                  <a:lnTo>
                    <a:pt x="141" y="274"/>
                  </a:lnTo>
                  <a:lnTo>
                    <a:pt x="164" y="2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35" name="Freeform 243"/>
            <p:cNvSpPr>
              <a:spLocks/>
            </p:cNvSpPr>
            <p:nvPr/>
          </p:nvSpPr>
          <p:spPr bwMode="auto">
            <a:xfrm>
              <a:off x="3569" y="3138"/>
              <a:ext cx="1" cy="4"/>
            </a:xfrm>
            <a:custGeom>
              <a:avLst/>
              <a:gdLst/>
              <a:ahLst/>
              <a:cxnLst>
                <a:cxn ang="0">
                  <a:pos x="21" y="68"/>
                </a:cxn>
                <a:cxn ang="0">
                  <a:pos x="22" y="60"/>
                </a:cxn>
                <a:cxn ang="0">
                  <a:pos x="24" y="52"/>
                </a:cxn>
                <a:cxn ang="0">
                  <a:pos x="25" y="43"/>
                </a:cxn>
                <a:cxn ang="0">
                  <a:pos x="26" y="34"/>
                </a:cxn>
                <a:cxn ang="0">
                  <a:pos x="28" y="25"/>
                </a:cxn>
                <a:cxn ang="0">
                  <a:pos x="28" y="17"/>
                </a:cxn>
                <a:cxn ang="0">
                  <a:pos x="29" y="8"/>
                </a:cxn>
                <a:cxn ang="0">
                  <a:pos x="29" y="0"/>
                </a:cxn>
                <a:cxn ang="0">
                  <a:pos x="6" y="0"/>
                </a:cxn>
                <a:cxn ang="0">
                  <a:pos x="6" y="8"/>
                </a:cxn>
                <a:cxn ang="0">
                  <a:pos x="5" y="17"/>
                </a:cxn>
                <a:cxn ang="0">
                  <a:pos x="5" y="25"/>
                </a:cxn>
                <a:cxn ang="0">
                  <a:pos x="5" y="32"/>
                </a:cxn>
                <a:cxn ang="0">
                  <a:pos x="4" y="41"/>
                </a:cxn>
                <a:cxn ang="0">
                  <a:pos x="3" y="48"/>
                </a:cxn>
                <a:cxn ang="0">
                  <a:pos x="1" y="56"/>
                </a:cxn>
                <a:cxn ang="0">
                  <a:pos x="0" y="64"/>
                </a:cxn>
                <a:cxn ang="0">
                  <a:pos x="21" y="68"/>
                </a:cxn>
              </a:cxnLst>
              <a:rect l="0" t="0" r="r" b="b"/>
              <a:pathLst>
                <a:path w="29" h="68">
                  <a:moveTo>
                    <a:pt x="21" y="68"/>
                  </a:moveTo>
                  <a:lnTo>
                    <a:pt x="22" y="60"/>
                  </a:lnTo>
                  <a:lnTo>
                    <a:pt x="24" y="52"/>
                  </a:lnTo>
                  <a:lnTo>
                    <a:pt x="25" y="43"/>
                  </a:lnTo>
                  <a:lnTo>
                    <a:pt x="26" y="34"/>
                  </a:lnTo>
                  <a:lnTo>
                    <a:pt x="28" y="25"/>
                  </a:lnTo>
                  <a:lnTo>
                    <a:pt x="28" y="17"/>
                  </a:lnTo>
                  <a:lnTo>
                    <a:pt x="29" y="8"/>
                  </a:lnTo>
                  <a:lnTo>
                    <a:pt x="29" y="0"/>
                  </a:lnTo>
                  <a:lnTo>
                    <a:pt x="6" y="0"/>
                  </a:lnTo>
                  <a:lnTo>
                    <a:pt x="6" y="8"/>
                  </a:lnTo>
                  <a:lnTo>
                    <a:pt x="5" y="17"/>
                  </a:lnTo>
                  <a:lnTo>
                    <a:pt x="5" y="25"/>
                  </a:lnTo>
                  <a:lnTo>
                    <a:pt x="5" y="32"/>
                  </a:lnTo>
                  <a:lnTo>
                    <a:pt x="4" y="41"/>
                  </a:lnTo>
                  <a:lnTo>
                    <a:pt x="3" y="48"/>
                  </a:lnTo>
                  <a:lnTo>
                    <a:pt x="1" y="56"/>
                  </a:lnTo>
                  <a:lnTo>
                    <a:pt x="0" y="64"/>
                  </a:lnTo>
                  <a:lnTo>
                    <a:pt x="21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36" name="Freeform 244"/>
            <p:cNvSpPr>
              <a:spLocks/>
            </p:cNvSpPr>
            <p:nvPr/>
          </p:nvSpPr>
          <p:spPr bwMode="auto">
            <a:xfrm>
              <a:off x="3569" y="3138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8"/>
                </a:cxn>
                <a:cxn ang="0">
                  <a:pos x="10" y="12"/>
                </a:cxn>
                <a:cxn ang="0">
                  <a:pos x="17" y="11"/>
                </a:cxn>
                <a:cxn ang="0">
                  <a:pos x="21" y="4"/>
                </a:cxn>
                <a:cxn ang="0">
                  <a:pos x="0" y="0"/>
                </a:cxn>
              </a:cxnLst>
              <a:rect l="0" t="0" r="r" b="b"/>
              <a:pathLst>
                <a:path w="21" h="12">
                  <a:moveTo>
                    <a:pt x="0" y="0"/>
                  </a:moveTo>
                  <a:lnTo>
                    <a:pt x="3" y="8"/>
                  </a:lnTo>
                  <a:lnTo>
                    <a:pt x="10" y="12"/>
                  </a:lnTo>
                  <a:lnTo>
                    <a:pt x="17" y="11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37" name="Freeform 245"/>
            <p:cNvSpPr>
              <a:spLocks/>
            </p:cNvSpPr>
            <p:nvPr/>
          </p:nvSpPr>
          <p:spPr bwMode="auto">
            <a:xfrm>
              <a:off x="3563" y="3128"/>
              <a:ext cx="1" cy="1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7" y="0"/>
                </a:cxn>
                <a:cxn ang="0">
                  <a:pos x="1" y="6"/>
                </a:cxn>
                <a:cxn ang="0">
                  <a:pos x="0" y="14"/>
                </a:cxn>
                <a:cxn ang="0">
                  <a:pos x="5" y="20"/>
                </a:cxn>
                <a:cxn ang="0">
                  <a:pos x="15" y="1"/>
                </a:cxn>
              </a:cxnLst>
              <a:rect l="0" t="0" r="r" b="b"/>
              <a:pathLst>
                <a:path w="15" h="20">
                  <a:moveTo>
                    <a:pt x="15" y="1"/>
                  </a:moveTo>
                  <a:lnTo>
                    <a:pt x="7" y="0"/>
                  </a:lnTo>
                  <a:lnTo>
                    <a:pt x="1" y="6"/>
                  </a:lnTo>
                  <a:lnTo>
                    <a:pt x="0" y="14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38" name="Freeform 246"/>
            <p:cNvSpPr>
              <a:spLocks/>
            </p:cNvSpPr>
            <p:nvPr/>
          </p:nvSpPr>
          <p:spPr bwMode="auto">
            <a:xfrm>
              <a:off x="3564" y="3128"/>
              <a:ext cx="4" cy="8"/>
            </a:xfrm>
            <a:custGeom>
              <a:avLst/>
              <a:gdLst/>
              <a:ahLst/>
              <a:cxnLst>
                <a:cxn ang="0">
                  <a:pos x="86" y="136"/>
                </a:cxn>
                <a:cxn ang="0">
                  <a:pos x="86" y="136"/>
                </a:cxn>
                <a:cxn ang="0">
                  <a:pos x="85" y="116"/>
                </a:cxn>
                <a:cxn ang="0">
                  <a:pos x="81" y="95"/>
                </a:cxn>
                <a:cxn ang="0">
                  <a:pos x="76" y="76"/>
                </a:cxn>
                <a:cxn ang="0">
                  <a:pos x="66" y="58"/>
                </a:cxn>
                <a:cxn ang="0">
                  <a:pos x="55" y="41"/>
                </a:cxn>
                <a:cxn ang="0">
                  <a:pos x="42" y="26"/>
                </a:cxn>
                <a:cxn ang="0">
                  <a:pos x="27" y="12"/>
                </a:cxn>
                <a:cxn ang="0">
                  <a:pos x="10" y="0"/>
                </a:cxn>
                <a:cxn ang="0">
                  <a:pos x="0" y="19"/>
                </a:cxn>
                <a:cxn ang="0">
                  <a:pos x="14" y="29"/>
                </a:cxn>
                <a:cxn ang="0">
                  <a:pos x="28" y="40"/>
                </a:cxn>
                <a:cxn ang="0">
                  <a:pos x="39" y="54"/>
                </a:cxn>
                <a:cxn ang="0">
                  <a:pos x="48" y="69"/>
                </a:cxn>
                <a:cxn ang="0">
                  <a:pos x="55" y="85"/>
                </a:cxn>
                <a:cxn ang="0">
                  <a:pos x="60" y="102"/>
                </a:cxn>
                <a:cxn ang="0">
                  <a:pos x="64" y="118"/>
                </a:cxn>
                <a:cxn ang="0">
                  <a:pos x="65" y="136"/>
                </a:cxn>
                <a:cxn ang="0">
                  <a:pos x="65" y="136"/>
                </a:cxn>
                <a:cxn ang="0">
                  <a:pos x="86" y="136"/>
                </a:cxn>
              </a:cxnLst>
              <a:rect l="0" t="0" r="r" b="b"/>
              <a:pathLst>
                <a:path w="86" h="136">
                  <a:moveTo>
                    <a:pt x="86" y="136"/>
                  </a:moveTo>
                  <a:lnTo>
                    <a:pt x="86" y="136"/>
                  </a:lnTo>
                  <a:lnTo>
                    <a:pt x="85" y="116"/>
                  </a:lnTo>
                  <a:lnTo>
                    <a:pt x="81" y="95"/>
                  </a:lnTo>
                  <a:lnTo>
                    <a:pt x="76" y="76"/>
                  </a:lnTo>
                  <a:lnTo>
                    <a:pt x="66" y="58"/>
                  </a:lnTo>
                  <a:lnTo>
                    <a:pt x="55" y="41"/>
                  </a:lnTo>
                  <a:lnTo>
                    <a:pt x="42" y="26"/>
                  </a:lnTo>
                  <a:lnTo>
                    <a:pt x="27" y="12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4" y="29"/>
                  </a:lnTo>
                  <a:lnTo>
                    <a:pt x="28" y="40"/>
                  </a:lnTo>
                  <a:lnTo>
                    <a:pt x="39" y="54"/>
                  </a:lnTo>
                  <a:lnTo>
                    <a:pt x="48" y="69"/>
                  </a:lnTo>
                  <a:lnTo>
                    <a:pt x="55" y="85"/>
                  </a:lnTo>
                  <a:lnTo>
                    <a:pt x="60" y="102"/>
                  </a:lnTo>
                  <a:lnTo>
                    <a:pt x="64" y="118"/>
                  </a:lnTo>
                  <a:lnTo>
                    <a:pt x="65" y="136"/>
                  </a:lnTo>
                  <a:lnTo>
                    <a:pt x="65" y="136"/>
                  </a:lnTo>
                  <a:lnTo>
                    <a:pt x="86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39" name="Freeform 247"/>
            <p:cNvSpPr>
              <a:spLocks/>
            </p:cNvSpPr>
            <p:nvPr/>
          </p:nvSpPr>
          <p:spPr bwMode="auto">
            <a:xfrm>
              <a:off x="3567" y="3136"/>
              <a:ext cx="1" cy="2"/>
            </a:xfrm>
            <a:custGeom>
              <a:avLst/>
              <a:gdLst/>
              <a:ahLst/>
              <a:cxnLst>
                <a:cxn ang="0">
                  <a:pos x="21" y="35"/>
                </a:cxn>
                <a:cxn ang="0">
                  <a:pos x="22" y="30"/>
                </a:cxn>
                <a:cxn ang="0">
                  <a:pos x="22" y="26"/>
                </a:cxn>
                <a:cxn ang="0">
                  <a:pos x="23" y="21"/>
                </a:cxn>
                <a:cxn ang="0">
                  <a:pos x="23" y="18"/>
                </a:cxn>
                <a:cxn ang="0">
                  <a:pos x="24" y="15"/>
                </a:cxn>
                <a:cxn ang="0">
                  <a:pos x="24" y="9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3" y="9"/>
                </a:cxn>
                <a:cxn ang="0">
                  <a:pos x="3" y="11"/>
                </a:cxn>
                <a:cxn ang="0">
                  <a:pos x="2" y="14"/>
                </a:cxn>
                <a:cxn ang="0">
                  <a:pos x="2" y="19"/>
                </a:cxn>
                <a:cxn ang="0">
                  <a:pos x="1" y="24"/>
                </a:cxn>
                <a:cxn ang="0">
                  <a:pos x="1" y="28"/>
                </a:cxn>
                <a:cxn ang="0">
                  <a:pos x="0" y="31"/>
                </a:cxn>
                <a:cxn ang="0">
                  <a:pos x="21" y="35"/>
                </a:cxn>
              </a:cxnLst>
              <a:rect l="0" t="0" r="r" b="b"/>
              <a:pathLst>
                <a:path w="24" h="35">
                  <a:moveTo>
                    <a:pt x="21" y="35"/>
                  </a:moveTo>
                  <a:lnTo>
                    <a:pt x="22" y="30"/>
                  </a:lnTo>
                  <a:lnTo>
                    <a:pt x="22" y="26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4" y="1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9"/>
                  </a:lnTo>
                  <a:lnTo>
                    <a:pt x="3" y="11"/>
                  </a:lnTo>
                  <a:lnTo>
                    <a:pt x="2" y="14"/>
                  </a:lnTo>
                  <a:lnTo>
                    <a:pt x="2" y="19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40" name="Freeform 248"/>
            <p:cNvSpPr>
              <a:spLocks/>
            </p:cNvSpPr>
            <p:nvPr/>
          </p:nvSpPr>
          <p:spPr bwMode="auto">
            <a:xfrm>
              <a:off x="3567" y="3135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9"/>
                </a:cxn>
                <a:cxn ang="0">
                  <a:pos x="10" y="13"/>
                </a:cxn>
                <a:cxn ang="0">
                  <a:pos x="17" y="12"/>
                </a:cxn>
                <a:cxn ang="0">
                  <a:pos x="21" y="4"/>
                </a:cxn>
                <a:cxn ang="0">
                  <a:pos x="0" y="0"/>
                </a:cxn>
              </a:cxnLst>
              <a:rect l="0" t="0" r="r" b="b"/>
              <a:pathLst>
                <a:path w="21" h="13">
                  <a:moveTo>
                    <a:pt x="0" y="0"/>
                  </a:moveTo>
                  <a:lnTo>
                    <a:pt x="2" y="9"/>
                  </a:lnTo>
                  <a:lnTo>
                    <a:pt x="10" y="13"/>
                  </a:lnTo>
                  <a:lnTo>
                    <a:pt x="17" y="12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41" name="Freeform 249"/>
            <p:cNvSpPr>
              <a:spLocks/>
            </p:cNvSpPr>
            <p:nvPr/>
          </p:nvSpPr>
          <p:spPr bwMode="auto">
            <a:xfrm>
              <a:off x="3388" y="3300"/>
              <a:ext cx="53" cy="137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73"/>
                </a:cxn>
                <a:cxn ang="0">
                  <a:pos x="959" y="2481"/>
                </a:cxn>
                <a:cxn ang="0">
                  <a:pos x="1169" y="2389"/>
                </a:cxn>
                <a:cxn ang="0">
                  <a:pos x="166" y="0"/>
                </a:cxn>
              </a:cxnLst>
              <a:rect l="0" t="0" r="r" b="b"/>
              <a:pathLst>
                <a:path w="1169" h="2481">
                  <a:moveTo>
                    <a:pt x="166" y="0"/>
                  </a:moveTo>
                  <a:lnTo>
                    <a:pt x="0" y="73"/>
                  </a:lnTo>
                  <a:lnTo>
                    <a:pt x="959" y="2481"/>
                  </a:lnTo>
                  <a:lnTo>
                    <a:pt x="1169" y="238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42" name="Freeform 250"/>
            <p:cNvSpPr>
              <a:spLocks/>
            </p:cNvSpPr>
            <p:nvPr/>
          </p:nvSpPr>
          <p:spPr bwMode="auto">
            <a:xfrm>
              <a:off x="3388" y="3300"/>
              <a:ext cx="52" cy="137"/>
            </a:xfrm>
            <a:custGeom>
              <a:avLst/>
              <a:gdLst/>
              <a:ahLst/>
              <a:cxnLst>
                <a:cxn ang="0">
                  <a:pos x="126" y="6"/>
                </a:cxn>
                <a:cxn ang="0">
                  <a:pos x="104" y="14"/>
                </a:cxn>
                <a:cxn ang="0">
                  <a:pos x="81" y="24"/>
                </a:cxn>
                <a:cxn ang="0">
                  <a:pos x="36" y="44"/>
                </a:cxn>
                <a:cxn ang="0">
                  <a:pos x="29" y="132"/>
                </a:cxn>
                <a:cxn ang="0">
                  <a:pos x="81" y="260"/>
                </a:cxn>
                <a:cxn ang="0">
                  <a:pos x="125" y="370"/>
                </a:cxn>
                <a:cxn ang="0">
                  <a:pos x="163" y="467"/>
                </a:cxn>
                <a:cxn ang="0">
                  <a:pos x="198" y="554"/>
                </a:cxn>
                <a:cxn ang="0">
                  <a:pos x="232" y="637"/>
                </a:cxn>
                <a:cxn ang="0">
                  <a:pos x="265" y="723"/>
                </a:cxn>
                <a:cxn ang="0">
                  <a:pos x="302" y="812"/>
                </a:cxn>
                <a:cxn ang="0">
                  <a:pos x="342" y="913"/>
                </a:cxn>
                <a:cxn ang="0">
                  <a:pos x="388" y="1029"/>
                </a:cxn>
                <a:cxn ang="0">
                  <a:pos x="442" y="1164"/>
                </a:cxn>
                <a:cxn ang="0">
                  <a:pos x="505" y="1323"/>
                </a:cxn>
                <a:cxn ang="0">
                  <a:pos x="581" y="1511"/>
                </a:cxn>
                <a:cxn ang="0">
                  <a:pos x="669" y="1733"/>
                </a:cxn>
                <a:cxn ang="0">
                  <a:pos x="773" y="1993"/>
                </a:cxn>
                <a:cxn ang="0">
                  <a:pos x="895" y="2297"/>
                </a:cxn>
                <a:cxn ang="0">
                  <a:pos x="972" y="2462"/>
                </a:cxn>
                <a:cxn ang="0">
                  <a:pos x="989" y="2455"/>
                </a:cxn>
                <a:cxn ang="0">
                  <a:pos x="1003" y="2449"/>
                </a:cxn>
                <a:cxn ang="0">
                  <a:pos x="1015" y="2442"/>
                </a:cxn>
                <a:cxn ang="0">
                  <a:pos x="1030" y="2436"/>
                </a:cxn>
                <a:cxn ang="0">
                  <a:pos x="1050" y="2428"/>
                </a:cxn>
                <a:cxn ang="0">
                  <a:pos x="1077" y="2416"/>
                </a:cxn>
                <a:cxn ang="0">
                  <a:pos x="1116" y="2399"/>
                </a:cxn>
                <a:cxn ang="0">
                  <a:pos x="1110" y="2318"/>
                </a:cxn>
                <a:cxn ang="0">
                  <a:pos x="1056" y="2190"/>
                </a:cxn>
                <a:cxn ang="0">
                  <a:pos x="1011" y="2082"/>
                </a:cxn>
                <a:cxn ang="0">
                  <a:pos x="970" y="1985"/>
                </a:cxn>
                <a:cxn ang="0">
                  <a:pos x="935" y="1897"/>
                </a:cxn>
                <a:cxn ang="0">
                  <a:pos x="899" y="1814"/>
                </a:cxn>
                <a:cxn ang="0">
                  <a:pos x="864" y="1730"/>
                </a:cxn>
                <a:cxn ang="0">
                  <a:pos x="826" y="1640"/>
                </a:cxn>
                <a:cxn ang="0">
                  <a:pos x="785" y="1541"/>
                </a:cxn>
                <a:cxn ang="0">
                  <a:pos x="738" y="1426"/>
                </a:cxn>
                <a:cxn ang="0">
                  <a:pos x="682" y="1292"/>
                </a:cxn>
                <a:cxn ang="0">
                  <a:pos x="615" y="1134"/>
                </a:cxn>
                <a:cxn ang="0">
                  <a:pos x="537" y="947"/>
                </a:cxn>
                <a:cxn ang="0">
                  <a:pos x="445" y="727"/>
                </a:cxn>
                <a:cxn ang="0">
                  <a:pos x="337" y="469"/>
                </a:cxn>
                <a:cxn ang="0">
                  <a:pos x="210" y="167"/>
                </a:cxn>
              </a:cxnLst>
              <a:rect l="0" t="0" r="r" b="b"/>
              <a:pathLst>
                <a:path w="1140" h="2467">
                  <a:moveTo>
                    <a:pt x="140" y="0"/>
                  </a:moveTo>
                  <a:lnTo>
                    <a:pt x="126" y="6"/>
                  </a:lnTo>
                  <a:lnTo>
                    <a:pt x="114" y="10"/>
                  </a:lnTo>
                  <a:lnTo>
                    <a:pt x="104" y="14"/>
                  </a:lnTo>
                  <a:lnTo>
                    <a:pt x="94" y="19"/>
                  </a:lnTo>
                  <a:lnTo>
                    <a:pt x="81" y="24"/>
                  </a:lnTo>
                  <a:lnTo>
                    <a:pt x="61" y="32"/>
                  </a:lnTo>
                  <a:lnTo>
                    <a:pt x="36" y="44"/>
                  </a:lnTo>
                  <a:lnTo>
                    <a:pt x="0" y="61"/>
                  </a:lnTo>
                  <a:lnTo>
                    <a:pt x="29" y="132"/>
                  </a:lnTo>
                  <a:lnTo>
                    <a:pt x="55" y="199"/>
                  </a:lnTo>
                  <a:lnTo>
                    <a:pt x="81" y="260"/>
                  </a:lnTo>
                  <a:lnTo>
                    <a:pt x="103" y="317"/>
                  </a:lnTo>
                  <a:lnTo>
                    <a:pt x="125" y="370"/>
                  </a:lnTo>
                  <a:lnTo>
                    <a:pt x="144" y="419"/>
                  </a:lnTo>
                  <a:lnTo>
                    <a:pt x="163" y="467"/>
                  </a:lnTo>
                  <a:lnTo>
                    <a:pt x="181" y="511"/>
                  </a:lnTo>
                  <a:lnTo>
                    <a:pt x="198" y="554"/>
                  </a:lnTo>
                  <a:lnTo>
                    <a:pt x="215" y="596"/>
                  </a:lnTo>
                  <a:lnTo>
                    <a:pt x="232" y="637"/>
                  </a:lnTo>
                  <a:lnTo>
                    <a:pt x="249" y="680"/>
                  </a:lnTo>
                  <a:lnTo>
                    <a:pt x="265" y="723"/>
                  </a:lnTo>
                  <a:lnTo>
                    <a:pt x="284" y="766"/>
                  </a:lnTo>
                  <a:lnTo>
                    <a:pt x="302" y="812"/>
                  </a:lnTo>
                  <a:lnTo>
                    <a:pt x="322" y="861"/>
                  </a:lnTo>
                  <a:lnTo>
                    <a:pt x="342" y="913"/>
                  </a:lnTo>
                  <a:lnTo>
                    <a:pt x="364" y="968"/>
                  </a:lnTo>
                  <a:lnTo>
                    <a:pt x="388" y="1029"/>
                  </a:lnTo>
                  <a:lnTo>
                    <a:pt x="414" y="1093"/>
                  </a:lnTo>
                  <a:lnTo>
                    <a:pt x="442" y="1164"/>
                  </a:lnTo>
                  <a:lnTo>
                    <a:pt x="473" y="1239"/>
                  </a:lnTo>
                  <a:lnTo>
                    <a:pt x="505" y="1323"/>
                  </a:lnTo>
                  <a:lnTo>
                    <a:pt x="542" y="1412"/>
                  </a:lnTo>
                  <a:lnTo>
                    <a:pt x="581" y="1511"/>
                  </a:lnTo>
                  <a:lnTo>
                    <a:pt x="623" y="1618"/>
                  </a:lnTo>
                  <a:lnTo>
                    <a:pt x="669" y="1733"/>
                  </a:lnTo>
                  <a:lnTo>
                    <a:pt x="719" y="1858"/>
                  </a:lnTo>
                  <a:lnTo>
                    <a:pt x="773" y="1993"/>
                  </a:lnTo>
                  <a:lnTo>
                    <a:pt x="832" y="2140"/>
                  </a:lnTo>
                  <a:lnTo>
                    <a:pt x="895" y="2297"/>
                  </a:lnTo>
                  <a:lnTo>
                    <a:pt x="962" y="2467"/>
                  </a:lnTo>
                  <a:lnTo>
                    <a:pt x="972" y="2462"/>
                  </a:lnTo>
                  <a:lnTo>
                    <a:pt x="982" y="2458"/>
                  </a:lnTo>
                  <a:lnTo>
                    <a:pt x="989" y="2455"/>
                  </a:lnTo>
                  <a:lnTo>
                    <a:pt x="996" y="2452"/>
                  </a:lnTo>
                  <a:lnTo>
                    <a:pt x="1003" y="2449"/>
                  </a:lnTo>
                  <a:lnTo>
                    <a:pt x="1009" y="2445"/>
                  </a:lnTo>
                  <a:lnTo>
                    <a:pt x="1015" y="2442"/>
                  </a:lnTo>
                  <a:lnTo>
                    <a:pt x="1022" y="2439"/>
                  </a:lnTo>
                  <a:lnTo>
                    <a:pt x="1030" y="2436"/>
                  </a:lnTo>
                  <a:lnTo>
                    <a:pt x="1040" y="2432"/>
                  </a:lnTo>
                  <a:lnTo>
                    <a:pt x="1050" y="2428"/>
                  </a:lnTo>
                  <a:lnTo>
                    <a:pt x="1063" y="2422"/>
                  </a:lnTo>
                  <a:lnTo>
                    <a:pt x="1077" y="2416"/>
                  </a:lnTo>
                  <a:lnTo>
                    <a:pt x="1095" y="2409"/>
                  </a:lnTo>
                  <a:lnTo>
                    <a:pt x="1116" y="2399"/>
                  </a:lnTo>
                  <a:lnTo>
                    <a:pt x="1140" y="2390"/>
                  </a:lnTo>
                  <a:lnTo>
                    <a:pt x="1110" y="2318"/>
                  </a:lnTo>
                  <a:lnTo>
                    <a:pt x="1081" y="2251"/>
                  </a:lnTo>
                  <a:lnTo>
                    <a:pt x="1056" y="2190"/>
                  </a:lnTo>
                  <a:lnTo>
                    <a:pt x="1033" y="2134"/>
                  </a:lnTo>
                  <a:lnTo>
                    <a:pt x="1011" y="2082"/>
                  </a:lnTo>
                  <a:lnTo>
                    <a:pt x="991" y="2032"/>
                  </a:lnTo>
                  <a:lnTo>
                    <a:pt x="970" y="1985"/>
                  </a:lnTo>
                  <a:lnTo>
                    <a:pt x="952" y="1940"/>
                  </a:lnTo>
                  <a:lnTo>
                    <a:pt x="935" y="1897"/>
                  </a:lnTo>
                  <a:lnTo>
                    <a:pt x="916" y="1856"/>
                  </a:lnTo>
                  <a:lnTo>
                    <a:pt x="899" y="1814"/>
                  </a:lnTo>
                  <a:lnTo>
                    <a:pt x="882" y="1773"/>
                  </a:lnTo>
                  <a:lnTo>
                    <a:pt x="864" y="1730"/>
                  </a:lnTo>
                  <a:lnTo>
                    <a:pt x="846" y="1686"/>
                  </a:lnTo>
                  <a:lnTo>
                    <a:pt x="826" y="1640"/>
                  </a:lnTo>
                  <a:lnTo>
                    <a:pt x="807" y="1592"/>
                  </a:lnTo>
                  <a:lnTo>
                    <a:pt x="785" y="1541"/>
                  </a:lnTo>
                  <a:lnTo>
                    <a:pt x="762" y="1485"/>
                  </a:lnTo>
                  <a:lnTo>
                    <a:pt x="738" y="1426"/>
                  </a:lnTo>
                  <a:lnTo>
                    <a:pt x="710" y="1362"/>
                  </a:lnTo>
                  <a:lnTo>
                    <a:pt x="682" y="1292"/>
                  </a:lnTo>
                  <a:lnTo>
                    <a:pt x="650" y="1216"/>
                  </a:lnTo>
                  <a:lnTo>
                    <a:pt x="615" y="1134"/>
                  </a:lnTo>
                  <a:lnTo>
                    <a:pt x="578" y="1044"/>
                  </a:lnTo>
                  <a:lnTo>
                    <a:pt x="537" y="947"/>
                  </a:lnTo>
                  <a:lnTo>
                    <a:pt x="493" y="842"/>
                  </a:lnTo>
                  <a:lnTo>
                    <a:pt x="445" y="727"/>
                  </a:lnTo>
                  <a:lnTo>
                    <a:pt x="393" y="603"/>
                  </a:lnTo>
                  <a:lnTo>
                    <a:pt x="337" y="469"/>
                  </a:lnTo>
                  <a:lnTo>
                    <a:pt x="276" y="324"/>
                  </a:lnTo>
                  <a:lnTo>
                    <a:pt x="210" y="167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7075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43" name="Freeform 251"/>
            <p:cNvSpPr>
              <a:spLocks/>
            </p:cNvSpPr>
            <p:nvPr/>
          </p:nvSpPr>
          <p:spPr bwMode="auto">
            <a:xfrm>
              <a:off x="3389" y="3301"/>
              <a:ext cx="50" cy="136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4" y="12"/>
                </a:cxn>
                <a:cxn ang="0">
                  <a:pos x="65" y="19"/>
                </a:cxn>
                <a:cxn ang="0">
                  <a:pos x="29" y="36"/>
                </a:cxn>
                <a:cxn ang="0">
                  <a:pos x="29" y="120"/>
                </a:cxn>
                <a:cxn ang="0">
                  <a:pos x="81" y="248"/>
                </a:cxn>
                <a:cxn ang="0">
                  <a:pos x="125" y="358"/>
                </a:cxn>
                <a:cxn ang="0">
                  <a:pos x="164" y="455"/>
                </a:cxn>
                <a:cxn ang="0">
                  <a:pos x="199" y="542"/>
                </a:cxn>
                <a:cxn ang="0">
                  <a:pos x="233" y="625"/>
                </a:cxn>
                <a:cxn ang="0">
                  <a:pos x="267" y="711"/>
                </a:cxn>
                <a:cxn ang="0">
                  <a:pos x="302" y="800"/>
                </a:cxn>
                <a:cxn ang="0">
                  <a:pos x="343" y="900"/>
                </a:cxn>
                <a:cxn ang="0">
                  <a:pos x="389" y="1016"/>
                </a:cxn>
                <a:cxn ang="0">
                  <a:pos x="443" y="1151"/>
                </a:cxn>
                <a:cxn ang="0">
                  <a:pos x="507" y="1311"/>
                </a:cxn>
                <a:cxn ang="0">
                  <a:pos x="583" y="1499"/>
                </a:cxn>
                <a:cxn ang="0">
                  <a:pos x="672" y="1721"/>
                </a:cxn>
                <a:cxn ang="0">
                  <a:pos x="777" y="1981"/>
                </a:cxn>
                <a:cxn ang="0">
                  <a:pos x="898" y="2285"/>
                </a:cxn>
                <a:cxn ang="0">
                  <a:pos x="982" y="2447"/>
                </a:cxn>
                <a:cxn ang="0">
                  <a:pos x="1003" y="2436"/>
                </a:cxn>
                <a:cxn ang="0">
                  <a:pos x="1029" y="2426"/>
                </a:cxn>
                <a:cxn ang="0">
                  <a:pos x="1073" y="2407"/>
                </a:cxn>
                <a:cxn ang="0">
                  <a:pos x="1080" y="2320"/>
                </a:cxn>
                <a:cxn ang="0">
                  <a:pos x="1027" y="2193"/>
                </a:cxn>
                <a:cxn ang="0">
                  <a:pos x="981" y="2083"/>
                </a:cxn>
                <a:cxn ang="0">
                  <a:pos x="941" y="1987"/>
                </a:cxn>
                <a:cxn ang="0">
                  <a:pos x="905" y="1900"/>
                </a:cxn>
                <a:cxn ang="0">
                  <a:pos x="869" y="1817"/>
                </a:cxn>
                <a:cxn ang="0">
                  <a:pos x="835" y="1732"/>
                </a:cxn>
                <a:cxn ang="0">
                  <a:pos x="797" y="1643"/>
                </a:cxn>
                <a:cxn ang="0">
                  <a:pos x="756" y="1542"/>
                </a:cxn>
                <a:cxn ang="0">
                  <a:pos x="708" y="1428"/>
                </a:cxn>
                <a:cxn ang="0">
                  <a:pos x="652" y="1294"/>
                </a:cxn>
                <a:cxn ang="0">
                  <a:pos x="586" y="1136"/>
                </a:cxn>
                <a:cxn ang="0">
                  <a:pos x="508" y="948"/>
                </a:cxn>
                <a:cxn ang="0">
                  <a:pos x="417" y="728"/>
                </a:cxn>
                <a:cxn ang="0">
                  <a:pos x="308" y="469"/>
                </a:cxn>
                <a:cxn ang="0">
                  <a:pos x="183" y="168"/>
                </a:cxn>
              </a:cxnLst>
              <a:rect l="0" t="0" r="r" b="b"/>
              <a:pathLst>
                <a:path w="1109" h="2454">
                  <a:moveTo>
                    <a:pt x="113" y="0"/>
                  </a:moveTo>
                  <a:lnTo>
                    <a:pt x="100" y="4"/>
                  </a:lnTo>
                  <a:lnTo>
                    <a:pt x="92" y="9"/>
                  </a:lnTo>
                  <a:lnTo>
                    <a:pt x="84" y="12"/>
                  </a:lnTo>
                  <a:lnTo>
                    <a:pt x="76" y="15"/>
                  </a:lnTo>
                  <a:lnTo>
                    <a:pt x="65" y="19"/>
                  </a:lnTo>
                  <a:lnTo>
                    <a:pt x="49" y="26"/>
                  </a:lnTo>
                  <a:lnTo>
                    <a:pt x="29" y="36"/>
                  </a:lnTo>
                  <a:lnTo>
                    <a:pt x="0" y="49"/>
                  </a:lnTo>
                  <a:lnTo>
                    <a:pt x="29" y="120"/>
                  </a:lnTo>
                  <a:lnTo>
                    <a:pt x="56" y="187"/>
                  </a:lnTo>
                  <a:lnTo>
                    <a:pt x="81" y="248"/>
                  </a:lnTo>
                  <a:lnTo>
                    <a:pt x="103" y="305"/>
                  </a:lnTo>
                  <a:lnTo>
                    <a:pt x="125" y="358"/>
                  </a:lnTo>
                  <a:lnTo>
                    <a:pt x="145" y="407"/>
                  </a:lnTo>
                  <a:lnTo>
                    <a:pt x="164" y="455"/>
                  </a:lnTo>
                  <a:lnTo>
                    <a:pt x="182" y="499"/>
                  </a:lnTo>
                  <a:lnTo>
                    <a:pt x="199" y="542"/>
                  </a:lnTo>
                  <a:lnTo>
                    <a:pt x="216" y="584"/>
                  </a:lnTo>
                  <a:lnTo>
                    <a:pt x="233" y="625"/>
                  </a:lnTo>
                  <a:lnTo>
                    <a:pt x="249" y="667"/>
                  </a:lnTo>
                  <a:lnTo>
                    <a:pt x="267" y="711"/>
                  </a:lnTo>
                  <a:lnTo>
                    <a:pt x="284" y="754"/>
                  </a:lnTo>
                  <a:lnTo>
                    <a:pt x="302" y="800"/>
                  </a:lnTo>
                  <a:lnTo>
                    <a:pt x="323" y="849"/>
                  </a:lnTo>
                  <a:lnTo>
                    <a:pt x="343" y="900"/>
                  </a:lnTo>
                  <a:lnTo>
                    <a:pt x="366" y="956"/>
                  </a:lnTo>
                  <a:lnTo>
                    <a:pt x="389" y="1016"/>
                  </a:lnTo>
                  <a:lnTo>
                    <a:pt x="415" y="1081"/>
                  </a:lnTo>
                  <a:lnTo>
                    <a:pt x="443" y="1151"/>
                  </a:lnTo>
                  <a:lnTo>
                    <a:pt x="474" y="1227"/>
                  </a:lnTo>
                  <a:lnTo>
                    <a:pt x="507" y="1311"/>
                  </a:lnTo>
                  <a:lnTo>
                    <a:pt x="544" y="1400"/>
                  </a:lnTo>
                  <a:lnTo>
                    <a:pt x="583" y="1499"/>
                  </a:lnTo>
                  <a:lnTo>
                    <a:pt x="626" y="1606"/>
                  </a:lnTo>
                  <a:lnTo>
                    <a:pt x="672" y="1721"/>
                  </a:lnTo>
                  <a:lnTo>
                    <a:pt x="723" y="1846"/>
                  </a:lnTo>
                  <a:lnTo>
                    <a:pt x="777" y="1981"/>
                  </a:lnTo>
                  <a:lnTo>
                    <a:pt x="835" y="2128"/>
                  </a:lnTo>
                  <a:lnTo>
                    <a:pt x="898" y="2285"/>
                  </a:lnTo>
                  <a:lnTo>
                    <a:pt x="966" y="2454"/>
                  </a:lnTo>
                  <a:lnTo>
                    <a:pt x="982" y="2447"/>
                  </a:lnTo>
                  <a:lnTo>
                    <a:pt x="994" y="2442"/>
                  </a:lnTo>
                  <a:lnTo>
                    <a:pt x="1003" y="2436"/>
                  </a:lnTo>
                  <a:lnTo>
                    <a:pt x="1014" y="2432"/>
                  </a:lnTo>
                  <a:lnTo>
                    <a:pt x="1029" y="2426"/>
                  </a:lnTo>
                  <a:lnTo>
                    <a:pt x="1047" y="2417"/>
                  </a:lnTo>
                  <a:lnTo>
                    <a:pt x="1073" y="2407"/>
                  </a:lnTo>
                  <a:lnTo>
                    <a:pt x="1109" y="2392"/>
                  </a:lnTo>
                  <a:lnTo>
                    <a:pt x="1080" y="2320"/>
                  </a:lnTo>
                  <a:lnTo>
                    <a:pt x="1052" y="2254"/>
                  </a:lnTo>
                  <a:lnTo>
                    <a:pt x="1027" y="2193"/>
                  </a:lnTo>
                  <a:lnTo>
                    <a:pt x="1003" y="2136"/>
                  </a:lnTo>
                  <a:lnTo>
                    <a:pt x="981" y="2083"/>
                  </a:lnTo>
                  <a:lnTo>
                    <a:pt x="960" y="2035"/>
                  </a:lnTo>
                  <a:lnTo>
                    <a:pt x="941" y="1987"/>
                  </a:lnTo>
                  <a:lnTo>
                    <a:pt x="922" y="1943"/>
                  </a:lnTo>
                  <a:lnTo>
                    <a:pt x="905" y="1900"/>
                  </a:lnTo>
                  <a:lnTo>
                    <a:pt x="887" y="1858"/>
                  </a:lnTo>
                  <a:lnTo>
                    <a:pt x="869" y="1817"/>
                  </a:lnTo>
                  <a:lnTo>
                    <a:pt x="852" y="1774"/>
                  </a:lnTo>
                  <a:lnTo>
                    <a:pt x="835" y="1732"/>
                  </a:lnTo>
                  <a:lnTo>
                    <a:pt x="816" y="1688"/>
                  </a:lnTo>
                  <a:lnTo>
                    <a:pt x="797" y="1643"/>
                  </a:lnTo>
                  <a:lnTo>
                    <a:pt x="778" y="1594"/>
                  </a:lnTo>
                  <a:lnTo>
                    <a:pt x="756" y="1542"/>
                  </a:lnTo>
                  <a:lnTo>
                    <a:pt x="733" y="1488"/>
                  </a:lnTo>
                  <a:lnTo>
                    <a:pt x="708" y="1428"/>
                  </a:lnTo>
                  <a:lnTo>
                    <a:pt x="681" y="1363"/>
                  </a:lnTo>
                  <a:lnTo>
                    <a:pt x="652" y="1294"/>
                  </a:lnTo>
                  <a:lnTo>
                    <a:pt x="621" y="1218"/>
                  </a:lnTo>
                  <a:lnTo>
                    <a:pt x="586" y="1136"/>
                  </a:lnTo>
                  <a:lnTo>
                    <a:pt x="549" y="1046"/>
                  </a:lnTo>
                  <a:lnTo>
                    <a:pt x="508" y="948"/>
                  </a:lnTo>
                  <a:lnTo>
                    <a:pt x="464" y="842"/>
                  </a:lnTo>
                  <a:lnTo>
                    <a:pt x="417" y="728"/>
                  </a:lnTo>
                  <a:lnTo>
                    <a:pt x="364" y="604"/>
                  </a:lnTo>
                  <a:lnTo>
                    <a:pt x="308" y="469"/>
                  </a:lnTo>
                  <a:lnTo>
                    <a:pt x="248" y="325"/>
                  </a:lnTo>
                  <a:lnTo>
                    <a:pt x="183" y="16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8C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44" name="Freeform 252"/>
            <p:cNvSpPr>
              <a:spLocks/>
            </p:cNvSpPr>
            <p:nvPr/>
          </p:nvSpPr>
          <p:spPr bwMode="auto">
            <a:xfrm>
              <a:off x="3389" y="3301"/>
              <a:ext cx="49" cy="136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65" y="8"/>
                </a:cxn>
                <a:cxn ang="0">
                  <a:pos x="49" y="14"/>
                </a:cxn>
                <a:cxn ang="0">
                  <a:pos x="22" y="27"/>
                </a:cxn>
                <a:cxn ang="0">
                  <a:pos x="30" y="108"/>
                </a:cxn>
                <a:cxn ang="0">
                  <a:pos x="81" y="236"/>
                </a:cxn>
                <a:cxn ang="0">
                  <a:pos x="126" y="345"/>
                </a:cxn>
                <a:cxn ang="0">
                  <a:pos x="165" y="442"/>
                </a:cxn>
                <a:cxn ang="0">
                  <a:pos x="199" y="530"/>
                </a:cxn>
                <a:cxn ang="0">
                  <a:pos x="234" y="613"/>
                </a:cxn>
                <a:cxn ang="0">
                  <a:pos x="268" y="698"/>
                </a:cxn>
                <a:cxn ang="0">
                  <a:pos x="304" y="788"/>
                </a:cxn>
                <a:cxn ang="0">
                  <a:pos x="345" y="888"/>
                </a:cxn>
                <a:cxn ang="0">
                  <a:pos x="391" y="1003"/>
                </a:cxn>
                <a:cxn ang="0">
                  <a:pos x="445" y="1138"/>
                </a:cxn>
                <a:cxn ang="0">
                  <a:pos x="509" y="1297"/>
                </a:cxn>
                <a:cxn ang="0">
                  <a:pos x="585" y="1486"/>
                </a:cxn>
                <a:cxn ang="0">
                  <a:pos x="675" y="1707"/>
                </a:cxn>
                <a:cxn ang="0">
                  <a:pos x="780" y="1968"/>
                </a:cxn>
                <a:cxn ang="0">
                  <a:pos x="901" y="2270"/>
                </a:cxn>
                <a:cxn ang="0">
                  <a:pos x="982" y="2435"/>
                </a:cxn>
                <a:cxn ang="0">
                  <a:pos x="998" y="2426"/>
                </a:cxn>
                <a:cxn ang="0">
                  <a:pos x="1016" y="2419"/>
                </a:cxn>
                <a:cxn ang="0">
                  <a:pos x="1050" y="2404"/>
                </a:cxn>
                <a:cxn ang="0">
                  <a:pos x="1048" y="2322"/>
                </a:cxn>
                <a:cxn ang="0">
                  <a:pos x="995" y="2195"/>
                </a:cxn>
                <a:cxn ang="0">
                  <a:pos x="950" y="2085"/>
                </a:cxn>
                <a:cxn ang="0">
                  <a:pos x="910" y="1989"/>
                </a:cxn>
                <a:cxn ang="0">
                  <a:pos x="875" y="1901"/>
                </a:cxn>
                <a:cxn ang="0">
                  <a:pos x="840" y="1817"/>
                </a:cxn>
                <a:cxn ang="0">
                  <a:pos x="805" y="1733"/>
                </a:cxn>
                <a:cxn ang="0">
                  <a:pos x="768" y="1643"/>
                </a:cxn>
                <a:cxn ang="0">
                  <a:pos x="727" y="1543"/>
                </a:cxn>
                <a:cxn ang="0">
                  <a:pos x="679" y="1428"/>
                </a:cxn>
                <a:cxn ang="0">
                  <a:pos x="624" y="1294"/>
                </a:cxn>
                <a:cxn ang="0">
                  <a:pos x="557" y="1135"/>
                </a:cxn>
                <a:cxn ang="0">
                  <a:pos x="480" y="948"/>
                </a:cxn>
                <a:cxn ang="0">
                  <a:pos x="388" y="728"/>
                </a:cxn>
                <a:cxn ang="0">
                  <a:pos x="281" y="469"/>
                </a:cxn>
                <a:cxn ang="0">
                  <a:pos x="155" y="168"/>
                </a:cxn>
              </a:cxnLst>
              <a:rect l="0" t="0" r="r" b="b"/>
              <a:pathLst>
                <a:path w="1078" h="2440">
                  <a:moveTo>
                    <a:pt x="86" y="0"/>
                  </a:moveTo>
                  <a:lnTo>
                    <a:pt x="77" y="3"/>
                  </a:lnTo>
                  <a:lnTo>
                    <a:pt x="71" y="6"/>
                  </a:lnTo>
                  <a:lnTo>
                    <a:pt x="65" y="8"/>
                  </a:lnTo>
                  <a:lnTo>
                    <a:pt x="59" y="10"/>
                  </a:lnTo>
                  <a:lnTo>
                    <a:pt x="49" y="14"/>
                  </a:lnTo>
                  <a:lnTo>
                    <a:pt x="38" y="20"/>
                  </a:lnTo>
                  <a:lnTo>
                    <a:pt x="22" y="27"/>
                  </a:lnTo>
                  <a:lnTo>
                    <a:pt x="0" y="37"/>
                  </a:lnTo>
                  <a:lnTo>
                    <a:pt x="30" y="108"/>
                  </a:lnTo>
                  <a:lnTo>
                    <a:pt x="57" y="175"/>
                  </a:lnTo>
                  <a:lnTo>
                    <a:pt x="81" y="236"/>
                  </a:lnTo>
                  <a:lnTo>
                    <a:pt x="104" y="293"/>
                  </a:lnTo>
                  <a:lnTo>
                    <a:pt x="126" y="345"/>
                  </a:lnTo>
                  <a:lnTo>
                    <a:pt x="145" y="395"/>
                  </a:lnTo>
                  <a:lnTo>
                    <a:pt x="165" y="442"/>
                  </a:lnTo>
                  <a:lnTo>
                    <a:pt x="182" y="487"/>
                  </a:lnTo>
                  <a:lnTo>
                    <a:pt x="199" y="530"/>
                  </a:lnTo>
                  <a:lnTo>
                    <a:pt x="217" y="572"/>
                  </a:lnTo>
                  <a:lnTo>
                    <a:pt x="234" y="613"/>
                  </a:lnTo>
                  <a:lnTo>
                    <a:pt x="250" y="655"/>
                  </a:lnTo>
                  <a:lnTo>
                    <a:pt x="268" y="698"/>
                  </a:lnTo>
                  <a:lnTo>
                    <a:pt x="286" y="742"/>
                  </a:lnTo>
                  <a:lnTo>
                    <a:pt x="304" y="788"/>
                  </a:lnTo>
                  <a:lnTo>
                    <a:pt x="324" y="837"/>
                  </a:lnTo>
                  <a:lnTo>
                    <a:pt x="345" y="888"/>
                  </a:lnTo>
                  <a:lnTo>
                    <a:pt x="368" y="944"/>
                  </a:lnTo>
                  <a:lnTo>
                    <a:pt x="391" y="1003"/>
                  </a:lnTo>
                  <a:lnTo>
                    <a:pt x="418" y="1069"/>
                  </a:lnTo>
                  <a:lnTo>
                    <a:pt x="445" y="1138"/>
                  </a:lnTo>
                  <a:lnTo>
                    <a:pt x="476" y="1215"/>
                  </a:lnTo>
                  <a:lnTo>
                    <a:pt x="509" y="1297"/>
                  </a:lnTo>
                  <a:lnTo>
                    <a:pt x="546" y="1388"/>
                  </a:lnTo>
                  <a:lnTo>
                    <a:pt x="585" y="1486"/>
                  </a:lnTo>
                  <a:lnTo>
                    <a:pt x="628" y="1593"/>
                  </a:lnTo>
                  <a:lnTo>
                    <a:pt x="675" y="1707"/>
                  </a:lnTo>
                  <a:lnTo>
                    <a:pt x="725" y="1833"/>
                  </a:lnTo>
                  <a:lnTo>
                    <a:pt x="780" y="1968"/>
                  </a:lnTo>
                  <a:lnTo>
                    <a:pt x="838" y="2113"/>
                  </a:lnTo>
                  <a:lnTo>
                    <a:pt x="901" y="2270"/>
                  </a:lnTo>
                  <a:lnTo>
                    <a:pt x="969" y="2440"/>
                  </a:lnTo>
                  <a:lnTo>
                    <a:pt x="982" y="2435"/>
                  </a:lnTo>
                  <a:lnTo>
                    <a:pt x="990" y="2431"/>
                  </a:lnTo>
                  <a:lnTo>
                    <a:pt x="998" y="2426"/>
                  </a:lnTo>
                  <a:lnTo>
                    <a:pt x="1006" y="2423"/>
                  </a:lnTo>
                  <a:lnTo>
                    <a:pt x="1016" y="2419"/>
                  </a:lnTo>
                  <a:lnTo>
                    <a:pt x="1031" y="2413"/>
                  </a:lnTo>
                  <a:lnTo>
                    <a:pt x="1050" y="2404"/>
                  </a:lnTo>
                  <a:lnTo>
                    <a:pt x="1078" y="2394"/>
                  </a:lnTo>
                  <a:lnTo>
                    <a:pt x="1048" y="2322"/>
                  </a:lnTo>
                  <a:lnTo>
                    <a:pt x="1020" y="2256"/>
                  </a:lnTo>
                  <a:lnTo>
                    <a:pt x="995" y="2195"/>
                  </a:lnTo>
                  <a:lnTo>
                    <a:pt x="973" y="2138"/>
                  </a:lnTo>
                  <a:lnTo>
                    <a:pt x="950" y="2085"/>
                  </a:lnTo>
                  <a:lnTo>
                    <a:pt x="930" y="2035"/>
                  </a:lnTo>
                  <a:lnTo>
                    <a:pt x="910" y="1989"/>
                  </a:lnTo>
                  <a:lnTo>
                    <a:pt x="892" y="1944"/>
                  </a:lnTo>
                  <a:lnTo>
                    <a:pt x="875" y="1901"/>
                  </a:lnTo>
                  <a:lnTo>
                    <a:pt x="857" y="1859"/>
                  </a:lnTo>
                  <a:lnTo>
                    <a:pt x="840" y="1817"/>
                  </a:lnTo>
                  <a:lnTo>
                    <a:pt x="823" y="1775"/>
                  </a:lnTo>
                  <a:lnTo>
                    <a:pt x="805" y="1733"/>
                  </a:lnTo>
                  <a:lnTo>
                    <a:pt x="787" y="1688"/>
                  </a:lnTo>
                  <a:lnTo>
                    <a:pt x="768" y="1643"/>
                  </a:lnTo>
                  <a:lnTo>
                    <a:pt x="748" y="1595"/>
                  </a:lnTo>
                  <a:lnTo>
                    <a:pt x="727" y="1543"/>
                  </a:lnTo>
                  <a:lnTo>
                    <a:pt x="703" y="1487"/>
                  </a:lnTo>
                  <a:lnTo>
                    <a:pt x="679" y="1428"/>
                  </a:lnTo>
                  <a:lnTo>
                    <a:pt x="652" y="1364"/>
                  </a:lnTo>
                  <a:lnTo>
                    <a:pt x="624" y="1294"/>
                  </a:lnTo>
                  <a:lnTo>
                    <a:pt x="592" y="1218"/>
                  </a:lnTo>
                  <a:lnTo>
                    <a:pt x="557" y="1135"/>
                  </a:lnTo>
                  <a:lnTo>
                    <a:pt x="521" y="1045"/>
                  </a:lnTo>
                  <a:lnTo>
                    <a:pt x="480" y="948"/>
                  </a:lnTo>
                  <a:lnTo>
                    <a:pt x="436" y="843"/>
                  </a:lnTo>
                  <a:lnTo>
                    <a:pt x="388" y="728"/>
                  </a:lnTo>
                  <a:lnTo>
                    <a:pt x="337" y="604"/>
                  </a:lnTo>
                  <a:lnTo>
                    <a:pt x="281" y="469"/>
                  </a:lnTo>
                  <a:lnTo>
                    <a:pt x="221" y="324"/>
                  </a:lnTo>
                  <a:lnTo>
                    <a:pt x="155" y="16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A8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45" name="Freeform 253"/>
            <p:cNvSpPr>
              <a:spLocks/>
            </p:cNvSpPr>
            <p:nvPr/>
          </p:nvSpPr>
          <p:spPr bwMode="auto">
            <a:xfrm>
              <a:off x="3389" y="3302"/>
              <a:ext cx="48" cy="135"/>
            </a:xfrm>
            <a:custGeom>
              <a:avLst/>
              <a:gdLst/>
              <a:ahLst/>
              <a:cxnLst>
                <a:cxn ang="0">
                  <a:pos x="52" y="2"/>
                </a:cxn>
                <a:cxn ang="0">
                  <a:pos x="43" y="5"/>
                </a:cxn>
                <a:cxn ang="0">
                  <a:pos x="33" y="10"/>
                </a:cxn>
                <a:cxn ang="0">
                  <a:pos x="15" y="18"/>
                </a:cxn>
                <a:cxn ang="0">
                  <a:pos x="29" y="97"/>
                </a:cxn>
                <a:cxn ang="0">
                  <a:pos x="80" y="225"/>
                </a:cxn>
                <a:cxn ang="0">
                  <a:pos x="125" y="334"/>
                </a:cxn>
                <a:cxn ang="0">
                  <a:pos x="164" y="430"/>
                </a:cxn>
                <a:cxn ang="0">
                  <a:pos x="199" y="518"/>
                </a:cxn>
                <a:cxn ang="0">
                  <a:pos x="233" y="601"/>
                </a:cxn>
                <a:cxn ang="0">
                  <a:pos x="268" y="686"/>
                </a:cxn>
                <a:cxn ang="0">
                  <a:pos x="305" y="776"/>
                </a:cxn>
                <a:cxn ang="0">
                  <a:pos x="344" y="876"/>
                </a:cxn>
                <a:cxn ang="0">
                  <a:pos x="391" y="991"/>
                </a:cxn>
                <a:cxn ang="0">
                  <a:pos x="445" y="1126"/>
                </a:cxn>
                <a:cxn ang="0">
                  <a:pos x="511" y="1285"/>
                </a:cxn>
                <a:cxn ang="0">
                  <a:pos x="586" y="1474"/>
                </a:cxn>
                <a:cxn ang="0">
                  <a:pos x="676" y="1695"/>
                </a:cxn>
                <a:cxn ang="0">
                  <a:pos x="781" y="1956"/>
                </a:cxn>
                <a:cxn ang="0">
                  <a:pos x="903" y="2258"/>
                </a:cxn>
                <a:cxn ang="0">
                  <a:pos x="980" y="2424"/>
                </a:cxn>
                <a:cxn ang="0">
                  <a:pos x="991" y="2419"/>
                </a:cxn>
                <a:cxn ang="0">
                  <a:pos x="1004" y="2412"/>
                </a:cxn>
                <a:cxn ang="0">
                  <a:pos x="1028" y="2403"/>
                </a:cxn>
                <a:cxn ang="0">
                  <a:pos x="1017" y="2324"/>
                </a:cxn>
                <a:cxn ang="0">
                  <a:pos x="964" y="2196"/>
                </a:cxn>
                <a:cxn ang="0">
                  <a:pos x="920" y="2086"/>
                </a:cxn>
                <a:cxn ang="0">
                  <a:pos x="880" y="1990"/>
                </a:cxn>
                <a:cxn ang="0">
                  <a:pos x="843" y="1903"/>
                </a:cxn>
                <a:cxn ang="0">
                  <a:pos x="809" y="1819"/>
                </a:cxn>
                <a:cxn ang="0">
                  <a:pos x="774" y="1734"/>
                </a:cxn>
                <a:cxn ang="0">
                  <a:pos x="737" y="1645"/>
                </a:cxn>
                <a:cxn ang="0">
                  <a:pos x="696" y="1545"/>
                </a:cxn>
                <a:cxn ang="0">
                  <a:pos x="648" y="1430"/>
                </a:cxn>
                <a:cxn ang="0">
                  <a:pos x="593" y="1296"/>
                </a:cxn>
                <a:cxn ang="0">
                  <a:pos x="528" y="1138"/>
                </a:cxn>
                <a:cxn ang="0">
                  <a:pos x="450" y="950"/>
                </a:cxn>
                <a:cxn ang="0">
                  <a:pos x="359" y="730"/>
                </a:cxn>
                <a:cxn ang="0">
                  <a:pos x="251" y="470"/>
                </a:cxn>
                <a:cxn ang="0">
                  <a:pos x="127" y="169"/>
                </a:cxn>
              </a:cxnLst>
              <a:rect l="0" t="0" r="r" b="b"/>
              <a:pathLst>
                <a:path w="1046" h="2428">
                  <a:moveTo>
                    <a:pt x="58" y="0"/>
                  </a:moveTo>
                  <a:lnTo>
                    <a:pt x="52" y="2"/>
                  </a:lnTo>
                  <a:lnTo>
                    <a:pt x="47" y="4"/>
                  </a:lnTo>
                  <a:lnTo>
                    <a:pt x="43" y="5"/>
                  </a:lnTo>
                  <a:lnTo>
                    <a:pt x="39" y="7"/>
                  </a:lnTo>
                  <a:lnTo>
                    <a:pt x="33" y="10"/>
                  </a:lnTo>
                  <a:lnTo>
                    <a:pt x="25" y="13"/>
                  </a:lnTo>
                  <a:lnTo>
                    <a:pt x="15" y="18"/>
                  </a:lnTo>
                  <a:lnTo>
                    <a:pt x="0" y="25"/>
                  </a:lnTo>
                  <a:lnTo>
                    <a:pt x="29" y="97"/>
                  </a:lnTo>
                  <a:lnTo>
                    <a:pt x="56" y="164"/>
                  </a:lnTo>
                  <a:lnTo>
                    <a:pt x="80" y="225"/>
                  </a:lnTo>
                  <a:lnTo>
                    <a:pt x="104" y="282"/>
                  </a:lnTo>
                  <a:lnTo>
                    <a:pt x="125" y="334"/>
                  </a:lnTo>
                  <a:lnTo>
                    <a:pt x="145" y="384"/>
                  </a:lnTo>
                  <a:lnTo>
                    <a:pt x="164" y="430"/>
                  </a:lnTo>
                  <a:lnTo>
                    <a:pt x="182" y="475"/>
                  </a:lnTo>
                  <a:lnTo>
                    <a:pt x="199" y="518"/>
                  </a:lnTo>
                  <a:lnTo>
                    <a:pt x="217" y="560"/>
                  </a:lnTo>
                  <a:lnTo>
                    <a:pt x="233" y="601"/>
                  </a:lnTo>
                  <a:lnTo>
                    <a:pt x="250" y="643"/>
                  </a:lnTo>
                  <a:lnTo>
                    <a:pt x="268" y="686"/>
                  </a:lnTo>
                  <a:lnTo>
                    <a:pt x="285" y="730"/>
                  </a:lnTo>
                  <a:lnTo>
                    <a:pt x="305" y="776"/>
                  </a:lnTo>
                  <a:lnTo>
                    <a:pt x="324" y="825"/>
                  </a:lnTo>
                  <a:lnTo>
                    <a:pt x="344" y="876"/>
                  </a:lnTo>
                  <a:lnTo>
                    <a:pt x="367" y="932"/>
                  </a:lnTo>
                  <a:lnTo>
                    <a:pt x="391" y="991"/>
                  </a:lnTo>
                  <a:lnTo>
                    <a:pt x="418" y="1056"/>
                  </a:lnTo>
                  <a:lnTo>
                    <a:pt x="445" y="1126"/>
                  </a:lnTo>
                  <a:lnTo>
                    <a:pt x="477" y="1203"/>
                  </a:lnTo>
                  <a:lnTo>
                    <a:pt x="511" y="1285"/>
                  </a:lnTo>
                  <a:lnTo>
                    <a:pt x="546" y="1376"/>
                  </a:lnTo>
                  <a:lnTo>
                    <a:pt x="586" y="1474"/>
                  </a:lnTo>
                  <a:lnTo>
                    <a:pt x="629" y="1580"/>
                  </a:lnTo>
                  <a:lnTo>
                    <a:pt x="676" y="1695"/>
                  </a:lnTo>
                  <a:lnTo>
                    <a:pt x="726" y="1821"/>
                  </a:lnTo>
                  <a:lnTo>
                    <a:pt x="781" y="1956"/>
                  </a:lnTo>
                  <a:lnTo>
                    <a:pt x="840" y="2101"/>
                  </a:lnTo>
                  <a:lnTo>
                    <a:pt x="903" y="2258"/>
                  </a:lnTo>
                  <a:lnTo>
                    <a:pt x="972" y="2428"/>
                  </a:lnTo>
                  <a:lnTo>
                    <a:pt x="980" y="2424"/>
                  </a:lnTo>
                  <a:lnTo>
                    <a:pt x="986" y="2421"/>
                  </a:lnTo>
                  <a:lnTo>
                    <a:pt x="991" y="2419"/>
                  </a:lnTo>
                  <a:lnTo>
                    <a:pt x="997" y="2415"/>
                  </a:lnTo>
                  <a:lnTo>
                    <a:pt x="1004" y="2412"/>
                  </a:lnTo>
                  <a:lnTo>
                    <a:pt x="1013" y="2408"/>
                  </a:lnTo>
                  <a:lnTo>
                    <a:pt x="1028" y="2403"/>
                  </a:lnTo>
                  <a:lnTo>
                    <a:pt x="1046" y="2395"/>
                  </a:lnTo>
                  <a:lnTo>
                    <a:pt x="1017" y="2324"/>
                  </a:lnTo>
                  <a:lnTo>
                    <a:pt x="989" y="2257"/>
                  </a:lnTo>
                  <a:lnTo>
                    <a:pt x="964" y="2196"/>
                  </a:lnTo>
                  <a:lnTo>
                    <a:pt x="941" y="2139"/>
                  </a:lnTo>
                  <a:lnTo>
                    <a:pt x="920" y="2086"/>
                  </a:lnTo>
                  <a:lnTo>
                    <a:pt x="899" y="2037"/>
                  </a:lnTo>
                  <a:lnTo>
                    <a:pt x="880" y="1990"/>
                  </a:lnTo>
                  <a:lnTo>
                    <a:pt x="861" y="1946"/>
                  </a:lnTo>
                  <a:lnTo>
                    <a:pt x="843" y="1903"/>
                  </a:lnTo>
                  <a:lnTo>
                    <a:pt x="826" y="1861"/>
                  </a:lnTo>
                  <a:lnTo>
                    <a:pt x="809" y="1819"/>
                  </a:lnTo>
                  <a:lnTo>
                    <a:pt x="792" y="1778"/>
                  </a:lnTo>
                  <a:lnTo>
                    <a:pt x="774" y="1734"/>
                  </a:lnTo>
                  <a:lnTo>
                    <a:pt x="756" y="1691"/>
                  </a:lnTo>
                  <a:lnTo>
                    <a:pt x="737" y="1645"/>
                  </a:lnTo>
                  <a:lnTo>
                    <a:pt x="718" y="1596"/>
                  </a:lnTo>
                  <a:lnTo>
                    <a:pt x="696" y="1545"/>
                  </a:lnTo>
                  <a:lnTo>
                    <a:pt x="673" y="1490"/>
                  </a:lnTo>
                  <a:lnTo>
                    <a:pt x="648" y="1430"/>
                  </a:lnTo>
                  <a:lnTo>
                    <a:pt x="622" y="1365"/>
                  </a:lnTo>
                  <a:lnTo>
                    <a:pt x="593" y="1296"/>
                  </a:lnTo>
                  <a:lnTo>
                    <a:pt x="562" y="1220"/>
                  </a:lnTo>
                  <a:lnTo>
                    <a:pt x="528" y="1138"/>
                  </a:lnTo>
                  <a:lnTo>
                    <a:pt x="490" y="1047"/>
                  </a:lnTo>
                  <a:lnTo>
                    <a:pt x="450" y="950"/>
                  </a:lnTo>
                  <a:lnTo>
                    <a:pt x="407" y="843"/>
                  </a:lnTo>
                  <a:lnTo>
                    <a:pt x="359" y="730"/>
                  </a:lnTo>
                  <a:lnTo>
                    <a:pt x="308" y="605"/>
                  </a:lnTo>
                  <a:lnTo>
                    <a:pt x="251" y="470"/>
                  </a:lnTo>
                  <a:lnTo>
                    <a:pt x="192" y="325"/>
                  </a:lnTo>
                  <a:lnTo>
                    <a:pt x="127" y="16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46" name="Freeform 254"/>
            <p:cNvSpPr>
              <a:spLocks/>
            </p:cNvSpPr>
            <p:nvPr/>
          </p:nvSpPr>
          <p:spPr bwMode="auto">
            <a:xfrm>
              <a:off x="3389" y="3302"/>
              <a:ext cx="46" cy="134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0" y="13"/>
                </a:cxn>
                <a:cxn ang="0">
                  <a:pos x="977" y="2414"/>
                </a:cxn>
                <a:cxn ang="0">
                  <a:pos x="1017" y="2396"/>
                </a:cxn>
                <a:cxn ang="0">
                  <a:pos x="32" y="0"/>
                </a:cxn>
              </a:cxnLst>
              <a:rect l="0" t="0" r="r" b="b"/>
              <a:pathLst>
                <a:path w="1017" h="2414">
                  <a:moveTo>
                    <a:pt x="32" y="0"/>
                  </a:moveTo>
                  <a:lnTo>
                    <a:pt x="0" y="13"/>
                  </a:lnTo>
                  <a:lnTo>
                    <a:pt x="977" y="2414"/>
                  </a:lnTo>
                  <a:lnTo>
                    <a:pt x="1017" y="239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47" name="Freeform 255"/>
            <p:cNvSpPr>
              <a:spLocks/>
            </p:cNvSpPr>
            <p:nvPr/>
          </p:nvSpPr>
          <p:spPr bwMode="auto">
            <a:xfrm>
              <a:off x="3388" y="3298"/>
              <a:ext cx="8" cy="6"/>
            </a:xfrm>
            <a:custGeom>
              <a:avLst/>
              <a:gdLst/>
              <a:ahLst/>
              <a:cxnLst>
                <a:cxn ang="0">
                  <a:pos x="173" y="20"/>
                </a:cxn>
                <a:cxn ang="0">
                  <a:pos x="7" y="95"/>
                </a:cxn>
                <a:cxn ang="0">
                  <a:pos x="0" y="75"/>
                </a:cxn>
                <a:cxn ang="0">
                  <a:pos x="166" y="0"/>
                </a:cxn>
                <a:cxn ang="0">
                  <a:pos x="173" y="20"/>
                </a:cxn>
              </a:cxnLst>
              <a:rect l="0" t="0" r="r" b="b"/>
              <a:pathLst>
                <a:path w="173" h="95">
                  <a:moveTo>
                    <a:pt x="173" y="20"/>
                  </a:moveTo>
                  <a:lnTo>
                    <a:pt x="7" y="95"/>
                  </a:lnTo>
                  <a:lnTo>
                    <a:pt x="0" y="75"/>
                  </a:lnTo>
                  <a:lnTo>
                    <a:pt x="166" y="0"/>
                  </a:lnTo>
                  <a:lnTo>
                    <a:pt x="173" y="20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48" name="Freeform 256"/>
            <p:cNvSpPr>
              <a:spLocks/>
            </p:cNvSpPr>
            <p:nvPr/>
          </p:nvSpPr>
          <p:spPr bwMode="auto">
            <a:xfrm>
              <a:off x="3386" y="3293"/>
              <a:ext cx="9" cy="10"/>
            </a:xfrm>
            <a:custGeom>
              <a:avLst/>
              <a:gdLst/>
              <a:ahLst/>
              <a:cxnLst>
                <a:cxn ang="0">
                  <a:pos x="200" y="106"/>
                </a:cxn>
                <a:cxn ang="0">
                  <a:pos x="33" y="179"/>
                </a:cxn>
                <a:cxn ang="0">
                  <a:pos x="0" y="100"/>
                </a:cxn>
                <a:cxn ang="0">
                  <a:pos x="58" y="0"/>
                </a:cxn>
                <a:cxn ang="0">
                  <a:pos x="168" y="26"/>
                </a:cxn>
                <a:cxn ang="0">
                  <a:pos x="200" y="106"/>
                </a:cxn>
              </a:cxnLst>
              <a:rect l="0" t="0" r="r" b="b"/>
              <a:pathLst>
                <a:path w="200" h="179">
                  <a:moveTo>
                    <a:pt x="200" y="106"/>
                  </a:moveTo>
                  <a:lnTo>
                    <a:pt x="33" y="179"/>
                  </a:lnTo>
                  <a:lnTo>
                    <a:pt x="0" y="100"/>
                  </a:lnTo>
                  <a:lnTo>
                    <a:pt x="58" y="0"/>
                  </a:lnTo>
                  <a:lnTo>
                    <a:pt x="168" y="26"/>
                  </a:lnTo>
                  <a:lnTo>
                    <a:pt x="200" y="106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49" name="Freeform 257"/>
            <p:cNvSpPr>
              <a:spLocks/>
            </p:cNvSpPr>
            <p:nvPr/>
          </p:nvSpPr>
          <p:spPr bwMode="auto">
            <a:xfrm>
              <a:off x="3386" y="3293"/>
              <a:ext cx="8" cy="10"/>
            </a:xfrm>
            <a:custGeom>
              <a:avLst/>
              <a:gdLst/>
              <a:ahLst/>
              <a:cxnLst>
                <a:cxn ang="0">
                  <a:pos x="173" y="116"/>
                </a:cxn>
                <a:cxn ang="0">
                  <a:pos x="159" y="122"/>
                </a:cxn>
                <a:cxn ang="0">
                  <a:pos x="147" y="126"/>
                </a:cxn>
                <a:cxn ang="0">
                  <a:pos x="137" y="131"/>
                </a:cxn>
                <a:cxn ang="0">
                  <a:pos x="127" y="135"/>
                </a:cxn>
                <a:cxn ang="0">
                  <a:pos x="114" y="141"/>
                </a:cxn>
                <a:cxn ang="0">
                  <a:pos x="94" y="150"/>
                </a:cxn>
                <a:cxn ang="0">
                  <a:pos x="69" y="161"/>
                </a:cxn>
                <a:cxn ang="0">
                  <a:pos x="33" y="177"/>
                </a:cxn>
                <a:cxn ang="0">
                  <a:pos x="30" y="168"/>
                </a:cxn>
                <a:cxn ang="0">
                  <a:pos x="27" y="161"/>
                </a:cxn>
                <a:cxn ang="0">
                  <a:pos x="25" y="156"/>
                </a:cxn>
                <a:cxn ang="0">
                  <a:pos x="23" y="150"/>
                </a:cxn>
                <a:cxn ang="0">
                  <a:pos x="20" y="141"/>
                </a:cxn>
                <a:cxn ang="0">
                  <a:pos x="16" y="131"/>
                </a:cxn>
                <a:cxn ang="0">
                  <a:pos x="9" y="117"/>
                </a:cxn>
                <a:cxn ang="0">
                  <a:pos x="0" y="97"/>
                </a:cxn>
                <a:cxn ang="0">
                  <a:pos x="7" y="86"/>
                </a:cxn>
                <a:cxn ang="0">
                  <a:pos x="11" y="78"/>
                </a:cxn>
                <a:cxn ang="0">
                  <a:pos x="15" y="70"/>
                </a:cxn>
                <a:cxn ang="0">
                  <a:pos x="19" y="63"/>
                </a:cxn>
                <a:cxn ang="0">
                  <a:pos x="24" y="54"/>
                </a:cxn>
                <a:cxn ang="0">
                  <a:pos x="31" y="41"/>
                </a:cxn>
                <a:cxn ang="0">
                  <a:pos x="40" y="24"/>
                </a:cxn>
                <a:cxn ang="0">
                  <a:pos x="52" y="0"/>
                </a:cxn>
                <a:cxn ang="0">
                  <a:pos x="63" y="3"/>
                </a:cxn>
                <a:cxn ang="0">
                  <a:pos x="70" y="6"/>
                </a:cxn>
                <a:cxn ang="0">
                  <a:pos x="76" y="8"/>
                </a:cxn>
                <a:cxn ang="0">
                  <a:pos x="83" y="11"/>
                </a:cxn>
                <a:cxn ang="0">
                  <a:pos x="91" y="15"/>
                </a:cxn>
                <a:cxn ang="0">
                  <a:pos x="102" y="20"/>
                </a:cxn>
                <a:cxn ang="0">
                  <a:pos x="119" y="27"/>
                </a:cxn>
                <a:cxn ang="0">
                  <a:pos x="140" y="37"/>
                </a:cxn>
                <a:cxn ang="0">
                  <a:pos x="144" y="44"/>
                </a:cxn>
                <a:cxn ang="0">
                  <a:pos x="146" y="50"/>
                </a:cxn>
                <a:cxn ang="0">
                  <a:pos x="149" y="56"/>
                </a:cxn>
                <a:cxn ang="0">
                  <a:pos x="151" y="61"/>
                </a:cxn>
                <a:cxn ang="0">
                  <a:pos x="154" y="69"/>
                </a:cxn>
                <a:cxn ang="0">
                  <a:pos x="159" y="80"/>
                </a:cxn>
                <a:cxn ang="0">
                  <a:pos x="165" y="95"/>
                </a:cxn>
                <a:cxn ang="0">
                  <a:pos x="173" y="116"/>
                </a:cxn>
              </a:cxnLst>
              <a:rect l="0" t="0" r="r" b="b"/>
              <a:pathLst>
                <a:path w="173" h="177">
                  <a:moveTo>
                    <a:pt x="173" y="116"/>
                  </a:moveTo>
                  <a:lnTo>
                    <a:pt x="159" y="122"/>
                  </a:lnTo>
                  <a:lnTo>
                    <a:pt x="147" y="126"/>
                  </a:lnTo>
                  <a:lnTo>
                    <a:pt x="137" y="131"/>
                  </a:lnTo>
                  <a:lnTo>
                    <a:pt x="127" y="135"/>
                  </a:lnTo>
                  <a:lnTo>
                    <a:pt x="114" y="141"/>
                  </a:lnTo>
                  <a:lnTo>
                    <a:pt x="94" y="150"/>
                  </a:lnTo>
                  <a:lnTo>
                    <a:pt x="69" y="161"/>
                  </a:lnTo>
                  <a:lnTo>
                    <a:pt x="33" y="177"/>
                  </a:lnTo>
                  <a:lnTo>
                    <a:pt x="30" y="168"/>
                  </a:lnTo>
                  <a:lnTo>
                    <a:pt x="27" y="161"/>
                  </a:lnTo>
                  <a:lnTo>
                    <a:pt x="25" y="156"/>
                  </a:lnTo>
                  <a:lnTo>
                    <a:pt x="23" y="150"/>
                  </a:lnTo>
                  <a:lnTo>
                    <a:pt x="20" y="141"/>
                  </a:lnTo>
                  <a:lnTo>
                    <a:pt x="16" y="131"/>
                  </a:lnTo>
                  <a:lnTo>
                    <a:pt x="9" y="117"/>
                  </a:lnTo>
                  <a:lnTo>
                    <a:pt x="0" y="97"/>
                  </a:lnTo>
                  <a:lnTo>
                    <a:pt x="7" y="86"/>
                  </a:lnTo>
                  <a:lnTo>
                    <a:pt x="11" y="78"/>
                  </a:lnTo>
                  <a:lnTo>
                    <a:pt x="15" y="70"/>
                  </a:lnTo>
                  <a:lnTo>
                    <a:pt x="19" y="63"/>
                  </a:lnTo>
                  <a:lnTo>
                    <a:pt x="24" y="54"/>
                  </a:lnTo>
                  <a:lnTo>
                    <a:pt x="31" y="41"/>
                  </a:lnTo>
                  <a:lnTo>
                    <a:pt x="40" y="24"/>
                  </a:lnTo>
                  <a:lnTo>
                    <a:pt x="52" y="0"/>
                  </a:lnTo>
                  <a:lnTo>
                    <a:pt x="63" y="3"/>
                  </a:lnTo>
                  <a:lnTo>
                    <a:pt x="70" y="6"/>
                  </a:lnTo>
                  <a:lnTo>
                    <a:pt x="76" y="8"/>
                  </a:lnTo>
                  <a:lnTo>
                    <a:pt x="83" y="11"/>
                  </a:lnTo>
                  <a:lnTo>
                    <a:pt x="91" y="15"/>
                  </a:lnTo>
                  <a:lnTo>
                    <a:pt x="102" y="20"/>
                  </a:lnTo>
                  <a:lnTo>
                    <a:pt x="119" y="27"/>
                  </a:lnTo>
                  <a:lnTo>
                    <a:pt x="140" y="37"/>
                  </a:lnTo>
                  <a:lnTo>
                    <a:pt x="144" y="44"/>
                  </a:lnTo>
                  <a:lnTo>
                    <a:pt x="146" y="50"/>
                  </a:lnTo>
                  <a:lnTo>
                    <a:pt x="149" y="56"/>
                  </a:lnTo>
                  <a:lnTo>
                    <a:pt x="151" y="61"/>
                  </a:lnTo>
                  <a:lnTo>
                    <a:pt x="154" y="69"/>
                  </a:lnTo>
                  <a:lnTo>
                    <a:pt x="159" y="80"/>
                  </a:lnTo>
                  <a:lnTo>
                    <a:pt x="165" y="95"/>
                  </a:lnTo>
                  <a:lnTo>
                    <a:pt x="173" y="116"/>
                  </a:lnTo>
                  <a:close/>
                </a:path>
              </a:pathLst>
            </a:custGeom>
            <a:solidFill>
              <a:srgbClr val="7075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50" name="Freeform 258"/>
            <p:cNvSpPr>
              <a:spLocks/>
            </p:cNvSpPr>
            <p:nvPr/>
          </p:nvSpPr>
          <p:spPr bwMode="auto">
            <a:xfrm>
              <a:off x="3387" y="3293"/>
              <a:ext cx="6" cy="9"/>
            </a:xfrm>
            <a:custGeom>
              <a:avLst/>
              <a:gdLst/>
              <a:ahLst/>
              <a:cxnLst>
                <a:cxn ang="0">
                  <a:pos x="142" y="126"/>
                </a:cxn>
                <a:cxn ang="0">
                  <a:pos x="131" y="131"/>
                </a:cxn>
                <a:cxn ang="0">
                  <a:pos x="122" y="135"/>
                </a:cxn>
                <a:cxn ang="0">
                  <a:pos x="115" y="137"/>
                </a:cxn>
                <a:cxn ang="0">
                  <a:pos x="107" y="141"/>
                </a:cxn>
                <a:cxn ang="0">
                  <a:pos x="96" y="145"/>
                </a:cxn>
                <a:cxn ang="0">
                  <a:pos x="81" y="152"/>
                </a:cxn>
                <a:cxn ang="0">
                  <a:pos x="61" y="161"/>
                </a:cxn>
                <a:cxn ang="0">
                  <a:pos x="32" y="175"/>
                </a:cxn>
                <a:cxn ang="0">
                  <a:pos x="29" y="165"/>
                </a:cxn>
                <a:cxn ang="0">
                  <a:pos x="26" y="159"/>
                </a:cxn>
                <a:cxn ang="0">
                  <a:pos x="24" y="153"/>
                </a:cxn>
                <a:cxn ang="0">
                  <a:pos x="22" y="146"/>
                </a:cxn>
                <a:cxn ang="0">
                  <a:pos x="19" y="139"/>
                </a:cxn>
                <a:cxn ang="0">
                  <a:pos x="15" y="128"/>
                </a:cxn>
                <a:cxn ang="0">
                  <a:pos x="8" y="114"/>
                </a:cxn>
                <a:cxn ang="0">
                  <a:pos x="0" y="95"/>
                </a:cxn>
                <a:cxn ang="0">
                  <a:pos x="5" y="84"/>
                </a:cxn>
                <a:cxn ang="0">
                  <a:pos x="9" y="76"/>
                </a:cxn>
                <a:cxn ang="0">
                  <a:pos x="12" y="68"/>
                </a:cxn>
                <a:cxn ang="0">
                  <a:pos x="16" y="61"/>
                </a:cxn>
                <a:cxn ang="0">
                  <a:pos x="20" y="53"/>
                </a:cxn>
                <a:cxn ang="0">
                  <a:pos x="26" y="40"/>
                </a:cxn>
                <a:cxn ang="0">
                  <a:pos x="34" y="23"/>
                </a:cxn>
                <a:cxn ang="0">
                  <a:pos x="45" y="0"/>
                </a:cxn>
                <a:cxn ang="0">
                  <a:pos x="53" y="4"/>
                </a:cxn>
                <a:cxn ang="0">
                  <a:pos x="59" y="8"/>
                </a:cxn>
                <a:cxn ang="0">
                  <a:pos x="63" y="11"/>
                </a:cxn>
                <a:cxn ang="0">
                  <a:pos x="68" y="15"/>
                </a:cxn>
                <a:cxn ang="0">
                  <a:pos x="74" y="19"/>
                </a:cxn>
                <a:cxn ang="0">
                  <a:pos x="83" y="25"/>
                </a:cxn>
                <a:cxn ang="0">
                  <a:pos x="94" y="34"/>
                </a:cxn>
                <a:cxn ang="0">
                  <a:pos x="111" y="46"/>
                </a:cxn>
                <a:cxn ang="0">
                  <a:pos x="115" y="55"/>
                </a:cxn>
                <a:cxn ang="0">
                  <a:pos x="117" y="60"/>
                </a:cxn>
                <a:cxn ang="0">
                  <a:pos x="120" y="65"/>
                </a:cxn>
                <a:cxn ang="0">
                  <a:pos x="122" y="71"/>
                </a:cxn>
                <a:cxn ang="0">
                  <a:pos x="125" y="79"/>
                </a:cxn>
                <a:cxn ang="0">
                  <a:pos x="129" y="89"/>
                </a:cxn>
                <a:cxn ang="0">
                  <a:pos x="135" y="105"/>
                </a:cxn>
                <a:cxn ang="0">
                  <a:pos x="142" y="126"/>
                </a:cxn>
              </a:cxnLst>
              <a:rect l="0" t="0" r="r" b="b"/>
              <a:pathLst>
                <a:path w="142" h="175">
                  <a:moveTo>
                    <a:pt x="142" y="126"/>
                  </a:moveTo>
                  <a:lnTo>
                    <a:pt x="131" y="131"/>
                  </a:lnTo>
                  <a:lnTo>
                    <a:pt x="122" y="135"/>
                  </a:lnTo>
                  <a:lnTo>
                    <a:pt x="115" y="137"/>
                  </a:lnTo>
                  <a:lnTo>
                    <a:pt x="107" y="141"/>
                  </a:lnTo>
                  <a:lnTo>
                    <a:pt x="96" y="145"/>
                  </a:lnTo>
                  <a:lnTo>
                    <a:pt x="81" y="152"/>
                  </a:lnTo>
                  <a:lnTo>
                    <a:pt x="61" y="161"/>
                  </a:lnTo>
                  <a:lnTo>
                    <a:pt x="32" y="175"/>
                  </a:lnTo>
                  <a:lnTo>
                    <a:pt x="29" y="165"/>
                  </a:lnTo>
                  <a:lnTo>
                    <a:pt x="26" y="159"/>
                  </a:lnTo>
                  <a:lnTo>
                    <a:pt x="24" y="153"/>
                  </a:lnTo>
                  <a:lnTo>
                    <a:pt x="22" y="146"/>
                  </a:lnTo>
                  <a:lnTo>
                    <a:pt x="19" y="139"/>
                  </a:lnTo>
                  <a:lnTo>
                    <a:pt x="15" y="128"/>
                  </a:lnTo>
                  <a:lnTo>
                    <a:pt x="8" y="114"/>
                  </a:lnTo>
                  <a:lnTo>
                    <a:pt x="0" y="95"/>
                  </a:lnTo>
                  <a:lnTo>
                    <a:pt x="5" y="84"/>
                  </a:lnTo>
                  <a:lnTo>
                    <a:pt x="9" y="76"/>
                  </a:lnTo>
                  <a:lnTo>
                    <a:pt x="12" y="68"/>
                  </a:lnTo>
                  <a:lnTo>
                    <a:pt x="16" y="61"/>
                  </a:lnTo>
                  <a:lnTo>
                    <a:pt x="20" y="53"/>
                  </a:lnTo>
                  <a:lnTo>
                    <a:pt x="26" y="40"/>
                  </a:lnTo>
                  <a:lnTo>
                    <a:pt x="34" y="23"/>
                  </a:lnTo>
                  <a:lnTo>
                    <a:pt x="45" y="0"/>
                  </a:lnTo>
                  <a:lnTo>
                    <a:pt x="53" y="4"/>
                  </a:lnTo>
                  <a:lnTo>
                    <a:pt x="59" y="8"/>
                  </a:lnTo>
                  <a:lnTo>
                    <a:pt x="63" y="11"/>
                  </a:lnTo>
                  <a:lnTo>
                    <a:pt x="68" y="15"/>
                  </a:lnTo>
                  <a:lnTo>
                    <a:pt x="74" y="19"/>
                  </a:lnTo>
                  <a:lnTo>
                    <a:pt x="83" y="25"/>
                  </a:lnTo>
                  <a:lnTo>
                    <a:pt x="94" y="34"/>
                  </a:lnTo>
                  <a:lnTo>
                    <a:pt x="111" y="46"/>
                  </a:lnTo>
                  <a:lnTo>
                    <a:pt x="115" y="55"/>
                  </a:lnTo>
                  <a:lnTo>
                    <a:pt x="117" y="60"/>
                  </a:lnTo>
                  <a:lnTo>
                    <a:pt x="120" y="65"/>
                  </a:lnTo>
                  <a:lnTo>
                    <a:pt x="122" y="71"/>
                  </a:lnTo>
                  <a:lnTo>
                    <a:pt x="125" y="79"/>
                  </a:lnTo>
                  <a:lnTo>
                    <a:pt x="129" y="89"/>
                  </a:lnTo>
                  <a:lnTo>
                    <a:pt x="135" y="105"/>
                  </a:lnTo>
                  <a:lnTo>
                    <a:pt x="142" y="126"/>
                  </a:lnTo>
                  <a:close/>
                </a:path>
              </a:pathLst>
            </a:custGeom>
            <a:solidFill>
              <a:srgbClr val="8C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51" name="Freeform 259"/>
            <p:cNvSpPr>
              <a:spLocks/>
            </p:cNvSpPr>
            <p:nvPr/>
          </p:nvSpPr>
          <p:spPr bwMode="auto">
            <a:xfrm>
              <a:off x="3387" y="3293"/>
              <a:ext cx="5" cy="9"/>
            </a:xfrm>
            <a:custGeom>
              <a:avLst/>
              <a:gdLst/>
              <a:ahLst/>
              <a:cxnLst>
                <a:cxn ang="0">
                  <a:pos x="116" y="136"/>
                </a:cxn>
                <a:cxn ang="0">
                  <a:pos x="107" y="139"/>
                </a:cxn>
                <a:cxn ang="0">
                  <a:pos x="101" y="141"/>
                </a:cxn>
                <a:cxn ang="0">
                  <a:pos x="95" y="144"/>
                </a:cxn>
                <a:cxn ang="0">
                  <a:pos x="88" y="146"/>
                </a:cxn>
                <a:cxn ang="0">
                  <a:pos x="80" y="150"/>
                </a:cxn>
                <a:cxn ang="0">
                  <a:pos x="69" y="155"/>
                </a:cxn>
                <a:cxn ang="0">
                  <a:pos x="54" y="162"/>
                </a:cxn>
                <a:cxn ang="0">
                  <a:pos x="32" y="172"/>
                </a:cxn>
                <a:cxn ang="0">
                  <a:pos x="29" y="163"/>
                </a:cxn>
                <a:cxn ang="0">
                  <a:pos x="26" y="156"/>
                </a:cxn>
                <a:cxn ang="0">
                  <a:pos x="24" y="151"/>
                </a:cxn>
                <a:cxn ang="0">
                  <a:pos x="22" y="144"/>
                </a:cxn>
                <a:cxn ang="0">
                  <a:pos x="19" y="136"/>
                </a:cxn>
                <a:cxn ang="0">
                  <a:pos x="15" y="126"/>
                </a:cxn>
                <a:cxn ang="0">
                  <a:pos x="8" y="112"/>
                </a:cxn>
                <a:cxn ang="0">
                  <a:pos x="0" y="93"/>
                </a:cxn>
                <a:cxn ang="0">
                  <a:pos x="5" y="82"/>
                </a:cxn>
                <a:cxn ang="0">
                  <a:pos x="8" y="74"/>
                </a:cxn>
                <a:cxn ang="0">
                  <a:pos x="11" y="67"/>
                </a:cxn>
                <a:cxn ang="0">
                  <a:pos x="14" y="60"/>
                </a:cxn>
                <a:cxn ang="0">
                  <a:pos x="18" y="51"/>
                </a:cxn>
                <a:cxn ang="0">
                  <a:pos x="23" y="39"/>
                </a:cxn>
                <a:cxn ang="0">
                  <a:pos x="31" y="22"/>
                </a:cxn>
                <a:cxn ang="0">
                  <a:pos x="40" y="0"/>
                </a:cxn>
                <a:cxn ang="0">
                  <a:pos x="46" y="5"/>
                </a:cxn>
                <a:cxn ang="0">
                  <a:pos x="50" y="9"/>
                </a:cxn>
                <a:cxn ang="0">
                  <a:pos x="53" y="14"/>
                </a:cxn>
                <a:cxn ang="0">
                  <a:pos x="56" y="18"/>
                </a:cxn>
                <a:cxn ang="0">
                  <a:pos x="60" y="23"/>
                </a:cxn>
                <a:cxn ang="0">
                  <a:pos x="65" y="30"/>
                </a:cxn>
                <a:cxn ang="0">
                  <a:pos x="73" y="41"/>
                </a:cxn>
                <a:cxn ang="0">
                  <a:pos x="83" y="56"/>
                </a:cxn>
                <a:cxn ang="0">
                  <a:pos x="87" y="64"/>
                </a:cxn>
                <a:cxn ang="0">
                  <a:pos x="89" y="69"/>
                </a:cxn>
                <a:cxn ang="0">
                  <a:pos x="92" y="75"/>
                </a:cxn>
                <a:cxn ang="0">
                  <a:pos x="95" y="81"/>
                </a:cxn>
                <a:cxn ang="0">
                  <a:pos x="98" y="88"/>
                </a:cxn>
                <a:cxn ang="0">
                  <a:pos x="102" y="99"/>
                </a:cxn>
                <a:cxn ang="0">
                  <a:pos x="108" y="115"/>
                </a:cxn>
                <a:cxn ang="0">
                  <a:pos x="116" y="136"/>
                </a:cxn>
              </a:cxnLst>
              <a:rect l="0" t="0" r="r" b="b"/>
              <a:pathLst>
                <a:path w="116" h="172">
                  <a:moveTo>
                    <a:pt x="116" y="136"/>
                  </a:moveTo>
                  <a:lnTo>
                    <a:pt x="107" y="139"/>
                  </a:lnTo>
                  <a:lnTo>
                    <a:pt x="101" y="141"/>
                  </a:lnTo>
                  <a:lnTo>
                    <a:pt x="95" y="144"/>
                  </a:lnTo>
                  <a:lnTo>
                    <a:pt x="88" y="146"/>
                  </a:lnTo>
                  <a:lnTo>
                    <a:pt x="80" y="150"/>
                  </a:lnTo>
                  <a:lnTo>
                    <a:pt x="69" y="155"/>
                  </a:lnTo>
                  <a:lnTo>
                    <a:pt x="54" y="162"/>
                  </a:lnTo>
                  <a:lnTo>
                    <a:pt x="32" y="172"/>
                  </a:lnTo>
                  <a:lnTo>
                    <a:pt x="29" y="163"/>
                  </a:lnTo>
                  <a:lnTo>
                    <a:pt x="26" y="156"/>
                  </a:lnTo>
                  <a:lnTo>
                    <a:pt x="24" y="151"/>
                  </a:lnTo>
                  <a:lnTo>
                    <a:pt x="22" y="144"/>
                  </a:lnTo>
                  <a:lnTo>
                    <a:pt x="19" y="136"/>
                  </a:lnTo>
                  <a:lnTo>
                    <a:pt x="15" y="126"/>
                  </a:lnTo>
                  <a:lnTo>
                    <a:pt x="8" y="112"/>
                  </a:lnTo>
                  <a:lnTo>
                    <a:pt x="0" y="93"/>
                  </a:lnTo>
                  <a:lnTo>
                    <a:pt x="5" y="82"/>
                  </a:lnTo>
                  <a:lnTo>
                    <a:pt x="8" y="74"/>
                  </a:lnTo>
                  <a:lnTo>
                    <a:pt x="11" y="67"/>
                  </a:lnTo>
                  <a:lnTo>
                    <a:pt x="14" y="60"/>
                  </a:lnTo>
                  <a:lnTo>
                    <a:pt x="18" y="51"/>
                  </a:lnTo>
                  <a:lnTo>
                    <a:pt x="23" y="39"/>
                  </a:lnTo>
                  <a:lnTo>
                    <a:pt x="31" y="22"/>
                  </a:lnTo>
                  <a:lnTo>
                    <a:pt x="40" y="0"/>
                  </a:lnTo>
                  <a:lnTo>
                    <a:pt x="46" y="5"/>
                  </a:lnTo>
                  <a:lnTo>
                    <a:pt x="50" y="9"/>
                  </a:lnTo>
                  <a:lnTo>
                    <a:pt x="53" y="14"/>
                  </a:lnTo>
                  <a:lnTo>
                    <a:pt x="56" y="18"/>
                  </a:lnTo>
                  <a:lnTo>
                    <a:pt x="60" y="23"/>
                  </a:lnTo>
                  <a:lnTo>
                    <a:pt x="65" y="30"/>
                  </a:lnTo>
                  <a:lnTo>
                    <a:pt x="73" y="41"/>
                  </a:lnTo>
                  <a:lnTo>
                    <a:pt x="83" y="56"/>
                  </a:lnTo>
                  <a:lnTo>
                    <a:pt x="87" y="64"/>
                  </a:lnTo>
                  <a:lnTo>
                    <a:pt x="89" y="69"/>
                  </a:lnTo>
                  <a:lnTo>
                    <a:pt x="92" y="75"/>
                  </a:lnTo>
                  <a:lnTo>
                    <a:pt x="95" y="81"/>
                  </a:lnTo>
                  <a:lnTo>
                    <a:pt x="98" y="88"/>
                  </a:lnTo>
                  <a:lnTo>
                    <a:pt x="102" y="99"/>
                  </a:lnTo>
                  <a:lnTo>
                    <a:pt x="108" y="115"/>
                  </a:lnTo>
                  <a:lnTo>
                    <a:pt x="116" y="136"/>
                  </a:lnTo>
                  <a:close/>
                </a:path>
              </a:pathLst>
            </a:custGeom>
            <a:solidFill>
              <a:srgbClr val="A8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52" name="Freeform 260"/>
            <p:cNvSpPr>
              <a:spLocks/>
            </p:cNvSpPr>
            <p:nvPr/>
          </p:nvSpPr>
          <p:spPr bwMode="auto">
            <a:xfrm>
              <a:off x="3387" y="3293"/>
              <a:ext cx="4" cy="9"/>
            </a:xfrm>
            <a:custGeom>
              <a:avLst/>
              <a:gdLst/>
              <a:ahLst/>
              <a:cxnLst>
                <a:cxn ang="0">
                  <a:pos x="88" y="145"/>
                </a:cxn>
                <a:cxn ang="0">
                  <a:pos x="81" y="147"/>
                </a:cxn>
                <a:cxn ang="0">
                  <a:pos x="77" y="150"/>
                </a:cxn>
                <a:cxn ang="0">
                  <a:pos x="73" y="151"/>
                </a:cxn>
                <a:cxn ang="0">
                  <a:pos x="69" y="153"/>
                </a:cxn>
                <a:cxn ang="0">
                  <a:pos x="64" y="155"/>
                </a:cxn>
                <a:cxn ang="0">
                  <a:pos x="57" y="158"/>
                </a:cxn>
                <a:cxn ang="0">
                  <a:pos x="47" y="163"/>
                </a:cxn>
                <a:cxn ang="0">
                  <a:pos x="32" y="170"/>
                </a:cxn>
                <a:cxn ang="0">
                  <a:pos x="29" y="161"/>
                </a:cxn>
                <a:cxn ang="0">
                  <a:pos x="26" y="154"/>
                </a:cxn>
                <a:cxn ang="0">
                  <a:pos x="24" y="148"/>
                </a:cxn>
                <a:cxn ang="0">
                  <a:pos x="22" y="142"/>
                </a:cxn>
                <a:cxn ang="0">
                  <a:pos x="19" y="134"/>
                </a:cxn>
                <a:cxn ang="0">
                  <a:pos x="15" y="123"/>
                </a:cxn>
                <a:cxn ang="0">
                  <a:pos x="8" y="109"/>
                </a:cxn>
                <a:cxn ang="0">
                  <a:pos x="0" y="89"/>
                </a:cxn>
                <a:cxn ang="0">
                  <a:pos x="4" y="79"/>
                </a:cxn>
                <a:cxn ang="0">
                  <a:pos x="7" y="71"/>
                </a:cxn>
                <a:cxn ang="0">
                  <a:pos x="9" y="65"/>
                </a:cxn>
                <a:cxn ang="0">
                  <a:pos x="12" y="58"/>
                </a:cxn>
                <a:cxn ang="0">
                  <a:pos x="15" y="49"/>
                </a:cxn>
                <a:cxn ang="0">
                  <a:pos x="19" y="38"/>
                </a:cxn>
                <a:cxn ang="0">
                  <a:pos x="26" y="22"/>
                </a:cxn>
                <a:cxn ang="0">
                  <a:pos x="34" y="0"/>
                </a:cxn>
                <a:cxn ang="0">
                  <a:pos x="40" y="11"/>
                </a:cxn>
                <a:cxn ang="0">
                  <a:pos x="43" y="21"/>
                </a:cxn>
                <a:cxn ang="0">
                  <a:pos x="47" y="36"/>
                </a:cxn>
                <a:cxn ang="0">
                  <a:pos x="55" y="65"/>
                </a:cxn>
                <a:cxn ang="0">
                  <a:pos x="59" y="74"/>
                </a:cxn>
                <a:cxn ang="0">
                  <a:pos x="61" y="79"/>
                </a:cxn>
                <a:cxn ang="0">
                  <a:pos x="64" y="84"/>
                </a:cxn>
                <a:cxn ang="0">
                  <a:pos x="66" y="90"/>
                </a:cxn>
                <a:cxn ang="0">
                  <a:pos x="69" y="98"/>
                </a:cxn>
                <a:cxn ang="0">
                  <a:pos x="73" y="108"/>
                </a:cxn>
                <a:cxn ang="0">
                  <a:pos x="79" y="124"/>
                </a:cxn>
                <a:cxn ang="0">
                  <a:pos x="88" y="145"/>
                </a:cxn>
              </a:cxnLst>
              <a:rect l="0" t="0" r="r" b="b"/>
              <a:pathLst>
                <a:path w="88" h="170">
                  <a:moveTo>
                    <a:pt x="88" y="145"/>
                  </a:moveTo>
                  <a:lnTo>
                    <a:pt x="81" y="147"/>
                  </a:lnTo>
                  <a:lnTo>
                    <a:pt x="77" y="150"/>
                  </a:lnTo>
                  <a:lnTo>
                    <a:pt x="73" y="151"/>
                  </a:lnTo>
                  <a:lnTo>
                    <a:pt x="69" y="153"/>
                  </a:lnTo>
                  <a:lnTo>
                    <a:pt x="64" y="155"/>
                  </a:lnTo>
                  <a:lnTo>
                    <a:pt x="57" y="158"/>
                  </a:lnTo>
                  <a:lnTo>
                    <a:pt x="47" y="163"/>
                  </a:lnTo>
                  <a:lnTo>
                    <a:pt x="32" y="170"/>
                  </a:lnTo>
                  <a:lnTo>
                    <a:pt x="29" y="161"/>
                  </a:lnTo>
                  <a:lnTo>
                    <a:pt x="26" y="154"/>
                  </a:lnTo>
                  <a:lnTo>
                    <a:pt x="24" y="148"/>
                  </a:lnTo>
                  <a:lnTo>
                    <a:pt x="22" y="142"/>
                  </a:lnTo>
                  <a:lnTo>
                    <a:pt x="19" y="134"/>
                  </a:lnTo>
                  <a:lnTo>
                    <a:pt x="15" y="123"/>
                  </a:lnTo>
                  <a:lnTo>
                    <a:pt x="8" y="109"/>
                  </a:lnTo>
                  <a:lnTo>
                    <a:pt x="0" y="89"/>
                  </a:lnTo>
                  <a:lnTo>
                    <a:pt x="4" y="79"/>
                  </a:lnTo>
                  <a:lnTo>
                    <a:pt x="7" y="71"/>
                  </a:lnTo>
                  <a:lnTo>
                    <a:pt x="9" y="65"/>
                  </a:lnTo>
                  <a:lnTo>
                    <a:pt x="12" y="58"/>
                  </a:lnTo>
                  <a:lnTo>
                    <a:pt x="15" y="49"/>
                  </a:lnTo>
                  <a:lnTo>
                    <a:pt x="19" y="38"/>
                  </a:lnTo>
                  <a:lnTo>
                    <a:pt x="26" y="22"/>
                  </a:lnTo>
                  <a:lnTo>
                    <a:pt x="34" y="0"/>
                  </a:lnTo>
                  <a:lnTo>
                    <a:pt x="40" y="11"/>
                  </a:lnTo>
                  <a:lnTo>
                    <a:pt x="43" y="21"/>
                  </a:lnTo>
                  <a:lnTo>
                    <a:pt x="47" y="36"/>
                  </a:lnTo>
                  <a:lnTo>
                    <a:pt x="55" y="65"/>
                  </a:lnTo>
                  <a:lnTo>
                    <a:pt x="59" y="74"/>
                  </a:lnTo>
                  <a:lnTo>
                    <a:pt x="61" y="79"/>
                  </a:lnTo>
                  <a:lnTo>
                    <a:pt x="64" y="84"/>
                  </a:lnTo>
                  <a:lnTo>
                    <a:pt x="66" y="90"/>
                  </a:lnTo>
                  <a:lnTo>
                    <a:pt x="69" y="98"/>
                  </a:lnTo>
                  <a:lnTo>
                    <a:pt x="73" y="108"/>
                  </a:lnTo>
                  <a:lnTo>
                    <a:pt x="79" y="124"/>
                  </a:lnTo>
                  <a:lnTo>
                    <a:pt x="88" y="145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53" name="Freeform 261"/>
            <p:cNvSpPr>
              <a:spLocks/>
            </p:cNvSpPr>
            <p:nvPr/>
          </p:nvSpPr>
          <p:spPr bwMode="auto">
            <a:xfrm>
              <a:off x="3388" y="3293"/>
              <a:ext cx="2" cy="9"/>
            </a:xfrm>
            <a:custGeom>
              <a:avLst/>
              <a:gdLst/>
              <a:ahLst/>
              <a:cxnLst>
                <a:cxn ang="0">
                  <a:pos x="59" y="155"/>
                </a:cxn>
                <a:cxn ang="0">
                  <a:pos x="33" y="167"/>
                </a:cxn>
                <a:cxn ang="0">
                  <a:pos x="0" y="87"/>
                </a:cxn>
                <a:cxn ang="0">
                  <a:pos x="29" y="0"/>
                </a:cxn>
                <a:cxn ang="0">
                  <a:pos x="26" y="76"/>
                </a:cxn>
                <a:cxn ang="0">
                  <a:pos x="59" y="155"/>
                </a:cxn>
              </a:cxnLst>
              <a:rect l="0" t="0" r="r" b="b"/>
              <a:pathLst>
                <a:path w="59" h="167">
                  <a:moveTo>
                    <a:pt x="59" y="155"/>
                  </a:moveTo>
                  <a:lnTo>
                    <a:pt x="33" y="167"/>
                  </a:lnTo>
                  <a:lnTo>
                    <a:pt x="0" y="87"/>
                  </a:lnTo>
                  <a:lnTo>
                    <a:pt x="29" y="0"/>
                  </a:lnTo>
                  <a:lnTo>
                    <a:pt x="26" y="76"/>
                  </a:lnTo>
                  <a:lnTo>
                    <a:pt x="59" y="155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54" name="Freeform 262"/>
            <p:cNvSpPr>
              <a:spLocks/>
            </p:cNvSpPr>
            <p:nvPr/>
          </p:nvSpPr>
          <p:spPr bwMode="auto">
            <a:xfrm>
              <a:off x="3386" y="3294"/>
              <a:ext cx="8" cy="4"/>
            </a:xfrm>
            <a:custGeom>
              <a:avLst/>
              <a:gdLst/>
              <a:ahLst/>
              <a:cxnLst>
                <a:cxn ang="0">
                  <a:pos x="170" y="4"/>
                </a:cxn>
                <a:cxn ang="0">
                  <a:pos x="168" y="0"/>
                </a:cxn>
                <a:cxn ang="0">
                  <a:pos x="0" y="73"/>
                </a:cxn>
                <a:cxn ang="0">
                  <a:pos x="4" y="81"/>
                </a:cxn>
                <a:cxn ang="0">
                  <a:pos x="172" y="8"/>
                </a:cxn>
                <a:cxn ang="0">
                  <a:pos x="170" y="4"/>
                </a:cxn>
              </a:cxnLst>
              <a:rect l="0" t="0" r="r" b="b"/>
              <a:pathLst>
                <a:path w="172" h="81">
                  <a:moveTo>
                    <a:pt x="170" y="4"/>
                  </a:moveTo>
                  <a:lnTo>
                    <a:pt x="168" y="0"/>
                  </a:lnTo>
                  <a:lnTo>
                    <a:pt x="0" y="73"/>
                  </a:lnTo>
                  <a:lnTo>
                    <a:pt x="4" y="81"/>
                  </a:lnTo>
                  <a:lnTo>
                    <a:pt x="172" y="8"/>
                  </a:lnTo>
                  <a:lnTo>
                    <a:pt x="170" y="4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55" name="Freeform 263"/>
            <p:cNvSpPr>
              <a:spLocks/>
            </p:cNvSpPr>
            <p:nvPr/>
          </p:nvSpPr>
          <p:spPr bwMode="auto">
            <a:xfrm>
              <a:off x="3432" y="3432"/>
              <a:ext cx="10" cy="6"/>
            </a:xfrm>
            <a:custGeom>
              <a:avLst/>
              <a:gdLst/>
              <a:ahLst/>
              <a:cxnLst>
                <a:cxn ang="0">
                  <a:pos x="216" y="12"/>
                </a:cxn>
                <a:cxn ang="0">
                  <a:pos x="4" y="103"/>
                </a:cxn>
                <a:cxn ang="0">
                  <a:pos x="0" y="93"/>
                </a:cxn>
                <a:cxn ang="0">
                  <a:pos x="211" y="0"/>
                </a:cxn>
                <a:cxn ang="0">
                  <a:pos x="216" y="12"/>
                </a:cxn>
              </a:cxnLst>
              <a:rect l="0" t="0" r="r" b="b"/>
              <a:pathLst>
                <a:path w="216" h="103">
                  <a:moveTo>
                    <a:pt x="216" y="12"/>
                  </a:moveTo>
                  <a:lnTo>
                    <a:pt x="4" y="103"/>
                  </a:lnTo>
                  <a:lnTo>
                    <a:pt x="0" y="93"/>
                  </a:lnTo>
                  <a:lnTo>
                    <a:pt x="211" y="0"/>
                  </a:lnTo>
                  <a:lnTo>
                    <a:pt x="216" y="12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56" name="Freeform 264"/>
            <p:cNvSpPr>
              <a:spLocks/>
            </p:cNvSpPr>
            <p:nvPr/>
          </p:nvSpPr>
          <p:spPr bwMode="auto">
            <a:xfrm>
              <a:off x="3432" y="3433"/>
              <a:ext cx="11" cy="16"/>
            </a:xfrm>
            <a:custGeom>
              <a:avLst/>
              <a:gdLst/>
              <a:ahLst/>
              <a:cxnLst>
                <a:cxn ang="0">
                  <a:pos x="207" y="296"/>
                </a:cxn>
                <a:cxn ang="0">
                  <a:pos x="219" y="286"/>
                </a:cxn>
                <a:cxn ang="0">
                  <a:pos x="232" y="267"/>
                </a:cxn>
                <a:cxn ang="0">
                  <a:pos x="242" y="241"/>
                </a:cxn>
                <a:cxn ang="0">
                  <a:pos x="248" y="206"/>
                </a:cxn>
                <a:cxn ang="0">
                  <a:pos x="250" y="165"/>
                </a:cxn>
                <a:cxn ang="0">
                  <a:pos x="245" y="116"/>
                </a:cxn>
                <a:cxn ang="0">
                  <a:pos x="233" y="62"/>
                </a:cxn>
                <a:cxn ang="0">
                  <a:pos x="211" y="0"/>
                </a:cxn>
                <a:cxn ang="0">
                  <a:pos x="198" y="6"/>
                </a:cxn>
                <a:cxn ang="0">
                  <a:pos x="185" y="12"/>
                </a:cxn>
                <a:cxn ang="0">
                  <a:pos x="171" y="17"/>
                </a:cxn>
                <a:cxn ang="0">
                  <a:pos x="158" y="24"/>
                </a:cxn>
                <a:cxn ang="0">
                  <a:pos x="145" y="29"/>
                </a:cxn>
                <a:cxn ang="0">
                  <a:pos x="132" y="35"/>
                </a:cxn>
                <a:cxn ang="0">
                  <a:pos x="118" y="41"/>
                </a:cxn>
                <a:cxn ang="0">
                  <a:pos x="106" y="46"/>
                </a:cxn>
                <a:cxn ang="0">
                  <a:pos x="93" y="52"/>
                </a:cxn>
                <a:cxn ang="0">
                  <a:pos x="80" y="57"/>
                </a:cxn>
                <a:cxn ang="0">
                  <a:pos x="66" y="64"/>
                </a:cxn>
                <a:cxn ang="0">
                  <a:pos x="53" y="69"/>
                </a:cxn>
                <a:cxn ang="0">
                  <a:pos x="40" y="75"/>
                </a:cxn>
                <a:cxn ang="0">
                  <a:pos x="27" y="81"/>
                </a:cxn>
                <a:cxn ang="0">
                  <a:pos x="13" y="87"/>
                </a:cxn>
                <a:cxn ang="0">
                  <a:pos x="0" y="92"/>
                </a:cxn>
                <a:cxn ang="0">
                  <a:pos x="13" y="123"/>
                </a:cxn>
                <a:cxn ang="0">
                  <a:pos x="28" y="150"/>
                </a:cxn>
                <a:cxn ang="0">
                  <a:pos x="42" y="175"/>
                </a:cxn>
                <a:cxn ang="0">
                  <a:pos x="57" y="198"/>
                </a:cxn>
                <a:cxn ang="0">
                  <a:pos x="73" y="218"/>
                </a:cxn>
                <a:cxn ang="0">
                  <a:pos x="87" y="236"/>
                </a:cxn>
                <a:cxn ang="0">
                  <a:pos x="102" y="250"/>
                </a:cxn>
                <a:cxn ang="0">
                  <a:pos x="117" y="263"/>
                </a:cxn>
                <a:cxn ang="0">
                  <a:pos x="132" y="274"/>
                </a:cxn>
                <a:cxn ang="0">
                  <a:pos x="145" y="283"/>
                </a:cxn>
                <a:cxn ang="0">
                  <a:pos x="158" y="289"/>
                </a:cxn>
                <a:cxn ang="0">
                  <a:pos x="170" y="294"/>
                </a:cxn>
                <a:cxn ang="0">
                  <a:pos x="182" y="297"/>
                </a:cxn>
                <a:cxn ang="0">
                  <a:pos x="192" y="298"/>
                </a:cxn>
                <a:cxn ang="0">
                  <a:pos x="200" y="298"/>
                </a:cxn>
                <a:cxn ang="0">
                  <a:pos x="207" y="296"/>
                </a:cxn>
              </a:cxnLst>
              <a:rect l="0" t="0" r="r" b="b"/>
              <a:pathLst>
                <a:path w="250" h="298">
                  <a:moveTo>
                    <a:pt x="207" y="296"/>
                  </a:moveTo>
                  <a:lnTo>
                    <a:pt x="219" y="286"/>
                  </a:lnTo>
                  <a:lnTo>
                    <a:pt x="232" y="267"/>
                  </a:lnTo>
                  <a:lnTo>
                    <a:pt x="242" y="241"/>
                  </a:lnTo>
                  <a:lnTo>
                    <a:pt x="248" y="206"/>
                  </a:lnTo>
                  <a:lnTo>
                    <a:pt x="250" y="165"/>
                  </a:lnTo>
                  <a:lnTo>
                    <a:pt x="245" y="116"/>
                  </a:lnTo>
                  <a:lnTo>
                    <a:pt x="233" y="62"/>
                  </a:lnTo>
                  <a:lnTo>
                    <a:pt x="211" y="0"/>
                  </a:lnTo>
                  <a:lnTo>
                    <a:pt x="198" y="6"/>
                  </a:lnTo>
                  <a:lnTo>
                    <a:pt x="185" y="12"/>
                  </a:lnTo>
                  <a:lnTo>
                    <a:pt x="171" y="17"/>
                  </a:lnTo>
                  <a:lnTo>
                    <a:pt x="158" y="24"/>
                  </a:lnTo>
                  <a:lnTo>
                    <a:pt x="145" y="29"/>
                  </a:lnTo>
                  <a:lnTo>
                    <a:pt x="132" y="35"/>
                  </a:lnTo>
                  <a:lnTo>
                    <a:pt x="118" y="41"/>
                  </a:lnTo>
                  <a:lnTo>
                    <a:pt x="106" y="46"/>
                  </a:lnTo>
                  <a:lnTo>
                    <a:pt x="93" y="52"/>
                  </a:lnTo>
                  <a:lnTo>
                    <a:pt x="80" y="57"/>
                  </a:lnTo>
                  <a:lnTo>
                    <a:pt x="66" y="64"/>
                  </a:lnTo>
                  <a:lnTo>
                    <a:pt x="53" y="69"/>
                  </a:lnTo>
                  <a:lnTo>
                    <a:pt x="40" y="75"/>
                  </a:lnTo>
                  <a:lnTo>
                    <a:pt x="27" y="81"/>
                  </a:lnTo>
                  <a:lnTo>
                    <a:pt x="13" y="87"/>
                  </a:lnTo>
                  <a:lnTo>
                    <a:pt x="0" y="92"/>
                  </a:lnTo>
                  <a:lnTo>
                    <a:pt x="13" y="123"/>
                  </a:lnTo>
                  <a:lnTo>
                    <a:pt x="28" y="150"/>
                  </a:lnTo>
                  <a:lnTo>
                    <a:pt x="42" y="175"/>
                  </a:lnTo>
                  <a:lnTo>
                    <a:pt x="57" y="198"/>
                  </a:lnTo>
                  <a:lnTo>
                    <a:pt x="73" y="218"/>
                  </a:lnTo>
                  <a:lnTo>
                    <a:pt x="87" y="236"/>
                  </a:lnTo>
                  <a:lnTo>
                    <a:pt x="102" y="250"/>
                  </a:lnTo>
                  <a:lnTo>
                    <a:pt x="117" y="263"/>
                  </a:lnTo>
                  <a:lnTo>
                    <a:pt x="132" y="274"/>
                  </a:lnTo>
                  <a:lnTo>
                    <a:pt x="145" y="283"/>
                  </a:lnTo>
                  <a:lnTo>
                    <a:pt x="158" y="289"/>
                  </a:lnTo>
                  <a:lnTo>
                    <a:pt x="170" y="294"/>
                  </a:lnTo>
                  <a:lnTo>
                    <a:pt x="182" y="297"/>
                  </a:lnTo>
                  <a:lnTo>
                    <a:pt x="192" y="298"/>
                  </a:lnTo>
                  <a:lnTo>
                    <a:pt x="200" y="298"/>
                  </a:lnTo>
                  <a:lnTo>
                    <a:pt x="207" y="296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57" name="Freeform 265"/>
            <p:cNvSpPr>
              <a:spLocks/>
            </p:cNvSpPr>
            <p:nvPr/>
          </p:nvSpPr>
          <p:spPr bwMode="auto">
            <a:xfrm>
              <a:off x="3432" y="3433"/>
              <a:ext cx="10" cy="16"/>
            </a:xfrm>
            <a:custGeom>
              <a:avLst/>
              <a:gdLst/>
              <a:ahLst/>
              <a:cxnLst>
                <a:cxn ang="0">
                  <a:pos x="199" y="285"/>
                </a:cxn>
                <a:cxn ang="0">
                  <a:pos x="209" y="276"/>
                </a:cxn>
                <a:cxn ang="0">
                  <a:pos x="217" y="259"/>
                </a:cxn>
                <a:cxn ang="0">
                  <a:pos x="224" y="234"/>
                </a:cxn>
                <a:cxn ang="0">
                  <a:pos x="226" y="202"/>
                </a:cxn>
                <a:cxn ang="0">
                  <a:pos x="223" y="162"/>
                </a:cxn>
                <a:cxn ang="0">
                  <a:pos x="214" y="115"/>
                </a:cxn>
                <a:cxn ang="0">
                  <a:pos x="200" y="61"/>
                </a:cxn>
                <a:cxn ang="0">
                  <a:pos x="178" y="0"/>
                </a:cxn>
                <a:cxn ang="0">
                  <a:pos x="166" y="5"/>
                </a:cxn>
                <a:cxn ang="0">
                  <a:pos x="155" y="10"/>
                </a:cxn>
                <a:cxn ang="0">
                  <a:pos x="144" y="15"/>
                </a:cxn>
                <a:cxn ang="0">
                  <a:pos x="134" y="20"/>
                </a:cxn>
                <a:cxn ang="0">
                  <a:pos x="123" y="24"/>
                </a:cxn>
                <a:cxn ang="0">
                  <a:pos x="111" y="30"/>
                </a:cxn>
                <a:cxn ang="0">
                  <a:pos x="100" y="34"/>
                </a:cxn>
                <a:cxn ang="0">
                  <a:pos x="89" y="39"/>
                </a:cxn>
                <a:cxn ang="0">
                  <a:pos x="78" y="44"/>
                </a:cxn>
                <a:cxn ang="0">
                  <a:pos x="67" y="49"/>
                </a:cxn>
                <a:cxn ang="0">
                  <a:pos x="55" y="54"/>
                </a:cxn>
                <a:cxn ang="0">
                  <a:pos x="45" y="58"/>
                </a:cxn>
                <a:cxn ang="0">
                  <a:pos x="34" y="63"/>
                </a:cxn>
                <a:cxn ang="0">
                  <a:pos x="23" y="69"/>
                </a:cxn>
                <a:cxn ang="0">
                  <a:pos x="11" y="73"/>
                </a:cxn>
                <a:cxn ang="0">
                  <a:pos x="0" y="78"/>
                </a:cxn>
                <a:cxn ang="0">
                  <a:pos x="13" y="109"/>
                </a:cxn>
                <a:cxn ang="0">
                  <a:pos x="28" y="136"/>
                </a:cxn>
                <a:cxn ang="0">
                  <a:pos x="42" y="161"/>
                </a:cxn>
                <a:cxn ang="0">
                  <a:pos x="56" y="184"/>
                </a:cxn>
                <a:cxn ang="0">
                  <a:pos x="72" y="204"/>
                </a:cxn>
                <a:cxn ang="0">
                  <a:pos x="86" y="221"/>
                </a:cxn>
                <a:cxn ang="0">
                  <a:pos x="101" y="236"/>
                </a:cxn>
                <a:cxn ang="0">
                  <a:pos x="115" y="250"/>
                </a:cxn>
                <a:cxn ang="0">
                  <a:pos x="129" y="260"/>
                </a:cxn>
                <a:cxn ang="0">
                  <a:pos x="142" y="270"/>
                </a:cxn>
                <a:cxn ang="0">
                  <a:pos x="155" y="276"/>
                </a:cxn>
                <a:cxn ang="0">
                  <a:pos x="166" y="282"/>
                </a:cxn>
                <a:cxn ang="0">
                  <a:pos x="177" y="285"/>
                </a:cxn>
                <a:cxn ang="0">
                  <a:pos x="186" y="287"/>
                </a:cxn>
                <a:cxn ang="0">
                  <a:pos x="193" y="287"/>
                </a:cxn>
                <a:cxn ang="0">
                  <a:pos x="199" y="285"/>
                </a:cxn>
              </a:cxnLst>
              <a:rect l="0" t="0" r="r" b="b"/>
              <a:pathLst>
                <a:path w="226" h="287">
                  <a:moveTo>
                    <a:pt x="199" y="285"/>
                  </a:moveTo>
                  <a:lnTo>
                    <a:pt x="209" y="276"/>
                  </a:lnTo>
                  <a:lnTo>
                    <a:pt x="217" y="259"/>
                  </a:lnTo>
                  <a:lnTo>
                    <a:pt x="224" y="234"/>
                  </a:lnTo>
                  <a:lnTo>
                    <a:pt x="226" y="202"/>
                  </a:lnTo>
                  <a:lnTo>
                    <a:pt x="223" y="162"/>
                  </a:lnTo>
                  <a:lnTo>
                    <a:pt x="214" y="115"/>
                  </a:lnTo>
                  <a:lnTo>
                    <a:pt x="200" y="61"/>
                  </a:lnTo>
                  <a:lnTo>
                    <a:pt x="178" y="0"/>
                  </a:lnTo>
                  <a:lnTo>
                    <a:pt x="166" y="5"/>
                  </a:lnTo>
                  <a:lnTo>
                    <a:pt x="155" y="10"/>
                  </a:lnTo>
                  <a:lnTo>
                    <a:pt x="144" y="15"/>
                  </a:lnTo>
                  <a:lnTo>
                    <a:pt x="134" y="20"/>
                  </a:lnTo>
                  <a:lnTo>
                    <a:pt x="123" y="24"/>
                  </a:lnTo>
                  <a:lnTo>
                    <a:pt x="111" y="30"/>
                  </a:lnTo>
                  <a:lnTo>
                    <a:pt x="100" y="34"/>
                  </a:lnTo>
                  <a:lnTo>
                    <a:pt x="89" y="39"/>
                  </a:lnTo>
                  <a:lnTo>
                    <a:pt x="78" y="44"/>
                  </a:lnTo>
                  <a:lnTo>
                    <a:pt x="67" y="49"/>
                  </a:lnTo>
                  <a:lnTo>
                    <a:pt x="55" y="54"/>
                  </a:lnTo>
                  <a:lnTo>
                    <a:pt x="45" y="58"/>
                  </a:lnTo>
                  <a:lnTo>
                    <a:pt x="34" y="63"/>
                  </a:lnTo>
                  <a:lnTo>
                    <a:pt x="23" y="69"/>
                  </a:lnTo>
                  <a:lnTo>
                    <a:pt x="11" y="73"/>
                  </a:lnTo>
                  <a:lnTo>
                    <a:pt x="0" y="78"/>
                  </a:lnTo>
                  <a:lnTo>
                    <a:pt x="13" y="109"/>
                  </a:lnTo>
                  <a:lnTo>
                    <a:pt x="28" y="136"/>
                  </a:lnTo>
                  <a:lnTo>
                    <a:pt x="42" y="161"/>
                  </a:lnTo>
                  <a:lnTo>
                    <a:pt x="56" y="184"/>
                  </a:lnTo>
                  <a:lnTo>
                    <a:pt x="72" y="204"/>
                  </a:lnTo>
                  <a:lnTo>
                    <a:pt x="86" y="221"/>
                  </a:lnTo>
                  <a:lnTo>
                    <a:pt x="101" y="236"/>
                  </a:lnTo>
                  <a:lnTo>
                    <a:pt x="115" y="250"/>
                  </a:lnTo>
                  <a:lnTo>
                    <a:pt x="129" y="260"/>
                  </a:lnTo>
                  <a:lnTo>
                    <a:pt x="142" y="270"/>
                  </a:lnTo>
                  <a:lnTo>
                    <a:pt x="155" y="276"/>
                  </a:lnTo>
                  <a:lnTo>
                    <a:pt x="166" y="282"/>
                  </a:lnTo>
                  <a:lnTo>
                    <a:pt x="177" y="285"/>
                  </a:lnTo>
                  <a:lnTo>
                    <a:pt x="186" y="287"/>
                  </a:lnTo>
                  <a:lnTo>
                    <a:pt x="193" y="287"/>
                  </a:lnTo>
                  <a:lnTo>
                    <a:pt x="199" y="285"/>
                  </a:lnTo>
                  <a:close/>
                </a:path>
              </a:pathLst>
            </a:custGeom>
            <a:solidFill>
              <a:srgbClr val="2B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58" name="Freeform 266"/>
            <p:cNvSpPr>
              <a:spLocks/>
            </p:cNvSpPr>
            <p:nvPr/>
          </p:nvSpPr>
          <p:spPr bwMode="auto">
            <a:xfrm>
              <a:off x="3433" y="3434"/>
              <a:ext cx="9" cy="15"/>
            </a:xfrm>
            <a:custGeom>
              <a:avLst/>
              <a:gdLst/>
              <a:ahLst/>
              <a:cxnLst>
                <a:cxn ang="0">
                  <a:pos x="189" y="273"/>
                </a:cxn>
                <a:cxn ang="0">
                  <a:pos x="196" y="265"/>
                </a:cxn>
                <a:cxn ang="0">
                  <a:pos x="201" y="251"/>
                </a:cxn>
                <a:cxn ang="0">
                  <a:pos x="202" y="227"/>
                </a:cxn>
                <a:cxn ang="0">
                  <a:pos x="200" y="197"/>
                </a:cxn>
                <a:cxn ang="0">
                  <a:pos x="193" y="159"/>
                </a:cxn>
                <a:cxn ang="0">
                  <a:pos x="182" y="114"/>
                </a:cxn>
                <a:cxn ang="0">
                  <a:pos x="165" y="60"/>
                </a:cxn>
                <a:cxn ang="0">
                  <a:pos x="142" y="0"/>
                </a:cxn>
                <a:cxn ang="0">
                  <a:pos x="125" y="7"/>
                </a:cxn>
                <a:cxn ang="0">
                  <a:pos x="107" y="14"/>
                </a:cxn>
                <a:cxn ang="0">
                  <a:pos x="89" y="23"/>
                </a:cxn>
                <a:cxn ang="0">
                  <a:pos x="72" y="30"/>
                </a:cxn>
                <a:cxn ang="0">
                  <a:pos x="53" y="39"/>
                </a:cxn>
                <a:cxn ang="0">
                  <a:pos x="36" y="46"/>
                </a:cxn>
                <a:cxn ang="0">
                  <a:pos x="18" y="54"/>
                </a:cxn>
                <a:cxn ang="0">
                  <a:pos x="0" y="62"/>
                </a:cxn>
                <a:cxn ang="0">
                  <a:pos x="14" y="92"/>
                </a:cxn>
                <a:cxn ang="0">
                  <a:pos x="28" y="120"/>
                </a:cxn>
                <a:cxn ang="0">
                  <a:pos x="41" y="145"/>
                </a:cxn>
                <a:cxn ang="0">
                  <a:pos x="57" y="168"/>
                </a:cxn>
                <a:cxn ang="0">
                  <a:pos x="71" y="188"/>
                </a:cxn>
                <a:cxn ang="0">
                  <a:pos x="85" y="206"/>
                </a:cxn>
                <a:cxn ang="0">
                  <a:pos x="98" y="221"/>
                </a:cxn>
                <a:cxn ang="0">
                  <a:pos x="113" y="235"/>
                </a:cxn>
                <a:cxn ang="0">
                  <a:pos x="126" y="246"/>
                </a:cxn>
                <a:cxn ang="0">
                  <a:pos x="138" y="256"/>
                </a:cxn>
                <a:cxn ang="0">
                  <a:pos x="149" y="262"/>
                </a:cxn>
                <a:cxn ang="0">
                  <a:pos x="160" y="268"/>
                </a:cxn>
                <a:cxn ang="0">
                  <a:pos x="170" y="272"/>
                </a:cxn>
                <a:cxn ang="0">
                  <a:pos x="178" y="274"/>
                </a:cxn>
                <a:cxn ang="0">
                  <a:pos x="184" y="274"/>
                </a:cxn>
                <a:cxn ang="0">
                  <a:pos x="189" y="273"/>
                </a:cxn>
              </a:cxnLst>
              <a:rect l="0" t="0" r="r" b="b"/>
              <a:pathLst>
                <a:path w="202" h="274">
                  <a:moveTo>
                    <a:pt x="189" y="273"/>
                  </a:moveTo>
                  <a:lnTo>
                    <a:pt x="196" y="265"/>
                  </a:lnTo>
                  <a:lnTo>
                    <a:pt x="201" y="251"/>
                  </a:lnTo>
                  <a:lnTo>
                    <a:pt x="202" y="227"/>
                  </a:lnTo>
                  <a:lnTo>
                    <a:pt x="200" y="197"/>
                  </a:lnTo>
                  <a:lnTo>
                    <a:pt x="193" y="159"/>
                  </a:lnTo>
                  <a:lnTo>
                    <a:pt x="182" y="114"/>
                  </a:lnTo>
                  <a:lnTo>
                    <a:pt x="165" y="60"/>
                  </a:lnTo>
                  <a:lnTo>
                    <a:pt x="142" y="0"/>
                  </a:lnTo>
                  <a:lnTo>
                    <a:pt x="125" y="7"/>
                  </a:lnTo>
                  <a:lnTo>
                    <a:pt x="107" y="14"/>
                  </a:lnTo>
                  <a:lnTo>
                    <a:pt x="89" y="23"/>
                  </a:lnTo>
                  <a:lnTo>
                    <a:pt x="72" y="30"/>
                  </a:lnTo>
                  <a:lnTo>
                    <a:pt x="53" y="39"/>
                  </a:lnTo>
                  <a:lnTo>
                    <a:pt x="36" y="46"/>
                  </a:lnTo>
                  <a:lnTo>
                    <a:pt x="18" y="54"/>
                  </a:lnTo>
                  <a:lnTo>
                    <a:pt x="0" y="62"/>
                  </a:lnTo>
                  <a:lnTo>
                    <a:pt x="14" y="92"/>
                  </a:lnTo>
                  <a:lnTo>
                    <a:pt x="28" y="120"/>
                  </a:lnTo>
                  <a:lnTo>
                    <a:pt x="41" y="145"/>
                  </a:lnTo>
                  <a:lnTo>
                    <a:pt x="57" y="168"/>
                  </a:lnTo>
                  <a:lnTo>
                    <a:pt x="71" y="188"/>
                  </a:lnTo>
                  <a:lnTo>
                    <a:pt x="85" y="206"/>
                  </a:lnTo>
                  <a:lnTo>
                    <a:pt x="98" y="221"/>
                  </a:lnTo>
                  <a:lnTo>
                    <a:pt x="113" y="235"/>
                  </a:lnTo>
                  <a:lnTo>
                    <a:pt x="126" y="246"/>
                  </a:lnTo>
                  <a:lnTo>
                    <a:pt x="138" y="256"/>
                  </a:lnTo>
                  <a:lnTo>
                    <a:pt x="149" y="262"/>
                  </a:lnTo>
                  <a:lnTo>
                    <a:pt x="160" y="268"/>
                  </a:lnTo>
                  <a:lnTo>
                    <a:pt x="170" y="272"/>
                  </a:lnTo>
                  <a:lnTo>
                    <a:pt x="178" y="274"/>
                  </a:lnTo>
                  <a:lnTo>
                    <a:pt x="184" y="274"/>
                  </a:lnTo>
                  <a:lnTo>
                    <a:pt x="189" y="273"/>
                  </a:lnTo>
                  <a:close/>
                </a:path>
              </a:pathLst>
            </a:custGeom>
            <a:solidFill>
              <a:srgbClr val="474F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59" name="Freeform 267"/>
            <p:cNvSpPr>
              <a:spLocks/>
            </p:cNvSpPr>
            <p:nvPr/>
          </p:nvSpPr>
          <p:spPr bwMode="auto">
            <a:xfrm>
              <a:off x="3433" y="3435"/>
              <a:ext cx="9" cy="14"/>
            </a:xfrm>
            <a:custGeom>
              <a:avLst/>
              <a:gdLst/>
              <a:ahLst/>
              <a:cxnLst>
                <a:cxn ang="0">
                  <a:pos x="180" y="263"/>
                </a:cxn>
                <a:cxn ang="0">
                  <a:pos x="185" y="256"/>
                </a:cxn>
                <a:cxn ang="0">
                  <a:pos x="186" y="243"/>
                </a:cxn>
                <a:cxn ang="0">
                  <a:pos x="183" y="222"/>
                </a:cxn>
                <a:cxn ang="0">
                  <a:pos x="177" y="193"/>
                </a:cxn>
                <a:cxn ang="0">
                  <a:pos x="166" y="157"/>
                </a:cxn>
                <a:cxn ang="0">
                  <a:pos x="151" y="113"/>
                </a:cxn>
                <a:cxn ang="0">
                  <a:pos x="131" y="60"/>
                </a:cxn>
                <a:cxn ang="0">
                  <a:pos x="108" y="0"/>
                </a:cxn>
                <a:cxn ang="0">
                  <a:pos x="94" y="7"/>
                </a:cxn>
                <a:cxn ang="0">
                  <a:pos x="80" y="13"/>
                </a:cxn>
                <a:cxn ang="0">
                  <a:pos x="67" y="18"/>
                </a:cxn>
                <a:cxn ang="0">
                  <a:pos x="54" y="24"/>
                </a:cxn>
                <a:cxn ang="0">
                  <a:pos x="40" y="30"/>
                </a:cxn>
                <a:cxn ang="0">
                  <a:pos x="27" y="36"/>
                </a:cxn>
                <a:cxn ang="0">
                  <a:pos x="13" y="41"/>
                </a:cxn>
                <a:cxn ang="0">
                  <a:pos x="0" y="48"/>
                </a:cxn>
                <a:cxn ang="0">
                  <a:pos x="13" y="78"/>
                </a:cxn>
                <a:cxn ang="0">
                  <a:pos x="26" y="106"/>
                </a:cxn>
                <a:cxn ang="0">
                  <a:pos x="40" y="131"/>
                </a:cxn>
                <a:cxn ang="0">
                  <a:pos x="55" y="154"/>
                </a:cxn>
                <a:cxn ang="0">
                  <a:pos x="69" y="174"/>
                </a:cxn>
                <a:cxn ang="0">
                  <a:pos x="83" y="192"/>
                </a:cxn>
                <a:cxn ang="0">
                  <a:pos x="96" y="208"/>
                </a:cxn>
                <a:cxn ang="0">
                  <a:pos x="110" y="222"/>
                </a:cxn>
                <a:cxn ang="0">
                  <a:pos x="122" y="233"/>
                </a:cxn>
                <a:cxn ang="0">
                  <a:pos x="134" y="243"/>
                </a:cxn>
                <a:cxn ang="0">
                  <a:pos x="145" y="250"/>
                </a:cxn>
                <a:cxn ang="0">
                  <a:pos x="155" y="256"/>
                </a:cxn>
                <a:cxn ang="0">
                  <a:pos x="164" y="261"/>
                </a:cxn>
                <a:cxn ang="0">
                  <a:pos x="171" y="263"/>
                </a:cxn>
                <a:cxn ang="0">
                  <a:pos x="176" y="264"/>
                </a:cxn>
                <a:cxn ang="0">
                  <a:pos x="180" y="263"/>
                </a:cxn>
              </a:cxnLst>
              <a:rect l="0" t="0" r="r" b="b"/>
              <a:pathLst>
                <a:path w="186" h="264">
                  <a:moveTo>
                    <a:pt x="180" y="263"/>
                  </a:moveTo>
                  <a:lnTo>
                    <a:pt x="185" y="256"/>
                  </a:lnTo>
                  <a:lnTo>
                    <a:pt x="186" y="243"/>
                  </a:lnTo>
                  <a:lnTo>
                    <a:pt x="183" y="222"/>
                  </a:lnTo>
                  <a:lnTo>
                    <a:pt x="177" y="193"/>
                  </a:lnTo>
                  <a:lnTo>
                    <a:pt x="166" y="157"/>
                  </a:lnTo>
                  <a:lnTo>
                    <a:pt x="151" y="113"/>
                  </a:lnTo>
                  <a:lnTo>
                    <a:pt x="131" y="60"/>
                  </a:lnTo>
                  <a:lnTo>
                    <a:pt x="108" y="0"/>
                  </a:lnTo>
                  <a:lnTo>
                    <a:pt x="94" y="7"/>
                  </a:lnTo>
                  <a:lnTo>
                    <a:pt x="80" y="13"/>
                  </a:lnTo>
                  <a:lnTo>
                    <a:pt x="67" y="18"/>
                  </a:lnTo>
                  <a:lnTo>
                    <a:pt x="54" y="24"/>
                  </a:lnTo>
                  <a:lnTo>
                    <a:pt x="40" y="30"/>
                  </a:lnTo>
                  <a:lnTo>
                    <a:pt x="27" y="36"/>
                  </a:lnTo>
                  <a:lnTo>
                    <a:pt x="13" y="41"/>
                  </a:lnTo>
                  <a:lnTo>
                    <a:pt x="0" y="48"/>
                  </a:lnTo>
                  <a:lnTo>
                    <a:pt x="13" y="78"/>
                  </a:lnTo>
                  <a:lnTo>
                    <a:pt x="26" y="106"/>
                  </a:lnTo>
                  <a:lnTo>
                    <a:pt x="40" y="131"/>
                  </a:lnTo>
                  <a:lnTo>
                    <a:pt x="55" y="154"/>
                  </a:lnTo>
                  <a:lnTo>
                    <a:pt x="69" y="174"/>
                  </a:lnTo>
                  <a:lnTo>
                    <a:pt x="83" y="192"/>
                  </a:lnTo>
                  <a:lnTo>
                    <a:pt x="96" y="208"/>
                  </a:lnTo>
                  <a:lnTo>
                    <a:pt x="110" y="222"/>
                  </a:lnTo>
                  <a:lnTo>
                    <a:pt x="122" y="233"/>
                  </a:lnTo>
                  <a:lnTo>
                    <a:pt x="134" y="243"/>
                  </a:lnTo>
                  <a:lnTo>
                    <a:pt x="145" y="250"/>
                  </a:lnTo>
                  <a:lnTo>
                    <a:pt x="155" y="256"/>
                  </a:lnTo>
                  <a:lnTo>
                    <a:pt x="164" y="261"/>
                  </a:lnTo>
                  <a:lnTo>
                    <a:pt x="171" y="263"/>
                  </a:lnTo>
                  <a:lnTo>
                    <a:pt x="176" y="264"/>
                  </a:lnTo>
                  <a:lnTo>
                    <a:pt x="180" y="263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60" name="Freeform 268"/>
            <p:cNvSpPr>
              <a:spLocks/>
            </p:cNvSpPr>
            <p:nvPr/>
          </p:nvSpPr>
          <p:spPr bwMode="auto">
            <a:xfrm>
              <a:off x="3433" y="3435"/>
              <a:ext cx="8" cy="14"/>
            </a:xfrm>
            <a:custGeom>
              <a:avLst/>
              <a:gdLst/>
              <a:ahLst/>
              <a:cxnLst>
                <a:cxn ang="0">
                  <a:pos x="171" y="251"/>
                </a:cxn>
                <a:cxn ang="0">
                  <a:pos x="173" y="245"/>
                </a:cxn>
                <a:cxn ang="0">
                  <a:pos x="170" y="233"/>
                </a:cxn>
                <a:cxn ang="0">
                  <a:pos x="164" y="214"/>
                </a:cxn>
                <a:cxn ang="0">
                  <a:pos x="153" y="187"/>
                </a:cxn>
                <a:cxn ang="0">
                  <a:pos x="137" y="153"/>
                </a:cxn>
                <a:cxn ang="0">
                  <a:pos x="119" y="110"/>
                </a:cxn>
                <a:cxn ang="0">
                  <a:pos x="97" y="60"/>
                </a:cxn>
                <a:cxn ang="0">
                  <a:pos x="72" y="0"/>
                </a:cxn>
                <a:cxn ang="0">
                  <a:pos x="63" y="4"/>
                </a:cxn>
                <a:cxn ang="0">
                  <a:pos x="54" y="7"/>
                </a:cxn>
                <a:cxn ang="0">
                  <a:pos x="45" y="11"/>
                </a:cxn>
                <a:cxn ang="0">
                  <a:pos x="36" y="16"/>
                </a:cxn>
                <a:cxn ang="0">
                  <a:pos x="27" y="20"/>
                </a:cxn>
                <a:cxn ang="0">
                  <a:pos x="18" y="23"/>
                </a:cxn>
                <a:cxn ang="0">
                  <a:pos x="9" y="27"/>
                </a:cxn>
                <a:cxn ang="0">
                  <a:pos x="0" y="31"/>
                </a:cxn>
                <a:cxn ang="0">
                  <a:pos x="13" y="62"/>
                </a:cxn>
                <a:cxn ang="0">
                  <a:pos x="26" y="89"/>
                </a:cxn>
                <a:cxn ang="0">
                  <a:pos x="41" y="115"/>
                </a:cxn>
                <a:cxn ang="0">
                  <a:pos x="54" y="138"/>
                </a:cxn>
                <a:cxn ang="0">
                  <a:pos x="68" y="159"/>
                </a:cxn>
                <a:cxn ang="0">
                  <a:pos x="81" y="177"/>
                </a:cxn>
                <a:cxn ang="0">
                  <a:pos x="95" y="193"/>
                </a:cxn>
                <a:cxn ang="0">
                  <a:pos x="107" y="206"/>
                </a:cxn>
                <a:cxn ang="0">
                  <a:pos x="119" y="218"/>
                </a:cxn>
                <a:cxn ang="0">
                  <a:pos x="130" y="229"/>
                </a:cxn>
                <a:cxn ang="0">
                  <a:pos x="141" y="236"/>
                </a:cxn>
                <a:cxn ang="0">
                  <a:pos x="150" y="242"/>
                </a:cxn>
                <a:cxn ang="0">
                  <a:pos x="157" y="246"/>
                </a:cxn>
                <a:cxn ang="0">
                  <a:pos x="163" y="250"/>
                </a:cxn>
                <a:cxn ang="0">
                  <a:pos x="168" y="251"/>
                </a:cxn>
                <a:cxn ang="0">
                  <a:pos x="171" y="251"/>
                </a:cxn>
              </a:cxnLst>
              <a:rect l="0" t="0" r="r" b="b"/>
              <a:pathLst>
                <a:path w="173" h="251">
                  <a:moveTo>
                    <a:pt x="171" y="251"/>
                  </a:moveTo>
                  <a:lnTo>
                    <a:pt x="173" y="245"/>
                  </a:lnTo>
                  <a:lnTo>
                    <a:pt x="170" y="233"/>
                  </a:lnTo>
                  <a:lnTo>
                    <a:pt x="164" y="214"/>
                  </a:lnTo>
                  <a:lnTo>
                    <a:pt x="153" y="187"/>
                  </a:lnTo>
                  <a:lnTo>
                    <a:pt x="137" y="153"/>
                  </a:lnTo>
                  <a:lnTo>
                    <a:pt x="119" y="110"/>
                  </a:lnTo>
                  <a:lnTo>
                    <a:pt x="97" y="60"/>
                  </a:lnTo>
                  <a:lnTo>
                    <a:pt x="72" y="0"/>
                  </a:lnTo>
                  <a:lnTo>
                    <a:pt x="63" y="4"/>
                  </a:lnTo>
                  <a:lnTo>
                    <a:pt x="54" y="7"/>
                  </a:lnTo>
                  <a:lnTo>
                    <a:pt x="45" y="11"/>
                  </a:lnTo>
                  <a:lnTo>
                    <a:pt x="36" y="16"/>
                  </a:lnTo>
                  <a:lnTo>
                    <a:pt x="27" y="20"/>
                  </a:lnTo>
                  <a:lnTo>
                    <a:pt x="18" y="23"/>
                  </a:lnTo>
                  <a:lnTo>
                    <a:pt x="9" y="27"/>
                  </a:lnTo>
                  <a:lnTo>
                    <a:pt x="0" y="31"/>
                  </a:lnTo>
                  <a:lnTo>
                    <a:pt x="13" y="62"/>
                  </a:lnTo>
                  <a:lnTo>
                    <a:pt x="26" y="89"/>
                  </a:lnTo>
                  <a:lnTo>
                    <a:pt x="41" y="115"/>
                  </a:lnTo>
                  <a:lnTo>
                    <a:pt x="54" y="138"/>
                  </a:lnTo>
                  <a:lnTo>
                    <a:pt x="68" y="159"/>
                  </a:lnTo>
                  <a:lnTo>
                    <a:pt x="81" y="177"/>
                  </a:lnTo>
                  <a:lnTo>
                    <a:pt x="95" y="193"/>
                  </a:lnTo>
                  <a:lnTo>
                    <a:pt x="107" y="206"/>
                  </a:lnTo>
                  <a:lnTo>
                    <a:pt x="119" y="218"/>
                  </a:lnTo>
                  <a:lnTo>
                    <a:pt x="130" y="229"/>
                  </a:lnTo>
                  <a:lnTo>
                    <a:pt x="141" y="236"/>
                  </a:lnTo>
                  <a:lnTo>
                    <a:pt x="150" y="242"/>
                  </a:lnTo>
                  <a:lnTo>
                    <a:pt x="157" y="246"/>
                  </a:lnTo>
                  <a:lnTo>
                    <a:pt x="163" y="250"/>
                  </a:lnTo>
                  <a:lnTo>
                    <a:pt x="168" y="251"/>
                  </a:lnTo>
                  <a:lnTo>
                    <a:pt x="171" y="251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61" name="Freeform 269"/>
            <p:cNvSpPr>
              <a:spLocks/>
            </p:cNvSpPr>
            <p:nvPr/>
          </p:nvSpPr>
          <p:spPr bwMode="auto">
            <a:xfrm>
              <a:off x="3434" y="3436"/>
              <a:ext cx="7" cy="13"/>
            </a:xfrm>
            <a:custGeom>
              <a:avLst/>
              <a:gdLst/>
              <a:ahLst/>
              <a:cxnLst>
                <a:cxn ang="0">
                  <a:pos x="163" y="240"/>
                </a:cxn>
                <a:cxn ang="0">
                  <a:pos x="162" y="235"/>
                </a:cxn>
                <a:cxn ang="0">
                  <a:pos x="156" y="225"/>
                </a:cxn>
                <a:cxn ang="0">
                  <a:pos x="145" y="208"/>
                </a:cxn>
                <a:cxn ang="0">
                  <a:pos x="129" y="183"/>
                </a:cxn>
                <a:cxn ang="0">
                  <a:pos x="110" y="150"/>
                </a:cxn>
                <a:cxn ang="0">
                  <a:pos x="89" y="110"/>
                </a:cxn>
                <a:cxn ang="0">
                  <a:pos x="64" y="59"/>
                </a:cxn>
                <a:cxn ang="0">
                  <a:pos x="39" y="0"/>
                </a:cxn>
                <a:cxn ang="0">
                  <a:pos x="34" y="2"/>
                </a:cxn>
                <a:cxn ang="0">
                  <a:pos x="28" y="5"/>
                </a:cxn>
                <a:cxn ang="0">
                  <a:pos x="24" y="7"/>
                </a:cxn>
                <a:cxn ang="0">
                  <a:pos x="19" y="9"/>
                </a:cxn>
                <a:cxn ang="0">
                  <a:pos x="14" y="11"/>
                </a:cxn>
                <a:cxn ang="0">
                  <a:pos x="10" y="13"/>
                </a:cxn>
                <a:cxn ang="0">
                  <a:pos x="5" y="15"/>
                </a:cxn>
                <a:cxn ang="0">
                  <a:pos x="0" y="17"/>
                </a:cxn>
                <a:cxn ang="0">
                  <a:pos x="13" y="48"/>
                </a:cxn>
                <a:cxn ang="0">
                  <a:pos x="26" y="75"/>
                </a:cxn>
                <a:cxn ang="0">
                  <a:pos x="41" y="102"/>
                </a:cxn>
                <a:cxn ang="0">
                  <a:pos x="54" y="124"/>
                </a:cxn>
                <a:cxn ang="0">
                  <a:pos x="68" y="145"/>
                </a:cxn>
                <a:cxn ang="0">
                  <a:pos x="82" y="163"/>
                </a:cxn>
                <a:cxn ang="0">
                  <a:pos x="94" y="180"/>
                </a:cxn>
                <a:cxn ang="0">
                  <a:pos x="106" y="193"/>
                </a:cxn>
                <a:cxn ang="0">
                  <a:pos x="117" y="205"/>
                </a:cxn>
                <a:cxn ang="0">
                  <a:pos x="127" y="215"/>
                </a:cxn>
                <a:cxn ang="0">
                  <a:pos x="138" y="224"/>
                </a:cxn>
                <a:cxn ang="0">
                  <a:pos x="146" y="230"/>
                </a:cxn>
                <a:cxn ang="0">
                  <a:pos x="152" y="234"/>
                </a:cxn>
                <a:cxn ang="0">
                  <a:pos x="158" y="238"/>
                </a:cxn>
                <a:cxn ang="0">
                  <a:pos x="161" y="240"/>
                </a:cxn>
                <a:cxn ang="0">
                  <a:pos x="163" y="240"/>
                </a:cxn>
              </a:cxnLst>
              <a:rect l="0" t="0" r="r" b="b"/>
              <a:pathLst>
                <a:path w="163" h="240">
                  <a:moveTo>
                    <a:pt x="163" y="240"/>
                  </a:moveTo>
                  <a:lnTo>
                    <a:pt x="162" y="235"/>
                  </a:lnTo>
                  <a:lnTo>
                    <a:pt x="156" y="225"/>
                  </a:lnTo>
                  <a:lnTo>
                    <a:pt x="145" y="208"/>
                  </a:lnTo>
                  <a:lnTo>
                    <a:pt x="129" y="183"/>
                  </a:lnTo>
                  <a:lnTo>
                    <a:pt x="110" y="150"/>
                  </a:lnTo>
                  <a:lnTo>
                    <a:pt x="89" y="110"/>
                  </a:lnTo>
                  <a:lnTo>
                    <a:pt x="64" y="59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28" y="5"/>
                  </a:lnTo>
                  <a:lnTo>
                    <a:pt x="24" y="7"/>
                  </a:lnTo>
                  <a:lnTo>
                    <a:pt x="19" y="9"/>
                  </a:lnTo>
                  <a:lnTo>
                    <a:pt x="14" y="11"/>
                  </a:lnTo>
                  <a:lnTo>
                    <a:pt x="10" y="13"/>
                  </a:lnTo>
                  <a:lnTo>
                    <a:pt x="5" y="15"/>
                  </a:lnTo>
                  <a:lnTo>
                    <a:pt x="0" y="17"/>
                  </a:lnTo>
                  <a:lnTo>
                    <a:pt x="13" y="48"/>
                  </a:lnTo>
                  <a:lnTo>
                    <a:pt x="26" y="75"/>
                  </a:lnTo>
                  <a:lnTo>
                    <a:pt x="41" y="102"/>
                  </a:lnTo>
                  <a:lnTo>
                    <a:pt x="54" y="124"/>
                  </a:lnTo>
                  <a:lnTo>
                    <a:pt x="68" y="145"/>
                  </a:lnTo>
                  <a:lnTo>
                    <a:pt x="82" y="163"/>
                  </a:lnTo>
                  <a:lnTo>
                    <a:pt x="94" y="180"/>
                  </a:lnTo>
                  <a:lnTo>
                    <a:pt x="106" y="193"/>
                  </a:lnTo>
                  <a:lnTo>
                    <a:pt x="117" y="205"/>
                  </a:lnTo>
                  <a:lnTo>
                    <a:pt x="127" y="215"/>
                  </a:lnTo>
                  <a:lnTo>
                    <a:pt x="138" y="224"/>
                  </a:lnTo>
                  <a:lnTo>
                    <a:pt x="146" y="230"/>
                  </a:lnTo>
                  <a:lnTo>
                    <a:pt x="152" y="234"/>
                  </a:lnTo>
                  <a:lnTo>
                    <a:pt x="158" y="238"/>
                  </a:lnTo>
                  <a:lnTo>
                    <a:pt x="161" y="240"/>
                  </a:lnTo>
                  <a:lnTo>
                    <a:pt x="163" y="240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62" name="Freeform 270"/>
            <p:cNvSpPr>
              <a:spLocks/>
            </p:cNvSpPr>
            <p:nvPr/>
          </p:nvSpPr>
          <p:spPr bwMode="auto">
            <a:xfrm>
              <a:off x="3441" y="3449"/>
              <a:ext cx="2" cy="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44" y="76"/>
                </a:cxn>
                <a:cxn ang="0">
                  <a:pos x="48" y="92"/>
                </a:cxn>
                <a:cxn ang="0">
                  <a:pos x="46" y="99"/>
                </a:cxn>
                <a:cxn ang="0">
                  <a:pos x="39" y="96"/>
                </a:cxn>
                <a:cxn ang="0">
                  <a:pos x="31" y="83"/>
                </a:cxn>
                <a:cxn ang="0">
                  <a:pos x="0" y="7"/>
                </a:cxn>
                <a:cxn ang="0">
                  <a:pos x="13" y="0"/>
                </a:cxn>
              </a:cxnLst>
              <a:rect l="0" t="0" r="r" b="b"/>
              <a:pathLst>
                <a:path w="48" h="99">
                  <a:moveTo>
                    <a:pt x="13" y="0"/>
                  </a:moveTo>
                  <a:lnTo>
                    <a:pt x="44" y="76"/>
                  </a:lnTo>
                  <a:lnTo>
                    <a:pt x="48" y="92"/>
                  </a:lnTo>
                  <a:lnTo>
                    <a:pt x="46" y="99"/>
                  </a:lnTo>
                  <a:lnTo>
                    <a:pt x="39" y="96"/>
                  </a:lnTo>
                  <a:lnTo>
                    <a:pt x="31" y="83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B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271"/>
          <p:cNvGrpSpPr>
            <a:grpSpLocks/>
          </p:cNvGrpSpPr>
          <p:nvPr/>
        </p:nvGrpSpPr>
        <p:grpSpPr bwMode="auto">
          <a:xfrm>
            <a:off x="7212926" y="5332648"/>
            <a:ext cx="469900" cy="685800"/>
            <a:chOff x="3360" y="3024"/>
            <a:chExt cx="296" cy="432"/>
          </a:xfrm>
        </p:grpSpPr>
        <p:sp>
          <p:nvSpPr>
            <p:cNvPr id="827664" name="Freeform 272"/>
            <p:cNvSpPr>
              <a:spLocks/>
            </p:cNvSpPr>
            <p:nvPr/>
          </p:nvSpPr>
          <p:spPr bwMode="auto">
            <a:xfrm>
              <a:off x="3394" y="3298"/>
              <a:ext cx="9" cy="5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199" y="0"/>
                </a:cxn>
                <a:cxn ang="0">
                  <a:pos x="206" y="17"/>
                </a:cxn>
                <a:cxn ang="0">
                  <a:pos x="7" y="84"/>
                </a:cxn>
                <a:cxn ang="0">
                  <a:pos x="0" y="67"/>
                </a:cxn>
              </a:cxnLst>
              <a:rect l="0" t="0" r="r" b="b"/>
              <a:pathLst>
                <a:path w="206" h="84">
                  <a:moveTo>
                    <a:pt x="0" y="67"/>
                  </a:moveTo>
                  <a:lnTo>
                    <a:pt x="199" y="0"/>
                  </a:lnTo>
                  <a:lnTo>
                    <a:pt x="206" y="17"/>
                  </a:lnTo>
                  <a:lnTo>
                    <a:pt x="7" y="84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65" name="Freeform 273"/>
            <p:cNvSpPr>
              <a:spLocks/>
            </p:cNvSpPr>
            <p:nvPr/>
          </p:nvSpPr>
          <p:spPr bwMode="auto">
            <a:xfrm>
              <a:off x="3453" y="3450"/>
              <a:ext cx="3" cy="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0" y="77"/>
                </a:cxn>
                <a:cxn ang="0">
                  <a:pos x="82" y="87"/>
                </a:cxn>
                <a:cxn ang="0">
                  <a:pos x="80" y="95"/>
                </a:cxn>
                <a:cxn ang="0">
                  <a:pos x="74" y="102"/>
                </a:cxn>
                <a:cxn ang="0">
                  <a:pos x="66" y="106"/>
                </a:cxn>
                <a:cxn ang="0">
                  <a:pos x="57" y="108"/>
                </a:cxn>
                <a:cxn ang="0">
                  <a:pos x="49" y="106"/>
                </a:cxn>
                <a:cxn ang="0">
                  <a:pos x="41" y="102"/>
                </a:cxn>
                <a:cxn ang="0">
                  <a:pos x="35" y="93"/>
                </a:cxn>
                <a:cxn ang="0">
                  <a:pos x="0" y="16"/>
                </a:cxn>
                <a:cxn ang="0">
                  <a:pos x="45" y="0"/>
                </a:cxn>
              </a:cxnLst>
              <a:rect l="0" t="0" r="r" b="b"/>
              <a:pathLst>
                <a:path w="82" h="108">
                  <a:moveTo>
                    <a:pt x="45" y="0"/>
                  </a:moveTo>
                  <a:lnTo>
                    <a:pt x="80" y="77"/>
                  </a:lnTo>
                  <a:lnTo>
                    <a:pt x="82" y="87"/>
                  </a:lnTo>
                  <a:lnTo>
                    <a:pt x="80" y="95"/>
                  </a:lnTo>
                  <a:lnTo>
                    <a:pt x="74" y="102"/>
                  </a:lnTo>
                  <a:lnTo>
                    <a:pt x="66" y="106"/>
                  </a:lnTo>
                  <a:lnTo>
                    <a:pt x="57" y="108"/>
                  </a:lnTo>
                  <a:lnTo>
                    <a:pt x="49" y="106"/>
                  </a:lnTo>
                  <a:lnTo>
                    <a:pt x="41" y="102"/>
                  </a:lnTo>
                  <a:lnTo>
                    <a:pt x="35" y="93"/>
                  </a:lnTo>
                  <a:lnTo>
                    <a:pt x="0" y="1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66" name="Freeform 274"/>
            <p:cNvSpPr>
              <a:spLocks/>
            </p:cNvSpPr>
            <p:nvPr/>
          </p:nvSpPr>
          <p:spPr bwMode="auto">
            <a:xfrm>
              <a:off x="3443" y="3433"/>
              <a:ext cx="13" cy="18"/>
            </a:xfrm>
            <a:custGeom>
              <a:avLst/>
              <a:gdLst/>
              <a:ahLst/>
              <a:cxnLst>
                <a:cxn ang="0">
                  <a:pos x="247" y="317"/>
                </a:cxn>
                <a:cxn ang="0">
                  <a:pos x="261" y="307"/>
                </a:cxn>
                <a:cxn ang="0">
                  <a:pos x="275" y="287"/>
                </a:cxn>
                <a:cxn ang="0">
                  <a:pos x="285" y="256"/>
                </a:cxn>
                <a:cxn ang="0">
                  <a:pos x="292" y="218"/>
                </a:cxn>
                <a:cxn ang="0">
                  <a:pos x="293" y="173"/>
                </a:cxn>
                <a:cxn ang="0">
                  <a:pos x="288" y="120"/>
                </a:cxn>
                <a:cxn ang="0">
                  <a:pos x="274" y="62"/>
                </a:cxn>
                <a:cxn ang="0">
                  <a:pos x="251" y="0"/>
                </a:cxn>
                <a:cxn ang="0">
                  <a:pos x="235" y="5"/>
                </a:cxn>
                <a:cxn ang="0">
                  <a:pos x="219" y="10"/>
                </a:cxn>
                <a:cxn ang="0">
                  <a:pos x="204" y="17"/>
                </a:cxn>
                <a:cxn ang="0">
                  <a:pos x="188" y="22"/>
                </a:cxn>
                <a:cxn ang="0">
                  <a:pos x="172" y="28"/>
                </a:cxn>
                <a:cxn ang="0">
                  <a:pos x="157" y="34"/>
                </a:cxn>
                <a:cxn ang="0">
                  <a:pos x="140" y="40"/>
                </a:cxn>
                <a:cxn ang="0">
                  <a:pos x="125" y="45"/>
                </a:cxn>
                <a:cxn ang="0">
                  <a:pos x="110" y="52"/>
                </a:cxn>
                <a:cxn ang="0">
                  <a:pos x="94" y="58"/>
                </a:cxn>
                <a:cxn ang="0">
                  <a:pos x="78" y="63"/>
                </a:cxn>
                <a:cxn ang="0">
                  <a:pos x="63" y="69"/>
                </a:cxn>
                <a:cxn ang="0">
                  <a:pos x="47" y="75"/>
                </a:cxn>
                <a:cxn ang="0">
                  <a:pos x="31" y="81"/>
                </a:cxn>
                <a:cxn ang="0">
                  <a:pos x="15" y="86"/>
                </a:cxn>
                <a:cxn ang="0">
                  <a:pos x="0" y="92"/>
                </a:cxn>
                <a:cxn ang="0">
                  <a:pos x="15" y="122"/>
                </a:cxn>
                <a:cxn ang="0">
                  <a:pos x="30" y="152"/>
                </a:cxn>
                <a:cxn ang="0">
                  <a:pos x="48" y="177"/>
                </a:cxn>
                <a:cxn ang="0">
                  <a:pos x="65" y="201"/>
                </a:cxn>
                <a:cxn ang="0">
                  <a:pos x="82" y="222"/>
                </a:cxn>
                <a:cxn ang="0">
                  <a:pos x="101" y="242"/>
                </a:cxn>
                <a:cxn ang="0">
                  <a:pos x="119" y="259"/>
                </a:cxn>
                <a:cxn ang="0">
                  <a:pos x="136" y="274"/>
                </a:cxn>
                <a:cxn ang="0">
                  <a:pos x="154" y="287"/>
                </a:cxn>
                <a:cxn ang="0">
                  <a:pos x="171" y="297"/>
                </a:cxn>
                <a:cxn ang="0">
                  <a:pos x="186" y="306"/>
                </a:cxn>
                <a:cxn ang="0">
                  <a:pos x="202" y="312"/>
                </a:cxn>
                <a:cxn ang="0">
                  <a:pos x="215" y="316"/>
                </a:cxn>
                <a:cxn ang="0">
                  <a:pos x="227" y="318"/>
                </a:cxn>
                <a:cxn ang="0">
                  <a:pos x="238" y="319"/>
                </a:cxn>
                <a:cxn ang="0">
                  <a:pos x="247" y="317"/>
                </a:cxn>
              </a:cxnLst>
              <a:rect l="0" t="0" r="r" b="b"/>
              <a:pathLst>
                <a:path w="293" h="319">
                  <a:moveTo>
                    <a:pt x="247" y="317"/>
                  </a:moveTo>
                  <a:lnTo>
                    <a:pt x="261" y="307"/>
                  </a:lnTo>
                  <a:lnTo>
                    <a:pt x="275" y="287"/>
                  </a:lnTo>
                  <a:lnTo>
                    <a:pt x="285" y="256"/>
                  </a:lnTo>
                  <a:lnTo>
                    <a:pt x="292" y="218"/>
                  </a:lnTo>
                  <a:lnTo>
                    <a:pt x="293" y="173"/>
                  </a:lnTo>
                  <a:lnTo>
                    <a:pt x="288" y="120"/>
                  </a:lnTo>
                  <a:lnTo>
                    <a:pt x="274" y="62"/>
                  </a:lnTo>
                  <a:lnTo>
                    <a:pt x="251" y="0"/>
                  </a:lnTo>
                  <a:lnTo>
                    <a:pt x="235" y="5"/>
                  </a:lnTo>
                  <a:lnTo>
                    <a:pt x="219" y="10"/>
                  </a:lnTo>
                  <a:lnTo>
                    <a:pt x="204" y="17"/>
                  </a:lnTo>
                  <a:lnTo>
                    <a:pt x="188" y="22"/>
                  </a:lnTo>
                  <a:lnTo>
                    <a:pt x="172" y="28"/>
                  </a:lnTo>
                  <a:lnTo>
                    <a:pt x="157" y="34"/>
                  </a:lnTo>
                  <a:lnTo>
                    <a:pt x="140" y="40"/>
                  </a:lnTo>
                  <a:lnTo>
                    <a:pt x="125" y="45"/>
                  </a:lnTo>
                  <a:lnTo>
                    <a:pt x="110" y="52"/>
                  </a:lnTo>
                  <a:lnTo>
                    <a:pt x="94" y="58"/>
                  </a:lnTo>
                  <a:lnTo>
                    <a:pt x="78" y="63"/>
                  </a:lnTo>
                  <a:lnTo>
                    <a:pt x="63" y="69"/>
                  </a:lnTo>
                  <a:lnTo>
                    <a:pt x="47" y="75"/>
                  </a:lnTo>
                  <a:lnTo>
                    <a:pt x="31" y="81"/>
                  </a:lnTo>
                  <a:lnTo>
                    <a:pt x="15" y="86"/>
                  </a:lnTo>
                  <a:lnTo>
                    <a:pt x="0" y="92"/>
                  </a:lnTo>
                  <a:lnTo>
                    <a:pt x="15" y="122"/>
                  </a:lnTo>
                  <a:lnTo>
                    <a:pt x="30" y="152"/>
                  </a:lnTo>
                  <a:lnTo>
                    <a:pt x="48" y="177"/>
                  </a:lnTo>
                  <a:lnTo>
                    <a:pt x="65" y="201"/>
                  </a:lnTo>
                  <a:lnTo>
                    <a:pt x="82" y="222"/>
                  </a:lnTo>
                  <a:lnTo>
                    <a:pt x="101" y="242"/>
                  </a:lnTo>
                  <a:lnTo>
                    <a:pt x="119" y="259"/>
                  </a:lnTo>
                  <a:lnTo>
                    <a:pt x="136" y="274"/>
                  </a:lnTo>
                  <a:lnTo>
                    <a:pt x="154" y="287"/>
                  </a:lnTo>
                  <a:lnTo>
                    <a:pt x="171" y="297"/>
                  </a:lnTo>
                  <a:lnTo>
                    <a:pt x="186" y="306"/>
                  </a:lnTo>
                  <a:lnTo>
                    <a:pt x="202" y="312"/>
                  </a:lnTo>
                  <a:lnTo>
                    <a:pt x="215" y="316"/>
                  </a:lnTo>
                  <a:lnTo>
                    <a:pt x="227" y="318"/>
                  </a:lnTo>
                  <a:lnTo>
                    <a:pt x="238" y="319"/>
                  </a:lnTo>
                  <a:lnTo>
                    <a:pt x="247" y="31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67" name="Freeform 275"/>
            <p:cNvSpPr>
              <a:spLocks/>
            </p:cNvSpPr>
            <p:nvPr/>
          </p:nvSpPr>
          <p:spPr bwMode="auto">
            <a:xfrm>
              <a:off x="3394" y="3299"/>
              <a:ext cx="60" cy="139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0" y="66"/>
                </a:cxn>
                <a:cxn ang="0">
                  <a:pos x="1064" y="2506"/>
                </a:cxn>
                <a:cxn ang="0">
                  <a:pos x="1314" y="2421"/>
                </a:cxn>
                <a:cxn ang="0">
                  <a:pos x="198" y="0"/>
                </a:cxn>
              </a:cxnLst>
              <a:rect l="0" t="0" r="r" b="b"/>
              <a:pathLst>
                <a:path w="1314" h="2506">
                  <a:moveTo>
                    <a:pt x="198" y="0"/>
                  </a:moveTo>
                  <a:lnTo>
                    <a:pt x="0" y="66"/>
                  </a:lnTo>
                  <a:lnTo>
                    <a:pt x="1064" y="2506"/>
                  </a:lnTo>
                  <a:lnTo>
                    <a:pt x="1314" y="2421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68" name="Freeform 276"/>
            <p:cNvSpPr>
              <a:spLocks/>
            </p:cNvSpPr>
            <p:nvPr/>
          </p:nvSpPr>
          <p:spPr bwMode="auto">
            <a:xfrm>
              <a:off x="3392" y="3292"/>
              <a:ext cx="11" cy="10"/>
            </a:xfrm>
            <a:custGeom>
              <a:avLst/>
              <a:gdLst/>
              <a:ahLst/>
              <a:cxnLst>
                <a:cxn ang="0">
                  <a:pos x="235" y="111"/>
                </a:cxn>
                <a:cxn ang="0">
                  <a:pos x="36" y="179"/>
                </a:cxn>
                <a:cxn ang="0">
                  <a:pos x="0" y="97"/>
                </a:cxn>
                <a:cxn ang="0">
                  <a:pos x="70" y="0"/>
                </a:cxn>
                <a:cxn ang="0">
                  <a:pos x="199" y="30"/>
                </a:cxn>
                <a:cxn ang="0">
                  <a:pos x="235" y="111"/>
                </a:cxn>
              </a:cxnLst>
              <a:rect l="0" t="0" r="r" b="b"/>
              <a:pathLst>
                <a:path w="235" h="179">
                  <a:moveTo>
                    <a:pt x="235" y="111"/>
                  </a:moveTo>
                  <a:lnTo>
                    <a:pt x="36" y="179"/>
                  </a:lnTo>
                  <a:lnTo>
                    <a:pt x="0" y="97"/>
                  </a:lnTo>
                  <a:lnTo>
                    <a:pt x="70" y="0"/>
                  </a:lnTo>
                  <a:lnTo>
                    <a:pt x="199" y="30"/>
                  </a:lnTo>
                  <a:lnTo>
                    <a:pt x="235" y="111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69" name="Freeform 277"/>
            <p:cNvSpPr>
              <a:spLocks/>
            </p:cNvSpPr>
            <p:nvPr/>
          </p:nvSpPr>
          <p:spPr bwMode="auto">
            <a:xfrm>
              <a:off x="3403" y="3103"/>
              <a:ext cx="208" cy="202"/>
            </a:xfrm>
            <a:custGeom>
              <a:avLst/>
              <a:gdLst/>
              <a:ahLst/>
              <a:cxnLst>
                <a:cxn ang="0">
                  <a:pos x="0" y="1626"/>
                </a:cxn>
                <a:cxn ang="0">
                  <a:pos x="3650" y="0"/>
                </a:cxn>
                <a:cxn ang="0">
                  <a:pos x="4569" y="1998"/>
                </a:cxn>
                <a:cxn ang="0">
                  <a:pos x="873" y="3641"/>
                </a:cxn>
                <a:cxn ang="0">
                  <a:pos x="0" y="1626"/>
                </a:cxn>
              </a:cxnLst>
              <a:rect l="0" t="0" r="r" b="b"/>
              <a:pathLst>
                <a:path w="4569" h="3641">
                  <a:moveTo>
                    <a:pt x="0" y="1626"/>
                  </a:moveTo>
                  <a:lnTo>
                    <a:pt x="3650" y="0"/>
                  </a:lnTo>
                  <a:lnTo>
                    <a:pt x="4569" y="1998"/>
                  </a:lnTo>
                  <a:lnTo>
                    <a:pt x="873" y="3641"/>
                  </a:lnTo>
                  <a:lnTo>
                    <a:pt x="0" y="1626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70" name="Freeform 278"/>
            <p:cNvSpPr>
              <a:spLocks/>
            </p:cNvSpPr>
            <p:nvPr/>
          </p:nvSpPr>
          <p:spPr bwMode="auto">
            <a:xfrm>
              <a:off x="3385" y="3045"/>
              <a:ext cx="271" cy="393"/>
            </a:xfrm>
            <a:custGeom>
              <a:avLst/>
              <a:gdLst/>
              <a:ahLst/>
              <a:cxnLst>
                <a:cxn ang="0">
                  <a:pos x="2496" y="7056"/>
                </a:cxn>
                <a:cxn ang="0">
                  <a:pos x="5894" y="5433"/>
                </a:cxn>
                <a:cxn ang="0">
                  <a:pos x="5912" y="5421"/>
                </a:cxn>
                <a:cxn ang="0">
                  <a:pos x="5927" y="5407"/>
                </a:cxn>
                <a:cxn ang="0">
                  <a:pos x="5941" y="5389"/>
                </a:cxn>
                <a:cxn ang="0">
                  <a:pos x="5950" y="5369"/>
                </a:cxn>
                <a:cxn ang="0">
                  <a:pos x="5955" y="5348"/>
                </a:cxn>
                <a:cxn ang="0">
                  <a:pos x="5957" y="5325"/>
                </a:cxn>
                <a:cxn ang="0">
                  <a:pos x="5955" y="5303"/>
                </a:cxn>
                <a:cxn ang="0">
                  <a:pos x="5948" y="5282"/>
                </a:cxn>
                <a:cxn ang="0">
                  <a:pos x="3503" y="65"/>
                </a:cxn>
                <a:cxn ang="0">
                  <a:pos x="3492" y="47"/>
                </a:cxn>
                <a:cxn ang="0">
                  <a:pos x="3477" y="31"/>
                </a:cxn>
                <a:cxn ang="0">
                  <a:pos x="3460" y="18"/>
                </a:cxn>
                <a:cxn ang="0">
                  <a:pos x="3441" y="9"/>
                </a:cxn>
                <a:cxn ang="0">
                  <a:pos x="3420" y="3"/>
                </a:cxn>
                <a:cxn ang="0">
                  <a:pos x="3399" y="0"/>
                </a:cxn>
                <a:cxn ang="0">
                  <a:pos x="3377" y="3"/>
                </a:cxn>
                <a:cxn ang="0">
                  <a:pos x="3357" y="9"/>
                </a:cxn>
                <a:cxn ang="0">
                  <a:pos x="63" y="1487"/>
                </a:cxn>
                <a:cxn ang="0">
                  <a:pos x="45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3" y="1616"/>
                </a:cxn>
                <a:cxn ang="0">
                  <a:pos x="9" y="1637"/>
                </a:cxn>
                <a:cxn ang="0">
                  <a:pos x="2350" y="7000"/>
                </a:cxn>
                <a:cxn ang="0">
                  <a:pos x="2361" y="7018"/>
                </a:cxn>
                <a:cxn ang="0">
                  <a:pos x="2376" y="7034"/>
                </a:cxn>
                <a:cxn ang="0">
                  <a:pos x="2393" y="7048"/>
                </a:cxn>
                <a:cxn ang="0">
                  <a:pos x="2412" y="7057"/>
                </a:cxn>
                <a:cxn ang="0">
                  <a:pos x="2433" y="7064"/>
                </a:cxn>
                <a:cxn ang="0">
                  <a:pos x="2454" y="7066"/>
                </a:cxn>
                <a:cxn ang="0">
                  <a:pos x="2476" y="7064"/>
                </a:cxn>
                <a:cxn ang="0">
                  <a:pos x="2496" y="7056"/>
                </a:cxn>
              </a:cxnLst>
              <a:rect l="0" t="0" r="r" b="b"/>
              <a:pathLst>
                <a:path w="5957" h="7066">
                  <a:moveTo>
                    <a:pt x="2496" y="7056"/>
                  </a:moveTo>
                  <a:lnTo>
                    <a:pt x="5894" y="5433"/>
                  </a:lnTo>
                  <a:lnTo>
                    <a:pt x="5912" y="5421"/>
                  </a:lnTo>
                  <a:lnTo>
                    <a:pt x="5927" y="5407"/>
                  </a:lnTo>
                  <a:lnTo>
                    <a:pt x="5941" y="5389"/>
                  </a:lnTo>
                  <a:lnTo>
                    <a:pt x="5950" y="5369"/>
                  </a:lnTo>
                  <a:lnTo>
                    <a:pt x="5955" y="5348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5"/>
                  </a:lnTo>
                  <a:lnTo>
                    <a:pt x="3492" y="47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9"/>
                  </a:lnTo>
                  <a:lnTo>
                    <a:pt x="3420" y="3"/>
                  </a:lnTo>
                  <a:lnTo>
                    <a:pt x="3399" y="0"/>
                  </a:lnTo>
                  <a:lnTo>
                    <a:pt x="3377" y="3"/>
                  </a:lnTo>
                  <a:lnTo>
                    <a:pt x="3357" y="9"/>
                  </a:lnTo>
                  <a:lnTo>
                    <a:pt x="63" y="1487"/>
                  </a:lnTo>
                  <a:lnTo>
                    <a:pt x="45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6"/>
                  </a:lnTo>
                  <a:lnTo>
                    <a:pt x="9" y="1637"/>
                  </a:lnTo>
                  <a:lnTo>
                    <a:pt x="2350" y="7000"/>
                  </a:lnTo>
                  <a:lnTo>
                    <a:pt x="2361" y="7018"/>
                  </a:lnTo>
                  <a:lnTo>
                    <a:pt x="2376" y="7034"/>
                  </a:lnTo>
                  <a:lnTo>
                    <a:pt x="2393" y="7048"/>
                  </a:lnTo>
                  <a:lnTo>
                    <a:pt x="2412" y="7057"/>
                  </a:lnTo>
                  <a:lnTo>
                    <a:pt x="2433" y="7064"/>
                  </a:lnTo>
                  <a:lnTo>
                    <a:pt x="2454" y="7066"/>
                  </a:lnTo>
                  <a:lnTo>
                    <a:pt x="2476" y="7064"/>
                  </a:lnTo>
                  <a:lnTo>
                    <a:pt x="2496" y="7056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71" name="Freeform 279"/>
            <p:cNvSpPr>
              <a:spLocks/>
            </p:cNvSpPr>
            <p:nvPr/>
          </p:nvSpPr>
          <p:spPr bwMode="auto">
            <a:xfrm>
              <a:off x="3569" y="3096"/>
              <a:ext cx="51" cy="121"/>
            </a:xfrm>
            <a:custGeom>
              <a:avLst/>
              <a:gdLst/>
              <a:ahLst/>
              <a:cxnLst>
                <a:cxn ang="0">
                  <a:pos x="917" y="2127"/>
                </a:cxn>
                <a:cxn ang="0">
                  <a:pos x="0" y="131"/>
                </a:cxn>
                <a:cxn ang="0">
                  <a:pos x="33" y="0"/>
                </a:cxn>
                <a:cxn ang="0">
                  <a:pos x="70" y="14"/>
                </a:cxn>
                <a:cxn ang="0">
                  <a:pos x="106" y="29"/>
                </a:cxn>
                <a:cxn ang="0">
                  <a:pos x="143" y="44"/>
                </a:cxn>
                <a:cxn ang="0">
                  <a:pos x="180" y="61"/>
                </a:cxn>
                <a:cxn ang="0">
                  <a:pos x="217" y="78"/>
                </a:cxn>
                <a:cxn ang="0">
                  <a:pos x="252" y="96"/>
                </a:cxn>
                <a:cxn ang="0">
                  <a:pos x="288" y="116"/>
                </a:cxn>
                <a:cxn ang="0">
                  <a:pos x="324" y="136"/>
                </a:cxn>
                <a:cxn ang="0">
                  <a:pos x="358" y="159"/>
                </a:cxn>
                <a:cxn ang="0">
                  <a:pos x="393" y="181"/>
                </a:cxn>
                <a:cxn ang="0">
                  <a:pos x="428" y="204"/>
                </a:cxn>
                <a:cxn ang="0">
                  <a:pos x="461" y="228"/>
                </a:cxn>
                <a:cxn ang="0">
                  <a:pos x="495" y="252"/>
                </a:cxn>
                <a:cxn ang="0">
                  <a:pos x="528" y="279"/>
                </a:cxn>
                <a:cxn ang="0">
                  <a:pos x="560" y="305"/>
                </a:cxn>
                <a:cxn ang="0">
                  <a:pos x="592" y="333"/>
                </a:cxn>
                <a:cxn ang="0">
                  <a:pos x="624" y="361"/>
                </a:cxn>
                <a:cxn ang="0">
                  <a:pos x="654" y="389"/>
                </a:cxn>
                <a:cxn ang="0">
                  <a:pos x="684" y="419"/>
                </a:cxn>
                <a:cxn ang="0">
                  <a:pos x="713" y="450"/>
                </a:cxn>
                <a:cxn ang="0">
                  <a:pos x="742" y="481"/>
                </a:cxn>
                <a:cxn ang="0">
                  <a:pos x="769" y="513"/>
                </a:cxn>
                <a:cxn ang="0">
                  <a:pos x="796" y="545"/>
                </a:cxn>
                <a:cxn ang="0">
                  <a:pos x="822" y="578"/>
                </a:cxn>
                <a:cxn ang="0">
                  <a:pos x="847" y="612"/>
                </a:cxn>
                <a:cxn ang="0">
                  <a:pos x="871" y="647"/>
                </a:cxn>
                <a:cxn ang="0">
                  <a:pos x="895" y="681"/>
                </a:cxn>
                <a:cxn ang="0">
                  <a:pos x="917" y="717"/>
                </a:cxn>
                <a:cxn ang="0">
                  <a:pos x="939" y="754"/>
                </a:cxn>
                <a:cxn ang="0">
                  <a:pos x="959" y="791"/>
                </a:cxn>
                <a:cxn ang="0">
                  <a:pos x="979" y="828"/>
                </a:cxn>
                <a:cxn ang="0">
                  <a:pos x="997" y="866"/>
                </a:cxn>
                <a:cxn ang="0">
                  <a:pos x="1026" y="938"/>
                </a:cxn>
                <a:cxn ang="0">
                  <a:pos x="1053" y="1015"/>
                </a:cxn>
                <a:cxn ang="0">
                  <a:pos x="1075" y="1096"/>
                </a:cxn>
                <a:cxn ang="0">
                  <a:pos x="1095" y="1180"/>
                </a:cxn>
                <a:cxn ang="0">
                  <a:pos x="1110" y="1267"/>
                </a:cxn>
                <a:cxn ang="0">
                  <a:pos x="1121" y="1356"/>
                </a:cxn>
                <a:cxn ang="0">
                  <a:pos x="1130" y="1446"/>
                </a:cxn>
                <a:cxn ang="0">
                  <a:pos x="1134" y="1536"/>
                </a:cxn>
                <a:cxn ang="0">
                  <a:pos x="1134" y="1626"/>
                </a:cxn>
                <a:cxn ang="0">
                  <a:pos x="1131" y="1716"/>
                </a:cxn>
                <a:cxn ang="0">
                  <a:pos x="1122" y="1802"/>
                </a:cxn>
                <a:cxn ang="0">
                  <a:pos x="1111" y="1886"/>
                </a:cxn>
                <a:cxn ang="0">
                  <a:pos x="1096" y="1967"/>
                </a:cxn>
                <a:cxn ang="0">
                  <a:pos x="1076" y="2044"/>
                </a:cxn>
                <a:cxn ang="0">
                  <a:pos x="1053" y="2115"/>
                </a:cxn>
                <a:cxn ang="0">
                  <a:pos x="1025" y="2180"/>
                </a:cxn>
                <a:cxn ang="0">
                  <a:pos x="917" y="2127"/>
                </a:cxn>
              </a:cxnLst>
              <a:rect l="0" t="0" r="r" b="b"/>
              <a:pathLst>
                <a:path w="1134" h="2180">
                  <a:moveTo>
                    <a:pt x="917" y="2127"/>
                  </a:moveTo>
                  <a:lnTo>
                    <a:pt x="0" y="131"/>
                  </a:lnTo>
                  <a:lnTo>
                    <a:pt x="33" y="0"/>
                  </a:lnTo>
                  <a:lnTo>
                    <a:pt x="70" y="14"/>
                  </a:lnTo>
                  <a:lnTo>
                    <a:pt x="106" y="29"/>
                  </a:lnTo>
                  <a:lnTo>
                    <a:pt x="143" y="44"/>
                  </a:lnTo>
                  <a:lnTo>
                    <a:pt x="180" y="61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8" y="159"/>
                  </a:lnTo>
                  <a:lnTo>
                    <a:pt x="393" y="181"/>
                  </a:lnTo>
                  <a:lnTo>
                    <a:pt x="428" y="204"/>
                  </a:lnTo>
                  <a:lnTo>
                    <a:pt x="461" y="228"/>
                  </a:lnTo>
                  <a:lnTo>
                    <a:pt x="495" y="252"/>
                  </a:lnTo>
                  <a:lnTo>
                    <a:pt x="528" y="279"/>
                  </a:lnTo>
                  <a:lnTo>
                    <a:pt x="560" y="305"/>
                  </a:lnTo>
                  <a:lnTo>
                    <a:pt x="592" y="333"/>
                  </a:lnTo>
                  <a:lnTo>
                    <a:pt x="624" y="361"/>
                  </a:lnTo>
                  <a:lnTo>
                    <a:pt x="654" y="389"/>
                  </a:lnTo>
                  <a:lnTo>
                    <a:pt x="684" y="419"/>
                  </a:lnTo>
                  <a:lnTo>
                    <a:pt x="713" y="450"/>
                  </a:lnTo>
                  <a:lnTo>
                    <a:pt x="742" y="481"/>
                  </a:lnTo>
                  <a:lnTo>
                    <a:pt x="769" y="513"/>
                  </a:lnTo>
                  <a:lnTo>
                    <a:pt x="796" y="545"/>
                  </a:lnTo>
                  <a:lnTo>
                    <a:pt x="822" y="578"/>
                  </a:lnTo>
                  <a:lnTo>
                    <a:pt x="847" y="612"/>
                  </a:lnTo>
                  <a:lnTo>
                    <a:pt x="871" y="647"/>
                  </a:lnTo>
                  <a:lnTo>
                    <a:pt x="895" y="681"/>
                  </a:lnTo>
                  <a:lnTo>
                    <a:pt x="917" y="717"/>
                  </a:lnTo>
                  <a:lnTo>
                    <a:pt x="939" y="754"/>
                  </a:lnTo>
                  <a:lnTo>
                    <a:pt x="959" y="791"/>
                  </a:lnTo>
                  <a:lnTo>
                    <a:pt x="979" y="828"/>
                  </a:lnTo>
                  <a:lnTo>
                    <a:pt x="997" y="866"/>
                  </a:lnTo>
                  <a:lnTo>
                    <a:pt x="1026" y="938"/>
                  </a:lnTo>
                  <a:lnTo>
                    <a:pt x="1053" y="1015"/>
                  </a:lnTo>
                  <a:lnTo>
                    <a:pt x="1075" y="1096"/>
                  </a:lnTo>
                  <a:lnTo>
                    <a:pt x="1095" y="1180"/>
                  </a:lnTo>
                  <a:lnTo>
                    <a:pt x="1110" y="1267"/>
                  </a:lnTo>
                  <a:lnTo>
                    <a:pt x="1121" y="1356"/>
                  </a:lnTo>
                  <a:lnTo>
                    <a:pt x="1130" y="1446"/>
                  </a:lnTo>
                  <a:lnTo>
                    <a:pt x="1134" y="1536"/>
                  </a:lnTo>
                  <a:lnTo>
                    <a:pt x="1134" y="1626"/>
                  </a:lnTo>
                  <a:lnTo>
                    <a:pt x="1131" y="1716"/>
                  </a:lnTo>
                  <a:lnTo>
                    <a:pt x="1122" y="1802"/>
                  </a:lnTo>
                  <a:lnTo>
                    <a:pt x="1111" y="1886"/>
                  </a:lnTo>
                  <a:lnTo>
                    <a:pt x="1096" y="1967"/>
                  </a:lnTo>
                  <a:lnTo>
                    <a:pt x="1076" y="2044"/>
                  </a:lnTo>
                  <a:lnTo>
                    <a:pt x="1053" y="2115"/>
                  </a:lnTo>
                  <a:lnTo>
                    <a:pt x="1025" y="2180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72" name="Freeform 280"/>
            <p:cNvSpPr>
              <a:spLocks/>
            </p:cNvSpPr>
            <p:nvPr/>
          </p:nvSpPr>
          <p:spPr bwMode="auto">
            <a:xfrm>
              <a:off x="3378" y="3082"/>
              <a:ext cx="207" cy="202"/>
            </a:xfrm>
            <a:custGeom>
              <a:avLst/>
              <a:gdLst/>
              <a:ahLst/>
              <a:cxnLst>
                <a:cxn ang="0">
                  <a:pos x="0" y="1625"/>
                </a:cxn>
                <a:cxn ang="0">
                  <a:pos x="3650" y="0"/>
                </a:cxn>
                <a:cxn ang="0">
                  <a:pos x="4569" y="1997"/>
                </a:cxn>
                <a:cxn ang="0">
                  <a:pos x="873" y="3641"/>
                </a:cxn>
                <a:cxn ang="0">
                  <a:pos x="0" y="1625"/>
                </a:cxn>
              </a:cxnLst>
              <a:rect l="0" t="0" r="r" b="b"/>
              <a:pathLst>
                <a:path w="4569" h="3641">
                  <a:moveTo>
                    <a:pt x="0" y="1625"/>
                  </a:moveTo>
                  <a:lnTo>
                    <a:pt x="3650" y="0"/>
                  </a:lnTo>
                  <a:lnTo>
                    <a:pt x="4569" y="1997"/>
                  </a:lnTo>
                  <a:lnTo>
                    <a:pt x="873" y="3641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73" name="Freeform 281"/>
            <p:cNvSpPr>
              <a:spLocks/>
            </p:cNvSpPr>
            <p:nvPr/>
          </p:nvSpPr>
          <p:spPr bwMode="auto">
            <a:xfrm>
              <a:off x="3360" y="3024"/>
              <a:ext cx="271" cy="393"/>
            </a:xfrm>
            <a:custGeom>
              <a:avLst/>
              <a:gdLst/>
              <a:ahLst/>
              <a:cxnLst>
                <a:cxn ang="0">
                  <a:pos x="2497" y="7056"/>
                </a:cxn>
                <a:cxn ang="0">
                  <a:pos x="5894" y="5432"/>
                </a:cxn>
                <a:cxn ang="0">
                  <a:pos x="5912" y="5421"/>
                </a:cxn>
                <a:cxn ang="0">
                  <a:pos x="5928" y="5406"/>
                </a:cxn>
                <a:cxn ang="0">
                  <a:pos x="5941" y="5388"/>
                </a:cxn>
                <a:cxn ang="0">
                  <a:pos x="5950" y="5368"/>
                </a:cxn>
                <a:cxn ang="0">
                  <a:pos x="5955" y="5347"/>
                </a:cxn>
                <a:cxn ang="0">
                  <a:pos x="5957" y="5325"/>
                </a:cxn>
                <a:cxn ang="0">
                  <a:pos x="5955" y="5303"/>
                </a:cxn>
                <a:cxn ang="0">
                  <a:pos x="5948" y="5282"/>
                </a:cxn>
                <a:cxn ang="0">
                  <a:pos x="3503" y="64"/>
                </a:cxn>
                <a:cxn ang="0">
                  <a:pos x="3492" y="46"/>
                </a:cxn>
                <a:cxn ang="0">
                  <a:pos x="3477" y="31"/>
                </a:cxn>
                <a:cxn ang="0">
                  <a:pos x="3460" y="18"/>
                </a:cxn>
                <a:cxn ang="0">
                  <a:pos x="3441" y="8"/>
                </a:cxn>
                <a:cxn ang="0">
                  <a:pos x="3420" y="2"/>
                </a:cxn>
                <a:cxn ang="0">
                  <a:pos x="3399" y="0"/>
                </a:cxn>
                <a:cxn ang="0">
                  <a:pos x="3377" y="2"/>
                </a:cxn>
                <a:cxn ang="0">
                  <a:pos x="3357" y="8"/>
                </a:cxn>
                <a:cxn ang="0">
                  <a:pos x="63" y="1486"/>
                </a:cxn>
                <a:cxn ang="0">
                  <a:pos x="45" y="1497"/>
                </a:cxn>
                <a:cxn ang="0">
                  <a:pos x="30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3" y="1615"/>
                </a:cxn>
                <a:cxn ang="0">
                  <a:pos x="9" y="1636"/>
                </a:cxn>
                <a:cxn ang="0">
                  <a:pos x="2351" y="6999"/>
                </a:cxn>
                <a:cxn ang="0">
                  <a:pos x="2362" y="7018"/>
                </a:cxn>
                <a:cxn ang="0">
                  <a:pos x="2377" y="7034"/>
                </a:cxn>
                <a:cxn ang="0">
                  <a:pos x="2394" y="7048"/>
                </a:cxn>
                <a:cxn ang="0">
                  <a:pos x="2413" y="7057"/>
                </a:cxn>
                <a:cxn ang="0">
                  <a:pos x="2434" y="7063"/>
                </a:cxn>
                <a:cxn ang="0">
                  <a:pos x="2455" y="7065"/>
                </a:cxn>
                <a:cxn ang="0">
                  <a:pos x="2477" y="7063"/>
                </a:cxn>
                <a:cxn ang="0">
                  <a:pos x="2497" y="7056"/>
                </a:cxn>
              </a:cxnLst>
              <a:rect l="0" t="0" r="r" b="b"/>
              <a:pathLst>
                <a:path w="5957" h="7065">
                  <a:moveTo>
                    <a:pt x="2497" y="7056"/>
                  </a:moveTo>
                  <a:lnTo>
                    <a:pt x="5894" y="5432"/>
                  </a:lnTo>
                  <a:lnTo>
                    <a:pt x="5912" y="5421"/>
                  </a:lnTo>
                  <a:lnTo>
                    <a:pt x="5928" y="5406"/>
                  </a:lnTo>
                  <a:lnTo>
                    <a:pt x="5941" y="5388"/>
                  </a:lnTo>
                  <a:lnTo>
                    <a:pt x="5950" y="5368"/>
                  </a:lnTo>
                  <a:lnTo>
                    <a:pt x="5955" y="5347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4"/>
                  </a:lnTo>
                  <a:lnTo>
                    <a:pt x="3492" y="46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8"/>
                  </a:lnTo>
                  <a:lnTo>
                    <a:pt x="3420" y="2"/>
                  </a:lnTo>
                  <a:lnTo>
                    <a:pt x="3399" y="0"/>
                  </a:lnTo>
                  <a:lnTo>
                    <a:pt x="3377" y="2"/>
                  </a:lnTo>
                  <a:lnTo>
                    <a:pt x="3357" y="8"/>
                  </a:lnTo>
                  <a:lnTo>
                    <a:pt x="63" y="1486"/>
                  </a:lnTo>
                  <a:lnTo>
                    <a:pt x="45" y="1497"/>
                  </a:lnTo>
                  <a:lnTo>
                    <a:pt x="30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5"/>
                  </a:lnTo>
                  <a:lnTo>
                    <a:pt x="9" y="1636"/>
                  </a:lnTo>
                  <a:lnTo>
                    <a:pt x="2351" y="6999"/>
                  </a:lnTo>
                  <a:lnTo>
                    <a:pt x="2362" y="7018"/>
                  </a:lnTo>
                  <a:lnTo>
                    <a:pt x="2377" y="7034"/>
                  </a:lnTo>
                  <a:lnTo>
                    <a:pt x="2394" y="7048"/>
                  </a:lnTo>
                  <a:lnTo>
                    <a:pt x="2413" y="7057"/>
                  </a:lnTo>
                  <a:lnTo>
                    <a:pt x="2434" y="7063"/>
                  </a:lnTo>
                  <a:lnTo>
                    <a:pt x="2455" y="7065"/>
                  </a:lnTo>
                  <a:lnTo>
                    <a:pt x="2477" y="7063"/>
                  </a:lnTo>
                  <a:lnTo>
                    <a:pt x="2497" y="705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74" name="Freeform 282"/>
            <p:cNvSpPr>
              <a:spLocks/>
            </p:cNvSpPr>
            <p:nvPr/>
          </p:nvSpPr>
          <p:spPr bwMode="auto">
            <a:xfrm>
              <a:off x="3360" y="3024"/>
              <a:ext cx="162" cy="99"/>
            </a:xfrm>
            <a:custGeom>
              <a:avLst/>
              <a:gdLst/>
              <a:ahLst/>
              <a:cxnLst>
                <a:cxn ang="0">
                  <a:pos x="3562" y="183"/>
                </a:cxn>
                <a:cxn ang="0">
                  <a:pos x="3502" y="64"/>
                </a:cxn>
                <a:cxn ang="0">
                  <a:pos x="3491" y="46"/>
                </a:cxn>
                <a:cxn ang="0">
                  <a:pos x="3476" y="31"/>
                </a:cxn>
                <a:cxn ang="0">
                  <a:pos x="3459" y="18"/>
                </a:cxn>
                <a:cxn ang="0">
                  <a:pos x="3440" y="8"/>
                </a:cxn>
                <a:cxn ang="0">
                  <a:pos x="3418" y="2"/>
                </a:cxn>
                <a:cxn ang="0">
                  <a:pos x="3397" y="0"/>
                </a:cxn>
                <a:cxn ang="0">
                  <a:pos x="3376" y="2"/>
                </a:cxn>
                <a:cxn ang="0">
                  <a:pos x="3356" y="8"/>
                </a:cxn>
                <a:cxn ang="0">
                  <a:pos x="62" y="1486"/>
                </a:cxn>
                <a:cxn ang="0">
                  <a:pos x="44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2" y="1615"/>
                </a:cxn>
                <a:cxn ang="0">
                  <a:pos x="8" y="1636"/>
                </a:cxn>
                <a:cxn ang="0">
                  <a:pos x="68" y="1773"/>
                </a:cxn>
                <a:cxn ang="0">
                  <a:pos x="3562" y="183"/>
                </a:cxn>
              </a:cxnLst>
              <a:rect l="0" t="0" r="r" b="b"/>
              <a:pathLst>
                <a:path w="3562" h="1773">
                  <a:moveTo>
                    <a:pt x="3562" y="1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68" y="1773"/>
                  </a:lnTo>
                  <a:lnTo>
                    <a:pt x="3562" y="183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75" name="Freeform 283"/>
            <p:cNvSpPr>
              <a:spLocks/>
            </p:cNvSpPr>
            <p:nvPr/>
          </p:nvSpPr>
          <p:spPr bwMode="auto">
            <a:xfrm>
              <a:off x="3360" y="3024"/>
              <a:ext cx="161" cy="97"/>
            </a:xfrm>
            <a:custGeom>
              <a:avLst/>
              <a:gdLst/>
              <a:ahLst/>
              <a:cxnLst>
                <a:cxn ang="0">
                  <a:pos x="3545" y="153"/>
                </a:cxn>
                <a:cxn ang="0">
                  <a:pos x="3538" y="137"/>
                </a:cxn>
                <a:cxn ang="0">
                  <a:pos x="3529" y="120"/>
                </a:cxn>
                <a:cxn ang="0">
                  <a:pos x="3514" y="90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4" y="1648"/>
                </a:cxn>
                <a:cxn ang="0">
                  <a:pos x="21" y="1665"/>
                </a:cxn>
                <a:cxn ang="0">
                  <a:pos x="31" y="1685"/>
                </a:cxn>
                <a:cxn ang="0">
                  <a:pos x="46" y="1719"/>
                </a:cxn>
                <a:cxn ang="0">
                  <a:pos x="162" y="1700"/>
                </a:cxn>
                <a:cxn ang="0">
                  <a:pos x="348" y="1616"/>
                </a:cxn>
                <a:cxn ang="0">
                  <a:pos x="508" y="1543"/>
                </a:cxn>
                <a:cxn ang="0">
                  <a:pos x="648" y="1480"/>
                </a:cxn>
                <a:cxn ang="0">
                  <a:pos x="776" y="1422"/>
                </a:cxn>
                <a:cxn ang="0">
                  <a:pos x="898" y="1367"/>
                </a:cxn>
                <a:cxn ang="0">
                  <a:pos x="1021" y="1311"/>
                </a:cxn>
                <a:cxn ang="0">
                  <a:pos x="1153" y="1251"/>
                </a:cxn>
                <a:cxn ang="0">
                  <a:pos x="1299" y="1186"/>
                </a:cxn>
                <a:cxn ang="0">
                  <a:pos x="1466" y="1110"/>
                </a:cxn>
                <a:cxn ang="0">
                  <a:pos x="1662" y="1020"/>
                </a:cxn>
                <a:cxn ang="0">
                  <a:pos x="1892" y="916"/>
                </a:cxn>
                <a:cxn ang="0">
                  <a:pos x="2166" y="792"/>
                </a:cxn>
                <a:cxn ang="0">
                  <a:pos x="2488" y="646"/>
                </a:cxn>
                <a:cxn ang="0">
                  <a:pos x="2864" y="474"/>
                </a:cxn>
                <a:cxn ang="0">
                  <a:pos x="3304" y="275"/>
                </a:cxn>
              </a:cxnLst>
              <a:rect l="0" t="0" r="r" b="b"/>
              <a:pathLst>
                <a:path w="3550" h="1748">
                  <a:moveTo>
                    <a:pt x="3550" y="163"/>
                  </a:moveTo>
                  <a:lnTo>
                    <a:pt x="3545" y="153"/>
                  </a:lnTo>
                  <a:lnTo>
                    <a:pt x="3541" y="144"/>
                  </a:lnTo>
                  <a:lnTo>
                    <a:pt x="3538" y="137"/>
                  </a:lnTo>
                  <a:lnTo>
                    <a:pt x="3533" y="130"/>
                  </a:lnTo>
                  <a:lnTo>
                    <a:pt x="3529" y="120"/>
                  </a:lnTo>
                  <a:lnTo>
                    <a:pt x="3523" y="108"/>
                  </a:lnTo>
                  <a:lnTo>
                    <a:pt x="3514" y="90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1" y="1665"/>
                  </a:lnTo>
                  <a:lnTo>
                    <a:pt x="26" y="1673"/>
                  </a:lnTo>
                  <a:lnTo>
                    <a:pt x="31" y="1685"/>
                  </a:lnTo>
                  <a:lnTo>
                    <a:pt x="37" y="1699"/>
                  </a:lnTo>
                  <a:lnTo>
                    <a:pt x="46" y="1719"/>
                  </a:lnTo>
                  <a:lnTo>
                    <a:pt x="57" y="1748"/>
                  </a:lnTo>
                  <a:lnTo>
                    <a:pt x="162" y="1700"/>
                  </a:lnTo>
                  <a:lnTo>
                    <a:pt x="259" y="1656"/>
                  </a:lnTo>
                  <a:lnTo>
                    <a:pt x="348" y="1616"/>
                  </a:lnTo>
                  <a:lnTo>
                    <a:pt x="430" y="1579"/>
                  </a:lnTo>
                  <a:lnTo>
                    <a:pt x="508" y="1543"/>
                  </a:lnTo>
                  <a:lnTo>
                    <a:pt x="579" y="1511"/>
                  </a:lnTo>
                  <a:lnTo>
                    <a:pt x="648" y="1480"/>
                  </a:lnTo>
                  <a:lnTo>
                    <a:pt x="713" y="1451"/>
                  </a:lnTo>
                  <a:lnTo>
                    <a:pt x="776" y="1422"/>
                  </a:lnTo>
                  <a:lnTo>
                    <a:pt x="837" y="1395"/>
                  </a:lnTo>
                  <a:lnTo>
                    <a:pt x="898" y="1367"/>
                  </a:lnTo>
                  <a:lnTo>
                    <a:pt x="959" y="1340"/>
                  </a:lnTo>
                  <a:lnTo>
                    <a:pt x="1021" y="1311"/>
                  </a:lnTo>
                  <a:lnTo>
                    <a:pt x="1085" y="1282"/>
                  </a:lnTo>
                  <a:lnTo>
                    <a:pt x="1153" y="1251"/>
                  </a:lnTo>
                  <a:lnTo>
                    <a:pt x="1223" y="1220"/>
                  </a:lnTo>
                  <a:lnTo>
                    <a:pt x="1299" y="1186"/>
                  </a:lnTo>
                  <a:lnTo>
                    <a:pt x="1379" y="1149"/>
                  </a:lnTo>
                  <a:lnTo>
                    <a:pt x="1466" y="1110"/>
                  </a:lnTo>
                  <a:lnTo>
                    <a:pt x="1560" y="1067"/>
                  </a:lnTo>
                  <a:lnTo>
                    <a:pt x="1662" y="1020"/>
                  </a:lnTo>
                  <a:lnTo>
                    <a:pt x="1772" y="971"/>
                  </a:lnTo>
                  <a:lnTo>
                    <a:pt x="1892" y="916"/>
                  </a:lnTo>
                  <a:lnTo>
                    <a:pt x="2024" y="857"/>
                  </a:lnTo>
                  <a:lnTo>
                    <a:pt x="2166" y="792"/>
                  </a:lnTo>
                  <a:lnTo>
                    <a:pt x="2320" y="722"/>
                  </a:lnTo>
                  <a:lnTo>
                    <a:pt x="2488" y="646"/>
                  </a:lnTo>
                  <a:lnTo>
                    <a:pt x="2668" y="564"/>
                  </a:lnTo>
                  <a:lnTo>
                    <a:pt x="2864" y="474"/>
                  </a:lnTo>
                  <a:lnTo>
                    <a:pt x="3075" y="378"/>
                  </a:lnTo>
                  <a:lnTo>
                    <a:pt x="3304" y="275"/>
                  </a:lnTo>
                  <a:lnTo>
                    <a:pt x="3550" y="163"/>
                  </a:lnTo>
                  <a:close/>
                </a:path>
              </a:pathLst>
            </a:custGeom>
            <a:solidFill>
              <a:srgbClr val="BFC7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76" name="Freeform 284"/>
            <p:cNvSpPr>
              <a:spLocks/>
            </p:cNvSpPr>
            <p:nvPr/>
          </p:nvSpPr>
          <p:spPr bwMode="auto">
            <a:xfrm>
              <a:off x="3360" y="3024"/>
              <a:ext cx="161" cy="96"/>
            </a:xfrm>
            <a:custGeom>
              <a:avLst/>
              <a:gdLst/>
              <a:ahLst/>
              <a:cxnLst>
                <a:cxn ang="0">
                  <a:pos x="3534" y="135"/>
                </a:cxn>
                <a:cxn ang="0">
                  <a:pos x="3529" y="123"/>
                </a:cxn>
                <a:cxn ang="0">
                  <a:pos x="3523" y="110"/>
                </a:cxn>
                <a:cxn ang="0">
                  <a:pos x="3511" y="84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3" y="1646"/>
                </a:cxn>
                <a:cxn ang="0">
                  <a:pos x="19" y="1658"/>
                </a:cxn>
                <a:cxn ang="0">
                  <a:pos x="26" y="1674"/>
                </a:cxn>
                <a:cxn ang="0">
                  <a:pos x="37" y="1702"/>
                </a:cxn>
                <a:cxn ang="0">
                  <a:pos x="151" y="1676"/>
                </a:cxn>
                <a:cxn ang="0">
                  <a:pos x="337" y="1592"/>
                </a:cxn>
                <a:cxn ang="0">
                  <a:pos x="497" y="1520"/>
                </a:cxn>
                <a:cxn ang="0">
                  <a:pos x="637" y="1457"/>
                </a:cxn>
                <a:cxn ang="0">
                  <a:pos x="765" y="1399"/>
                </a:cxn>
                <a:cxn ang="0">
                  <a:pos x="886" y="1344"/>
                </a:cxn>
                <a:cxn ang="0">
                  <a:pos x="1010" y="1288"/>
                </a:cxn>
                <a:cxn ang="0">
                  <a:pos x="1141" y="1229"/>
                </a:cxn>
                <a:cxn ang="0">
                  <a:pos x="1287" y="1163"/>
                </a:cxn>
                <a:cxn ang="0">
                  <a:pos x="1455" y="1087"/>
                </a:cxn>
                <a:cxn ang="0">
                  <a:pos x="1650" y="998"/>
                </a:cxn>
                <a:cxn ang="0">
                  <a:pos x="1881" y="894"/>
                </a:cxn>
                <a:cxn ang="0">
                  <a:pos x="2154" y="771"/>
                </a:cxn>
                <a:cxn ang="0">
                  <a:pos x="2477" y="625"/>
                </a:cxn>
                <a:cxn ang="0">
                  <a:pos x="2853" y="453"/>
                </a:cxn>
                <a:cxn ang="0">
                  <a:pos x="3293" y="254"/>
                </a:cxn>
              </a:cxnLst>
              <a:rect l="0" t="0" r="r" b="b"/>
              <a:pathLst>
                <a:path w="3539" h="1724">
                  <a:moveTo>
                    <a:pt x="3539" y="143"/>
                  </a:moveTo>
                  <a:lnTo>
                    <a:pt x="3534" y="135"/>
                  </a:lnTo>
                  <a:lnTo>
                    <a:pt x="3531" y="129"/>
                  </a:lnTo>
                  <a:lnTo>
                    <a:pt x="3529" y="123"/>
                  </a:lnTo>
                  <a:lnTo>
                    <a:pt x="3526" y="117"/>
                  </a:lnTo>
                  <a:lnTo>
                    <a:pt x="3523" y="110"/>
                  </a:lnTo>
                  <a:lnTo>
                    <a:pt x="3518" y="99"/>
                  </a:lnTo>
                  <a:lnTo>
                    <a:pt x="3511" y="84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6"/>
                  </a:lnTo>
                  <a:lnTo>
                    <a:pt x="16" y="1652"/>
                  </a:lnTo>
                  <a:lnTo>
                    <a:pt x="19" y="1658"/>
                  </a:lnTo>
                  <a:lnTo>
                    <a:pt x="22" y="1666"/>
                  </a:lnTo>
                  <a:lnTo>
                    <a:pt x="26" y="1674"/>
                  </a:lnTo>
                  <a:lnTo>
                    <a:pt x="31" y="1686"/>
                  </a:lnTo>
                  <a:lnTo>
                    <a:pt x="37" y="1702"/>
                  </a:lnTo>
                  <a:lnTo>
                    <a:pt x="46" y="1724"/>
                  </a:lnTo>
                  <a:lnTo>
                    <a:pt x="151" y="1676"/>
                  </a:lnTo>
                  <a:lnTo>
                    <a:pt x="248" y="1633"/>
                  </a:lnTo>
                  <a:lnTo>
                    <a:pt x="337" y="1592"/>
                  </a:lnTo>
                  <a:lnTo>
                    <a:pt x="419" y="1555"/>
                  </a:lnTo>
                  <a:lnTo>
                    <a:pt x="497" y="1520"/>
                  </a:lnTo>
                  <a:lnTo>
                    <a:pt x="568" y="1488"/>
                  </a:lnTo>
                  <a:lnTo>
                    <a:pt x="637" y="1457"/>
                  </a:lnTo>
                  <a:lnTo>
                    <a:pt x="702" y="1427"/>
                  </a:lnTo>
                  <a:lnTo>
                    <a:pt x="765" y="1399"/>
                  </a:lnTo>
                  <a:lnTo>
                    <a:pt x="826" y="1372"/>
                  </a:lnTo>
                  <a:lnTo>
                    <a:pt x="886" y="1344"/>
                  </a:lnTo>
                  <a:lnTo>
                    <a:pt x="948" y="1316"/>
                  </a:lnTo>
                  <a:lnTo>
                    <a:pt x="1010" y="1288"/>
                  </a:lnTo>
                  <a:lnTo>
                    <a:pt x="1074" y="1259"/>
                  </a:lnTo>
                  <a:lnTo>
                    <a:pt x="1141" y="1229"/>
                  </a:lnTo>
                  <a:lnTo>
                    <a:pt x="1212" y="1197"/>
                  </a:lnTo>
                  <a:lnTo>
                    <a:pt x="1287" y="1163"/>
                  </a:lnTo>
                  <a:lnTo>
                    <a:pt x="1368" y="1126"/>
                  </a:lnTo>
                  <a:lnTo>
                    <a:pt x="1455" y="1087"/>
                  </a:lnTo>
                  <a:lnTo>
                    <a:pt x="1548" y="1045"/>
                  </a:lnTo>
                  <a:lnTo>
                    <a:pt x="1650" y="998"/>
                  </a:lnTo>
                  <a:lnTo>
                    <a:pt x="1761" y="949"/>
                  </a:lnTo>
                  <a:lnTo>
                    <a:pt x="1881" y="894"/>
                  </a:lnTo>
                  <a:lnTo>
                    <a:pt x="2013" y="835"/>
                  </a:lnTo>
                  <a:lnTo>
                    <a:pt x="2154" y="771"/>
                  </a:lnTo>
                  <a:lnTo>
                    <a:pt x="2308" y="700"/>
                  </a:lnTo>
                  <a:lnTo>
                    <a:pt x="2477" y="625"/>
                  </a:lnTo>
                  <a:lnTo>
                    <a:pt x="2657" y="543"/>
                  </a:lnTo>
                  <a:lnTo>
                    <a:pt x="2853" y="453"/>
                  </a:lnTo>
                  <a:lnTo>
                    <a:pt x="3064" y="357"/>
                  </a:lnTo>
                  <a:lnTo>
                    <a:pt x="3293" y="254"/>
                  </a:lnTo>
                  <a:lnTo>
                    <a:pt x="3539" y="143"/>
                  </a:lnTo>
                  <a:close/>
                </a:path>
              </a:pathLst>
            </a:custGeom>
            <a:solidFill>
              <a:srgbClr val="C9D1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77" name="Freeform 285"/>
            <p:cNvSpPr>
              <a:spLocks/>
            </p:cNvSpPr>
            <p:nvPr/>
          </p:nvSpPr>
          <p:spPr bwMode="auto">
            <a:xfrm>
              <a:off x="3360" y="3024"/>
              <a:ext cx="160" cy="94"/>
            </a:xfrm>
            <a:custGeom>
              <a:avLst/>
              <a:gdLst/>
              <a:ahLst/>
              <a:cxnLst>
                <a:cxn ang="0">
                  <a:pos x="3522" y="112"/>
                </a:cxn>
                <a:cxn ang="0">
                  <a:pos x="3513" y="91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4" y="1648"/>
                </a:cxn>
                <a:cxn ang="0">
                  <a:pos x="25" y="1671"/>
                </a:cxn>
                <a:cxn ang="0">
                  <a:pos x="141" y="1651"/>
                </a:cxn>
                <a:cxn ang="0">
                  <a:pos x="326" y="1568"/>
                </a:cxn>
                <a:cxn ang="0">
                  <a:pos x="486" y="1496"/>
                </a:cxn>
                <a:cxn ang="0">
                  <a:pos x="626" y="1433"/>
                </a:cxn>
                <a:cxn ang="0">
                  <a:pos x="754" y="1375"/>
                </a:cxn>
                <a:cxn ang="0">
                  <a:pos x="875" y="1320"/>
                </a:cxn>
                <a:cxn ang="0">
                  <a:pos x="999" y="1264"/>
                </a:cxn>
                <a:cxn ang="0">
                  <a:pos x="1130" y="1205"/>
                </a:cxn>
                <a:cxn ang="0">
                  <a:pos x="1276" y="1140"/>
                </a:cxn>
                <a:cxn ang="0">
                  <a:pos x="1443" y="1064"/>
                </a:cxn>
                <a:cxn ang="0">
                  <a:pos x="1639" y="975"/>
                </a:cxn>
                <a:cxn ang="0">
                  <a:pos x="1870" y="872"/>
                </a:cxn>
                <a:cxn ang="0">
                  <a:pos x="2143" y="749"/>
                </a:cxn>
                <a:cxn ang="0">
                  <a:pos x="2464" y="603"/>
                </a:cxn>
                <a:cxn ang="0">
                  <a:pos x="2841" y="432"/>
                </a:cxn>
                <a:cxn ang="0">
                  <a:pos x="3281" y="234"/>
                </a:cxn>
              </a:cxnLst>
              <a:rect l="0" t="0" r="r" b="b"/>
              <a:pathLst>
                <a:path w="3526" h="1698">
                  <a:moveTo>
                    <a:pt x="3526" y="123"/>
                  </a:moveTo>
                  <a:lnTo>
                    <a:pt x="3522" y="112"/>
                  </a:lnTo>
                  <a:lnTo>
                    <a:pt x="3518" y="103"/>
                  </a:lnTo>
                  <a:lnTo>
                    <a:pt x="3513" y="9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5" y="1671"/>
                  </a:lnTo>
                  <a:lnTo>
                    <a:pt x="36" y="1698"/>
                  </a:lnTo>
                  <a:lnTo>
                    <a:pt x="141" y="1651"/>
                  </a:lnTo>
                  <a:lnTo>
                    <a:pt x="237" y="1608"/>
                  </a:lnTo>
                  <a:lnTo>
                    <a:pt x="326" y="1568"/>
                  </a:lnTo>
                  <a:lnTo>
                    <a:pt x="409" y="1530"/>
                  </a:lnTo>
                  <a:lnTo>
                    <a:pt x="486" y="1496"/>
                  </a:lnTo>
                  <a:lnTo>
                    <a:pt x="558" y="1463"/>
                  </a:lnTo>
                  <a:lnTo>
                    <a:pt x="626" y="1433"/>
                  </a:lnTo>
                  <a:lnTo>
                    <a:pt x="691" y="1403"/>
                  </a:lnTo>
                  <a:lnTo>
                    <a:pt x="754" y="1375"/>
                  </a:lnTo>
                  <a:lnTo>
                    <a:pt x="815" y="1347"/>
                  </a:lnTo>
                  <a:lnTo>
                    <a:pt x="875" y="1320"/>
                  </a:lnTo>
                  <a:lnTo>
                    <a:pt x="936" y="1292"/>
                  </a:lnTo>
                  <a:lnTo>
                    <a:pt x="999" y="1264"/>
                  </a:lnTo>
                  <a:lnTo>
                    <a:pt x="1063" y="1236"/>
                  </a:lnTo>
                  <a:lnTo>
                    <a:pt x="1130" y="1205"/>
                  </a:lnTo>
                  <a:lnTo>
                    <a:pt x="1201" y="1173"/>
                  </a:lnTo>
                  <a:lnTo>
                    <a:pt x="1276" y="1140"/>
                  </a:lnTo>
                  <a:lnTo>
                    <a:pt x="1357" y="1103"/>
                  </a:lnTo>
                  <a:lnTo>
                    <a:pt x="1443" y="1064"/>
                  </a:lnTo>
                  <a:lnTo>
                    <a:pt x="1537" y="1022"/>
                  </a:lnTo>
                  <a:lnTo>
                    <a:pt x="1639" y="975"/>
                  </a:lnTo>
                  <a:lnTo>
                    <a:pt x="1749" y="926"/>
                  </a:lnTo>
                  <a:lnTo>
                    <a:pt x="1870" y="872"/>
                  </a:lnTo>
                  <a:lnTo>
                    <a:pt x="2000" y="813"/>
                  </a:lnTo>
                  <a:lnTo>
                    <a:pt x="2143" y="749"/>
                  </a:lnTo>
                  <a:lnTo>
                    <a:pt x="2297" y="679"/>
                  </a:lnTo>
                  <a:lnTo>
                    <a:pt x="2464" y="603"/>
                  </a:lnTo>
                  <a:lnTo>
                    <a:pt x="2646" y="521"/>
                  </a:lnTo>
                  <a:lnTo>
                    <a:pt x="2841" y="432"/>
                  </a:lnTo>
                  <a:lnTo>
                    <a:pt x="3053" y="337"/>
                  </a:lnTo>
                  <a:lnTo>
                    <a:pt x="3281" y="234"/>
                  </a:lnTo>
                  <a:lnTo>
                    <a:pt x="3526" y="123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78" name="Freeform 286"/>
            <p:cNvSpPr>
              <a:spLocks/>
            </p:cNvSpPr>
            <p:nvPr/>
          </p:nvSpPr>
          <p:spPr bwMode="auto">
            <a:xfrm>
              <a:off x="3360" y="3024"/>
              <a:ext cx="160" cy="93"/>
            </a:xfrm>
            <a:custGeom>
              <a:avLst/>
              <a:gdLst/>
              <a:ahLst/>
              <a:cxnLst>
                <a:cxn ang="0">
                  <a:pos x="3513" y="96"/>
                </a:cxn>
                <a:cxn ang="0">
                  <a:pos x="3508" y="81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2" y="1644"/>
                </a:cxn>
                <a:cxn ang="0">
                  <a:pos x="18" y="1657"/>
                </a:cxn>
                <a:cxn ang="0">
                  <a:pos x="130" y="1627"/>
                </a:cxn>
                <a:cxn ang="0">
                  <a:pos x="315" y="1543"/>
                </a:cxn>
                <a:cxn ang="0">
                  <a:pos x="474" y="1472"/>
                </a:cxn>
                <a:cxn ang="0">
                  <a:pos x="615" y="1408"/>
                </a:cxn>
                <a:cxn ang="0">
                  <a:pos x="743" y="1352"/>
                </a:cxn>
                <a:cxn ang="0">
                  <a:pos x="864" y="1297"/>
                </a:cxn>
                <a:cxn ang="0">
                  <a:pos x="987" y="1241"/>
                </a:cxn>
                <a:cxn ang="0">
                  <a:pos x="1119" y="1182"/>
                </a:cxn>
                <a:cxn ang="0">
                  <a:pos x="1265" y="1116"/>
                </a:cxn>
                <a:cxn ang="0">
                  <a:pos x="1432" y="1042"/>
                </a:cxn>
                <a:cxn ang="0">
                  <a:pos x="1628" y="953"/>
                </a:cxn>
                <a:cxn ang="0">
                  <a:pos x="1859" y="850"/>
                </a:cxn>
                <a:cxn ang="0">
                  <a:pos x="2132" y="726"/>
                </a:cxn>
                <a:cxn ang="0">
                  <a:pos x="2453" y="582"/>
                </a:cxn>
                <a:cxn ang="0">
                  <a:pos x="2830" y="412"/>
                </a:cxn>
                <a:cxn ang="0">
                  <a:pos x="3269" y="214"/>
                </a:cxn>
              </a:cxnLst>
              <a:rect l="0" t="0" r="r" b="b"/>
              <a:pathLst>
                <a:path w="3515" h="1674">
                  <a:moveTo>
                    <a:pt x="3515" y="103"/>
                  </a:moveTo>
                  <a:lnTo>
                    <a:pt x="3513" y="96"/>
                  </a:lnTo>
                  <a:lnTo>
                    <a:pt x="3511" y="91"/>
                  </a:lnTo>
                  <a:lnTo>
                    <a:pt x="3508" y="8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2" y="1644"/>
                  </a:lnTo>
                  <a:lnTo>
                    <a:pt x="15" y="1649"/>
                  </a:lnTo>
                  <a:lnTo>
                    <a:pt x="18" y="1657"/>
                  </a:lnTo>
                  <a:lnTo>
                    <a:pt x="25" y="1674"/>
                  </a:lnTo>
                  <a:lnTo>
                    <a:pt x="130" y="1627"/>
                  </a:lnTo>
                  <a:lnTo>
                    <a:pt x="225" y="1583"/>
                  </a:lnTo>
                  <a:lnTo>
                    <a:pt x="315" y="1543"/>
                  </a:lnTo>
                  <a:lnTo>
                    <a:pt x="398" y="1506"/>
                  </a:lnTo>
                  <a:lnTo>
                    <a:pt x="474" y="1472"/>
                  </a:lnTo>
                  <a:lnTo>
                    <a:pt x="547" y="1439"/>
                  </a:lnTo>
                  <a:lnTo>
                    <a:pt x="615" y="1408"/>
                  </a:lnTo>
                  <a:lnTo>
                    <a:pt x="679" y="1379"/>
                  </a:lnTo>
                  <a:lnTo>
                    <a:pt x="743" y="1352"/>
                  </a:lnTo>
                  <a:lnTo>
                    <a:pt x="804" y="1324"/>
                  </a:lnTo>
                  <a:lnTo>
                    <a:pt x="864" y="1297"/>
                  </a:lnTo>
                  <a:lnTo>
                    <a:pt x="925" y="1269"/>
                  </a:lnTo>
                  <a:lnTo>
                    <a:pt x="987" y="1241"/>
                  </a:lnTo>
                  <a:lnTo>
                    <a:pt x="1052" y="1212"/>
                  </a:lnTo>
                  <a:lnTo>
                    <a:pt x="1119" y="1182"/>
                  </a:lnTo>
                  <a:lnTo>
                    <a:pt x="1189" y="1150"/>
                  </a:lnTo>
                  <a:lnTo>
                    <a:pt x="1265" y="1116"/>
                  </a:lnTo>
                  <a:lnTo>
                    <a:pt x="1345" y="1081"/>
                  </a:lnTo>
                  <a:lnTo>
                    <a:pt x="1432" y="1042"/>
                  </a:lnTo>
                  <a:lnTo>
                    <a:pt x="1526" y="999"/>
                  </a:lnTo>
                  <a:lnTo>
                    <a:pt x="1628" y="953"/>
                  </a:lnTo>
                  <a:lnTo>
                    <a:pt x="1738" y="903"/>
                  </a:lnTo>
                  <a:lnTo>
                    <a:pt x="1859" y="850"/>
                  </a:lnTo>
                  <a:lnTo>
                    <a:pt x="1989" y="791"/>
                  </a:lnTo>
                  <a:lnTo>
                    <a:pt x="2132" y="726"/>
                  </a:lnTo>
                  <a:lnTo>
                    <a:pt x="2286" y="657"/>
                  </a:lnTo>
                  <a:lnTo>
                    <a:pt x="2453" y="582"/>
                  </a:lnTo>
                  <a:lnTo>
                    <a:pt x="2635" y="500"/>
                  </a:lnTo>
                  <a:lnTo>
                    <a:pt x="2830" y="412"/>
                  </a:lnTo>
                  <a:lnTo>
                    <a:pt x="3042" y="316"/>
                  </a:lnTo>
                  <a:lnTo>
                    <a:pt x="3269" y="214"/>
                  </a:lnTo>
                  <a:lnTo>
                    <a:pt x="3515" y="103"/>
                  </a:lnTo>
                  <a:close/>
                </a:path>
              </a:pathLst>
            </a:custGeom>
            <a:solidFill>
              <a:srgbClr val="D6DED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79" name="Freeform 287"/>
            <p:cNvSpPr>
              <a:spLocks/>
            </p:cNvSpPr>
            <p:nvPr/>
          </p:nvSpPr>
          <p:spPr bwMode="auto">
            <a:xfrm>
              <a:off x="3360" y="3024"/>
              <a:ext cx="159" cy="92"/>
            </a:xfrm>
            <a:custGeom>
              <a:avLst/>
              <a:gdLst/>
              <a:ahLst/>
              <a:cxnLst>
                <a:cxn ang="0">
                  <a:pos x="3503" y="83"/>
                </a:cxn>
                <a:cxn ang="0">
                  <a:pos x="3502" y="64"/>
                </a:cxn>
                <a:cxn ang="0">
                  <a:pos x="3491" y="46"/>
                </a:cxn>
                <a:cxn ang="0">
                  <a:pos x="3476" y="31"/>
                </a:cxn>
                <a:cxn ang="0">
                  <a:pos x="3459" y="18"/>
                </a:cxn>
                <a:cxn ang="0">
                  <a:pos x="3440" y="8"/>
                </a:cxn>
                <a:cxn ang="0">
                  <a:pos x="3418" y="2"/>
                </a:cxn>
                <a:cxn ang="0">
                  <a:pos x="3397" y="0"/>
                </a:cxn>
                <a:cxn ang="0">
                  <a:pos x="3376" y="2"/>
                </a:cxn>
                <a:cxn ang="0">
                  <a:pos x="3356" y="8"/>
                </a:cxn>
                <a:cxn ang="0">
                  <a:pos x="62" y="1486"/>
                </a:cxn>
                <a:cxn ang="0">
                  <a:pos x="44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2" y="1615"/>
                </a:cxn>
                <a:cxn ang="0">
                  <a:pos x="8" y="1636"/>
                </a:cxn>
                <a:cxn ang="0">
                  <a:pos x="13" y="1649"/>
                </a:cxn>
                <a:cxn ang="0">
                  <a:pos x="3503" y="83"/>
                </a:cxn>
              </a:cxnLst>
              <a:rect l="0" t="0" r="r" b="b"/>
              <a:pathLst>
                <a:path w="3503" h="1649">
                  <a:moveTo>
                    <a:pt x="3503" y="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9"/>
                  </a:lnTo>
                  <a:lnTo>
                    <a:pt x="3503" y="83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80" name="Freeform 288"/>
            <p:cNvSpPr>
              <a:spLocks/>
            </p:cNvSpPr>
            <p:nvPr/>
          </p:nvSpPr>
          <p:spPr bwMode="auto">
            <a:xfrm>
              <a:off x="3533" y="3064"/>
              <a:ext cx="2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6" y="2"/>
                </a:cxn>
                <a:cxn ang="0">
                  <a:pos x="22" y="7"/>
                </a:cxn>
                <a:cxn ang="0">
                  <a:pos x="26" y="13"/>
                </a:cxn>
                <a:cxn ang="0">
                  <a:pos x="28" y="21"/>
                </a:cxn>
                <a:cxn ang="0">
                  <a:pos x="27" y="29"/>
                </a:cxn>
                <a:cxn ang="0">
                  <a:pos x="23" y="35"/>
                </a:cxn>
                <a:cxn ang="0">
                  <a:pos x="16" y="40"/>
                </a:cxn>
                <a:cxn ang="0">
                  <a:pos x="0" y="2"/>
                </a:cxn>
              </a:cxnLst>
              <a:rect l="0" t="0" r="r" b="b"/>
              <a:pathLst>
                <a:path w="28" h="40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7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81" name="Freeform 289"/>
            <p:cNvSpPr>
              <a:spLocks/>
            </p:cNvSpPr>
            <p:nvPr/>
          </p:nvSpPr>
          <p:spPr bwMode="auto">
            <a:xfrm>
              <a:off x="3374" y="3064"/>
              <a:ext cx="160" cy="90"/>
            </a:xfrm>
            <a:custGeom>
              <a:avLst/>
              <a:gdLst/>
              <a:ahLst/>
              <a:cxnLst>
                <a:cxn ang="0">
                  <a:pos x="8" y="1596"/>
                </a:cxn>
                <a:cxn ang="0">
                  <a:pos x="0" y="1577"/>
                </a:cxn>
                <a:cxn ang="0">
                  <a:pos x="3513" y="0"/>
                </a:cxn>
                <a:cxn ang="0">
                  <a:pos x="3529" y="38"/>
                </a:cxn>
                <a:cxn ang="0">
                  <a:pos x="16" y="1614"/>
                </a:cxn>
                <a:cxn ang="0">
                  <a:pos x="8" y="1596"/>
                </a:cxn>
              </a:cxnLst>
              <a:rect l="0" t="0" r="r" b="b"/>
              <a:pathLst>
                <a:path w="3529" h="1614">
                  <a:moveTo>
                    <a:pt x="8" y="1596"/>
                  </a:moveTo>
                  <a:lnTo>
                    <a:pt x="0" y="1577"/>
                  </a:lnTo>
                  <a:lnTo>
                    <a:pt x="3513" y="0"/>
                  </a:lnTo>
                  <a:lnTo>
                    <a:pt x="3529" y="38"/>
                  </a:lnTo>
                  <a:lnTo>
                    <a:pt x="16" y="1614"/>
                  </a:lnTo>
                  <a:lnTo>
                    <a:pt x="8" y="1596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82" name="Freeform 290"/>
            <p:cNvSpPr>
              <a:spLocks/>
            </p:cNvSpPr>
            <p:nvPr/>
          </p:nvSpPr>
          <p:spPr bwMode="auto">
            <a:xfrm>
              <a:off x="3373" y="3152"/>
              <a:ext cx="1" cy="2"/>
            </a:xfrm>
            <a:custGeom>
              <a:avLst/>
              <a:gdLst/>
              <a:ahLst/>
              <a:cxnLst>
                <a:cxn ang="0">
                  <a:pos x="28" y="37"/>
                </a:cxn>
                <a:cxn ang="0">
                  <a:pos x="19" y="40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1" y="11"/>
                </a:cxn>
                <a:cxn ang="0">
                  <a:pos x="5" y="5"/>
                </a:cxn>
                <a:cxn ang="0">
                  <a:pos x="12" y="0"/>
                </a:cxn>
                <a:cxn ang="0">
                  <a:pos x="28" y="37"/>
                </a:cxn>
              </a:cxnLst>
              <a:rect l="0" t="0" r="r" b="b"/>
              <a:pathLst>
                <a:path w="28" h="40">
                  <a:moveTo>
                    <a:pt x="28" y="37"/>
                  </a:moveTo>
                  <a:lnTo>
                    <a:pt x="19" y="40"/>
                  </a:lnTo>
                  <a:lnTo>
                    <a:pt x="12" y="37"/>
                  </a:lnTo>
                  <a:lnTo>
                    <a:pt x="6" y="33"/>
                  </a:lnTo>
                  <a:lnTo>
                    <a:pt x="2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5" y="5"/>
                  </a:lnTo>
                  <a:lnTo>
                    <a:pt x="12" y="0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83" name="Freeform 291"/>
            <p:cNvSpPr>
              <a:spLocks/>
            </p:cNvSpPr>
            <p:nvPr/>
          </p:nvSpPr>
          <p:spPr bwMode="auto">
            <a:xfrm>
              <a:off x="3537" y="3075"/>
              <a:ext cx="2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6" y="2"/>
                </a:cxn>
                <a:cxn ang="0">
                  <a:pos x="22" y="6"/>
                </a:cxn>
                <a:cxn ang="0">
                  <a:pos x="26" y="13"/>
                </a:cxn>
                <a:cxn ang="0">
                  <a:pos x="28" y="21"/>
                </a:cxn>
                <a:cxn ang="0">
                  <a:pos x="27" y="29"/>
                </a:cxn>
                <a:cxn ang="0">
                  <a:pos x="23" y="35"/>
                </a:cxn>
                <a:cxn ang="0">
                  <a:pos x="16" y="40"/>
                </a:cxn>
                <a:cxn ang="0">
                  <a:pos x="0" y="2"/>
                </a:cxn>
              </a:cxnLst>
              <a:rect l="0" t="0" r="r" b="b"/>
              <a:pathLst>
                <a:path w="28" h="40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6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84" name="Freeform 292"/>
            <p:cNvSpPr>
              <a:spLocks/>
            </p:cNvSpPr>
            <p:nvPr/>
          </p:nvSpPr>
          <p:spPr bwMode="auto">
            <a:xfrm>
              <a:off x="3377" y="3075"/>
              <a:ext cx="161" cy="91"/>
            </a:xfrm>
            <a:custGeom>
              <a:avLst/>
              <a:gdLst/>
              <a:ahLst/>
              <a:cxnLst>
                <a:cxn ang="0">
                  <a:pos x="8" y="1614"/>
                </a:cxn>
                <a:cxn ang="0">
                  <a:pos x="0" y="1595"/>
                </a:cxn>
                <a:cxn ang="0">
                  <a:pos x="3531" y="0"/>
                </a:cxn>
                <a:cxn ang="0">
                  <a:pos x="3547" y="38"/>
                </a:cxn>
                <a:cxn ang="0">
                  <a:pos x="17" y="1633"/>
                </a:cxn>
                <a:cxn ang="0">
                  <a:pos x="8" y="1614"/>
                </a:cxn>
              </a:cxnLst>
              <a:rect l="0" t="0" r="r" b="b"/>
              <a:pathLst>
                <a:path w="3547" h="1633">
                  <a:moveTo>
                    <a:pt x="8" y="1614"/>
                  </a:moveTo>
                  <a:lnTo>
                    <a:pt x="0" y="1595"/>
                  </a:lnTo>
                  <a:lnTo>
                    <a:pt x="3531" y="0"/>
                  </a:lnTo>
                  <a:lnTo>
                    <a:pt x="3547" y="38"/>
                  </a:lnTo>
                  <a:lnTo>
                    <a:pt x="17" y="1633"/>
                  </a:lnTo>
                  <a:lnTo>
                    <a:pt x="8" y="1614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85" name="Freeform 293"/>
            <p:cNvSpPr>
              <a:spLocks/>
            </p:cNvSpPr>
            <p:nvPr/>
          </p:nvSpPr>
          <p:spPr bwMode="auto">
            <a:xfrm>
              <a:off x="3376" y="3164"/>
              <a:ext cx="2" cy="2"/>
            </a:xfrm>
            <a:custGeom>
              <a:avLst/>
              <a:gdLst/>
              <a:ahLst/>
              <a:cxnLst>
                <a:cxn ang="0">
                  <a:pos x="29" y="38"/>
                </a:cxn>
                <a:cxn ang="0">
                  <a:pos x="19" y="40"/>
                </a:cxn>
                <a:cxn ang="0">
                  <a:pos x="12" y="38"/>
                </a:cxn>
                <a:cxn ang="0">
                  <a:pos x="6" y="34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1" y="12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29" y="38"/>
                </a:cxn>
              </a:cxnLst>
              <a:rect l="0" t="0" r="r" b="b"/>
              <a:pathLst>
                <a:path w="29" h="40">
                  <a:moveTo>
                    <a:pt x="29" y="38"/>
                  </a:moveTo>
                  <a:lnTo>
                    <a:pt x="19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5" y="6"/>
                  </a:lnTo>
                  <a:lnTo>
                    <a:pt x="12" y="0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86" name="Freeform 294"/>
            <p:cNvSpPr>
              <a:spLocks/>
            </p:cNvSpPr>
            <p:nvPr/>
          </p:nvSpPr>
          <p:spPr bwMode="auto">
            <a:xfrm>
              <a:off x="3368" y="3169"/>
              <a:ext cx="50" cy="122"/>
            </a:xfrm>
            <a:custGeom>
              <a:avLst/>
              <a:gdLst/>
              <a:ahLst/>
              <a:cxnLst>
                <a:cxn ang="0">
                  <a:pos x="230" y="56"/>
                </a:cxn>
                <a:cxn ang="0">
                  <a:pos x="1103" y="2072"/>
                </a:cxn>
                <a:cxn ang="0">
                  <a:pos x="1067" y="2201"/>
                </a:cxn>
                <a:cxn ang="0">
                  <a:pos x="1031" y="2186"/>
                </a:cxn>
                <a:cxn ang="0">
                  <a:pos x="994" y="2172"/>
                </a:cxn>
                <a:cxn ang="0">
                  <a:pos x="958" y="2155"/>
                </a:cxn>
                <a:cxn ang="0">
                  <a:pos x="921" y="2138"/>
                </a:cxn>
                <a:cxn ang="0">
                  <a:pos x="886" y="2119"/>
                </a:cxn>
                <a:cxn ang="0">
                  <a:pos x="850" y="2100"/>
                </a:cxn>
                <a:cxn ang="0">
                  <a:pos x="814" y="2079"/>
                </a:cxn>
                <a:cxn ang="0">
                  <a:pos x="780" y="2058"/>
                </a:cxn>
                <a:cxn ang="0">
                  <a:pos x="745" y="2036"/>
                </a:cxn>
                <a:cxn ang="0">
                  <a:pos x="711" y="2012"/>
                </a:cxn>
                <a:cxn ang="0">
                  <a:pos x="677" y="1988"/>
                </a:cxn>
                <a:cxn ang="0">
                  <a:pos x="644" y="1964"/>
                </a:cxn>
                <a:cxn ang="0">
                  <a:pos x="610" y="1939"/>
                </a:cxn>
                <a:cxn ang="0">
                  <a:pos x="579" y="1911"/>
                </a:cxn>
                <a:cxn ang="0">
                  <a:pos x="547" y="1884"/>
                </a:cxn>
                <a:cxn ang="0">
                  <a:pos x="515" y="1856"/>
                </a:cxn>
                <a:cxn ang="0">
                  <a:pos x="485" y="1827"/>
                </a:cxn>
                <a:cxn ang="0">
                  <a:pos x="455" y="1797"/>
                </a:cxn>
                <a:cxn ang="0">
                  <a:pos x="426" y="1767"/>
                </a:cxn>
                <a:cxn ang="0">
                  <a:pos x="397" y="1736"/>
                </a:cxn>
                <a:cxn ang="0">
                  <a:pos x="370" y="1705"/>
                </a:cxn>
                <a:cxn ang="0">
                  <a:pos x="342" y="1672"/>
                </a:cxn>
                <a:cxn ang="0">
                  <a:pos x="316" y="1638"/>
                </a:cxn>
                <a:cxn ang="0">
                  <a:pos x="291" y="1604"/>
                </a:cxn>
                <a:cxn ang="0">
                  <a:pos x="267" y="1571"/>
                </a:cxn>
                <a:cxn ang="0">
                  <a:pos x="243" y="1536"/>
                </a:cxn>
                <a:cxn ang="0">
                  <a:pos x="221" y="1500"/>
                </a:cxn>
                <a:cxn ang="0">
                  <a:pos x="199" y="1463"/>
                </a:cxn>
                <a:cxn ang="0">
                  <a:pos x="178" y="1427"/>
                </a:cxn>
                <a:cxn ang="0">
                  <a:pos x="158" y="1389"/>
                </a:cxn>
                <a:cxn ang="0">
                  <a:pos x="140" y="1351"/>
                </a:cxn>
                <a:cxn ang="0">
                  <a:pos x="123" y="1314"/>
                </a:cxn>
                <a:cxn ang="0">
                  <a:pos x="94" y="1241"/>
                </a:cxn>
                <a:cxn ang="0">
                  <a:pos x="70" y="1164"/>
                </a:cxn>
                <a:cxn ang="0">
                  <a:pos x="49" y="1083"/>
                </a:cxn>
                <a:cxn ang="0">
                  <a:pos x="32" y="997"/>
                </a:cxn>
                <a:cxn ang="0">
                  <a:pos x="19" y="910"/>
                </a:cxn>
                <a:cxn ang="0">
                  <a:pos x="8" y="822"/>
                </a:cxn>
                <a:cxn ang="0">
                  <a:pos x="2" y="732"/>
                </a:cxn>
                <a:cxn ang="0">
                  <a:pos x="0" y="641"/>
                </a:cxn>
                <a:cxn ang="0">
                  <a:pos x="2" y="551"/>
                </a:cxn>
                <a:cxn ang="0">
                  <a:pos x="8" y="463"/>
                </a:cxn>
                <a:cxn ang="0">
                  <a:pos x="18" y="375"/>
                </a:cxn>
                <a:cxn ang="0">
                  <a:pos x="31" y="292"/>
                </a:cxn>
                <a:cxn ang="0">
                  <a:pos x="48" y="212"/>
                </a:cxn>
                <a:cxn ang="0">
                  <a:pos x="69" y="136"/>
                </a:cxn>
                <a:cxn ang="0">
                  <a:pos x="94" y="65"/>
                </a:cxn>
                <a:cxn ang="0">
                  <a:pos x="123" y="0"/>
                </a:cxn>
                <a:cxn ang="0">
                  <a:pos x="230" y="56"/>
                </a:cxn>
              </a:cxnLst>
              <a:rect l="0" t="0" r="r" b="b"/>
              <a:pathLst>
                <a:path w="1103" h="2201">
                  <a:moveTo>
                    <a:pt x="230" y="56"/>
                  </a:moveTo>
                  <a:lnTo>
                    <a:pt x="1103" y="2072"/>
                  </a:lnTo>
                  <a:lnTo>
                    <a:pt x="1067" y="2201"/>
                  </a:lnTo>
                  <a:lnTo>
                    <a:pt x="1031" y="2186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80" y="2058"/>
                  </a:lnTo>
                  <a:lnTo>
                    <a:pt x="745" y="2036"/>
                  </a:lnTo>
                  <a:lnTo>
                    <a:pt x="711" y="2012"/>
                  </a:lnTo>
                  <a:lnTo>
                    <a:pt x="677" y="1988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9" y="1911"/>
                  </a:lnTo>
                  <a:lnTo>
                    <a:pt x="547" y="1884"/>
                  </a:lnTo>
                  <a:lnTo>
                    <a:pt x="515" y="1856"/>
                  </a:lnTo>
                  <a:lnTo>
                    <a:pt x="485" y="1827"/>
                  </a:lnTo>
                  <a:lnTo>
                    <a:pt x="455" y="1797"/>
                  </a:lnTo>
                  <a:lnTo>
                    <a:pt x="426" y="1767"/>
                  </a:lnTo>
                  <a:lnTo>
                    <a:pt x="397" y="1736"/>
                  </a:lnTo>
                  <a:lnTo>
                    <a:pt x="370" y="1705"/>
                  </a:lnTo>
                  <a:lnTo>
                    <a:pt x="342" y="1672"/>
                  </a:lnTo>
                  <a:lnTo>
                    <a:pt x="316" y="1638"/>
                  </a:lnTo>
                  <a:lnTo>
                    <a:pt x="291" y="1604"/>
                  </a:lnTo>
                  <a:lnTo>
                    <a:pt x="267" y="1571"/>
                  </a:lnTo>
                  <a:lnTo>
                    <a:pt x="243" y="1536"/>
                  </a:lnTo>
                  <a:lnTo>
                    <a:pt x="221" y="1500"/>
                  </a:lnTo>
                  <a:lnTo>
                    <a:pt x="199" y="1463"/>
                  </a:lnTo>
                  <a:lnTo>
                    <a:pt x="178" y="1427"/>
                  </a:lnTo>
                  <a:lnTo>
                    <a:pt x="158" y="1389"/>
                  </a:lnTo>
                  <a:lnTo>
                    <a:pt x="140" y="1351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70" y="1164"/>
                  </a:lnTo>
                  <a:lnTo>
                    <a:pt x="49" y="1083"/>
                  </a:lnTo>
                  <a:lnTo>
                    <a:pt x="32" y="997"/>
                  </a:lnTo>
                  <a:lnTo>
                    <a:pt x="19" y="910"/>
                  </a:lnTo>
                  <a:lnTo>
                    <a:pt x="8" y="822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1"/>
                  </a:lnTo>
                  <a:lnTo>
                    <a:pt x="8" y="463"/>
                  </a:lnTo>
                  <a:lnTo>
                    <a:pt x="18" y="375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9" y="136"/>
                  </a:lnTo>
                  <a:lnTo>
                    <a:pt x="94" y="65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87" name="Freeform 295"/>
            <p:cNvSpPr>
              <a:spLocks/>
            </p:cNvSpPr>
            <p:nvPr/>
          </p:nvSpPr>
          <p:spPr bwMode="auto">
            <a:xfrm>
              <a:off x="3367" y="3169"/>
              <a:ext cx="50" cy="122"/>
            </a:xfrm>
            <a:custGeom>
              <a:avLst/>
              <a:gdLst/>
              <a:ahLst/>
              <a:cxnLst>
                <a:cxn ang="0">
                  <a:pos x="230" y="56"/>
                </a:cxn>
                <a:cxn ang="0">
                  <a:pos x="1103" y="2072"/>
                </a:cxn>
                <a:cxn ang="0">
                  <a:pos x="1067" y="2202"/>
                </a:cxn>
                <a:cxn ang="0">
                  <a:pos x="1030" y="2187"/>
                </a:cxn>
                <a:cxn ang="0">
                  <a:pos x="994" y="2172"/>
                </a:cxn>
                <a:cxn ang="0">
                  <a:pos x="958" y="2155"/>
                </a:cxn>
                <a:cxn ang="0">
                  <a:pos x="921" y="2138"/>
                </a:cxn>
                <a:cxn ang="0">
                  <a:pos x="886" y="2119"/>
                </a:cxn>
                <a:cxn ang="0">
                  <a:pos x="850" y="2100"/>
                </a:cxn>
                <a:cxn ang="0">
                  <a:pos x="814" y="2079"/>
                </a:cxn>
                <a:cxn ang="0">
                  <a:pos x="779" y="2058"/>
                </a:cxn>
                <a:cxn ang="0">
                  <a:pos x="745" y="2036"/>
                </a:cxn>
                <a:cxn ang="0">
                  <a:pos x="711" y="2013"/>
                </a:cxn>
                <a:cxn ang="0">
                  <a:pos x="676" y="1989"/>
                </a:cxn>
                <a:cxn ang="0">
                  <a:pos x="644" y="1964"/>
                </a:cxn>
                <a:cxn ang="0">
                  <a:pos x="610" y="1939"/>
                </a:cxn>
                <a:cxn ang="0">
                  <a:pos x="578" y="1912"/>
                </a:cxn>
                <a:cxn ang="0">
                  <a:pos x="547" y="1884"/>
                </a:cxn>
                <a:cxn ang="0">
                  <a:pos x="515" y="1857"/>
                </a:cxn>
                <a:cxn ang="0">
                  <a:pos x="485" y="1827"/>
                </a:cxn>
                <a:cxn ang="0">
                  <a:pos x="455" y="1798"/>
                </a:cxn>
                <a:cxn ang="0">
                  <a:pos x="425" y="1767"/>
                </a:cxn>
                <a:cxn ang="0">
                  <a:pos x="397" y="1737"/>
                </a:cxn>
                <a:cxn ang="0">
                  <a:pos x="369" y="1705"/>
                </a:cxn>
                <a:cxn ang="0">
                  <a:pos x="342" y="1672"/>
                </a:cxn>
                <a:cxn ang="0">
                  <a:pos x="316" y="1639"/>
                </a:cxn>
                <a:cxn ang="0">
                  <a:pos x="291" y="1605"/>
                </a:cxn>
                <a:cxn ang="0">
                  <a:pos x="266" y="1571"/>
                </a:cxn>
                <a:cxn ang="0">
                  <a:pos x="243" y="1536"/>
                </a:cxn>
                <a:cxn ang="0">
                  <a:pos x="220" y="1500"/>
                </a:cxn>
                <a:cxn ang="0">
                  <a:pos x="199" y="1464"/>
                </a:cxn>
                <a:cxn ang="0">
                  <a:pos x="178" y="1428"/>
                </a:cxn>
                <a:cxn ang="0">
                  <a:pos x="158" y="1390"/>
                </a:cxn>
                <a:cxn ang="0">
                  <a:pos x="140" y="1352"/>
                </a:cxn>
                <a:cxn ang="0">
                  <a:pos x="123" y="1314"/>
                </a:cxn>
                <a:cxn ang="0">
                  <a:pos x="94" y="1241"/>
                </a:cxn>
                <a:cxn ang="0">
                  <a:pos x="69" y="1164"/>
                </a:cxn>
                <a:cxn ang="0">
                  <a:pos x="49" y="1083"/>
                </a:cxn>
                <a:cxn ang="0">
                  <a:pos x="32" y="998"/>
                </a:cxn>
                <a:cxn ang="0">
                  <a:pos x="18" y="910"/>
                </a:cxn>
                <a:cxn ang="0">
                  <a:pos x="8" y="823"/>
                </a:cxn>
                <a:cxn ang="0">
                  <a:pos x="2" y="732"/>
                </a:cxn>
                <a:cxn ang="0">
                  <a:pos x="0" y="641"/>
                </a:cxn>
                <a:cxn ang="0">
                  <a:pos x="2" y="552"/>
                </a:cxn>
                <a:cxn ang="0">
                  <a:pos x="8" y="463"/>
                </a:cxn>
                <a:cxn ang="0">
                  <a:pos x="17" y="376"/>
                </a:cxn>
                <a:cxn ang="0">
                  <a:pos x="31" y="292"/>
                </a:cxn>
                <a:cxn ang="0">
                  <a:pos x="48" y="212"/>
                </a:cxn>
                <a:cxn ang="0">
                  <a:pos x="68" y="136"/>
                </a:cxn>
                <a:cxn ang="0">
                  <a:pos x="94" y="66"/>
                </a:cxn>
                <a:cxn ang="0">
                  <a:pos x="123" y="0"/>
                </a:cxn>
                <a:cxn ang="0">
                  <a:pos x="230" y="56"/>
                </a:cxn>
              </a:cxnLst>
              <a:rect l="0" t="0" r="r" b="b"/>
              <a:pathLst>
                <a:path w="1103" h="2202">
                  <a:moveTo>
                    <a:pt x="230" y="56"/>
                  </a:moveTo>
                  <a:lnTo>
                    <a:pt x="1103" y="2072"/>
                  </a:lnTo>
                  <a:lnTo>
                    <a:pt x="1067" y="2202"/>
                  </a:lnTo>
                  <a:lnTo>
                    <a:pt x="1030" y="2187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79" y="2058"/>
                  </a:lnTo>
                  <a:lnTo>
                    <a:pt x="745" y="2036"/>
                  </a:lnTo>
                  <a:lnTo>
                    <a:pt x="711" y="2013"/>
                  </a:lnTo>
                  <a:lnTo>
                    <a:pt x="676" y="1989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8" y="1912"/>
                  </a:lnTo>
                  <a:lnTo>
                    <a:pt x="547" y="1884"/>
                  </a:lnTo>
                  <a:lnTo>
                    <a:pt x="515" y="1857"/>
                  </a:lnTo>
                  <a:lnTo>
                    <a:pt x="485" y="1827"/>
                  </a:lnTo>
                  <a:lnTo>
                    <a:pt x="455" y="1798"/>
                  </a:lnTo>
                  <a:lnTo>
                    <a:pt x="425" y="1767"/>
                  </a:lnTo>
                  <a:lnTo>
                    <a:pt x="397" y="1737"/>
                  </a:lnTo>
                  <a:lnTo>
                    <a:pt x="369" y="1705"/>
                  </a:lnTo>
                  <a:lnTo>
                    <a:pt x="342" y="1672"/>
                  </a:lnTo>
                  <a:lnTo>
                    <a:pt x="316" y="1639"/>
                  </a:lnTo>
                  <a:lnTo>
                    <a:pt x="291" y="1605"/>
                  </a:lnTo>
                  <a:lnTo>
                    <a:pt x="266" y="1571"/>
                  </a:lnTo>
                  <a:lnTo>
                    <a:pt x="243" y="1536"/>
                  </a:lnTo>
                  <a:lnTo>
                    <a:pt x="220" y="1500"/>
                  </a:lnTo>
                  <a:lnTo>
                    <a:pt x="199" y="1464"/>
                  </a:lnTo>
                  <a:lnTo>
                    <a:pt x="178" y="1428"/>
                  </a:lnTo>
                  <a:lnTo>
                    <a:pt x="158" y="1390"/>
                  </a:lnTo>
                  <a:lnTo>
                    <a:pt x="140" y="1352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69" y="1164"/>
                  </a:lnTo>
                  <a:lnTo>
                    <a:pt x="49" y="1083"/>
                  </a:lnTo>
                  <a:lnTo>
                    <a:pt x="32" y="998"/>
                  </a:lnTo>
                  <a:lnTo>
                    <a:pt x="18" y="910"/>
                  </a:lnTo>
                  <a:lnTo>
                    <a:pt x="8" y="823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2"/>
                  </a:lnTo>
                  <a:lnTo>
                    <a:pt x="8" y="463"/>
                  </a:lnTo>
                  <a:lnTo>
                    <a:pt x="17" y="376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8" y="136"/>
                  </a:lnTo>
                  <a:lnTo>
                    <a:pt x="94" y="66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88" name="Freeform 296"/>
            <p:cNvSpPr>
              <a:spLocks/>
            </p:cNvSpPr>
            <p:nvPr/>
          </p:nvSpPr>
          <p:spPr bwMode="auto">
            <a:xfrm>
              <a:off x="3544" y="3074"/>
              <a:ext cx="52" cy="121"/>
            </a:xfrm>
            <a:custGeom>
              <a:avLst/>
              <a:gdLst/>
              <a:ahLst/>
              <a:cxnLst>
                <a:cxn ang="0">
                  <a:pos x="917" y="2127"/>
                </a:cxn>
                <a:cxn ang="0">
                  <a:pos x="0" y="131"/>
                </a:cxn>
                <a:cxn ang="0">
                  <a:pos x="32" y="0"/>
                </a:cxn>
                <a:cxn ang="0">
                  <a:pos x="69" y="14"/>
                </a:cxn>
                <a:cxn ang="0">
                  <a:pos x="106" y="29"/>
                </a:cxn>
                <a:cxn ang="0">
                  <a:pos x="142" y="44"/>
                </a:cxn>
                <a:cxn ang="0">
                  <a:pos x="179" y="60"/>
                </a:cxn>
                <a:cxn ang="0">
                  <a:pos x="216" y="78"/>
                </a:cxn>
                <a:cxn ang="0">
                  <a:pos x="252" y="96"/>
                </a:cxn>
                <a:cxn ang="0">
                  <a:pos x="287" y="116"/>
                </a:cxn>
                <a:cxn ang="0">
                  <a:pos x="323" y="136"/>
                </a:cxn>
                <a:cxn ang="0">
                  <a:pos x="358" y="159"/>
                </a:cxn>
                <a:cxn ang="0">
                  <a:pos x="392" y="181"/>
                </a:cxn>
                <a:cxn ang="0">
                  <a:pos x="427" y="204"/>
                </a:cxn>
                <a:cxn ang="0">
                  <a:pos x="461" y="228"/>
                </a:cxn>
                <a:cxn ang="0">
                  <a:pos x="494" y="252"/>
                </a:cxn>
                <a:cxn ang="0">
                  <a:pos x="527" y="279"/>
                </a:cxn>
                <a:cxn ang="0">
                  <a:pos x="560" y="305"/>
                </a:cxn>
                <a:cxn ang="0">
                  <a:pos x="591" y="332"/>
                </a:cxn>
                <a:cxn ang="0">
                  <a:pos x="623" y="361"/>
                </a:cxn>
                <a:cxn ang="0">
                  <a:pos x="653" y="389"/>
                </a:cxn>
                <a:cxn ang="0">
                  <a:pos x="683" y="419"/>
                </a:cxn>
                <a:cxn ang="0">
                  <a:pos x="713" y="449"/>
                </a:cxn>
                <a:cxn ang="0">
                  <a:pos x="741" y="481"/>
                </a:cxn>
                <a:cxn ang="0">
                  <a:pos x="769" y="513"/>
                </a:cxn>
                <a:cxn ang="0">
                  <a:pos x="795" y="545"/>
                </a:cxn>
                <a:cxn ang="0">
                  <a:pos x="822" y="578"/>
                </a:cxn>
                <a:cxn ang="0">
                  <a:pos x="846" y="612"/>
                </a:cxn>
                <a:cxn ang="0">
                  <a:pos x="871" y="647"/>
                </a:cxn>
                <a:cxn ang="0">
                  <a:pos x="894" y="681"/>
                </a:cxn>
                <a:cxn ang="0">
                  <a:pos x="917" y="717"/>
                </a:cxn>
                <a:cxn ang="0">
                  <a:pos x="938" y="754"/>
                </a:cxn>
                <a:cxn ang="0">
                  <a:pos x="958" y="791"/>
                </a:cxn>
                <a:cxn ang="0">
                  <a:pos x="978" y="828"/>
                </a:cxn>
                <a:cxn ang="0">
                  <a:pos x="996" y="866"/>
                </a:cxn>
                <a:cxn ang="0">
                  <a:pos x="1026" y="938"/>
                </a:cxn>
                <a:cxn ang="0">
                  <a:pos x="1052" y="1015"/>
                </a:cxn>
                <a:cxn ang="0">
                  <a:pos x="1075" y="1096"/>
                </a:cxn>
                <a:cxn ang="0">
                  <a:pos x="1094" y="1180"/>
                </a:cxn>
                <a:cxn ang="0">
                  <a:pos x="1109" y="1266"/>
                </a:cxn>
                <a:cxn ang="0">
                  <a:pos x="1121" y="1356"/>
                </a:cxn>
                <a:cxn ang="0">
                  <a:pos x="1129" y="1446"/>
                </a:cxn>
                <a:cxn ang="0">
                  <a:pos x="1133" y="1536"/>
                </a:cxn>
                <a:cxn ang="0">
                  <a:pos x="1133" y="1626"/>
                </a:cxn>
                <a:cxn ang="0">
                  <a:pos x="1130" y="1716"/>
                </a:cxn>
                <a:cxn ang="0">
                  <a:pos x="1122" y="1802"/>
                </a:cxn>
                <a:cxn ang="0">
                  <a:pos x="1110" y="1886"/>
                </a:cxn>
                <a:cxn ang="0">
                  <a:pos x="1095" y="1967"/>
                </a:cxn>
                <a:cxn ang="0">
                  <a:pos x="1076" y="2043"/>
                </a:cxn>
                <a:cxn ang="0">
                  <a:pos x="1052" y="2115"/>
                </a:cxn>
                <a:cxn ang="0">
                  <a:pos x="1025" y="2181"/>
                </a:cxn>
                <a:cxn ang="0">
                  <a:pos x="917" y="2127"/>
                </a:cxn>
              </a:cxnLst>
              <a:rect l="0" t="0" r="r" b="b"/>
              <a:pathLst>
                <a:path w="1133" h="2181">
                  <a:moveTo>
                    <a:pt x="917" y="2127"/>
                  </a:moveTo>
                  <a:lnTo>
                    <a:pt x="0" y="131"/>
                  </a:lnTo>
                  <a:lnTo>
                    <a:pt x="32" y="0"/>
                  </a:lnTo>
                  <a:lnTo>
                    <a:pt x="69" y="14"/>
                  </a:lnTo>
                  <a:lnTo>
                    <a:pt x="106" y="29"/>
                  </a:lnTo>
                  <a:lnTo>
                    <a:pt x="142" y="44"/>
                  </a:lnTo>
                  <a:lnTo>
                    <a:pt x="179" y="60"/>
                  </a:lnTo>
                  <a:lnTo>
                    <a:pt x="216" y="78"/>
                  </a:lnTo>
                  <a:lnTo>
                    <a:pt x="252" y="96"/>
                  </a:lnTo>
                  <a:lnTo>
                    <a:pt x="287" y="116"/>
                  </a:lnTo>
                  <a:lnTo>
                    <a:pt x="323" y="136"/>
                  </a:lnTo>
                  <a:lnTo>
                    <a:pt x="358" y="159"/>
                  </a:lnTo>
                  <a:lnTo>
                    <a:pt x="392" y="181"/>
                  </a:lnTo>
                  <a:lnTo>
                    <a:pt x="427" y="204"/>
                  </a:lnTo>
                  <a:lnTo>
                    <a:pt x="461" y="228"/>
                  </a:lnTo>
                  <a:lnTo>
                    <a:pt x="494" y="252"/>
                  </a:lnTo>
                  <a:lnTo>
                    <a:pt x="527" y="279"/>
                  </a:lnTo>
                  <a:lnTo>
                    <a:pt x="560" y="305"/>
                  </a:lnTo>
                  <a:lnTo>
                    <a:pt x="591" y="332"/>
                  </a:lnTo>
                  <a:lnTo>
                    <a:pt x="623" y="361"/>
                  </a:lnTo>
                  <a:lnTo>
                    <a:pt x="653" y="389"/>
                  </a:lnTo>
                  <a:lnTo>
                    <a:pt x="683" y="419"/>
                  </a:lnTo>
                  <a:lnTo>
                    <a:pt x="713" y="449"/>
                  </a:lnTo>
                  <a:lnTo>
                    <a:pt x="741" y="481"/>
                  </a:lnTo>
                  <a:lnTo>
                    <a:pt x="769" y="513"/>
                  </a:lnTo>
                  <a:lnTo>
                    <a:pt x="795" y="545"/>
                  </a:lnTo>
                  <a:lnTo>
                    <a:pt x="822" y="578"/>
                  </a:lnTo>
                  <a:lnTo>
                    <a:pt x="846" y="612"/>
                  </a:lnTo>
                  <a:lnTo>
                    <a:pt x="871" y="647"/>
                  </a:lnTo>
                  <a:lnTo>
                    <a:pt x="894" y="681"/>
                  </a:lnTo>
                  <a:lnTo>
                    <a:pt x="917" y="717"/>
                  </a:lnTo>
                  <a:lnTo>
                    <a:pt x="938" y="754"/>
                  </a:lnTo>
                  <a:lnTo>
                    <a:pt x="958" y="791"/>
                  </a:lnTo>
                  <a:lnTo>
                    <a:pt x="978" y="828"/>
                  </a:lnTo>
                  <a:lnTo>
                    <a:pt x="996" y="866"/>
                  </a:lnTo>
                  <a:lnTo>
                    <a:pt x="1026" y="938"/>
                  </a:lnTo>
                  <a:lnTo>
                    <a:pt x="1052" y="1015"/>
                  </a:lnTo>
                  <a:lnTo>
                    <a:pt x="1075" y="1096"/>
                  </a:lnTo>
                  <a:lnTo>
                    <a:pt x="1094" y="1180"/>
                  </a:lnTo>
                  <a:lnTo>
                    <a:pt x="1109" y="1266"/>
                  </a:lnTo>
                  <a:lnTo>
                    <a:pt x="1121" y="1356"/>
                  </a:lnTo>
                  <a:lnTo>
                    <a:pt x="1129" y="1446"/>
                  </a:lnTo>
                  <a:lnTo>
                    <a:pt x="1133" y="1536"/>
                  </a:lnTo>
                  <a:lnTo>
                    <a:pt x="1133" y="1626"/>
                  </a:lnTo>
                  <a:lnTo>
                    <a:pt x="1130" y="1716"/>
                  </a:lnTo>
                  <a:lnTo>
                    <a:pt x="1122" y="1802"/>
                  </a:lnTo>
                  <a:lnTo>
                    <a:pt x="1110" y="1886"/>
                  </a:lnTo>
                  <a:lnTo>
                    <a:pt x="1095" y="1967"/>
                  </a:lnTo>
                  <a:lnTo>
                    <a:pt x="1076" y="2043"/>
                  </a:lnTo>
                  <a:lnTo>
                    <a:pt x="1052" y="2115"/>
                  </a:lnTo>
                  <a:lnTo>
                    <a:pt x="1025" y="2181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89" name="Freeform 297"/>
            <p:cNvSpPr>
              <a:spLocks/>
            </p:cNvSpPr>
            <p:nvPr/>
          </p:nvSpPr>
          <p:spPr bwMode="auto">
            <a:xfrm>
              <a:off x="3544" y="3074"/>
              <a:ext cx="51" cy="122"/>
            </a:xfrm>
            <a:custGeom>
              <a:avLst/>
              <a:gdLst/>
              <a:ahLst/>
              <a:cxnLst>
                <a:cxn ang="0">
                  <a:pos x="918" y="2126"/>
                </a:cxn>
                <a:cxn ang="0">
                  <a:pos x="0" y="130"/>
                </a:cxn>
                <a:cxn ang="0">
                  <a:pos x="33" y="0"/>
                </a:cxn>
                <a:cxn ang="0">
                  <a:pos x="70" y="13"/>
                </a:cxn>
                <a:cxn ang="0">
                  <a:pos x="107" y="28"/>
                </a:cxn>
                <a:cxn ang="0">
                  <a:pos x="143" y="43"/>
                </a:cxn>
                <a:cxn ang="0">
                  <a:pos x="180" y="60"/>
                </a:cxn>
                <a:cxn ang="0">
                  <a:pos x="217" y="78"/>
                </a:cxn>
                <a:cxn ang="0">
                  <a:pos x="252" y="96"/>
                </a:cxn>
                <a:cxn ang="0">
                  <a:pos x="288" y="116"/>
                </a:cxn>
                <a:cxn ang="0">
                  <a:pos x="324" y="136"/>
                </a:cxn>
                <a:cxn ang="0">
                  <a:pos x="359" y="158"/>
                </a:cxn>
                <a:cxn ang="0">
                  <a:pos x="393" y="180"/>
                </a:cxn>
                <a:cxn ang="0">
                  <a:pos x="428" y="203"/>
                </a:cxn>
                <a:cxn ang="0">
                  <a:pos x="462" y="227"/>
                </a:cxn>
                <a:cxn ang="0">
                  <a:pos x="495" y="252"/>
                </a:cxn>
                <a:cxn ang="0">
                  <a:pos x="528" y="278"/>
                </a:cxn>
                <a:cxn ang="0">
                  <a:pos x="561" y="304"/>
                </a:cxn>
                <a:cxn ang="0">
                  <a:pos x="592" y="332"/>
                </a:cxn>
                <a:cxn ang="0">
                  <a:pos x="624" y="360"/>
                </a:cxn>
                <a:cxn ang="0">
                  <a:pos x="654" y="389"/>
                </a:cxn>
                <a:cxn ang="0">
                  <a:pos x="684" y="418"/>
                </a:cxn>
                <a:cxn ang="0">
                  <a:pos x="714" y="449"/>
                </a:cxn>
                <a:cxn ang="0">
                  <a:pos x="742" y="480"/>
                </a:cxn>
                <a:cxn ang="0">
                  <a:pos x="770" y="512"/>
                </a:cxn>
                <a:cxn ang="0">
                  <a:pos x="796" y="545"/>
                </a:cxn>
                <a:cxn ang="0">
                  <a:pos x="823" y="577"/>
                </a:cxn>
                <a:cxn ang="0">
                  <a:pos x="847" y="611"/>
                </a:cxn>
                <a:cxn ang="0">
                  <a:pos x="872" y="646"/>
                </a:cxn>
                <a:cxn ang="0">
                  <a:pos x="895" y="681"/>
                </a:cxn>
                <a:cxn ang="0">
                  <a:pos x="918" y="717"/>
                </a:cxn>
                <a:cxn ang="0">
                  <a:pos x="939" y="754"/>
                </a:cxn>
                <a:cxn ang="0">
                  <a:pos x="959" y="790"/>
                </a:cxn>
                <a:cxn ang="0">
                  <a:pos x="979" y="827"/>
                </a:cxn>
                <a:cxn ang="0">
                  <a:pos x="997" y="865"/>
                </a:cxn>
                <a:cxn ang="0">
                  <a:pos x="1027" y="937"/>
                </a:cxn>
                <a:cxn ang="0">
                  <a:pos x="1053" y="1014"/>
                </a:cxn>
                <a:cxn ang="0">
                  <a:pos x="1076" y="1095"/>
                </a:cxn>
                <a:cxn ang="0">
                  <a:pos x="1095" y="1179"/>
                </a:cxn>
                <a:cxn ang="0">
                  <a:pos x="1110" y="1266"/>
                </a:cxn>
                <a:cxn ang="0">
                  <a:pos x="1122" y="1355"/>
                </a:cxn>
                <a:cxn ang="0">
                  <a:pos x="1130" y="1445"/>
                </a:cxn>
                <a:cxn ang="0">
                  <a:pos x="1134" y="1536"/>
                </a:cxn>
                <a:cxn ang="0">
                  <a:pos x="1134" y="1625"/>
                </a:cxn>
                <a:cxn ang="0">
                  <a:pos x="1131" y="1715"/>
                </a:cxn>
                <a:cxn ang="0">
                  <a:pos x="1123" y="1801"/>
                </a:cxn>
                <a:cxn ang="0">
                  <a:pos x="1111" y="1886"/>
                </a:cxn>
                <a:cxn ang="0">
                  <a:pos x="1096" y="1966"/>
                </a:cxn>
                <a:cxn ang="0">
                  <a:pos x="1077" y="2043"/>
                </a:cxn>
                <a:cxn ang="0">
                  <a:pos x="1053" y="2115"/>
                </a:cxn>
                <a:cxn ang="0">
                  <a:pos x="1026" y="2180"/>
                </a:cxn>
                <a:cxn ang="0">
                  <a:pos x="918" y="2126"/>
                </a:cxn>
              </a:cxnLst>
              <a:rect l="0" t="0" r="r" b="b"/>
              <a:pathLst>
                <a:path w="1134" h="2180">
                  <a:moveTo>
                    <a:pt x="918" y="2126"/>
                  </a:moveTo>
                  <a:lnTo>
                    <a:pt x="0" y="130"/>
                  </a:lnTo>
                  <a:lnTo>
                    <a:pt x="33" y="0"/>
                  </a:lnTo>
                  <a:lnTo>
                    <a:pt x="70" y="13"/>
                  </a:lnTo>
                  <a:lnTo>
                    <a:pt x="107" y="28"/>
                  </a:lnTo>
                  <a:lnTo>
                    <a:pt x="143" y="43"/>
                  </a:lnTo>
                  <a:lnTo>
                    <a:pt x="180" y="60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9" y="158"/>
                  </a:lnTo>
                  <a:lnTo>
                    <a:pt x="393" y="180"/>
                  </a:lnTo>
                  <a:lnTo>
                    <a:pt x="428" y="203"/>
                  </a:lnTo>
                  <a:lnTo>
                    <a:pt x="462" y="227"/>
                  </a:lnTo>
                  <a:lnTo>
                    <a:pt x="495" y="252"/>
                  </a:lnTo>
                  <a:lnTo>
                    <a:pt x="528" y="278"/>
                  </a:lnTo>
                  <a:lnTo>
                    <a:pt x="561" y="304"/>
                  </a:lnTo>
                  <a:lnTo>
                    <a:pt x="592" y="332"/>
                  </a:lnTo>
                  <a:lnTo>
                    <a:pt x="624" y="360"/>
                  </a:lnTo>
                  <a:lnTo>
                    <a:pt x="654" y="389"/>
                  </a:lnTo>
                  <a:lnTo>
                    <a:pt x="684" y="418"/>
                  </a:lnTo>
                  <a:lnTo>
                    <a:pt x="714" y="449"/>
                  </a:lnTo>
                  <a:lnTo>
                    <a:pt x="742" y="480"/>
                  </a:lnTo>
                  <a:lnTo>
                    <a:pt x="770" y="512"/>
                  </a:lnTo>
                  <a:lnTo>
                    <a:pt x="796" y="545"/>
                  </a:lnTo>
                  <a:lnTo>
                    <a:pt x="823" y="577"/>
                  </a:lnTo>
                  <a:lnTo>
                    <a:pt x="847" y="611"/>
                  </a:lnTo>
                  <a:lnTo>
                    <a:pt x="872" y="646"/>
                  </a:lnTo>
                  <a:lnTo>
                    <a:pt x="895" y="681"/>
                  </a:lnTo>
                  <a:lnTo>
                    <a:pt x="918" y="717"/>
                  </a:lnTo>
                  <a:lnTo>
                    <a:pt x="939" y="754"/>
                  </a:lnTo>
                  <a:lnTo>
                    <a:pt x="959" y="790"/>
                  </a:lnTo>
                  <a:lnTo>
                    <a:pt x="979" y="827"/>
                  </a:lnTo>
                  <a:lnTo>
                    <a:pt x="997" y="865"/>
                  </a:lnTo>
                  <a:lnTo>
                    <a:pt x="1027" y="937"/>
                  </a:lnTo>
                  <a:lnTo>
                    <a:pt x="1053" y="1014"/>
                  </a:lnTo>
                  <a:lnTo>
                    <a:pt x="1076" y="1095"/>
                  </a:lnTo>
                  <a:lnTo>
                    <a:pt x="1095" y="1179"/>
                  </a:lnTo>
                  <a:lnTo>
                    <a:pt x="1110" y="1266"/>
                  </a:lnTo>
                  <a:lnTo>
                    <a:pt x="1122" y="1355"/>
                  </a:lnTo>
                  <a:lnTo>
                    <a:pt x="1130" y="1445"/>
                  </a:lnTo>
                  <a:lnTo>
                    <a:pt x="1134" y="1536"/>
                  </a:lnTo>
                  <a:lnTo>
                    <a:pt x="1134" y="1625"/>
                  </a:lnTo>
                  <a:lnTo>
                    <a:pt x="1131" y="1715"/>
                  </a:lnTo>
                  <a:lnTo>
                    <a:pt x="1123" y="1801"/>
                  </a:lnTo>
                  <a:lnTo>
                    <a:pt x="1111" y="1886"/>
                  </a:lnTo>
                  <a:lnTo>
                    <a:pt x="1096" y="1966"/>
                  </a:lnTo>
                  <a:lnTo>
                    <a:pt x="1077" y="2043"/>
                  </a:lnTo>
                  <a:lnTo>
                    <a:pt x="1053" y="2115"/>
                  </a:lnTo>
                  <a:lnTo>
                    <a:pt x="1026" y="2180"/>
                  </a:lnTo>
                  <a:lnTo>
                    <a:pt x="918" y="212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90" name="Freeform 298"/>
            <p:cNvSpPr>
              <a:spLocks/>
            </p:cNvSpPr>
            <p:nvPr/>
          </p:nvSpPr>
          <p:spPr bwMode="auto">
            <a:xfrm>
              <a:off x="3426" y="3144"/>
              <a:ext cx="164" cy="228"/>
            </a:xfrm>
            <a:custGeom>
              <a:avLst/>
              <a:gdLst/>
              <a:ahLst/>
              <a:cxnLst>
                <a:cxn ang="0">
                  <a:pos x="1404" y="4112"/>
                </a:cxn>
                <a:cxn ang="0">
                  <a:pos x="3622" y="3023"/>
                </a:cxn>
                <a:cxn ang="0">
                  <a:pos x="2218" y="0"/>
                </a:cxn>
                <a:cxn ang="0">
                  <a:pos x="0" y="989"/>
                </a:cxn>
                <a:cxn ang="0">
                  <a:pos x="1404" y="4112"/>
                </a:cxn>
              </a:cxnLst>
              <a:rect l="0" t="0" r="r" b="b"/>
              <a:pathLst>
                <a:path w="3622" h="4112">
                  <a:moveTo>
                    <a:pt x="1404" y="4112"/>
                  </a:moveTo>
                  <a:lnTo>
                    <a:pt x="3622" y="3023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2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91" name="Freeform 299"/>
            <p:cNvSpPr>
              <a:spLocks/>
            </p:cNvSpPr>
            <p:nvPr/>
          </p:nvSpPr>
          <p:spPr bwMode="auto">
            <a:xfrm>
              <a:off x="3426" y="3141"/>
              <a:ext cx="164" cy="228"/>
            </a:xfrm>
            <a:custGeom>
              <a:avLst/>
              <a:gdLst/>
              <a:ahLst/>
              <a:cxnLst>
                <a:cxn ang="0">
                  <a:pos x="1404" y="4113"/>
                </a:cxn>
                <a:cxn ang="0">
                  <a:pos x="3622" y="3024"/>
                </a:cxn>
                <a:cxn ang="0">
                  <a:pos x="2218" y="0"/>
                </a:cxn>
                <a:cxn ang="0">
                  <a:pos x="0" y="989"/>
                </a:cxn>
                <a:cxn ang="0">
                  <a:pos x="1404" y="4113"/>
                </a:cxn>
              </a:cxnLst>
              <a:rect l="0" t="0" r="r" b="b"/>
              <a:pathLst>
                <a:path w="3622" h="4113">
                  <a:moveTo>
                    <a:pt x="1404" y="4113"/>
                  </a:moveTo>
                  <a:lnTo>
                    <a:pt x="3622" y="3024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3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92" name="Freeform 300"/>
            <p:cNvSpPr>
              <a:spLocks/>
            </p:cNvSpPr>
            <p:nvPr/>
          </p:nvSpPr>
          <p:spPr bwMode="auto">
            <a:xfrm>
              <a:off x="3432" y="3146"/>
              <a:ext cx="157" cy="218"/>
            </a:xfrm>
            <a:custGeom>
              <a:avLst/>
              <a:gdLst/>
              <a:ahLst/>
              <a:cxnLst>
                <a:cxn ang="0">
                  <a:pos x="1335" y="3913"/>
                </a:cxn>
                <a:cxn ang="0">
                  <a:pos x="3446" y="2878"/>
                </a:cxn>
                <a:cxn ang="0">
                  <a:pos x="2111" y="0"/>
                </a:cxn>
                <a:cxn ang="0">
                  <a:pos x="0" y="942"/>
                </a:cxn>
                <a:cxn ang="0">
                  <a:pos x="1335" y="3913"/>
                </a:cxn>
              </a:cxnLst>
              <a:rect l="0" t="0" r="r" b="b"/>
              <a:pathLst>
                <a:path w="3446" h="3913">
                  <a:moveTo>
                    <a:pt x="1335" y="3913"/>
                  </a:moveTo>
                  <a:lnTo>
                    <a:pt x="3446" y="2878"/>
                  </a:lnTo>
                  <a:lnTo>
                    <a:pt x="2111" y="0"/>
                  </a:lnTo>
                  <a:lnTo>
                    <a:pt x="0" y="942"/>
                  </a:lnTo>
                  <a:lnTo>
                    <a:pt x="1335" y="3913"/>
                  </a:lnTo>
                  <a:close/>
                </a:path>
              </a:pathLst>
            </a:custGeom>
            <a:solidFill>
              <a:srgbClr val="1A78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93" name="Freeform 301"/>
            <p:cNvSpPr>
              <a:spLocks/>
            </p:cNvSpPr>
            <p:nvPr/>
          </p:nvSpPr>
          <p:spPr bwMode="auto">
            <a:xfrm>
              <a:off x="3439" y="3109"/>
              <a:ext cx="19" cy="19"/>
            </a:xfrm>
            <a:custGeom>
              <a:avLst/>
              <a:gdLst/>
              <a:ahLst/>
              <a:cxnLst>
                <a:cxn ang="0">
                  <a:pos x="431" y="186"/>
                </a:cxn>
                <a:cxn ang="0">
                  <a:pos x="79" y="343"/>
                </a:cxn>
                <a:cxn ang="0">
                  <a:pos x="0" y="157"/>
                </a:cxn>
                <a:cxn ang="0">
                  <a:pos x="352" y="0"/>
                </a:cxn>
                <a:cxn ang="0">
                  <a:pos x="431" y="186"/>
                </a:cxn>
              </a:cxnLst>
              <a:rect l="0" t="0" r="r" b="b"/>
              <a:pathLst>
                <a:path w="431" h="343">
                  <a:moveTo>
                    <a:pt x="431" y="186"/>
                  </a:moveTo>
                  <a:lnTo>
                    <a:pt x="79" y="343"/>
                  </a:lnTo>
                  <a:lnTo>
                    <a:pt x="0" y="157"/>
                  </a:lnTo>
                  <a:lnTo>
                    <a:pt x="352" y="0"/>
                  </a:lnTo>
                  <a:lnTo>
                    <a:pt x="431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94" name="Freeform 302"/>
            <p:cNvSpPr>
              <a:spLocks/>
            </p:cNvSpPr>
            <p:nvPr/>
          </p:nvSpPr>
          <p:spPr bwMode="auto">
            <a:xfrm>
              <a:off x="3442" y="3112"/>
              <a:ext cx="16" cy="15"/>
            </a:xfrm>
            <a:custGeom>
              <a:avLst/>
              <a:gdLst/>
              <a:ahLst/>
              <a:cxnLst>
                <a:cxn ang="0">
                  <a:pos x="347" y="126"/>
                </a:cxn>
                <a:cxn ang="0">
                  <a:pos x="53" y="257"/>
                </a:cxn>
                <a:cxn ang="0">
                  <a:pos x="0" y="132"/>
                </a:cxn>
                <a:cxn ang="0">
                  <a:pos x="294" y="0"/>
                </a:cxn>
                <a:cxn ang="0">
                  <a:pos x="347" y="126"/>
                </a:cxn>
              </a:cxnLst>
              <a:rect l="0" t="0" r="r" b="b"/>
              <a:pathLst>
                <a:path w="347" h="257">
                  <a:moveTo>
                    <a:pt x="347" y="126"/>
                  </a:moveTo>
                  <a:lnTo>
                    <a:pt x="53" y="257"/>
                  </a:lnTo>
                  <a:lnTo>
                    <a:pt x="0" y="132"/>
                  </a:lnTo>
                  <a:lnTo>
                    <a:pt x="294" y="0"/>
                  </a:lnTo>
                  <a:lnTo>
                    <a:pt x="347" y="12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95" name="Freeform 303"/>
            <p:cNvSpPr>
              <a:spLocks/>
            </p:cNvSpPr>
            <p:nvPr/>
          </p:nvSpPr>
          <p:spPr bwMode="auto">
            <a:xfrm>
              <a:off x="3447" y="3110"/>
              <a:ext cx="10" cy="13"/>
            </a:xfrm>
            <a:custGeom>
              <a:avLst/>
              <a:gdLst/>
              <a:ahLst/>
              <a:cxnLst>
                <a:cxn ang="0">
                  <a:pos x="5" y="73"/>
                </a:cxn>
                <a:cxn ang="0">
                  <a:pos x="167" y="0"/>
                </a:cxn>
                <a:cxn ang="0">
                  <a:pos x="171" y="0"/>
                </a:cxn>
                <a:cxn ang="0">
                  <a:pos x="175" y="2"/>
                </a:cxn>
                <a:cxn ang="0">
                  <a:pos x="180" y="6"/>
                </a:cxn>
                <a:cxn ang="0">
                  <a:pos x="183" y="13"/>
                </a:cxn>
                <a:cxn ang="0">
                  <a:pos x="236" y="141"/>
                </a:cxn>
                <a:cxn ang="0">
                  <a:pos x="238" y="147"/>
                </a:cxn>
                <a:cxn ang="0">
                  <a:pos x="238" y="154"/>
                </a:cxn>
                <a:cxn ang="0">
                  <a:pos x="237" y="159"/>
                </a:cxn>
                <a:cxn ang="0">
                  <a:pos x="234" y="162"/>
                </a:cxn>
                <a:cxn ang="0">
                  <a:pos x="73" y="234"/>
                </a:cxn>
                <a:cxn ang="0">
                  <a:pos x="69" y="234"/>
                </a:cxn>
                <a:cxn ang="0">
                  <a:pos x="64" y="232"/>
                </a:cxn>
                <a:cxn ang="0">
                  <a:pos x="60" y="228"/>
                </a:cxn>
                <a:cxn ang="0">
                  <a:pos x="56" y="221"/>
                </a:cxn>
                <a:cxn ang="0">
                  <a:pos x="2" y="94"/>
                </a:cxn>
                <a:cxn ang="0">
                  <a:pos x="0" y="86"/>
                </a:cxn>
                <a:cxn ang="0">
                  <a:pos x="0" y="80"/>
                </a:cxn>
                <a:cxn ang="0">
                  <a:pos x="1" y="76"/>
                </a:cxn>
                <a:cxn ang="0">
                  <a:pos x="5" y="73"/>
                </a:cxn>
              </a:cxnLst>
              <a:rect l="0" t="0" r="r" b="b"/>
              <a:pathLst>
                <a:path w="238" h="234">
                  <a:moveTo>
                    <a:pt x="5" y="73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3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4" y="232"/>
                  </a:lnTo>
                  <a:lnTo>
                    <a:pt x="60" y="228"/>
                  </a:lnTo>
                  <a:lnTo>
                    <a:pt x="56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5" y="73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96" name="Freeform 304"/>
            <p:cNvSpPr>
              <a:spLocks/>
            </p:cNvSpPr>
            <p:nvPr/>
          </p:nvSpPr>
          <p:spPr bwMode="auto">
            <a:xfrm>
              <a:off x="3447" y="3111"/>
              <a:ext cx="10" cy="11"/>
            </a:xfrm>
            <a:custGeom>
              <a:avLst/>
              <a:gdLst/>
              <a:ahLst/>
              <a:cxnLst>
                <a:cxn ang="0">
                  <a:pos x="4" y="62"/>
                </a:cxn>
                <a:cxn ang="0">
                  <a:pos x="142" y="0"/>
                </a:cxn>
                <a:cxn ang="0">
                  <a:pos x="146" y="0"/>
                </a:cxn>
                <a:cxn ang="0">
                  <a:pos x="150" y="2"/>
                </a:cxn>
                <a:cxn ang="0">
                  <a:pos x="153" y="5"/>
                </a:cxn>
                <a:cxn ang="0">
                  <a:pos x="156" y="10"/>
                </a:cxn>
                <a:cxn ang="0">
                  <a:pos x="202" y="120"/>
                </a:cxn>
                <a:cxn ang="0">
                  <a:pos x="204" y="125"/>
                </a:cxn>
                <a:cxn ang="0">
                  <a:pos x="204" y="130"/>
                </a:cxn>
                <a:cxn ang="0">
                  <a:pos x="202" y="135"/>
                </a:cxn>
                <a:cxn ang="0">
                  <a:pos x="200" y="138"/>
                </a:cxn>
                <a:cxn ang="0">
                  <a:pos x="62" y="199"/>
                </a:cxn>
                <a:cxn ang="0">
                  <a:pos x="58" y="199"/>
                </a:cxn>
                <a:cxn ang="0">
                  <a:pos x="54" y="198"/>
                </a:cxn>
                <a:cxn ang="0">
                  <a:pos x="51" y="194"/>
                </a:cxn>
                <a:cxn ang="0">
                  <a:pos x="48" y="188"/>
                </a:cxn>
                <a:cxn ang="0">
                  <a:pos x="2" y="80"/>
                </a:cxn>
                <a:cxn ang="0">
                  <a:pos x="0" y="74"/>
                </a:cxn>
                <a:cxn ang="0">
                  <a:pos x="0" y="68"/>
                </a:cxn>
                <a:cxn ang="0">
                  <a:pos x="2" y="64"/>
                </a:cxn>
                <a:cxn ang="0">
                  <a:pos x="4" y="62"/>
                </a:cxn>
              </a:cxnLst>
              <a:rect l="0" t="0" r="r" b="b"/>
              <a:pathLst>
                <a:path w="204" h="199">
                  <a:moveTo>
                    <a:pt x="4" y="62"/>
                  </a:moveTo>
                  <a:lnTo>
                    <a:pt x="142" y="0"/>
                  </a:lnTo>
                  <a:lnTo>
                    <a:pt x="146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97" name="Freeform 305"/>
            <p:cNvSpPr>
              <a:spLocks/>
            </p:cNvSpPr>
            <p:nvPr/>
          </p:nvSpPr>
          <p:spPr bwMode="auto">
            <a:xfrm>
              <a:off x="3450" y="3113"/>
              <a:ext cx="6" cy="8"/>
            </a:xfrm>
            <a:custGeom>
              <a:avLst/>
              <a:gdLst/>
              <a:ahLst/>
              <a:cxnLst>
                <a:cxn ang="0">
                  <a:pos x="88" y="6"/>
                </a:cxn>
                <a:cxn ang="0">
                  <a:pos x="116" y="77"/>
                </a:cxn>
                <a:cxn ang="0">
                  <a:pos x="118" y="85"/>
                </a:cxn>
                <a:cxn ang="0">
                  <a:pos x="118" y="95"/>
                </a:cxn>
                <a:cxn ang="0">
                  <a:pos x="116" y="103"/>
                </a:cxn>
                <a:cxn ang="0">
                  <a:pos x="112" y="108"/>
                </a:cxn>
                <a:cxn ang="0">
                  <a:pos x="14" y="152"/>
                </a:cxn>
                <a:cxn ang="0">
                  <a:pos x="6" y="154"/>
                </a:cxn>
                <a:cxn ang="0">
                  <a:pos x="2" y="150"/>
                </a:cxn>
                <a:cxn ang="0">
                  <a:pos x="0" y="140"/>
                </a:cxn>
                <a:cxn ang="0">
                  <a:pos x="1" y="127"/>
                </a:cxn>
                <a:cxn ang="0">
                  <a:pos x="4" y="112"/>
                </a:cxn>
                <a:cxn ang="0">
                  <a:pos x="9" y="95"/>
                </a:cxn>
                <a:cxn ang="0">
                  <a:pos x="14" y="77"/>
                </a:cxn>
                <a:cxn ang="0">
                  <a:pos x="21" y="61"/>
                </a:cxn>
                <a:cxn ang="0">
                  <a:pos x="29" y="46"/>
                </a:cxn>
                <a:cxn ang="0">
                  <a:pos x="38" y="33"/>
                </a:cxn>
                <a:cxn ang="0">
                  <a:pos x="48" y="21"/>
                </a:cxn>
                <a:cxn ang="0">
                  <a:pos x="58" y="12"/>
                </a:cxn>
                <a:cxn ang="0">
                  <a:pos x="67" y="4"/>
                </a:cxn>
                <a:cxn ang="0">
                  <a:pos x="76" y="0"/>
                </a:cxn>
                <a:cxn ang="0">
                  <a:pos x="83" y="1"/>
                </a:cxn>
                <a:cxn ang="0">
                  <a:pos x="88" y="6"/>
                </a:cxn>
              </a:cxnLst>
              <a:rect l="0" t="0" r="r" b="b"/>
              <a:pathLst>
                <a:path w="118" h="154">
                  <a:moveTo>
                    <a:pt x="88" y="6"/>
                  </a:moveTo>
                  <a:lnTo>
                    <a:pt x="116" y="77"/>
                  </a:lnTo>
                  <a:lnTo>
                    <a:pt x="118" y="85"/>
                  </a:lnTo>
                  <a:lnTo>
                    <a:pt x="118" y="95"/>
                  </a:lnTo>
                  <a:lnTo>
                    <a:pt x="116" y="103"/>
                  </a:lnTo>
                  <a:lnTo>
                    <a:pt x="112" y="108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7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7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98" name="Freeform 306"/>
            <p:cNvSpPr>
              <a:spLocks/>
            </p:cNvSpPr>
            <p:nvPr/>
          </p:nvSpPr>
          <p:spPr bwMode="auto">
            <a:xfrm>
              <a:off x="3463" y="3099"/>
              <a:ext cx="13" cy="16"/>
            </a:xfrm>
            <a:custGeom>
              <a:avLst/>
              <a:gdLst/>
              <a:ahLst/>
              <a:cxnLst>
                <a:cxn ang="0">
                  <a:pos x="287" y="186"/>
                </a:cxn>
                <a:cxn ang="0">
                  <a:pos x="78" y="280"/>
                </a:cxn>
                <a:cxn ang="0">
                  <a:pos x="0" y="93"/>
                </a:cxn>
                <a:cxn ang="0">
                  <a:pos x="210" y="0"/>
                </a:cxn>
                <a:cxn ang="0">
                  <a:pos x="287" y="186"/>
                </a:cxn>
              </a:cxnLst>
              <a:rect l="0" t="0" r="r" b="b"/>
              <a:pathLst>
                <a:path w="287" h="280">
                  <a:moveTo>
                    <a:pt x="287" y="186"/>
                  </a:moveTo>
                  <a:lnTo>
                    <a:pt x="78" y="280"/>
                  </a:lnTo>
                  <a:lnTo>
                    <a:pt x="0" y="93"/>
                  </a:lnTo>
                  <a:lnTo>
                    <a:pt x="210" y="0"/>
                  </a:lnTo>
                  <a:lnTo>
                    <a:pt x="287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99" name="Freeform 307"/>
            <p:cNvSpPr>
              <a:spLocks/>
            </p:cNvSpPr>
            <p:nvPr/>
          </p:nvSpPr>
          <p:spPr bwMode="auto">
            <a:xfrm>
              <a:off x="3465" y="3102"/>
              <a:ext cx="11" cy="12"/>
            </a:xfrm>
            <a:custGeom>
              <a:avLst/>
              <a:gdLst/>
              <a:ahLst/>
              <a:cxnLst>
                <a:cxn ang="0">
                  <a:pos x="227" y="125"/>
                </a:cxn>
                <a:cxn ang="0">
                  <a:pos x="53" y="203"/>
                </a:cxn>
                <a:cxn ang="0">
                  <a:pos x="0" y="78"/>
                </a:cxn>
                <a:cxn ang="0">
                  <a:pos x="175" y="0"/>
                </a:cxn>
                <a:cxn ang="0">
                  <a:pos x="227" y="125"/>
                </a:cxn>
              </a:cxnLst>
              <a:rect l="0" t="0" r="r" b="b"/>
              <a:pathLst>
                <a:path w="227" h="203">
                  <a:moveTo>
                    <a:pt x="227" y="125"/>
                  </a:moveTo>
                  <a:lnTo>
                    <a:pt x="53" y="203"/>
                  </a:lnTo>
                  <a:lnTo>
                    <a:pt x="0" y="78"/>
                  </a:lnTo>
                  <a:lnTo>
                    <a:pt x="175" y="0"/>
                  </a:lnTo>
                  <a:lnTo>
                    <a:pt x="227" y="125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00" name="Freeform 308"/>
            <p:cNvSpPr>
              <a:spLocks/>
            </p:cNvSpPr>
            <p:nvPr/>
          </p:nvSpPr>
          <p:spPr bwMode="auto">
            <a:xfrm>
              <a:off x="3465" y="3100"/>
              <a:ext cx="10" cy="13"/>
            </a:xfrm>
            <a:custGeom>
              <a:avLst/>
              <a:gdLst/>
              <a:ahLst/>
              <a:cxnLst>
                <a:cxn ang="0">
                  <a:pos x="4" y="72"/>
                </a:cxn>
                <a:cxn ang="0">
                  <a:pos x="167" y="0"/>
                </a:cxn>
                <a:cxn ang="0">
                  <a:pos x="171" y="0"/>
                </a:cxn>
                <a:cxn ang="0">
                  <a:pos x="175" y="2"/>
                </a:cxn>
                <a:cxn ang="0">
                  <a:pos x="180" y="6"/>
                </a:cxn>
                <a:cxn ang="0">
                  <a:pos x="183" y="12"/>
                </a:cxn>
                <a:cxn ang="0">
                  <a:pos x="236" y="141"/>
                </a:cxn>
                <a:cxn ang="0">
                  <a:pos x="238" y="147"/>
                </a:cxn>
                <a:cxn ang="0">
                  <a:pos x="238" y="154"/>
                </a:cxn>
                <a:cxn ang="0">
                  <a:pos x="237" y="159"/>
                </a:cxn>
                <a:cxn ang="0">
                  <a:pos x="234" y="162"/>
                </a:cxn>
                <a:cxn ang="0">
                  <a:pos x="73" y="234"/>
                </a:cxn>
                <a:cxn ang="0">
                  <a:pos x="69" y="234"/>
                </a:cxn>
                <a:cxn ang="0">
                  <a:pos x="63" y="232"/>
                </a:cxn>
                <a:cxn ang="0">
                  <a:pos x="59" y="227"/>
                </a:cxn>
                <a:cxn ang="0">
                  <a:pos x="55" y="221"/>
                </a:cxn>
                <a:cxn ang="0">
                  <a:pos x="2" y="94"/>
                </a:cxn>
                <a:cxn ang="0">
                  <a:pos x="0" y="86"/>
                </a:cxn>
                <a:cxn ang="0">
                  <a:pos x="0" y="80"/>
                </a:cxn>
                <a:cxn ang="0">
                  <a:pos x="1" y="76"/>
                </a:cxn>
                <a:cxn ang="0">
                  <a:pos x="4" y="72"/>
                </a:cxn>
              </a:cxnLst>
              <a:rect l="0" t="0" r="r" b="b"/>
              <a:pathLst>
                <a:path w="238" h="234">
                  <a:moveTo>
                    <a:pt x="4" y="72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2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3" y="232"/>
                  </a:lnTo>
                  <a:lnTo>
                    <a:pt x="59" y="227"/>
                  </a:lnTo>
                  <a:lnTo>
                    <a:pt x="55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4" y="72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01" name="Freeform 309"/>
            <p:cNvSpPr>
              <a:spLocks/>
            </p:cNvSpPr>
            <p:nvPr/>
          </p:nvSpPr>
          <p:spPr bwMode="auto">
            <a:xfrm>
              <a:off x="3465" y="3101"/>
              <a:ext cx="10" cy="11"/>
            </a:xfrm>
            <a:custGeom>
              <a:avLst/>
              <a:gdLst/>
              <a:ahLst/>
              <a:cxnLst>
                <a:cxn ang="0">
                  <a:pos x="4" y="62"/>
                </a:cxn>
                <a:cxn ang="0">
                  <a:pos x="141" y="0"/>
                </a:cxn>
                <a:cxn ang="0">
                  <a:pos x="145" y="0"/>
                </a:cxn>
                <a:cxn ang="0">
                  <a:pos x="150" y="2"/>
                </a:cxn>
                <a:cxn ang="0">
                  <a:pos x="153" y="5"/>
                </a:cxn>
                <a:cxn ang="0">
                  <a:pos x="156" y="10"/>
                </a:cxn>
                <a:cxn ang="0">
                  <a:pos x="202" y="120"/>
                </a:cxn>
                <a:cxn ang="0">
                  <a:pos x="204" y="125"/>
                </a:cxn>
                <a:cxn ang="0">
                  <a:pos x="204" y="130"/>
                </a:cxn>
                <a:cxn ang="0">
                  <a:pos x="202" y="135"/>
                </a:cxn>
                <a:cxn ang="0">
                  <a:pos x="200" y="138"/>
                </a:cxn>
                <a:cxn ang="0">
                  <a:pos x="62" y="199"/>
                </a:cxn>
                <a:cxn ang="0">
                  <a:pos x="58" y="199"/>
                </a:cxn>
                <a:cxn ang="0">
                  <a:pos x="54" y="198"/>
                </a:cxn>
                <a:cxn ang="0">
                  <a:pos x="51" y="194"/>
                </a:cxn>
                <a:cxn ang="0">
                  <a:pos x="48" y="188"/>
                </a:cxn>
                <a:cxn ang="0">
                  <a:pos x="2" y="80"/>
                </a:cxn>
                <a:cxn ang="0">
                  <a:pos x="0" y="73"/>
                </a:cxn>
                <a:cxn ang="0">
                  <a:pos x="0" y="68"/>
                </a:cxn>
                <a:cxn ang="0">
                  <a:pos x="2" y="64"/>
                </a:cxn>
                <a:cxn ang="0">
                  <a:pos x="4" y="62"/>
                </a:cxn>
              </a:cxnLst>
              <a:rect l="0" t="0" r="r" b="b"/>
              <a:pathLst>
                <a:path w="204" h="199">
                  <a:moveTo>
                    <a:pt x="4" y="62"/>
                  </a:moveTo>
                  <a:lnTo>
                    <a:pt x="141" y="0"/>
                  </a:lnTo>
                  <a:lnTo>
                    <a:pt x="145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02" name="Freeform 310"/>
            <p:cNvSpPr>
              <a:spLocks/>
            </p:cNvSpPr>
            <p:nvPr/>
          </p:nvSpPr>
          <p:spPr bwMode="auto">
            <a:xfrm>
              <a:off x="3468" y="3103"/>
              <a:ext cx="6" cy="8"/>
            </a:xfrm>
            <a:custGeom>
              <a:avLst/>
              <a:gdLst/>
              <a:ahLst/>
              <a:cxnLst>
                <a:cxn ang="0">
                  <a:pos x="88" y="6"/>
                </a:cxn>
                <a:cxn ang="0">
                  <a:pos x="116" y="78"/>
                </a:cxn>
                <a:cxn ang="0">
                  <a:pos x="118" y="86"/>
                </a:cxn>
                <a:cxn ang="0">
                  <a:pos x="119" y="95"/>
                </a:cxn>
                <a:cxn ang="0">
                  <a:pos x="117" y="103"/>
                </a:cxn>
                <a:cxn ang="0">
                  <a:pos x="112" y="109"/>
                </a:cxn>
                <a:cxn ang="0">
                  <a:pos x="14" y="152"/>
                </a:cxn>
                <a:cxn ang="0">
                  <a:pos x="6" y="154"/>
                </a:cxn>
                <a:cxn ang="0">
                  <a:pos x="2" y="150"/>
                </a:cxn>
                <a:cxn ang="0">
                  <a:pos x="0" y="140"/>
                </a:cxn>
                <a:cxn ang="0">
                  <a:pos x="1" y="128"/>
                </a:cxn>
                <a:cxn ang="0">
                  <a:pos x="4" y="112"/>
                </a:cxn>
                <a:cxn ang="0">
                  <a:pos x="9" y="95"/>
                </a:cxn>
                <a:cxn ang="0">
                  <a:pos x="14" y="78"/>
                </a:cxn>
                <a:cxn ang="0">
                  <a:pos x="21" y="61"/>
                </a:cxn>
                <a:cxn ang="0">
                  <a:pos x="29" y="46"/>
                </a:cxn>
                <a:cxn ang="0">
                  <a:pos x="38" y="33"/>
                </a:cxn>
                <a:cxn ang="0">
                  <a:pos x="48" y="21"/>
                </a:cxn>
                <a:cxn ang="0">
                  <a:pos x="58" y="12"/>
                </a:cxn>
                <a:cxn ang="0">
                  <a:pos x="67" y="4"/>
                </a:cxn>
                <a:cxn ang="0">
                  <a:pos x="76" y="0"/>
                </a:cxn>
                <a:cxn ang="0">
                  <a:pos x="82" y="1"/>
                </a:cxn>
                <a:cxn ang="0">
                  <a:pos x="88" y="6"/>
                </a:cxn>
              </a:cxnLst>
              <a:rect l="0" t="0" r="r" b="b"/>
              <a:pathLst>
                <a:path w="119" h="154">
                  <a:moveTo>
                    <a:pt x="88" y="6"/>
                  </a:moveTo>
                  <a:lnTo>
                    <a:pt x="116" y="78"/>
                  </a:lnTo>
                  <a:lnTo>
                    <a:pt x="118" y="86"/>
                  </a:lnTo>
                  <a:lnTo>
                    <a:pt x="119" y="95"/>
                  </a:lnTo>
                  <a:lnTo>
                    <a:pt x="117" y="103"/>
                  </a:lnTo>
                  <a:lnTo>
                    <a:pt x="112" y="109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8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8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2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03" name="Freeform 311"/>
            <p:cNvSpPr>
              <a:spLocks/>
            </p:cNvSpPr>
            <p:nvPr/>
          </p:nvSpPr>
          <p:spPr bwMode="auto">
            <a:xfrm>
              <a:off x="3488" y="3092"/>
              <a:ext cx="4" cy="6"/>
            </a:xfrm>
            <a:custGeom>
              <a:avLst/>
              <a:gdLst/>
              <a:ahLst/>
              <a:cxnLst>
                <a:cxn ang="0">
                  <a:pos x="50" y="104"/>
                </a:cxn>
                <a:cxn ang="0">
                  <a:pos x="40" y="103"/>
                </a:cxn>
                <a:cxn ang="0">
                  <a:pos x="31" y="99"/>
                </a:cxn>
                <a:cxn ang="0">
                  <a:pos x="23" y="95"/>
                </a:cxn>
                <a:cxn ang="0">
                  <a:pos x="15" y="89"/>
                </a:cxn>
                <a:cxn ang="0">
                  <a:pos x="8" y="80"/>
                </a:cxn>
                <a:cxn ang="0">
                  <a:pos x="4" y="72"/>
                </a:cxn>
                <a:cxn ang="0">
                  <a:pos x="1" y="62"/>
                </a:cxn>
                <a:cxn ang="0">
                  <a:pos x="0" y="52"/>
                </a:cxn>
                <a:cxn ang="0">
                  <a:pos x="1" y="41"/>
                </a:cxn>
                <a:cxn ang="0">
                  <a:pos x="4" y="32"/>
                </a:cxn>
                <a:cxn ang="0">
                  <a:pos x="8" y="23"/>
                </a:cxn>
                <a:cxn ang="0">
                  <a:pos x="15" y="15"/>
                </a:cxn>
                <a:cxn ang="0">
                  <a:pos x="23" y="9"/>
                </a:cxn>
                <a:cxn ang="0">
                  <a:pos x="31" y="5"/>
                </a:cxn>
                <a:cxn ang="0">
                  <a:pos x="40" y="1"/>
                </a:cxn>
                <a:cxn ang="0">
                  <a:pos x="50" y="0"/>
                </a:cxn>
                <a:cxn ang="0">
                  <a:pos x="60" y="1"/>
                </a:cxn>
                <a:cxn ang="0">
                  <a:pos x="70" y="5"/>
                </a:cxn>
                <a:cxn ang="0">
                  <a:pos x="78" y="9"/>
                </a:cxn>
                <a:cxn ang="0">
                  <a:pos x="86" y="15"/>
                </a:cxn>
                <a:cxn ang="0">
                  <a:pos x="92" y="23"/>
                </a:cxn>
                <a:cxn ang="0">
                  <a:pos x="96" y="32"/>
                </a:cxn>
                <a:cxn ang="0">
                  <a:pos x="99" y="41"/>
                </a:cxn>
                <a:cxn ang="0">
                  <a:pos x="100" y="52"/>
                </a:cxn>
                <a:cxn ang="0">
                  <a:pos x="99" y="62"/>
                </a:cxn>
                <a:cxn ang="0">
                  <a:pos x="96" y="72"/>
                </a:cxn>
                <a:cxn ang="0">
                  <a:pos x="92" y="80"/>
                </a:cxn>
                <a:cxn ang="0">
                  <a:pos x="86" y="89"/>
                </a:cxn>
                <a:cxn ang="0">
                  <a:pos x="78" y="95"/>
                </a:cxn>
                <a:cxn ang="0">
                  <a:pos x="70" y="99"/>
                </a:cxn>
                <a:cxn ang="0">
                  <a:pos x="60" y="103"/>
                </a:cxn>
                <a:cxn ang="0">
                  <a:pos x="50" y="104"/>
                </a:cxn>
              </a:cxnLst>
              <a:rect l="0" t="0" r="r" b="b"/>
              <a:pathLst>
                <a:path w="100" h="104">
                  <a:moveTo>
                    <a:pt x="50" y="104"/>
                  </a:moveTo>
                  <a:lnTo>
                    <a:pt x="40" y="103"/>
                  </a:lnTo>
                  <a:lnTo>
                    <a:pt x="31" y="99"/>
                  </a:lnTo>
                  <a:lnTo>
                    <a:pt x="23" y="95"/>
                  </a:lnTo>
                  <a:lnTo>
                    <a:pt x="15" y="89"/>
                  </a:lnTo>
                  <a:lnTo>
                    <a:pt x="8" y="80"/>
                  </a:lnTo>
                  <a:lnTo>
                    <a:pt x="4" y="72"/>
                  </a:lnTo>
                  <a:lnTo>
                    <a:pt x="1" y="62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2"/>
                  </a:lnTo>
                  <a:lnTo>
                    <a:pt x="8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1" y="5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5"/>
                  </a:lnTo>
                  <a:lnTo>
                    <a:pt x="78" y="9"/>
                  </a:lnTo>
                  <a:lnTo>
                    <a:pt x="86" y="15"/>
                  </a:lnTo>
                  <a:lnTo>
                    <a:pt x="92" y="23"/>
                  </a:lnTo>
                  <a:lnTo>
                    <a:pt x="96" y="32"/>
                  </a:lnTo>
                  <a:lnTo>
                    <a:pt x="99" y="41"/>
                  </a:lnTo>
                  <a:lnTo>
                    <a:pt x="100" y="52"/>
                  </a:lnTo>
                  <a:lnTo>
                    <a:pt x="99" y="62"/>
                  </a:lnTo>
                  <a:lnTo>
                    <a:pt x="96" y="72"/>
                  </a:lnTo>
                  <a:lnTo>
                    <a:pt x="92" y="80"/>
                  </a:lnTo>
                  <a:lnTo>
                    <a:pt x="86" y="89"/>
                  </a:lnTo>
                  <a:lnTo>
                    <a:pt x="78" y="95"/>
                  </a:lnTo>
                  <a:lnTo>
                    <a:pt x="70" y="99"/>
                  </a:lnTo>
                  <a:lnTo>
                    <a:pt x="60" y="103"/>
                  </a:lnTo>
                  <a:lnTo>
                    <a:pt x="50" y="104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04" name="Freeform 312"/>
            <p:cNvSpPr>
              <a:spLocks/>
            </p:cNvSpPr>
            <p:nvPr/>
          </p:nvSpPr>
          <p:spPr bwMode="auto">
            <a:xfrm>
              <a:off x="3419" y="3131"/>
              <a:ext cx="5" cy="5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39" y="102"/>
                </a:cxn>
                <a:cxn ang="0">
                  <a:pos x="30" y="99"/>
                </a:cxn>
                <a:cxn ang="0">
                  <a:pos x="22" y="95"/>
                </a:cxn>
                <a:cxn ang="0">
                  <a:pos x="14" y="88"/>
                </a:cxn>
                <a:cxn ang="0">
                  <a:pos x="8" y="80"/>
                </a:cxn>
                <a:cxn ang="0">
                  <a:pos x="4" y="71"/>
                </a:cxn>
                <a:cxn ang="0">
                  <a:pos x="1" y="62"/>
                </a:cxn>
                <a:cxn ang="0">
                  <a:pos x="0" y="51"/>
                </a:cxn>
                <a:cxn ang="0">
                  <a:pos x="1" y="41"/>
                </a:cxn>
                <a:cxn ang="0">
                  <a:pos x="4" y="31"/>
                </a:cxn>
                <a:cxn ang="0">
                  <a:pos x="8" y="23"/>
                </a:cxn>
                <a:cxn ang="0">
                  <a:pos x="14" y="15"/>
                </a:cxn>
                <a:cxn ang="0">
                  <a:pos x="22" y="8"/>
                </a:cxn>
                <a:cxn ang="0">
                  <a:pos x="30" y="4"/>
                </a:cxn>
                <a:cxn ang="0">
                  <a:pos x="39" y="1"/>
                </a:cxn>
                <a:cxn ang="0">
                  <a:pos x="50" y="0"/>
                </a:cxn>
                <a:cxn ang="0">
                  <a:pos x="60" y="1"/>
                </a:cxn>
                <a:cxn ang="0">
                  <a:pos x="69" y="4"/>
                </a:cxn>
                <a:cxn ang="0">
                  <a:pos x="77" y="8"/>
                </a:cxn>
                <a:cxn ang="0">
                  <a:pos x="85" y="15"/>
                </a:cxn>
                <a:cxn ang="0">
                  <a:pos x="91" y="23"/>
                </a:cxn>
                <a:cxn ang="0">
                  <a:pos x="96" y="31"/>
                </a:cxn>
                <a:cxn ang="0">
                  <a:pos x="99" y="41"/>
                </a:cxn>
                <a:cxn ang="0">
                  <a:pos x="100" y="51"/>
                </a:cxn>
                <a:cxn ang="0">
                  <a:pos x="99" y="62"/>
                </a:cxn>
                <a:cxn ang="0">
                  <a:pos x="96" y="71"/>
                </a:cxn>
                <a:cxn ang="0">
                  <a:pos x="91" y="80"/>
                </a:cxn>
                <a:cxn ang="0">
                  <a:pos x="85" y="88"/>
                </a:cxn>
                <a:cxn ang="0">
                  <a:pos x="77" y="95"/>
                </a:cxn>
                <a:cxn ang="0">
                  <a:pos x="69" y="99"/>
                </a:cxn>
                <a:cxn ang="0">
                  <a:pos x="60" y="102"/>
                </a:cxn>
                <a:cxn ang="0">
                  <a:pos x="50" y="103"/>
                </a:cxn>
              </a:cxnLst>
              <a:rect l="0" t="0" r="r" b="b"/>
              <a:pathLst>
                <a:path w="100" h="103">
                  <a:moveTo>
                    <a:pt x="50" y="103"/>
                  </a:moveTo>
                  <a:lnTo>
                    <a:pt x="39" y="102"/>
                  </a:lnTo>
                  <a:lnTo>
                    <a:pt x="30" y="99"/>
                  </a:lnTo>
                  <a:lnTo>
                    <a:pt x="22" y="95"/>
                  </a:lnTo>
                  <a:lnTo>
                    <a:pt x="14" y="88"/>
                  </a:lnTo>
                  <a:lnTo>
                    <a:pt x="8" y="80"/>
                  </a:lnTo>
                  <a:lnTo>
                    <a:pt x="4" y="71"/>
                  </a:lnTo>
                  <a:lnTo>
                    <a:pt x="1" y="62"/>
                  </a:lnTo>
                  <a:lnTo>
                    <a:pt x="0" y="51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8" y="23"/>
                  </a:lnTo>
                  <a:lnTo>
                    <a:pt x="14" y="15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9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69" y="4"/>
                  </a:lnTo>
                  <a:lnTo>
                    <a:pt x="77" y="8"/>
                  </a:lnTo>
                  <a:lnTo>
                    <a:pt x="85" y="15"/>
                  </a:lnTo>
                  <a:lnTo>
                    <a:pt x="91" y="23"/>
                  </a:lnTo>
                  <a:lnTo>
                    <a:pt x="96" y="31"/>
                  </a:lnTo>
                  <a:lnTo>
                    <a:pt x="99" y="41"/>
                  </a:lnTo>
                  <a:lnTo>
                    <a:pt x="100" y="51"/>
                  </a:lnTo>
                  <a:lnTo>
                    <a:pt x="99" y="62"/>
                  </a:lnTo>
                  <a:lnTo>
                    <a:pt x="96" y="71"/>
                  </a:lnTo>
                  <a:lnTo>
                    <a:pt x="91" y="80"/>
                  </a:lnTo>
                  <a:lnTo>
                    <a:pt x="85" y="88"/>
                  </a:lnTo>
                  <a:lnTo>
                    <a:pt x="77" y="95"/>
                  </a:lnTo>
                  <a:lnTo>
                    <a:pt x="69" y="99"/>
                  </a:lnTo>
                  <a:lnTo>
                    <a:pt x="60" y="102"/>
                  </a:lnTo>
                  <a:lnTo>
                    <a:pt x="50" y="103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05" name="Freeform 313"/>
            <p:cNvSpPr>
              <a:spLocks/>
            </p:cNvSpPr>
            <p:nvPr/>
          </p:nvSpPr>
          <p:spPr bwMode="auto">
            <a:xfrm>
              <a:off x="3490" y="3094"/>
              <a:ext cx="2" cy="3"/>
            </a:xfrm>
            <a:custGeom>
              <a:avLst/>
              <a:gdLst/>
              <a:ahLst/>
              <a:cxnLst>
                <a:cxn ang="0">
                  <a:pos x="28" y="57"/>
                </a:cxn>
                <a:cxn ang="0">
                  <a:pos x="16" y="55"/>
                </a:cxn>
                <a:cxn ang="0">
                  <a:pos x="8" y="49"/>
                </a:cxn>
                <a:cxn ang="0">
                  <a:pos x="2" y="40"/>
                </a:cxn>
                <a:cxn ang="0">
                  <a:pos x="0" y="28"/>
                </a:cxn>
                <a:cxn ang="0">
                  <a:pos x="2" y="17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7" y="8"/>
                </a:cxn>
                <a:cxn ang="0">
                  <a:pos x="53" y="17"/>
                </a:cxn>
                <a:cxn ang="0">
                  <a:pos x="55" y="28"/>
                </a:cxn>
                <a:cxn ang="0">
                  <a:pos x="53" y="40"/>
                </a:cxn>
                <a:cxn ang="0">
                  <a:pos x="47" y="49"/>
                </a:cxn>
                <a:cxn ang="0">
                  <a:pos x="39" y="55"/>
                </a:cxn>
                <a:cxn ang="0">
                  <a:pos x="28" y="57"/>
                </a:cxn>
              </a:cxnLst>
              <a:rect l="0" t="0" r="r" b="b"/>
              <a:pathLst>
                <a:path w="55" h="57">
                  <a:moveTo>
                    <a:pt x="28" y="57"/>
                  </a:moveTo>
                  <a:lnTo>
                    <a:pt x="16" y="55"/>
                  </a:lnTo>
                  <a:lnTo>
                    <a:pt x="8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7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9"/>
                  </a:lnTo>
                  <a:lnTo>
                    <a:pt x="39" y="55"/>
                  </a:lnTo>
                  <a:lnTo>
                    <a:pt x="28" y="57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06" name="Freeform 314"/>
            <p:cNvSpPr>
              <a:spLocks/>
            </p:cNvSpPr>
            <p:nvPr/>
          </p:nvSpPr>
          <p:spPr bwMode="auto">
            <a:xfrm>
              <a:off x="3421" y="3133"/>
              <a:ext cx="2" cy="3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17" y="54"/>
                </a:cxn>
                <a:cxn ang="0">
                  <a:pos x="9" y="48"/>
                </a:cxn>
                <a:cxn ang="0">
                  <a:pos x="2" y="40"/>
                </a:cxn>
                <a:cxn ang="0">
                  <a:pos x="0" y="28"/>
                </a:cxn>
                <a:cxn ang="0">
                  <a:pos x="2" y="16"/>
                </a:cxn>
                <a:cxn ang="0">
                  <a:pos x="9" y="8"/>
                </a:cxn>
                <a:cxn ang="0">
                  <a:pos x="17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7" y="8"/>
                </a:cxn>
                <a:cxn ang="0">
                  <a:pos x="53" y="16"/>
                </a:cxn>
                <a:cxn ang="0">
                  <a:pos x="55" y="28"/>
                </a:cxn>
                <a:cxn ang="0">
                  <a:pos x="53" y="40"/>
                </a:cxn>
                <a:cxn ang="0">
                  <a:pos x="47" y="48"/>
                </a:cxn>
                <a:cxn ang="0">
                  <a:pos x="39" y="54"/>
                </a:cxn>
                <a:cxn ang="0">
                  <a:pos x="28" y="56"/>
                </a:cxn>
              </a:cxnLst>
              <a:rect l="0" t="0" r="r" b="b"/>
              <a:pathLst>
                <a:path w="55" h="56">
                  <a:moveTo>
                    <a:pt x="28" y="56"/>
                  </a:moveTo>
                  <a:lnTo>
                    <a:pt x="17" y="54"/>
                  </a:lnTo>
                  <a:lnTo>
                    <a:pt x="9" y="48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9" y="8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6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8"/>
                  </a:lnTo>
                  <a:lnTo>
                    <a:pt x="39" y="54"/>
                  </a:lnTo>
                  <a:lnTo>
                    <a:pt x="28" y="5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07" name="Freeform 315"/>
            <p:cNvSpPr>
              <a:spLocks/>
            </p:cNvSpPr>
            <p:nvPr/>
          </p:nvSpPr>
          <p:spPr bwMode="auto">
            <a:xfrm>
              <a:off x="3433" y="3076"/>
              <a:ext cx="29" cy="29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0" y="222"/>
                </a:cxn>
                <a:cxn ang="0">
                  <a:pos x="125" y="522"/>
                </a:cxn>
                <a:cxn ang="0">
                  <a:pos x="624" y="301"/>
                </a:cxn>
                <a:cxn ang="0">
                  <a:pos x="498" y="0"/>
                </a:cxn>
              </a:cxnLst>
              <a:rect l="0" t="0" r="r" b="b"/>
              <a:pathLst>
                <a:path w="624" h="522">
                  <a:moveTo>
                    <a:pt x="498" y="0"/>
                  </a:moveTo>
                  <a:lnTo>
                    <a:pt x="0" y="222"/>
                  </a:lnTo>
                  <a:lnTo>
                    <a:pt x="125" y="522"/>
                  </a:lnTo>
                  <a:lnTo>
                    <a:pt x="624" y="30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08" name="Freeform 316"/>
            <p:cNvSpPr>
              <a:spLocks/>
            </p:cNvSpPr>
            <p:nvPr/>
          </p:nvSpPr>
          <p:spPr bwMode="auto">
            <a:xfrm>
              <a:off x="3434" y="3077"/>
              <a:ext cx="27" cy="27"/>
            </a:xfrm>
            <a:custGeom>
              <a:avLst/>
              <a:gdLst/>
              <a:ahLst/>
              <a:cxnLst>
                <a:cxn ang="0">
                  <a:pos x="474" y="0"/>
                </a:cxn>
                <a:cxn ang="0">
                  <a:pos x="0" y="211"/>
                </a:cxn>
                <a:cxn ang="0">
                  <a:pos x="114" y="484"/>
                </a:cxn>
                <a:cxn ang="0">
                  <a:pos x="589" y="273"/>
                </a:cxn>
                <a:cxn ang="0">
                  <a:pos x="474" y="0"/>
                </a:cxn>
              </a:cxnLst>
              <a:rect l="0" t="0" r="r" b="b"/>
              <a:pathLst>
                <a:path w="589" h="484">
                  <a:moveTo>
                    <a:pt x="474" y="0"/>
                  </a:moveTo>
                  <a:lnTo>
                    <a:pt x="0" y="211"/>
                  </a:lnTo>
                  <a:lnTo>
                    <a:pt x="114" y="484"/>
                  </a:lnTo>
                  <a:lnTo>
                    <a:pt x="589" y="27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09" name="Freeform 317"/>
            <p:cNvSpPr>
              <a:spLocks/>
            </p:cNvSpPr>
            <p:nvPr/>
          </p:nvSpPr>
          <p:spPr bwMode="auto">
            <a:xfrm>
              <a:off x="3434" y="3078"/>
              <a:ext cx="27" cy="26"/>
            </a:xfrm>
            <a:custGeom>
              <a:avLst/>
              <a:gdLst/>
              <a:ahLst/>
              <a:cxnLst>
                <a:cxn ang="0">
                  <a:pos x="473" y="0"/>
                </a:cxn>
                <a:cxn ang="0">
                  <a:pos x="0" y="211"/>
                </a:cxn>
                <a:cxn ang="0">
                  <a:pos x="108" y="471"/>
                </a:cxn>
                <a:cxn ang="0">
                  <a:pos x="583" y="260"/>
                </a:cxn>
                <a:cxn ang="0">
                  <a:pos x="473" y="0"/>
                </a:cxn>
              </a:cxnLst>
              <a:rect l="0" t="0" r="r" b="b"/>
              <a:pathLst>
                <a:path w="583" h="471">
                  <a:moveTo>
                    <a:pt x="473" y="0"/>
                  </a:moveTo>
                  <a:lnTo>
                    <a:pt x="0" y="211"/>
                  </a:lnTo>
                  <a:lnTo>
                    <a:pt x="108" y="471"/>
                  </a:lnTo>
                  <a:lnTo>
                    <a:pt x="583" y="260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878F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10" name="Freeform 318"/>
            <p:cNvSpPr>
              <a:spLocks/>
            </p:cNvSpPr>
            <p:nvPr/>
          </p:nvSpPr>
          <p:spPr bwMode="auto">
            <a:xfrm>
              <a:off x="3447" y="3082"/>
              <a:ext cx="10" cy="13"/>
            </a:xfrm>
            <a:custGeom>
              <a:avLst/>
              <a:gdLst/>
              <a:ahLst/>
              <a:cxnLst>
                <a:cxn ang="0">
                  <a:pos x="159" y="223"/>
                </a:cxn>
                <a:cxn ang="0">
                  <a:pos x="137" y="231"/>
                </a:cxn>
                <a:cxn ang="0">
                  <a:pos x="115" y="234"/>
                </a:cxn>
                <a:cxn ang="0">
                  <a:pos x="93" y="232"/>
                </a:cxn>
                <a:cxn ang="0">
                  <a:pos x="73" y="225"/>
                </a:cxn>
                <a:cxn ang="0">
                  <a:pos x="54" y="215"/>
                </a:cxn>
                <a:cxn ang="0">
                  <a:pos x="36" y="201"/>
                </a:cxn>
                <a:cxn ang="0">
                  <a:pos x="22" y="184"/>
                </a:cxn>
                <a:cxn ang="0">
                  <a:pos x="11" y="163"/>
                </a:cxn>
                <a:cxn ang="0">
                  <a:pos x="4" y="141"/>
                </a:cxn>
                <a:cxn ang="0">
                  <a:pos x="0" y="118"/>
                </a:cxn>
                <a:cxn ang="0">
                  <a:pos x="3" y="96"/>
                </a:cxn>
                <a:cxn ang="0">
                  <a:pos x="9" y="74"/>
                </a:cxn>
                <a:cxn ang="0">
                  <a:pos x="19" y="55"/>
                </a:cxn>
                <a:cxn ang="0">
                  <a:pos x="32" y="37"/>
                </a:cxn>
                <a:cxn ang="0">
                  <a:pos x="48" y="22"/>
                </a:cxn>
                <a:cxn ang="0">
                  <a:pos x="69" y="10"/>
                </a:cxn>
                <a:cxn ang="0">
                  <a:pos x="90" y="3"/>
                </a:cxn>
                <a:cxn ang="0">
                  <a:pos x="113" y="0"/>
                </a:cxn>
                <a:cxn ang="0">
                  <a:pos x="134" y="2"/>
                </a:cxn>
                <a:cxn ang="0">
                  <a:pos x="156" y="8"/>
                </a:cxn>
                <a:cxn ang="0">
                  <a:pos x="174" y="19"/>
                </a:cxn>
                <a:cxn ang="0">
                  <a:pos x="191" y="32"/>
                </a:cxn>
                <a:cxn ang="0">
                  <a:pos x="206" y="49"/>
                </a:cxn>
                <a:cxn ang="0">
                  <a:pos x="217" y="70"/>
                </a:cxn>
                <a:cxn ang="0">
                  <a:pos x="224" y="93"/>
                </a:cxn>
                <a:cxn ang="0">
                  <a:pos x="227" y="116"/>
                </a:cxn>
                <a:cxn ang="0">
                  <a:pos x="225" y="138"/>
                </a:cxn>
                <a:cxn ang="0">
                  <a:pos x="219" y="159"/>
                </a:cxn>
                <a:cxn ang="0">
                  <a:pos x="209" y="179"/>
                </a:cxn>
                <a:cxn ang="0">
                  <a:pos x="195" y="197"/>
                </a:cxn>
                <a:cxn ang="0">
                  <a:pos x="179" y="212"/>
                </a:cxn>
                <a:cxn ang="0">
                  <a:pos x="159" y="223"/>
                </a:cxn>
              </a:cxnLst>
              <a:rect l="0" t="0" r="r" b="b"/>
              <a:pathLst>
                <a:path w="227" h="234">
                  <a:moveTo>
                    <a:pt x="159" y="223"/>
                  </a:moveTo>
                  <a:lnTo>
                    <a:pt x="137" y="231"/>
                  </a:lnTo>
                  <a:lnTo>
                    <a:pt x="115" y="234"/>
                  </a:lnTo>
                  <a:lnTo>
                    <a:pt x="93" y="232"/>
                  </a:lnTo>
                  <a:lnTo>
                    <a:pt x="73" y="225"/>
                  </a:lnTo>
                  <a:lnTo>
                    <a:pt x="54" y="215"/>
                  </a:lnTo>
                  <a:lnTo>
                    <a:pt x="36" y="201"/>
                  </a:lnTo>
                  <a:lnTo>
                    <a:pt x="22" y="184"/>
                  </a:lnTo>
                  <a:lnTo>
                    <a:pt x="11" y="163"/>
                  </a:lnTo>
                  <a:lnTo>
                    <a:pt x="4" y="141"/>
                  </a:lnTo>
                  <a:lnTo>
                    <a:pt x="0" y="118"/>
                  </a:lnTo>
                  <a:lnTo>
                    <a:pt x="3" y="96"/>
                  </a:lnTo>
                  <a:lnTo>
                    <a:pt x="9" y="74"/>
                  </a:lnTo>
                  <a:lnTo>
                    <a:pt x="19" y="55"/>
                  </a:lnTo>
                  <a:lnTo>
                    <a:pt x="32" y="37"/>
                  </a:lnTo>
                  <a:lnTo>
                    <a:pt x="48" y="22"/>
                  </a:lnTo>
                  <a:lnTo>
                    <a:pt x="69" y="10"/>
                  </a:lnTo>
                  <a:lnTo>
                    <a:pt x="90" y="3"/>
                  </a:lnTo>
                  <a:lnTo>
                    <a:pt x="113" y="0"/>
                  </a:lnTo>
                  <a:lnTo>
                    <a:pt x="134" y="2"/>
                  </a:lnTo>
                  <a:lnTo>
                    <a:pt x="156" y="8"/>
                  </a:lnTo>
                  <a:lnTo>
                    <a:pt x="174" y="19"/>
                  </a:lnTo>
                  <a:lnTo>
                    <a:pt x="191" y="32"/>
                  </a:lnTo>
                  <a:lnTo>
                    <a:pt x="206" y="49"/>
                  </a:lnTo>
                  <a:lnTo>
                    <a:pt x="217" y="70"/>
                  </a:lnTo>
                  <a:lnTo>
                    <a:pt x="224" y="93"/>
                  </a:lnTo>
                  <a:lnTo>
                    <a:pt x="227" y="116"/>
                  </a:lnTo>
                  <a:lnTo>
                    <a:pt x="225" y="138"/>
                  </a:lnTo>
                  <a:lnTo>
                    <a:pt x="219" y="159"/>
                  </a:lnTo>
                  <a:lnTo>
                    <a:pt x="209" y="179"/>
                  </a:lnTo>
                  <a:lnTo>
                    <a:pt x="195" y="197"/>
                  </a:lnTo>
                  <a:lnTo>
                    <a:pt x="179" y="212"/>
                  </a:lnTo>
                  <a:lnTo>
                    <a:pt x="159" y="223"/>
                  </a:lnTo>
                  <a:close/>
                </a:path>
              </a:pathLst>
            </a:custGeom>
            <a:solidFill>
              <a:srgbClr val="E3333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11" name="Freeform 319"/>
            <p:cNvSpPr>
              <a:spLocks/>
            </p:cNvSpPr>
            <p:nvPr/>
          </p:nvSpPr>
          <p:spPr bwMode="auto">
            <a:xfrm>
              <a:off x="3447" y="3082"/>
              <a:ext cx="10" cy="12"/>
            </a:xfrm>
            <a:custGeom>
              <a:avLst/>
              <a:gdLst/>
              <a:ahLst/>
              <a:cxnLst>
                <a:cxn ang="0">
                  <a:pos x="146" y="206"/>
                </a:cxn>
                <a:cxn ang="0">
                  <a:pos x="125" y="212"/>
                </a:cxn>
                <a:cxn ang="0">
                  <a:pos x="105" y="214"/>
                </a:cxn>
                <a:cxn ang="0">
                  <a:pos x="84" y="212"/>
                </a:cxn>
                <a:cxn ang="0">
                  <a:pos x="66" y="206"/>
                </a:cxn>
                <a:cxn ang="0">
                  <a:pos x="48" y="196"/>
                </a:cxn>
                <a:cxn ang="0">
                  <a:pos x="31" y="183"/>
                </a:cxn>
                <a:cxn ang="0">
                  <a:pos x="18" y="168"/>
                </a:cxn>
                <a:cxn ang="0">
                  <a:pos x="8" y="149"/>
                </a:cxn>
                <a:cxn ang="0">
                  <a:pos x="2" y="129"/>
                </a:cxn>
                <a:cxn ang="0">
                  <a:pos x="0" y="108"/>
                </a:cxn>
                <a:cxn ang="0">
                  <a:pos x="2" y="86"/>
                </a:cxn>
                <a:cxn ang="0">
                  <a:pos x="8" y="67"/>
                </a:cxn>
                <a:cxn ang="0">
                  <a:pos x="17" y="49"/>
                </a:cxn>
                <a:cxn ang="0">
                  <a:pos x="29" y="33"/>
                </a:cxn>
                <a:cxn ang="0">
                  <a:pos x="45" y="19"/>
                </a:cxn>
                <a:cxn ang="0">
                  <a:pos x="63" y="8"/>
                </a:cxn>
                <a:cxn ang="0">
                  <a:pos x="83" y="2"/>
                </a:cxn>
                <a:cxn ang="0">
                  <a:pos x="104" y="0"/>
                </a:cxn>
                <a:cxn ang="0">
                  <a:pos x="123" y="2"/>
                </a:cxn>
                <a:cxn ang="0">
                  <a:pos x="142" y="7"/>
                </a:cxn>
                <a:cxn ang="0">
                  <a:pos x="161" y="17"/>
                </a:cxn>
                <a:cxn ang="0">
                  <a:pos x="176" y="30"/>
                </a:cxn>
                <a:cxn ang="0">
                  <a:pos x="189" y="45"/>
                </a:cxn>
                <a:cxn ang="0">
                  <a:pos x="200" y="63"/>
                </a:cxn>
                <a:cxn ang="0">
                  <a:pos x="206" y="84"/>
                </a:cxn>
                <a:cxn ang="0">
                  <a:pos x="208" y="105"/>
                </a:cxn>
                <a:cxn ang="0">
                  <a:pos x="206" y="127"/>
                </a:cxn>
                <a:cxn ang="0">
                  <a:pos x="201" y="147"/>
                </a:cxn>
                <a:cxn ang="0">
                  <a:pos x="191" y="164"/>
                </a:cxn>
                <a:cxn ang="0">
                  <a:pos x="179" y="181"/>
                </a:cxn>
                <a:cxn ang="0">
                  <a:pos x="164" y="195"/>
                </a:cxn>
                <a:cxn ang="0">
                  <a:pos x="146" y="206"/>
                </a:cxn>
              </a:cxnLst>
              <a:rect l="0" t="0" r="r" b="b"/>
              <a:pathLst>
                <a:path w="208" h="214">
                  <a:moveTo>
                    <a:pt x="146" y="206"/>
                  </a:moveTo>
                  <a:lnTo>
                    <a:pt x="125" y="212"/>
                  </a:lnTo>
                  <a:lnTo>
                    <a:pt x="105" y="214"/>
                  </a:lnTo>
                  <a:lnTo>
                    <a:pt x="84" y="212"/>
                  </a:lnTo>
                  <a:lnTo>
                    <a:pt x="66" y="206"/>
                  </a:lnTo>
                  <a:lnTo>
                    <a:pt x="48" y="196"/>
                  </a:lnTo>
                  <a:lnTo>
                    <a:pt x="31" y="183"/>
                  </a:lnTo>
                  <a:lnTo>
                    <a:pt x="18" y="168"/>
                  </a:lnTo>
                  <a:lnTo>
                    <a:pt x="8" y="149"/>
                  </a:lnTo>
                  <a:lnTo>
                    <a:pt x="2" y="129"/>
                  </a:lnTo>
                  <a:lnTo>
                    <a:pt x="0" y="108"/>
                  </a:lnTo>
                  <a:lnTo>
                    <a:pt x="2" y="86"/>
                  </a:lnTo>
                  <a:lnTo>
                    <a:pt x="8" y="67"/>
                  </a:lnTo>
                  <a:lnTo>
                    <a:pt x="17" y="49"/>
                  </a:lnTo>
                  <a:lnTo>
                    <a:pt x="29" y="33"/>
                  </a:lnTo>
                  <a:lnTo>
                    <a:pt x="45" y="19"/>
                  </a:lnTo>
                  <a:lnTo>
                    <a:pt x="63" y="8"/>
                  </a:lnTo>
                  <a:lnTo>
                    <a:pt x="83" y="2"/>
                  </a:lnTo>
                  <a:lnTo>
                    <a:pt x="104" y="0"/>
                  </a:lnTo>
                  <a:lnTo>
                    <a:pt x="123" y="2"/>
                  </a:lnTo>
                  <a:lnTo>
                    <a:pt x="142" y="7"/>
                  </a:lnTo>
                  <a:lnTo>
                    <a:pt x="161" y="17"/>
                  </a:lnTo>
                  <a:lnTo>
                    <a:pt x="176" y="30"/>
                  </a:lnTo>
                  <a:lnTo>
                    <a:pt x="189" y="45"/>
                  </a:lnTo>
                  <a:lnTo>
                    <a:pt x="200" y="63"/>
                  </a:lnTo>
                  <a:lnTo>
                    <a:pt x="206" y="84"/>
                  </a:lnTo>
                  <a:lnTo>
                    <a:pt x="208" y="105"/>
                  </a:lnTo>
                  <a:lnTo>
                    <a:pt x="206" y="127"/>
                  </a:lnTo>
                  <a:lnTo>
                    <a:pt x="201" y="147"/>
                  </a:lnTo>
                  <a:lnTo>
                    <a:pt x="191" y="164"/>
                  </a:lnTo>
                  <a:lnTo>
                    <a:pt x="179" y="181"/>
                  </a:lnTo>
                  <a:lnTo>
                    <a:pt x="164" y="195"/>
                  </a:lnTo>
                  <a:lnTo>
                    <a:pt x="146" y="206"/>
                  </a:lnTo>
                  <a:close/>
                </a:path>
              </a:pathLst>
            </a:custGeom>
            <a:solidFill>
              <a:srgbClr val="EB5F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12" name="Freeform 320"/>
            <p:cNvSpPr>
              <a:spLocks/>
            </p:cNvSpPr>
            <p:nvPr/>
          </p:nvSpPr>
          <p:spPr bwMode="auto">
            <a:xfrm>
              <a:off x="3448" y="3083"/>
              <a:ext cx="8" cy="10"/>
            </a:xfrm>
            <a:custGeom>
              <a:avLst/>
              <a:gdLst/>
              <a:ahLst/>
              <a:cxnLst>
                <a:cxn ang="0">
                  <a:pos x="131" y="187"/>
                </a:cxn>
                <a:cxn ang="0">
                  <a:pos x="113" y="193"/>
                </a:cxn>
                <a:cxn ang="0">
                  <a:pos x="95" y="194"/>
                </a:cxn>
                <a:cxn ang="0">
                  <a:pos x="76" y="192"/>
                </a:cxn>
                <a:cxn ang="0">
                  <a:pos x="59" y="187"/>
                </a:cxn>
                <a:cxn ang="0">
                  <a:pos x="44" y="178"/>
                </a:cxn>
                <a:cxn ang="0">
                  <a:pos x="29" y="167"/>
                </a:cxn>
                <a:cxn ang="0">
                  <a:pos x="17" y="152"/>
                </a:cxn>
                <a:cxn ang="0">
                  <a:pos x="8" y="135"/>
                </a:cxn>
                <a:cxn ang="0">
                  <a:pos x="2" y="116"/>
                </a:cxn>
                <a:cxn ang="0">
                  <a:pos x="0" y="97"/>
                </a:cxn>
                <a:cxn ang="0">
                  <a:pos x="2" y="79"/>
                </a:cxn>
                <a:cxn ang="0">
                  <a:pos x="7" y="61"/>
                </a:cxn>
                <a:cxn ang="0">
                  <a:pos x="15" y="45"/>
                </a:cxn>
                <a:cxn ang="0">
                  <a:pos x="26" y="30"/>
                </a:cxn>
                <a:cxn ang="0">
                  <a:pos x="41" y="17"/>
                </a:cxn>
                <a:cxn ang="0">
                  <a:pos x="57" y="8"/>
                </a:cxn>
                <a:cxn ang="0">
                  <a:pos x="75" y="1"/>
                </a:cxn>
                <a:cxn ang="0">
                  <a:pos x="95" y="0"/>
                </a:cxn>
                <a:cxn ang="0">
                  <a:pos x="112" y="1"/>
                </a:cxn>
                <a:cxn ang="0">
                  <a:pos x="130" y="7"/>
                </a:cxn>
                <a:cxn ang="0">
                  <a:pos x="146" y="15"/>
                </a:cxn>
                <a:cxn ang="0">
                  <a:pos x="160" y="27"/>
                </a:cxn>
                <a:cxn ang="0">
                  <a:pos x="172" y="41"/>
                </a:cxn>
                <a:cxn ang="0">
                  <a:pos x="181" y="58"/>
                </a:cxn>
                <a:cxn ang="0">
                  <a:pos x="187" y="77"/>
                </a:cxn>
                <a:cxn ang="0">
                  <a:pos x="189" y="96"/>
                </a:cxn>
                <a:cxn ang="0">
                  <a:pos x="188" y="114"/>
                </a:cxn>
                <a:cxn ang="0">
                  <a:pos x="182" y="132"/>
                </a:cxn>
                <a:cxn ang="0">
                  <a:pos x="174" y="149"/>
                </a:cxn>
                <a:cxn ang="0">
                  <a:pos x="163" y="165"/>
                </a:cxn>
                <a:cxn ang="0">
                  <a:pos x="149" y="177"/>
                </a:cxn>
                <a:cxn ang="0">
                  <a:pos x="131" y="187"/>
                </a:cxn>
              </a:cxnLst>
              <a:rect l="0" t="0" r="r" b="b"/>
              <a:pathLst>
                <a:path w="189" h="194">
                  <a:moveTo>
                    <a:pt x="131" y="187"/>
                  </a:moveTo>
                  <a:lnTo>
                    <a:pt x="113" y="193"/>
                  </a:lnTo>
                  <a:lnTo>
                    <a:pt x="95" y="194"/>
                  </a:lnTo>
                  <a:lnTo>
                    <a:pt x="76" y="192"/>
                  </a:lnTo>
                  <a:lnTo>
                    <a:pt x="59" y="187"/>
                  </a:lnTo>
                  <a:lnTo>
                    <a:pt x="44" y="178"/>
                  </a:lnTo>
                  <a:lnTo>
                    <a:pt x="29" y="167"/>
                  </a:lnTo>
                  <a:lnTo>
                    <a:pt x="17" y="152"/>
                  </a:lnTo>
                  <a:lnTo>
                    <a:pt x="8" y="135"/>
                  </a:lnTo>
                  <a:lnTo>
                    <a:pt x="2" y="116"/>
                  </a:lnTo>
                  <a:lnTo>
                    <a:pt x="0" y="97"/>
                  </a:lnTo>
                  <a:lnTo>
                    <a:pt x="2" y="79"/>
                  </a:lnTo>
                  <a:lnTo>
                    <a:pt x="7" y="61"/>
                  </a:lnTo>
                  <a:lnTo>
                    <a:pt x="15" y="45"/>
                  </a:lnTo>
                  <a:lnTo>
                    <a:pt x="26" y="30"/>
                  </a:lnTo>
                  <a:lnTo>
                    <a:pt x="41" y="17"/>
                  </a:lnTo>
                  <a:lnTo>
                    <a:pt x="57" y="8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2" y="1"/>
                  </a:lnTo>
                  <a:lnTo>
                    <a:pt x="130" y="7"/>
                  </a:lnTo>
                  <a:lnTo>
                    <a:pt x="146" y="15"/>
                  </a:lnTo>
                  <a:lnTo>
                    <a:pt x="160" y="27"/>
                  </a:lnTo>
                  <a:lnTo>
                    <a:pt x="172" y="41"/>
                  </a:lnTo>
                  <a:lnTo>
                    <a:pt x="181" y="58"/>
                  </a:lnTo>
                  <a:lnTo>
                    <a:pt x="187" y="77"/>
                  </a:lnTo>
                  <a:lnTo>
                    <a:pt x="189" y="96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9"/>
                  </a:lnTo>
                  <a:lnTo>
                    <a:pt x="163" y="165"/>
                  </a:lnTo>
                  <a:lnTo>
                    <a:pt x="149" y="177"/>
                  </a:lnTo>
                  <a:lnTo>
                    <a:pt x="131" y="187"/>
                  </a:lnTo>
                  <a:close/>
                </a:path>
              </a:pathLst>
            </a:custGeom>
            <a:solidFill>
              <a:srgbClr val="F087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13" name="Freeform 321"/>
            <p:cNvSpPr>
              <a:spLocks/>
            </p:cNvSpPr>
            <p:nvPr/>
          </p:nvSpPr>
          <p:spPr bwMode="auto">
            <a:xfrm>
              <a:off x="3448" y="3083"/>
              <a:ext cx="8" cy="10"/>
            </a:xfrm>
            <a:custGeom>
              <a:avLst/>
              <a:gdLst/>
              <a:ahLst/>
              <a:cxnLst>
                <a:cxn ang="0">
                  <a:pos x="120" y="170"/>
                </a:cxn>
                <a:cxn ang="0">
                  <a:pos x="104" y="175"/>
                </a:cxn>
                <a:cxn ang="0">
                  <a:pos x="87" y="177"/>
                </a:cxn>
                <a:cxn ang="0">
                  <a:pos x="70" y="176"/>
                </a:cxn>
                <a:cxn ang="0">
                  <a:pos x="54" y="171"/>
                </a:cxn>
                <a:cxn ang="0">
                  <a:pos x="40" y="163"/>
                </a:cxn>
                <a:cxn ang="0">
                  <a:pos x="27" y="152"/>
                </a:cxn>
                <a:cxn ang="0">
                  <a:pos x="15" y="139"/>
                </a:cxn>
                <a:cxn ang="0">
                  <a:pos x="7" y="124"/>
                </a:cxn>
                <a:cxn ang="0">
                  <a:pos x="2" y="107"/>
                </a:cxn>
                <a:cxn ang="0">
                  <a:pos x="0" y="90"/>
                </a:cxn>
                <a:cxn ang="0">
                  <a:pos x="2" y="72"/>
                </a:cxn>
                <a:cxn ang="0">
                  <a:pos x="7" y="56"/>
                </a:cxn>
                <a:cxn ang="0">
                  <a:pos x="14" y="41"/>
                </a:cxn>
                <a:cxn ang="0">
                  <a:pos x="25" y="28"/>
                </a:cxn>
                <a:cxn ang="0">
                  <a:pos x="37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5" y="0"/>
                </a:cxn>
                <a:cxn ang="0">
                  <a:pos x="102" y="2"/>
                </a:cxn>
                <a:cxn ang="0">
                  <a:pos x="117" y="7"/>
                </a:cxn>
                <a:cxn ang="0">
                  <a:pos x="132" y="15"/>
                </a:cxn>
                <a:cxn ang="0">
                  <a:pos x="145" y="25"/>
                </a:cxn>
                <a:cxn ang="0">
                  <a:pos x="156" y="38"/>
                </a:cxn>
                <a:cxn ang="0">
                  <a:pos x="164" y="53"/>
                </a:cxn>
                <a:cxn ang="0">
                  <a:pos x="169" y="70"/>
                </a:cxn>
                <a:cxn ang="0">
                  <a:pos x="171" y="88"/>
                </a:cxn>
                <a:cxn ang="0">
                  <a:pos x="169" y="105"/>
                </a:cxn>
                <a:cxn ang="0">
                  <a:pos x="165" y="121"/>
                </a:cxn>
                <a:cxn ang="0">
                  <a:pos x="158" y="136"/>
                </a:cxn>
                <a:cxn ang="0">
                  <a:pos x="148" y="150"/>
                </a:cxn>
                <a:cxn ang="0">
                  <a:pos x="136" y="162"/>
                </a:cxn>
                <a:cxn ang="0">
                  <a:pos x="120" y="170"/>
                </a:cxn>
              </a:cxnLst>
              <a:rect l="0" t="0" r="r" b="b"/>
              <a:pathLst>
                <a:path w="171" h="177">
                  <a:moveTo>
                    <a:pt x="120" y="170"/>
                  </a:moveTo>
                  <a:lnTo>
                    <a:pt x="104" y="175"/>
                  </a:lnTo>
                  <a:lnTo>
                    <a:pt x="87" y="177"/>
                  </a:lnTo>
                  <a:lnTo>
                    <a:pt x="70" y="176"/>
                  </a:lnTo>
                  <a:lnTo>
                    <a:pt x="54" y="171"/>
                  </a:lnTo>
                  <a:lnTo>
                    <a:pt x="40" y="163"/>
                  </a:lnTo>
                  <a:lnTo>
                    <a:pt x="27" y="152"/>
                  </a:lnTo>
                  <a:lnTo>
                    <a:pt x="15" y="139"/>
                  </a:lnTo>
                  <a:lnTo>
                    <a:pt x="7" y="124"/>
                  </a:lnTo>
                  <a:lnTo>
                    <a:pt x="2" y="107"/>
                  </a:lnTo>
                  <a:lnTo>
                    <a:pt x="0" y="90"/>
                  </a:lnTo>
                  <a:lnTo>
                    <a:pt x="2" y="72"/>
                  </a:lnTo>
                  <a:lnTo>
                    <a:pt x="7" y="56"/>
                  </a:lnTo>
                  <a:lnTo>
                    <a:pt x="14" y="41"/>
                  </a:lnTo>
                  <a:lnTo>
                    <a:pt x="25" y="28"/>
                  </a:lnTo>
                  <a:lnTo>
                    <a:pt x="37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7" y="7"/>
                  </a:lnTo>
                  <a:lnTo>
                    <a:pt x="132" y="15"/>
                  </a:lnTo>
                  <a:lnTo>
                    <a:pt x="145" y="25"/>
                  </a:lnTo>
                  <a:lnTo>
                    <a:pt x="156" y="38"/>
                  </a:lnTo>
                  <a:lnTo>
                    <a:pt x="164" y="53"/>
                  </a:lnTo>
                  <a:lnTo>
                    <a:pt x="169" y="70"/>
                  </a:lnTo>
                  <a:lnTo>
                    <a:pt x="171" y="88"/>
                  </a:lnTo>
                  <a:lnTo>
                    <a:pt x="169" y="105"/>
                  </a:lnTo>
                  <a:lnTo>
                    <a:pt x="165" y="121"/>
                  </a:lnTo>
                  <a:lnTo>
                    <a:pt x="158" y="136"/>
                  </a:lnTo>
                  <a:lnTo>
                    <a:pt x="148" y="150"/>
                  </a:lnTo>
                  <a:lnTo>
                    <a:pt x="136" y="162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F5AE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14" name="Freeform 322"/>
            <p:cNvSpPr>
              <a:spLocks/>
            </p:cNvSpPr>
            <p:nvPr/>
          </p:nvSpPr>
          <p:spPr bwMode="auto">
            <a:xfrm>
              <a:off x="3449" y="3083"/>
              <a:ext cx="7" cy="9"/>
            </a:xfrm>
            <a:custGeom>
              <a:avLst/>
              <a:gdLst/>
              <a:ahLst/>
              <a:cxnLst>
                <a:cxn ang="0">
                  <a:pos x="106" y="149"/>
                </a:cxn>
                <a:cxn ang="0">
                  <a:pos x="92" y="155"/>
                </a:cxn>
                <a:cxn ang="0">
                  <a:pos x="77" y="156"/>
                </a:cxn>
                <a:cxn ang="0">
                  <a:pos x="63" y="155"/>
                </a:cxn>
                <a:cxn ang="0">
                  <a:pos x="48" y="150"/>
                </a:cxn>
                <a:cxn ang="0">
                  <a:pos x="35" y="143"/>
                </a:cxn>
                <a:cxn ang="0">
                  <a:pos x="24" y="133"/>
                </a:cxn>
                <a:cxn ang="0">
                  <a:pos x="14" y="122"/>
                </a:cxn>
                <a:cxn ang="0">
                  <a:pos x="6" y="108"/>
                </a:cxn>
                <a:cxn ang="0">
                  <a:pos x="2" y="93"/>
                </a:cxn>
                <a:cxn ang="0">
                  <a:pos x="0" y="78"/>
                </a:cxn>
                <a:cxn ang="0">
                  <a:pos x="1" y="63"/>
                </a:cxn>
                <a:cxn ang="0">
                  <a:pos x="5" y="49"/>
                </a:cxn>
                <a:cxn ang="0">
                  <a:pos x="13" y="35"/>
                </a:cxn>
                <a:cxn ang="0">
                  <a:pos x="22" y="24"/>
                </a:cxn>
                <a:cxn ang="0">
                  <a:pos x="33" y="13"/>
                </a:cxn>
                <a:cxn ang="0">
                  <a:pos x="46" y="6"/>
                </a:cxn>
                <a:cxn ang="0">
                  <a:pos x="60" y="1"/>
                </a:cxn>
                <a:cxn ang="0">
                  <a:pos x="76" y="0"/>
                </a:cxn>
                <a:cxn ang="0">
                  <a:pos x="90" y="1"/>
                </a:cxn>
                <a:cxn ang="0">
                  <a:pos x="104" y="5"/>
                </a:cxn>
                <a:cxn ang="0">
                  <a:pos x="118" y="11"/>
                </a:cxn>
                <a:cxn ang="0">
                  <a:pos x="129" y="21"/>
                </a:cxn>
                <a:cxn ang="0">
                  <a:pos x="139" y="32"/>
                </a:cxn>
                <a:cxn ang="0">
                  <a:pos x="146" y="46"/>
                </a:cxn>
                <a:cxn ang="0">
                  <a:pos x="150" y="61"/>
                </a:cxn>
                <a:cxn ang="0">
                  <a:pos x="152" y="77"/>
                </a:cxn>
                <a:cxn ang="0">
                  <a:pos x="151" y="91"/>
                </a:cxn>
                <a:cxn ang="0">
                  <a:pos x="147" y="106"/>
                </a:cxn>
                <a:cxn ang="0">
                  <a:pos x="140" y="120"/>
                </a:cxn>
                <a:cxn ang="0">
                  <a:pos x="131" y="131"/>
                </a:cxn>
                <a:cxn ang="0">
                  <a:pos x="120" y="142"/>
                </a:cxn>
                <a:cxn ang="0">
                  <a:pos x="106" y="149"/>
                </a:cxn>
              </a:cxnLst>
              <a:rect l="0" t="0" r="r" b="b"/>
              <a:pathLst>
                <a:path w="152" h="156">
                  <a:moveTo>
                    <a:pt x="106" y="149"/>
                  </a:moveTo>
                  <a:lnTo>
                    <a:pt x="92" y="155"/>
                  </a:lnTo>
                  <a:lnTo>
                    <a:pt x="77" y="156"/>
                  </a:lnTo>
                  <a:lnTo>
                    <a:pt x="63" y="155"/>
                  </a:lnTo>
                  <a:lnTo>
                    <a:pt x="48" y="150"/>
                  </a:lnTo>
                  <a:lnTo>
                    <a:pt x="35" y="143"/>
                  </a:lnTo>
                  <a:lnTo>
                    <a:pt x="24" y="133"/>
                  </a:lnTo>
                  <a:lnTo>
                    <a:pt x="14" y="122"/>
                  </a:lnTo>
                  <a:lnTo>
                    <a:pt x="6" y="108"/>
                  </a:lnTo>
                  <a:lnTo>
                    <a:pt x="2" y="93"/>
                  </a:lnTo>
                  <a:lnTo>
                    <a:pt x="0" y="78"/>
                  </a:lnTo>
                  <a:lnTo>
                    <a:pt x="1" y="63"/>
                  </a:lnTo>
                  <a:lnTo>
                    <a:pt x="5" y="49"/>
                  </a:lnTo>
                  <a:lnTo>
                    <a:pt x="13" y="35"/>
                  </a:lnTo>
                  <a:lnTo>
                    <a:pt x="22" y="24"/>
                  </a:lnTo>
                  <a:lnTo>
                    <a:pt x="33" y="13"/>
                  </a:lnTo>
                  <a:lnTo>
                    <a:pt x="46" y="6"/>
                  </a:lnTo>
                  <a:lnTo>
                    <a:pt x="60" y="1"/>
                  </a:lnTo>
                  <a:lnTo>
                    <a:pt x="76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8" y="11"/>
                  </a:lnTo>
                  <a:lnTo>
                    <a:pt x="129" y="21"/>
                  </a:lnTo>
                  <a:lnTo>
                    <a:pt x="139" y="32"/>
                  </a:lnTo>
                  <a:lnTo>
                    <a:pt x="146" y="46"/>
                  </a:lnTo>
                  <a:lnTo>
                    <a:pt x="150" y="61"/>
                  </a:lnTo>
                  <a:lnTo>
                    <a:pt x="152" y="77"/>
                  </a:lnTo>
                  <a:lnTo>
                    <a:pt x="151" y="91"/>
                  </a:lnTo>
                  <a:lnTo>
                    <a:pt x="147" y="106"/>
                  </a:lnTo>
                  <a:lnTo>
                    <a:pt x="140" y="120"/>
                  </a:lnTo>
                  <a:lnTo>
                    <a:pt x="131" y="131"/>
                  </a:lnTo>
                  <a:lnTo>
                    <a:pt x="120" y="142"/>
                  </a:lnTo>
                  <a:lnTo>
                    <a:pt x="106" y="149"/>
                  </a:lnTo>
                  <a:close/>
                </a:path>
              </a:pathLst>
            </a:custGeom>
            <a:solidFill>
              <a:srgbClr val="FAD6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15" name="Freeform 323"/>
            <p:cNvSpPr>
              <a:spLocks/>
            </p:cNvSpPr>
            <p:nvPr/>
          </p:nvSpPr>
          <p:spPr bwMode="auto">
            <a:xfrm>
              <a:off x="3449" y="3083"/>
              <a:ext cx="6" cy="8"/>
            </a:xfrm>
            <a:custGeom>
              <a:avLst/>
              <a:gdLst/>
              <a:ahLst/>
              <a:cxnLst>
                <a:cxn ang="0">
                  <a:pos x="93" y="134"/>
                </a:cxn>
                <a:cxn ang="0">
                  <a:pos x="80" y="138"/>
                </a:cxn>
                <a:cxn ang="0">
                  <a:pos x="68" y="139"/>
                </a:cxn>
                <a:cxn ang="0">
                  <a:pos x="55" y="138"/>
                </a:cxn>
                <a:cxn ang="0">
                  <a:pos x="42" y="134"/>
                </a:cxn>
                <a:cxn ang="0">
                  <a:pos x="30" y="127"/>
                </a:cxn>
                <a:cxn ang="0">
                  <a:pos x="20" y="119"/>
                </a:cxn>
                <a:cxn ang="0">
                  <a:pos x="12" y="109"/>
                </a:cxn>
                <a:cxn ang="0">
                  <a:pos x="5" y="97"/>
                </a:cxn>
                <a:cxn ang="0">
                  <a:pos x="1" y="83"/>
                </a:cxn>
                <a:cxn ang="0">
                  <a:pos x="0" y="70"/>
                </a:cxn>
                <a:cxn ang="0">
                  <a:pos x="1" y="57"/>
                </a:cxn>
                <a:cxn ang="0">
                  <a:pos x="5" y="44"/>
                </a:cxn>
                <a:cxn ang="0">
                  <a:pos x="11" y="31"/>
                </a:cxn>
                <a:cxn ang="0">
                  <a:pos x="19" y="21"/>
                </a:cxn>
                <a:cxn ang="0">
                  <a:pos x="28" y="12"/>
                </a:cxn>
                <a:cxn ang="0">
                  <a:pos x="40" y="5"/>
                </a:cxn>
                <a:cxn ang="0">
                  <a:pos x="54" y="1"/>
                </a:cxn>
                <a:cxn ang="0">
                  <a:pos x="66" y="0"/>
                </a:cxn>
                <a:cxn ang="0">
                  <a:pos x="79" y="1"/>
                </a:cxn>
                <a:cxn ang="0">
                  <a:pos x="91" y="5"/>
                </a:cxn>
                <a:cxn ang="0">
                  <a:pos x="104" y="11"/>
                </a:cxn>
                <a:cxn ang="0">
                  <a:pos x="114" y="20"/>
                </a:cxn>
                <a:cxn ang="0">
                  <a:pos x="122" y="29"/>
                </a:cxn>
                <a:cxn ang="0">
                  <a:pos x="129" y="42"/>
                </a:cxn>
                <a:cxn ang="0">
                  <a:pos x="133" y="56"/>
                </a:cxn>
                <a:cxn ang="0">
                  <a:pos x="134" y="68"/>
                </a:cxn>
                <a:cxn ang="0">
                  <a:pos x="133" y="82"/>
                </a:cxn>
                <a:cxn ang="0">
                  <a:pos x="129" y="95"/>
                </a:cxn>
                <a:cxn ang="0">
                  <a:pos x="123" y="107"/>
                </a:cxn>
                <a:cxn ang="0">
                  <a:pos x="115" y="118"/>
                </a:cxn>
                <a:cxn ang="0">
                  <a:pos x="106" y="126"/>
                </a:cxn>
                <a:cxn ang="0">
                  <a:pos x="93" y="134"/>
                </a:cxn>
              </a:cxnLst>
              <a:rect l="0" t="0" r="r" b="b"/>
              <a:pathLst>
                <a:path w="134" h="139">
                  <a:moveTo>
                    <a:pt x="93" y="134"/>
                  </a:moveTo>
                  <a:lnTo>
                    <a:pt x="80" y="138"/>
                  </a:lnTo>
                  <a:lnTo>
                    <a:pt x="68" y="139"/>
                  </a:lnTo>
                  <a:lnTo>
                    <a:pt x="55" y="138"/>
                  </a:lnTo>
                  <a:lnTo>
                    <a:pt x="42" y="134"/>
                  </a:lnTo>
                  <a:lnTo>
                    <a:pt x="30" y="127"/>
                  </a:lnTo>
                  <a:lnTo>
                    <a:pt x="20" y="119"/>
                  </a:lnTo>
                  <a:lnTo>
                    <a:pt x="12" y="109"/>
                  </a:lnTo>
                  <a:lnTo>
                    <a:pt x="5" y="97"/>
                  </a:lnTo>
                  <a:lnTo>
                    <a:pt x="1" y="83"/>
                  </a:lnTo>
                  <a:lnTo>
                    <a:pt x="0" y="70"/>
                  </a:lnTo>
                  <a:lnTo>
                    <a:pt x="1" y="57"/>
                  </a:lnTo>
                  <a:lnTo>
                    <a:pt x="5" y="44"/>
                  </a:lnTo>
                  <a:lnTo>
                    <a:pt x="11" y="31"/>
                  </a:lnTo>
                  <a:lnTo>
                    <a:pt x="19" y="21"/>
                  </a:lnTo>
                  <a:lnTo>
                    <a:pt x="28" y="12"/>
                  </a:lnTo>
                  <a:lnTo>
                    <a:pt x="40" y="5"/>
                  </a:lnTo>
                  <a:lnTo>
                    <a:pt x="54" y="1"/>
                  </a:lnTo>
                  <a:lnTo>
                    <a:pt x="66" y="0"/>
                  </a:lnTo>
                  <a:lnTo>
                    <a:pt x="79" y="1"/>
                  </a:lnTo>
                  <a:lnTo>
                    <a:pt x="91" y="5"/>
                  </a:lnTo>
                  <a:lnTo>
                    <a:pt x="104" y="11"/>
                  </a:lnTo>
                  <a:lnTo>
                    <a:pt x="114" y="20"/>
                  </a:lnTo>
                  <a:lnTo>
                    <a:pt x="122" y="29"/>
                  </a:lnTo>
                  <a:lnTo>
                    <a:pt x="129" y="42"/>
                  </a:lnTo>
                  <a:lnTo>
                    <a:pt x="133" y="56"/>
                  </a:lnTo>
                  <a:lnTo>
                    <a:pt x="134" y="68"/>
                  </a:lnTo>
                  <a:lnTo>
                    <a:pt x="133" y="82"/>
                  </a:lnTo>
                  <a:lnTo>
                    <a:pt x="129" y="95"/>
                  </a:lnTo>
                  <a:lnTo>
                    <a:pt x="123" y="107"/>
                  </a:lnTo>
                  <a:lnTo>
                    <a:pt x="115" y="118"/>
                  </a:lnTo>
                  <a:lnTo>
                    <a:pt x="106" y="126"/>
                  </a:lnTo>
                  <a:lnTo>
                    <a:pt x="93" y="1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16" name="Freeform 324"/>
            <p:cNvSpPr>
              <a:spLocks/>
            </p:cNvSpPr>
            <p:nvPr/>
          </p:nvSpPr>
          <p:spPr bwMode="auto">
            <a:xfrm>
              <a:off x="3441" y="3093"/>
              <a:ext cx="1" cy="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1" y="8"/>
                </a:cxn>
                <a:cxn ang="0">
                  <a:pos x="0" y="15"/>
                </a:cxn>
                <a:cxn ang="0">
                  <a:pos x="1" y="20"/>
                </a:cxn>
                <a:cxn ang="0">
                  <a:pos x="4" y="26"/>
                </a:cxn>
                <a:cxn ang="0">
                  <a:pos x="8" y="31"/>
                </a:cxn>
                <a:cxn ang="0">
                  <a:pos x="14" y="33"/>
                </a:cxn>
                <a:cxn ang="0">
                  <a:pos x="21" y="32"/>
                </a:cxn>
                <a:cxn ang="0">
                  <a:pos x="11" y="0"/>
                </a:cxn>
              </a:cxnLst>
              <a:rect l="0" t="0" r="r" b="b"/>
              <a:pathLst>
                <a:path w="21" h="33">
                  <a:moveTo>
                    <a:pt x="11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8" y="31"/>
                  </a:lnTo>
                  <a:lnTo>
                    <a:pt x="14" y="33"/>
                  </a:lnTo>
                  <a:lnTo>
                    <a:pt x="21" y="3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17" name="Freeform 325"/>
            <p:cNvSpPr>
              <a:spLocks/>
            </p:cNvSpPr>
            <p:nvPr/>
          </p:nvSpPr>
          <p:spPr bwMode="auto">
            <a:xfrm>
              <a:off x="3442" y="3089"/>
              <a:ext cx="3" cy="6"/>
            </a:xfrm>
            <a:custGeom>
              <a:avLst/>
              <a:gdLst/>
              <a:ahLst/>
              <a:cxnLst>
                <a:cxn ang="0">
                  <a:pos x="40" y="12"/>
                </a:cxn>
                <a:cxn ang="0">
                  <a:pos x="40" y="12"/>
                </a:cxn>
                <a:cxn ang="0">
                  <a:pos x="42" y="22"/>
                </a:cxn>
                <a:cxn ang="0">
                  <a:pos x="42" y="28"/>
                </a:cxn>
                <a:cxn ang="0">
                  <a:pos x="39" y="37"/>
                </a:cxn>
                <a:cxn ang="0">
                  <a:pos x="36" y="43"/>
                </a:cxn>
                <a:cxn ang="0">
                  <a:pos x="30" y="49"/>
                </a:cxn>
                <a:cxn ang="0">
                  <a:pos x="21" y="57"/>
                </a:cxn>
                <a:cxn ang="0">
                  <a:pos x="12" y="61"/>
                </a:cxn>
                <a:cxn ang="0">
                  <a:pos x="0" y="66"/>
                </a:cxn>
                <a:cxn ang="0">
                  <a:pos x="10" y="98"/>
                </a:cxn>
                <a:cxn ang="0">
                  <a:pos x="26" y="92"/>
                </a:cxn>
                <a:cxn ang="0">
                  <a:pos x="39" y="84"/>
                </a:cxn>
                <a:cxn ang="0">
                  <a:pos x="50" y="74"/>
                </a:cxn>
                <a:cxn ang="0">
                  <a:pos x="63" y="64"/>
                </a:cxn>
                <a:cxn ang="0">
                  <a:pos x="70" y="49"/>
                </a:cxn>
                <a:cxn ang="0">
                  <a:pos x="75" y="34"/>
                </a:cxn>
                <a:cxn ang="0">
                  <a:pos x="75" y="18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40" y="12"/>
                </a:cxn>
              </a:cxnLst>
              <a:rect l="0" t="0" r="r" b="b"/>
              <a:pathLst>
                <a:path w="75" h="98">
                  <a:moveTo>
                    <a:pt x="40" y="12"/>
                  </a:moveTo>
                  <a:lnTo>
                    <a:pt x="40" y="12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39" y="37"/>
                  </a:lnTo>
                  <a:lnTo>
                    <a:pt x="36" y="43"/>
                  </a:lnTo>
                  <a:lnTo>
                    <a:pt x="30" y="49"/>
                  </a:lnTo>
                  <a:lnTo>
                    <a:pt x="21" y="57"/>
                  </a:lnTo>
                  <a:lnTo>
                    <a:pt x="12" y="61"/>
                  </a:lnTo>
                  <a:lnTo>
                    <a:pt x="0" y="66"/>
                  </a:lnTo>
                  <a:lnTo>
                    <a:pt x="10" y="98"/>
                  </a:lnTo>
                  <a:lnTo>
                    <a:pt x="26" y="92"/>
                  </a:lnTo>
                  <a:lnTo>
                    <a:pt x="39" y="84"/>
                  </a:lnTo>
                  <a:lnTo>
                    <a:pt x="50" y="74"/>
                  </a:lnTo>
                  <a:lnTo>
                    <a:pt x="63" y="64"/>
                  </a:lnTo>
                  <a:lnTo>
                    <a:pt x="70" y="49"/>
                  </a:lnTo>
                  <a:lnTo>
                    <a:pt x="75" y="34"/>
                  </a:lnTo>
                  <a:lnTo>
                    <a:pt x="75" y="18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18" name="Freeform 326"/>
            <p:cNvSpPr>
              <a:spLocks/>
            </p:cNvSpPr>
            <p:nvPr/>
          </p:nvSpPr>
          <p:spPr bwMode="auto">
            <a:xfrm>
              <a:off x="3440" y="3087"/>
              <a:ext cx="5" cy="3"/>
            </a:xfrm>
            <a:custGeom>
              <a:avLst/>
              <a:gdLst/>
              <a:ahLst/>
              <a:cxnLst>
                <a:cxn ang="0">
                  <a:pos x="20" y="43"/>
                </a:cxn>
                <a:cxn ang="0">
                  <a:pos x="20" y="43"/>
                </a:cxn>
                <a:cxn ang="0">
                  <a:pos x="27" y="39"/>
                </a:cxn>
                <a:cxn ang="0">
                  <a:pos x="36" y="35"/>
                </a:cxn>
                <a:cxn ang="0">
                  <a:pos x="45" y="33"/>
                </a:cxn>
                <a:cxn ang="0">
                  <a:pos x="54" y="33"/>
                </a:cxn>
                <a:cxn ang="0">
                  <a:pos x="62" y="36"/>
                </a:cxn>
                <a:cxn ang="0">
                  <a:pos x="69" y="39"/>
                </a:cxn>
                <a:cxn ang="0">
                  <a:pos x="74" y="43"/>
                </a:cxn>
                <a:cxn ang="0">
                  <a:pos x="77" y="49"/>
                </a:cxn>
                <a:cxn ang="0">
                  <a:pos x="108" y="37"/>
                </a:cxn>
                <a:cxn ang="0">
                  <a:pos x="98" y="22"/>
                </a:cxn>
                <a:cxn ang="0">
                  <a:pos x="87" y="11"/>
                </a:cxn>
                <a:cxn ang="0">
                  <a:pos x="74" y="4"/>
                </a:cxn>
                <a:cxn ang="0">
                  <a:pos x="58" y="0"/>
                </a:cxn>
                <a:cxn ang="0">
                  <a:pos x="41" y="0"/>
                </a:cxn>
                <a:cxn ang="0">
                  <a:pos x="26" y="3"/>
                </a:cxn>
                <a:cxn ang="0">
                  <a:pos x="13" y="9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0" y="43"/>
                </a:cxn>
              </a:cxnLst>
              <a:rect l="0" t="0" r="r" b="b"/>
              <a:pathLst>
                <a:path w="108" h="49">
                  <a:moveTo>
                    <a:pt x="20" y="43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6" y="35"/>
                  </a:lnTo>
                  <a:lnTo>
                    <a:pt x="45" y="33"/>
                  </a:lnTo>
                  <a:lnTo>
                    <a:pt x="54" y="33"/>
                  </a:lnTo>
                  <a:lnTo>
                    <a:pt x="62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49"/>
                  </a:lnTo>
                  <a:lnTo>
                    <a:pt x="108" y="37"/>
                  </a:lnTo>
                  <a:lnTo>
                    <a:pt x="98" y="22"/>
                  </a:lnTo>
                  <a:lnTo>
                    <a:pt x="87" y="11"/>
                  </a:lnTo>
                  <a:lnTo>
                    <a:pt x="74" y="4"/>
                  </a:lnTo>
                  <a:lnTo>
                    <a:pt x="58" y="0"/>
                  </a:lnTo>
                  <a:lnTo>
                    <a:pt x="41" y="0"/>
                  </a:lnTo>
                  <a:lnTo>
                    <a:pt x="26" y="3"/>
                  </a:lnTo>
                  <a:lnTo>
                    <a:pt x="13" y="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0" y="43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19" name="Freeform 327"/>
            <p:cNvSpPr>
              <a:spLocks/>
            </p:cNvSpPr>
            <p:nvPr/>
          </p:nvSpPr>
          <p:spPr bwMode="auto">
            <a:xfrm>
              <a:off x="3438" y="3088"/>
              <a:ext cx="3" cy="8"/>
            </a:xfrm>
            <a:custGeom>
              <a:avLst/>
              <a:gdLst/>
              <a:ahLst/>
              <a:cxnLst>
                <a:cxn ang="0">
                  <a:pos x="36" y="112"/>
                </a:cxn>
                <a:cxn ang="0">
                  <a:pos x="36" y="112"/>
                </a:cxn>
                <a:cxn ang="0">
                  <a:pos x="33" y="104"/>
                </a:cxn>
                <a:cxn ang="0">
                  <a:pos x="32" y="95"/>
                </a:cxn>
                <a:cxn ang="0">
                  <a:pos x="34" y="83"/>
                </a:cxn>
                <a:cxn ang="0">
                  <a:pos x="38" y="69"/>
                </a:cxn>
                <a:cxn ang="0">
                  <a:pos x="44" y="58"/>
                </a:cxn>
                <a:cxn ang="0">
                  <a:pos x="52" y="44"/>
                </a:cxn>
                <a:cxn ang="0">
                  <a:pos x="60" y="34"/>
                </a:cxn>
                <a:cxn ang="0">
                  <a:pos x="69" y="25"/>
                </a:cxn>
                <a:cxn ang="0">
                  <a:pos x="49" y="0"/>
                </a:cxn>
                <a:cxn ang="0">
                  <a:pos x="37" y="11"/>
                </a:cxn>
                <a:cxn ang="0">
                  <a:pos x="25" y="25"/>
                </a:cxn>
                <a:cxn ang="0">
                  <a:pos x="16" y="41"/>
                </a:cxn>
                <a:cxn ang="0">
                  <a:pos x="8" y="57"/>
                </a:cxn>
                <a:cxn ang="0">
                  <a:pos x="2" y="75"/>
                </a:cxn>
                <a:cxn ang="0">
                  <a:pos x="0" y="92"/>
                </a:cxn>
                <a:cxn ang="0">
                  <a:pos x="1" y="112"/>
                </a:cxn>
                <a:cxn ang="0">
                  <a:pos x="8" y="129"/>
                </a:cxn>
                <a:cxn ang="0">
                  <a:pos x="8" y="129"/>
                </a:cxn>
                <a:cxn ang="0">
                  <a:pos x="36" y="112"/>
                </a:cxn>
              </a:cxnLst>
              <a:rect l="0" t="0" r="r" b="b"/>
              <a:pathLst>
                <a:path w="69" h="129">
                  <a:moveTo>
                    <a:pt x="36" y="112"/>
                  </a:moveTo>
                  <a:lnTo>
                    <a:pt x="36" y="112"/>
                  </a:lnTo>
                  <a:lnTo>
                    <a:pt x="33" y="104"/>
                  </a:lnTo>
                  <a:lnTo>
                    <a:pt x="32" y="95"/>
                  </a:lnTo>
                  <a:lnTo>
                    <a:pt x="34" y="83"/>
                  </a:lnTo>
                  <a:lnTo>
                    <a:pt x="38" y="69"/>
                  </a:lnTo>
                  <a:lnTo>
                    <a:pt x="44" y="58"/>
                  </a:lnTo>
                  <a:lnTo>
                    <a:pt x="52" y="44"/>
                  </a:lnTo>
                  <a:lnTo>
                    <a:pt x="60" y="34"/>
                  </a:lnTo>
                  <a:lnTo>
                    <a:pt x="69" y="25"/>
                  </a:lnTo>
                  <a:lnTo>
                    <a:pt x="49" y="0"/>
                  </a:lnTo>
                  <a:lnTo>
                    <a:pt x="37" y="11"/>
                  </a:lnTo>
                  <a:lnTo>
                    <a:pt x="25" y="25"/>
                  </a:lnTo>
                  <a:lnTo>
                    <a:pt x="16" y="41"/>
                  </a:lnTo>
                  <a:lnTo>
                    <a:pt x="8" y="57"/>
                  </a:lnTo>
                  <a:lnTo>
                    <a:pt x="2" y="75"/>
                  </a:lnTo>
                  <a:lnTo>
                    <a:pt x="0" y="92"/>
                  </a:lnTo>
                  <a:lnTo>
                    <a:pt x="1" y="112"/>
                  </a:lnTo>
                  <a:lnTo>
                    <a:pt x="8" y="129"/>
                  </a:lnTo>
                  <a:lnTo>
                    <a:pt x="8" y="129"/>
                  </a:lnTo>
                  <a:lnTo>
                    <a:pt x="36" y="1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20" name="Freeform 328"/>
            <p:cNvSpPr>
              <a:spLocks/>
            </p:cNvSpPr>
            <p:nvPr/>
          </p:nvSpPr>
          <p:spPr bwMode="auto">
            <a:xfrm>
              <a:off x="3438" y="3095"/>
              <a:ext cx="5" cy="4"/>
            </a:xfrm>
            <a:custGeom>
              <a:avLst/>
              <a:gdLst/>
              <a:ahLst/>
              <a:cxnLst>
                <a:cxn ang="0">
                  <a:pos x="107" y="41"/>
                </a:cxn>
                <a:cxn ang="0">
                  <a:pos x="107" y="41"/>
                </a:cxn>
                <a:cxn ang="0">
                  <a:pos x="96" y="43"/>
                </a:cxn>
                <a:cxn ang="0">
                  <a:pos x="83" y="43"/>
                </a:cxn>
                <a:cxn ang="0">
                  <a:pos x="72" y="42"/>
                </a:cxn>
                <a:cxn ang="0">
                  <a:pos x="62" y="36"/>
                </a:cxn>
                <a:cxn ang="0">
                  <a:pos x="52" y="30"/>
                </a:cxn>
                <a:cxn ang="0">
                  <a:pos x="43" y="23"/>
                </a:cxn>
                <a:cxn ang="0">
                  <a:pos x="35" y="13"/>
                </a:cxn>
                <a:cxn ang="0">
                  <a:pos x="28" y="0"/>
                </a:cxn>
                <a:cxn ang="0">
                  <a:pos x="0" y="17"/>
                </a:cxn>
                <a:cxn ang="0">
                  <a:pos x="9" y="32"/>
                </a:cxn>
                <a:cxn ang="0">
                  <a:pos x="20" y="46"/>
                </a:cxn>
                <a:cxn ang="0">
                  <a:pos x="33" y="57"/>
                </a:cxn>
                <a:cxn ang="0">
                  <a:pos x="48" y="66"/>
                </a:cxn>
                <a:cxn ang="0">
                  <a:pos x="64" y="73"/>
                </a:cxn>
                <a:cxn ang="0">
                  <a:pos x="81" y="76"/>
                </a:cxn>
                <a:cxn ang="0">
                  <a:pos x="98" y="76"/>
                </a:cxn>
                <a:cxn ang="0">
                  <a:pos x="117" y="72"/>
                </a:cxn>
                <a:cxn ang="0">
                  <a:pos x="117" y="72"/>
                </a:cxn>
                <a:cxn ang="0">
                  <a:pos x="107" y="41"/>
                </a:cxn>
              </a:cxnLst>
              <a:rect l="0" t="0" r="r" b="b"/>
              <a:pathLst>
                <a:path w="117" h="76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3" y="43"/>
                  </a:lnTo>
                  <a:lnTo>
                    <a:pt x="72" y="42"/>
                  </a:lnTo>
                  <a:lnTo>
                    <a:pt x="62" y="36"/>
                  </a:lnTo>
                  <a:lnTo>
                    <a:pt x="52" y="30"/>
                  </a:lnTo>
                  <a:lnTo>
                    <a:pt x="43" y="23"/>
                  </a:lnTo>
                  <a:lnTo>
                    <a:pt x="35" y="13"/>
                  </a:lnTo>
                  <a:lnTo>
                    <a:pt x="28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0" y="46"/>
                  </a:lnTo>
                  <a:lnTo>
                    <a:pt x="33" y="57"/>
                  </a:lnTo>
                  <a:lnTo>
                    <a:pt x="48" y="66"/>
                  </a:lnTo>
                  <a:lnTo>
                    <a:pt x="64" y="73"/>
                  </a:lnTo>
                  <a:lnTo>
                    <a:pt x="81" y="76"/>
                  </a:lnTo>
                  <a:lnTo>
                    <a:pt x="98" y="76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21" name="Freeform 329"/>
            <p:cNvSpPr>
              <a:spLocks/>
            </p:cNvSpPr>
            <p:nvPr/>
          </p:nvSpPr>
          <p:spPr bwMode="auto">
            <a:xfrm>
              <a:off x="3443" y="3094"/>
              <a:ext cx="4" cy="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46" y="8"/>
                </a:cxn>
                <a:cxn ang="0">
                  <a:pos x="44" y="15"/>
                </a:cxn>
                <a:cxn ang="0">
                  <a:pos x="40" y="24"/>
                </a:cxn>
                <a:cxn ang="0">
                  <a:pos x="35" y="32"/>
                </a:cxn>
                <a:cxn ang="0">
                  <a:pos x="28" y="39"/>
                </a:cxn>
                <a:cxn ang="0">
                  <a:pos x="21" y="46"/>
                </a:cxn>
                <a:cxn ang="0">
                  <a:pos x="11" y="52"/>
                </a:cxn>
                <a:cxn ang="0">
                  <a:pos x="0" y="57"/>
                </a:cxn>
                <a:cxn ang="0">
                  <a:pos x="10" y="88"/>
                </a:cxn>
                <a:cxn ang="0">
                  <a:pos x="25" y="82"/>
                </a:cxn>
                <a:cxn ang="0">
                  <a:pos x="40" y="73"/>
                </a:cxn>
                <a:cxn ang="0">
                  <a:pos x="51" y="64"/>
                </a:cxn>
                <a:cxn ang="0">
                  <a:pos x="61" y="53"/>
                </a:cxn>
                <a:cxn ang="0">
                  <a:pos x="68" y="41"/>
                </a:cxn>
                <a:cxn ang="0">
                  <a:pos x="74" y="28"/>
                </a:cxn>
                <a:cxn ang="0">
                  <a:pos x="78" y="14"/>
                </a:cxn>
                <a:cxn ang="0">
                  <a:pos x="79" y="2"/>
                </a:cxn>
                <a:cxn ang="0">
                  <a:pos x="47" y="0"/>
                </a:cxn>
              </a:cxnLst>
              <a:rect l="0" t="0" r="r" b="b"/>
              <a:pathLst>
                <a:path w="79" h="88">
                  <a:moveTo>
                    <a:pt x="47" y="0"/>
                  </a:moveTo>
                  <a:lnTo>
                    <a:pt x="46" y="8"/>
                  </a:lnTo>
                  <a:lnTo>
                    <a:pt x="44" y="15"/>
                  </a:lnTo>
                  <a:lnTo>
                    <a:pt x="40" y="24"/>
                  </a:lnTo>
                  <a:lnTo>
                    <a:pt x="35" y="32"/>
                  </a:lnTo>
                  <a:lnTo>
                    <a:pt x="28" y="39"/>
                  </a:lnTo>
                  <a:lnTo>
                    <a:pt x="21" y="46"/>
                  </a:lnTo>
                  <a:lnTo>
                    <a:pt x="11" y="52"/>
                  </a:lnTo>
                  <a:lnTo>
                    <a:pt x="0" y="57"/>
                  </a:lnTo>
                  <a:lnTo>
                    <a:pt x="10" y="88"/>
                  </a:lnTo>
                  <a:lnTo>
                    <a:pt x="25" y="82"/>
                  </a:lnTo>
                  <a:lnTo>
                    <a:pt x="40" y="73"/>
                  </a:lnTo>
                  <a:lnTo>
                    <a:pt x="51" y="64"/>
                  </a:lnTo>
                  <a:lnTo>
                    <a:pt x="61" y="53"/>
                  </a:lnTo>
                  <a:lnTo>
                    <a:pt x="68" y="41"/>
                  </a:lnTo>
                  <a:lnTo>
                    <a:pt x="74" y="28"/>
                  </a:lnTo>
                  <a:lnTo>
                    <a:pt x="78" y="14"/>
                  </a:lnTo>
                  <a:lnTo>
                    <a:pt x="79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22" name="Freeform 330"/>
            <p:cNvSpPr>
              <a:spLocks/>
            </p:cNvSpPr>
            <p:nvPr/>
          </p:nvSpPr>
          <p:spPr bwMode="auto">
            <a:xfrm>
              <a:off x="3442" y="3097"/>
              <a:ext cx="2" cy="1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31" y="11"/>
                </a:cxn>
                <a:cxn ang="0">
                  <a:pos x="28" y="6"/>
                </a:cxn>
                <a:cxn ang="0">
                  <a:pos x="23" y="3"/>
                </a:cxn>
                <a:cxn ang="0">
                  <a:pos x="17" y="0"/>
                </a:cxn>
                <a:cxn ang="0">
                  <a:pos x="11" y="2"/>
                </a:cxn>
                <a:cxn ang="0">
                  <a:pos x="6" y="4"/>
                </a:cxn>
                <a:cxn ang="0">
                  <a:pos x="2" y="9"/>
                </a:cxn>
                <a:cxn ang="0">
                  <a:pos x="0" y="16"/>
                </a:cxn>
                <a:cxn ang="0">
                  <a:pos x="32" y="18"/>
                </a:cxn>
              </a:cxnLst>
              <a:rect l="0" t="0" r="r" b="b"/>
              <a:pathLst>
                <a:path w="32" h="18">
                  <a:moveTo>
                    <a:pt x="32" y="18"/>
                  </a:moveTo>
                  <a:lnTo>
                    <a:pt x="31" y="11"/>
                  </a:lnTo>
                  <a:lnTo>
                    <a:pt x="28" y="6"/>
                  </a:lnTo>
                  <a:lnTo>
                    <a:pt x="23" y="3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4"/>
                  </a:lnTo>
                  <a:lnTo>
                    <a:pt x="2" y="9"/>
                  </a:lnTo>
                  <a:lnTo>
                    <a:pt x="0" y="16"/>
                  </a:lnTo>
                  <a:lnTo>
                    <a:pt x="32" y="18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23" name="Freeform 331"/>
            <p:cNvSpPr>
              <a:spLocks/>
            </p:cNvSpPr>
            <p:nvPr/>
          </p:nvSpPr>
          <p:spPr bwMode="auto">
            <a:xfrm>
              <a:off x="3442" y="3094"/>
              <a:ext cx="1" cy="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5" y="3"/>
                </a:cxn>
                <a:cxn ang="0">
                  <a:pos x="1" y="8"/>
                </a:cxn>
                <a:cxn ang="0">
                  <a:pos x="0" y="14"/>
                </a:cxn>
                <a:cxn ang="0">
                  <a:pos x="1" y="20"/>
                </a:cxn>
                <a:cxn ang="0">
                  <a:pos x="4" y="26"/>
                </a:cxn>
                <a:cxn ang="0">
                  <a:pos x="9" y="30"/>
                </a:cxn>
                <a:cxn ang="0">
                  <a:pos x="15" y="32"/>
                </a:cxn>
                <a:cxn ang="0">
                  <a:pos x="22" y="31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5" y="32"/>
                  </a:lnTo>
                  <a:lnTo>
                    <a:pt x="22" y="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24" name="Freeform 332"/>
            <p:cNvSpPr>
              <a:spLocks/>
            </p:cNvSpPr>
            <p:nvPr/>
          </p:nvSpPr>
          <p:spPr bwMode="auto">
            <a:xfrm>
              <a:off x="3442" y="3090"/>
              <a:ext cx="4" cy="5"/>
            </a:xfrm>
            <a:custGeom>
              <a:avLst/>
              <a:gdLst/>
              <a:ahLst/>
              <a:cxnLst>
                <a:cxn ang="0">
                  <a:pos x="39" y="13"/>
                </a:cxn>
                <a:cxn ang="0">
                  <a:pos x="39" y="12"/>
                </a:cxn>
                <a:cxn ang="0">
                  <a:pos x="41" y="22"/>
                </a:cxn>
                <a:cxn ang="0">
                  <a:pos x="41" y="30"/>
                </a:cxn>
                <a:cxn ang="0">
                  <a:pos x="38" y="37"/>
                </a:cxn>
                <a:cxn ang="0">
                  <a:pos x="35" y="43"/>
                </a:cxn>
                <a:cxn ang="0">
                  <a:pos x="28" y="51"/>
                </a:cxn>
                <a:cxn ang="0">
                  <a:pos x="20" y="58"/>
                </a:cxn>
                <a:cxn ang="0">
                  <a:pos x="11" y="62"/>
                </a:cxn>
                <a:cxn ang="0">
                  <a:pos x="0" y="68"/>
                </a:cxn>
                <a:cxn ang="0">
                  <a:pos x="10" y="99"/>
                </a:cxn>
                <a:cxn ang="0">
                  <a:pos x="25" y="94"/>
                </a:cxn>
                <a:cxn ang="0">
                  <a:pos x="38" y="85"/>
                </a:cxn>
                <a:cxn ang="0">
                  <a:pos x="51" y="76"/>
                </a:cxn>
                <a:cxn ang="0">
                  <a:pos x="62" y="64"/>
                </a:cxn>
                <a:cxn ang="0">
                  <a:pos x="69" y="52"/>
                </a:cxn>
                <a:cxn ang="0">
                  <a:pos x="74" y="36"/>
                </a:cxn>
                <a:cxn ang="0">
                  <a:pos x="74" y="18"/>
                </a:cxn>
                <a:cxn ang="0">
                  <a:pos x="70" y="1"/>
                </a:cxn>
                <a:cxn ang="0">
                  <a:pos x="70" y="0"/>
                </a:cxn>
                <a:cxn ang="0">
                  <a:pos x="39" y="13"/>
                </a:cxn>
              </a:cxnLst>
              <a:rect l="0" t="0" r="r" b="b"/>
              <a:pathLst>
                <a:path w="74" h="99">
                  <a:moveTo>
                    <a:pt x="39" y="13"/>
                  </a:moveTo>
                  <a:lnTo>
                    <a:pt x="39" y="12"/>
                  </a:lnTo>
                  <a:lnTo>
                    <a:pt x="41" y="22"/>
                  </a:lnTo>
                  <a:lnTo>
                    <a:pt x="41" y="30"/>
                  </a:lnTo>
                  <a:lnTo>
                    <a:pt x="38" y="37"/>
                  </a:lnTo>
                  <a:lnTo>
                    <a:pt x="35" y="43"/>
                  </a:lnTo>
                  <a:lnTo>
                    <a:pt x="28" y="51"/>
                  </a:lnTo>
                  <a:lnTo>
                    <a:pt x="20" y="58"/>
                  </a:lnTo>
                  <a:lnTo>
                    <a:pt x="11" y="62"/>
                  </a:lnTo>
                  <a:lnTo>
                    <a:pt x="0" y="68"/>
                  </a:lnTo>
                  <a:lnTo>
                    <a:pt x="10" y="99"/>
                  </a:lnTo>
                  <a:lnTo>
                    <a:pt x="25" y="94"/>
                  </a:lnTo>
                  <a:lnTo>
                    <a:pt x="38" y="85"/>
                  </a:lnTo>
                  <a:lnTo>
                    <a:pt x="51" y="76"/>
                  </a:lnTo>
                  <a:lnTo>
                    <a:pt x="62" y="64"/>
                  </a:lnTo>
                  <a:lnTo>
                    <a:pt x="69" y="52"/>
                  </a:lnTo>
                  <a:lnTo>
                    <a:pt x="74" y="36"/>
                  </a:lnTo>
                  <a:lnTo>
                    <a:pt x="74" y="18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39" y="13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25" name="Freeform 333"/>
            <p:cNvSpPr>
              <a:spLocks/>
            </p:cNvSpPr>
            <p:nvPr/>
          </p:nvSpPr>
          <p:spPr bwMode="auto">
            <a:xfrm>
              <a:off x="3441" y="3088"/>
              <a:ext cx="5" cy="3"/>
            </a:xfrm>
            <a:custGeom>
              <a:avLst/>
              <a:gdLst/>
              <a:ahLst/>
              <a:cxnLst>
                <a:cxn ang="0">
                  <a:pos x="20" y="44"/>
                </a:cxn>
                <a:cxn ang="0">
                  <a:pos x="20" y="43"/>
                </a:cxn>
                <a:cxn ang="0">
                  <a:pos x="27" y="39"/>
                </a:cxn>
                <a:cxn ang="0">
                  <a:pos x="37" y="35"/>
                </a:cxn>
                <a:cxn ang="0">
                  <a:pos x="46" y="34"/>
                </a:cxn>
                <a:cxn ang="0">
                  <a:pos x="54" y="34"/>
                </a:cxn>
                <a:cxn ang="0">
                  <a:pos x="61" y="36"/>
                </a:cxn>
                <a:cxn ang="0">
                  <a:pos x="69" y="39"/>
                </a:cxn>
                <a:cxn ang="0">
                  <a:pos x="74" y="43"/>
                </a:cxn>
                <a:cxn ang="0">
                  <a:pos x="77" y="50"/>
                </a:cxn>
                <a:cxn ang="0">
                  <a:pos x="108" y="37"/>
                </a:cxn>
                <a:cxn ang="0">
                  <a:pos x="99" y="22"/>
                </a:cxn>
                <a:cxn ang="0">
                  <a:pos x="88" y="12"/>
                </a:cxn>
                <a:cxn ang="0">
                  <a:pos x="73" y="4"/>
                </a:cxn>
                <a:cxn ang="0">
                  <a:pos x="58" y="0"/>
                </a:cxn>
                <a:cxn ang="0">
                  <a:pos x="42" y="0"/>
                </a:cxn>
                <a:cxn ang="0">
                  <a:pos x="26" y="3"/>
                </a:cxn>
                <a:cxn ang="0">
                  <a:pos x="13" y="10"/>
                </a:cxn>
                <a:cxn ang="0">
                  <a:pos x="0" y="18"/>
                </a:cxn>
                <a:cxn ang="0">
                  <a:pos x="0" y="17"/>
                </a:cxn>
                <a:cxn ang="0">
                  <a:pos x="20" y="44"/>
                </a:cxn>
              </a:cxnLst>
              <a:rect l="0" t="0" r="r" b="b"/>
              <a:pathLst>
                <a:path w="108" h="50">
                  <a:moveTo>
                    <a:pt x="20" y="44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7" y="35"/>
                  </a:lnTo>
                  <a:lnTo>
                    <a:pt x="46" y="34"/>
                  </a:lnTo>
                  <a:lnTo>
                    <a:pt x="54" y="34"/>
                  </a:lnTo>
                  <a:lnTo>
                    <a:pt x="61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50"/>
                  </a:lnTo>
                  <a:lnTo>
                    <a:pt x="108" y="37"/>
                  </a:lnTo>
                  <a:lnTo>
                    <a:pt x="99" y="22"/>
                  </a:lnTo>
                  <a:lnTo>
                    <a:pt x="88" y="12"/>
                  </a:lnTo>
                  <a:lnTo>
                    <a:pt x="73" y="4"/>
                  </a:lnTo>
                  <a:lnTo>
                    <a:pt x="58" y="0"/>
                  </a:lnTo>
                  <a:lnTo>
                    <a:pt x="42" y="0"/>
                  </a:lnTo>
                  <a:lnTo>
                    <a:pt x="26" y="3"/>
                  </a:lnTo>
                  <a:lnTo>
                    <a:pt x="13" y="1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20" y="44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26" name="Freeform 334"/>
            <p:cNvSpPr>
              <a:spLocks/>
            </p:cNvSpPr>
            <p:nvPr/>
          </p:nvSpPr>
          <p:spPr bwMode="auto">
            <a:xfrm>
              <a:off x="3438" y="3089"/>
              <a:ext cx="4" cy="7"/>
            </a:xfrm>
            <a:custGeom>
              <a:avLst/>
              <a:gdLst/>
              <a:ahLst/>
              <a:cxnLst>
                <a:cxn ang="0">
                  <a:pos x="36" y="114"/>
                </a:cxn>
                <a:cxn ang="0">
                  <a:pos x="36" y="114"/>
                </a:cxn>
                <a:cxn ang="0">
                  <a:pos x="34" y="107"/>
                </a:cxn>
                <a:cxn ang="0">
                  <a:pos x="33" y="96"/>
                </a:cxn>
                <a:cxn ang="0">
                  <a:pos x="35" y="83"/>
                </a:cxn>
                <a:cxn ang="0">
                  <a:pos x="38" y="72"/>
                </a:cxn>
                <a:cxn ang="0">
                  <a:pos x="44" y="59"/>
                </a:cxn>
                <a:cxn ang="0">
                  <a:pos x="52" y="46"/>
                </a:cxn>
                <a:cxn ang="0">
                  <a:pos x="60" y="36"/>
                </a:cxn>
                <a:cxn ang="0">
                  <a:pos x="69" y="27"/>
                </a:cxn>
                <a:cxn ang="0">
                  <a:pos x="49" y="0"/>
                </a:cxn>
                <a:cxn ang="0">
                  <a:pos x="36" y="13"/>
                </a:cxn>
                <a:cxn ang="0">
                  <a:pos x="25" y="27"/>
                </a:cxn>
                <a:cxn ang="0">
                  <a:pos x="15" y="42"/>
                </a:cxn>
                <a:cxn ang="0">
                  <a:pos x="7" y="59"/>
                </a:cxn>
                <a:cxn ang="0">
                  <a:pos x="2" y="77"/>
                </a:cxn>
                <a:cxn ang="0">
                  <a:pos x="0" y="94"/>
                </a:cxn>
                <a:cxn ang="0">
                  <a:pos x="1" y="113"/>
                </a:cxn>
                <a:cxn ang="0">
                  <a:pos x="7" y="131"/>
                </a:cxn>
                <a:cxn ang="0">
                  <a:pos x="7" y="131"/>
                </a:cxn>
                <a:cxn ang="0">
                  <a:pos x="36" y="114"/>
                </a:cxn>
              </a:cxnLst>
              <a:rect l="0" t="0" r="r" b="b"/>
              <a:pathLst>
                <a:path w="69" h="131">
                  <a:moveTo>
                    <a:pt x="36" y="114"/>
                  </a:moveTo>
                  <a:lnTo>
                    <a:pt x="36" y="114"/>
                  </a:lnTo>
                  <a:lnTo>
                    <a:pt x="34" y="107"/>
                  </a:lnTo>
                  <a:lnTo>
                    <a:pt x="33" y="96"/>
                  </a:lnTo>
                  <a:lnTo>
                    <a:pt x="35" y="83"/>
                  </a:lnTo>
                  <a:lnTo>
                    <a:pt x="38" y="72"/>
                  </a:lnTo>
                  <a:lnTo>
                    <a:pt x="44" y="59"/>
                  </a:lnTo>
                  <a:lnTo>
                    <a:pt x="52" y="46"/>
                  </a:lnTo>
                  <a:lnTo>
                    <a:pt x="60" y="36"/>
                  </a:lnTo>
                  <a:lnTo>
                    <a:pt x="69" y="27"/>
                  </a:lnTo>
                  <a:lnTo>
                    <a:pt x="49" y="0"/>
                  </a:lnTo>
                  <a:lnTo>
                    <a:pt x="36" y="13"/>
                  </a:lnTo>
                  <a:lnTo>
                    <a:pt x="25" y="27"/>
                  </a:lnTo>
                  <a:lnTo>
                    <a:pt x="15" y="42"/>
                  </a:lnTo>
                  <a:lnTo>
                    <a:pt x="7" y="59"/>
                  </a:lnTo>
                  <a:lnTo>
                    <a:pt x="2" y="77"/>
                  </a:lnTo>
                  <a:lnTo>
                    <a:pt x="0" y="94"/>
                  </a:lnTo>
                  <a:lnTo>
                    <a:pt x="1" y="113"/>
                  </a:lnTo>
                  <a:lnTo>
                    <a:pt x="7" y="131"/>
                  </a:lnTo>
                  <a:lnTo>
                    <a:pt x="7" y="131"/>
                  </a:lnTo>
                  <a:lnTo>
                    <a:pt x="36" y="114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27" name="Freeform 335"/>
            <p:cNvSpPr>
              <a:spLocks/>
            </p:cNvSpPr>
            <p:nvPr/>
          </p:nvSpPr>
          <p:spPr bwMode="auto">
            <a:xfrm>
              <a:off x="3439" y="3095"/>
              <a:ext cx="5" cy="4"/>
            </a:xfrm>
            <a:custGeom>
              <a:avLst/>
              <a:gdLst/>
              <a:ahLst/>
              <a:cxnLst>
                <a:cxn ang="0">
                  <a:pos x="107" y="41"/>
                </a:cxn>
                <a:cxn ang="0">
                  <a:pos x="107" y="41"/>
                </a:cxn>
                <a:cxn ang="0">
                  <a:pos x="96" y="43"/>
                </a:cxn>
                <a:cxn ang="0">
                  <a:pos x="85" y="43"/>
                </a:cxn>
                <a:cxn ang="0">
                  <a:pos x="75" y="41"/>
                </a:cxn>
                <a:cxn ang="0">
                  <a:pos x="63" y="37"/>
                </a:cxn>
                <a:cxn ang="0">
                  <a:pos x="54" y="29"/>
                </a:cxn>
                <a:cxn ang="0">
                  <a:pos x="44" y="22"/>
                </a:cxn>
                <a:cxn ang="0">
                  <a:pos x="36" y="13"/>
                </a:cxn>
                <a:cxn ang="0">
                  <a:pos x="29" y="0"/>
                </a:cxn>
                <a:cxn ang="0">
                  <a:pos x="0" y="17"/>
                </a:cxn>
                <a:cxn ang="0">
                  <a:pos x="9" y="32"/>
                </a:cxn>
                <a:cxn ang="0">
                  <a:pos x="21" y="45"/>
                </a:cxn>
                <a:cxn ang="0">
                  <a:pos x="34" y="57"/>
                </a:cxn>
                <a:cxn ang="0">
                  <a:pos x="49" y="66"/>
                </a:cxn>
                <a:cxn ang="0">
                  <a:pos x="64" y="73"/>
                </a:cxn>
                <a:cxn ang="0">
                  <a:pos x="81" y="77"/>
                </a:cxn>
                <a:cxn ang="0">
                  <a:pos x="98" y="77"/>
                </a:cxn>
                <a:cxn ang="0">
                  <a:pos x="117" y="73"/>
                </a:cxn>
                <a:cxn ang="0">
                  <a:pos x="117" y="73"/>
                </a:cxn>
                <a:cxn ang="0">
                  <a:pos x="107" y="41"/>
                </a:cxn>
              </a:cxnLst>
              <a:rect l="0" t="0" r="r" b="b"/>
              <a:pathLst>
                <a:path w="117" h="77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5" y="43"/>
                  </a:lnTo>
                  <a:lnTo>
                    <a:pt x="75" y="41"/>
                  </a:lnTo>
                  <a:lnTo>
                    <a:pt x="63" y="37"/>
                  </a:lnTo>
                  <a:lnTo>
                    <a:pt x="54" y="29"/>
                  </a:lnTo>
                  <a:lnTo>
                    <a:pt x="44" y="22"/>
                  </a:lnTo>
                  <a:lnTo>
                    <a:pt x="36" y="13"/>
                  </a:lnTo>
                  <a:lnTo>
                    <a:pt x="29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1" y="45"/>
                  </a:lnTo>
                  <a:lnTo>
                    <a:pt x="34" y="57"/>
                  </a:lnTo>
                  <a:lnTo>
                    <a:pt x="49" y="66"/>
                  </a:lnTo>
                  <a:lnTo>
                    <a:pt x="64" y="73"/>
                  </a:lnTo>
                  <a:lnTo>
                    <a:pt x="81" y="77"/>
                  </a:lnTo>
                  <a:lnTo>
                    <a:pt x="98" y="77"/>
                  </a:lnTo>
                  <a:lnTo>
                    <a:pt x="117" y="73"/>
                  </a:lnTo>
                  <a:lnTo>
                    <a:pt x="117" y="73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28" name="Freeform 336"/>
            <p:cNvSpPr>
              <a:spLocks/>
            </p:cNvSpPr>
            <p:nvPr/>
          </p:nvSpPr>
          <p:spPr bwMode="auto">
            <a:xfrm>
              <a:off x="3444" y="3094"/>
              <a:ext cx="3" cy="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7" y="8"/>
                </a:cxn>
                <a:cxn ang="0">
                  <a:pos x="44" y="18"/>
                </a:cxn>
                <a:cxn ang="0">
                  <a:pos x="41" y="26"/>
                </a:cxn>
                <a:cxn ang="0">
                  <a:pos x="36" y="34"/>
                </a:cxn>
                <a:cxn ang="0">
                  <a:pos x="31" y="40"/>
                </a:cxn>
                <a:cxn ang="0">
                  <a:pos x="22" y="47"/>
                </a:cxn>
                <a:cxn ang="0">
                  <a:pos x="12" y="54"/>
                </a:cxn>
                <a:cxn ang="0">
                  <a:pos x="0" y="58"/>
                </a:cxn>
                <a:cxn ang="0">
                  <a:pos x="10" y="90"/>
                </a:cxn>
                <a:cxn ang="0">
                  <a:pos x="27" y="83"/>
                </a:cxn>
                <a:cxn ang="0">
                  <a:pos x="40" y="75"/>
                </a:cxn>
                <a:cxn ang="0">
                  <a:pos x="51" y="65"/>
                </a:cxn>
                <a:cxn ang="0">
                  <a:pos x="62" y="55"/>
                </a:cxn>
                <a:cxn ang="0">
                  <a:pos x="70" y="41"/>
                </a:cxn>
                <a:cxn ang="0">
                  <a:pos x="75" y="28"/>
                </a:cxn>
                <a:cxn ang="0">
                  <a:pos x="78" y="17"/>
                </a:cxn>
                <a:cxn ang="0">
                  <a:pos x="81" y="4"/>
                </a:cxn>
                <a:cxn ang="0">
                  <a:pos x="48" y="0"/>
                </a:cxn>
              </a:cxnLst>
              <a:rect l="0" t="0" r="r" b="b"/>
              <a:pathLst>
                <a:path w="81" h="90">
                  <a:moveTo>
                    <a:pt x="48" y="0"/>
                  </a:moveTo>
                  <a:lnTo>
                    <a:pt x="47" y="8"/>
                  </a:lnTo>
                  <a:lnTo>
                    <a:pt x="44" y="18"/>
                  </a:lnTo>
                  <a:lnTo>
                    <a:pt x="41" y="26"/>
                  </a:lnTo>
                  <a:lnTo>
                    <a:pt x="36" y="34"/>
                  </a:lnTo>
                  <a:lnTo>
                    <a:pt x="31" y="40"/>
                  </a:lnTo>
                  <a:lnTo>
                    <a:pt x="22" y="47"/>
                  </a:lnTo>
                  <a:lnTo>
                    <a:pt x="12" y="54"/>
                  </a:lnTo>
                  <a:lnTo>
                    <a:pt x="0" y="58"/>
                  </a:lnTo>
                  <a:lnTo>
                    <a:pt x="10" y="90"/>
                  </a:lnTo>
                  <a:lnTo>
                    <a:pt x="27" y="83"/>
                  </a:lnTo>
                  <a:lnTo>
                    <a:pt x="40" y="75"/>
                  </a:lnTo>
                  <a:lnTo>
                    <a:pt x="51" y="65"/>
                  </a:lnTo>
                  <a:lnTo>
                    <a:pt x="62" y="55"/>
                  </a:lnTo>
                  <a:lnTo>
                    <a:pt x="70" y="41"/>
                  </a:lnTo>
                  <a:lnTo>
                    <a:pt x="75" y="28"/>
                  </a:lnTo>
                  <a:lnTo>
                    <a:pt x="78" y="17"/>
                  </a:lnTo>
                  <a:lnTo>
                    <a:pt x="81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29" name="Freeform 337"/>
            <p:cNvSpPr>
              <a:spLocks/>
            </p:cNvSpPr>
            <p:nvPr/>
          </p:nvSpPr>
          <p:spPr bwMode="auto">
            <a:xfrm>
              <a:off x="3443" y="3097"/>
              <a:ext cx="2" cy="1"/>
            </a:xfrm>
            <a:custGeom>
              <a:avLst/>
              <a:gdLst/>
              <a:ahLst/>
              <a:cxnLst>
                <a:cxn ang="0">
                  <a:pos x="33" y="19"/>
                </a:cxn>
                <a:cxn ang="0">
                  <a:pos x="32" y="12"/>
                </a:cxn>
                <a:cxn ang="0">
                  <a:pos x="28" y="6"/>
                </a:cxn>
                <a:cxn ang="0">
                  <a:pos x="23" y="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3"/>
                </a:cxn>
                <a:cxn ang="0">
                  <a:pos x="2" y="7"/>
                </a:cxn>
                <a:cxn ang="0">
                  <a:pos x="0" y="15"/>
                </a:cxn>
                <a:cxn ang="0">
                  <a:pos x="33" y="19"/>
                </a:cxn>
              </a:cxnLst>
              <a:rect l="0" t="0" r="r" b="b"/>
              <a:pathLst>
                <a:path w="33" h="19">
                  <a:moveTo>
                    <a:pt x="33" y="19"/>
                  </a:moveTo>
                  <a:lnTo>
                    <a:pt x="32" y="12"/>
                  </a:lnTo>
                  <a:lnTo>
                    <a:pt x="28" y="6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3"/>
                  </a:lnTo>
                  <a:lnTo>
                    <a:pt x="2" y="7"/>
                  </a:lnTo>
                  <a:lnTo>
                    <a:pt x="0" y="15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30" name="Freeform 338"/>
            <p:cNvSpPr>
              <a:spLocks/>
            </p:cNvSpPr>
            <p:nvPr/>
          </p:nvSpPr>
          <p:spPr bwMode="auto">
            <a:xfrm>
              <a:off x="3398" y="3240"/>
              <a:ext cx="1" cy="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11" y="26"/>
                </a:cxn>
                <a:cxn ang="0">
                  <a:pos x="16" y="24"/>
                </a:cxn>
                <a:cxn ang="0">
                  <a:pos x="19" y="20"/>
                </a:cxn>
                <a:cxn ang="0">
                  <a:pos x="21" y="15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4" y="0"/>
                </a:cxn>
                <a:cxn ang="0">
                  <a:pos x="0" y="25"/>
                </a:cxn>
              </a:cxnLst>
              <a:rect l="0" t="0" r="r" b="b"/>
              <a:pathLst>
                <a:path w="21" h="27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5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31" name="Freeform 339"/>
            <p:cNvSpPr>
              <a:spLocks/>
            </p:cNvSpPr>
            <p:nvPr/>
          </p:nvSpPr>
          <p:spPr bwMode="auto">
            <a:xfrm>
              <a:off x="3389" y="3221"/>
              <a:ext cx="10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3" y="56"/>
                </a:cxn>
                <a:cxn ang="0">
                  <a:pos x="8" y="84"/>
                </a:cxn>
                <a:cxn ang="0">
                  <a:pos x="15" y="110"/>
                </a:cxn>
                <a:cxn ang="0">
                  <a:pos x="22" y="135"/>
                </a:cxn>
                <a:cxn ang="0">
                  <a:pos x="31" y="162"/>
                </a:cxn>
                <a:cxn ang="0">
                  <a:pos x="41" y="187"/>
                </a:cxn>
                <a:cxn ang="0">
                  <a:pos x="55" y="211"/>
                </a:cxn>
                <a:cxn ang="0">
                  <a:pos x="68" y="235"/>
                </a:cxn>
                <a:cxn ang="0">
                  <a:pos x="84" y="258"/>
                </a:cxn>
                <a:cxn ang="0">
                  <a:pos x="102" y="278"/>
                </a:cxn>
                <a:cxn ang="0">
                  <a:pos x="119" y="298"/>
                </a:cxn>
                <a:cxn ang="0">
                  <a:pos x="138" y="317"/>
                </a:cxn>
                <a:cxn ang="0">
                  <a:pos x="159" y="335"/>
                </a:cxn>
                <a:cxn ang="0">
                  <a:pos x="180" y="352"/>
                </a:cxn>
                <a:cxn ang="0">
                  <a:pos x="204" y="365"/>
                </a:cxn>
                <a:cxn ang="0">
                  <a:pos x="218" y="340"/>
                </a:cxn>
                <a:cxn ang="0">
                  <a:pos x="196" y="326"/>
                </a:cxn>
                <a:cxn ang="0">
                  <a:pos x="177" y="311"/>
                </a:cxn>
                <a:cxn ang="0">
                  <a:pos x="157" y="296"/>
                </a:cxn>
                <a:cxn ang="0">
                  <a:pos x="139" y="277"/>
                </a:cxn>
                <a:cxn ang="0">
                  <a:pos x="122" y="259"/>
                </a:cxn>
                <a:cxn ang="0">
                  <a:pos x="107" y="239"/>
                </a:cxn>
                <a:cxn ang="0">
                  <a:pos x="92" y="218"/>
                </a:cxn>
                <a:cxn ang="0">
                  <a:pos x="79" y="197"/>
                </a:cxn>
                <a:cxn ang="0">
                  <a:pos x="68" y="174"/>
                </a:cxn>
                <a:cxn ang="0">
                  <a:pos x="58" y="151"/>
                </a:cxn>
                <a:cxn ang="0">
                  <a:pos x="49" y="127"/>
                </a:cxn>
                <a:cxn ang="0">
                  <a:pos x="41" y="102"/>
                </a:cxn>
                <a:cxn ang="0">
                  <a:pos x="36" y="77"/>
                </a:cxn>
                <a:cxn ang="0">
                  <a:pos x="31" y="52"/>
                </a:cxn>
                <a:cxn ang="0">
                  <a:pos x="29" y="27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0" y="0"/>
                </a:cxn>
              </a:cxnLst>
              <a:rect l="0" t="0" r="r" b="b"/>
              <a:pathLst>
                <a:path w="218" h="365">
                  <a:moveTo>
                    <a:pt x="0" y="0"/>
                  </a:moveTo>
                  <a:lnTo>
                    <a:pt x="0" y="0"/>
                  </a:lnTo>
                  <a:lnTo>
                    <a:pt x="1" y="29"/>
                  </a:lnTo>
                  <a:lnTo>
                    <a:pt x="3" y="56"/>
                  </a:lnTo>
                  <a:lnTo>
                    <a:pt x="8" y="84"/>
                  </a:lnTo>
                  <a:lnTo>
                    <a:pt x="15" y="110"/>
                  </a:lnTo>
                  <a:lnTo>
                    <a:pt x="22" y="135"/>
                  </a:lnTo>
                  <a:lnTo>
                    <a:pt x="31" y="162"/>
                  </a:lnTo>
                  <a:lnTo>
                    <a:pt x="41" y="187"/>
                  </a:lnTo>
                  <a:lnTo>
                    <a:pt x="55" y="211"/>
                  </a:lnTo>
                  <a:lnTo>
                    <a:pt x="68" y="235"/>
                  </a:lnTo>
                  <a:lnTo>
                    <a:pt x="84" y="258"/>
                  </a:lnTo>
                  <a:lnTo>
                    <a:pt x="102" y="278"/>
                  </a:lnTo>
                  <a:lnTo>
                    <a:pt x="119" y="298"/>
                  </a:lnTo>
                  <a:lnTo>
                    <a:pt x="138" y="317"/>
                  </a:lnTo>
                  <a:lnTo>
                    <a:pt x="159" y="335"/>
                  </a:lnTo>
                  <a:lnTo>
                    <a:pt x="180" y="352"/>
                  </a:lnTo>
                  <a:lnTo>
                    <a:pt x="204" y="365"/>
                  </a:lnTo>
                  <a:lnTo>
                    <a:pt x="218" y="340"/>
                  </a:lnTo>
                  <a:lnTo>
                    <a:pt x="196" y="326"/>
                  </a:lnTo>
                  <a:lnTo>
                    <a:pt x="177" y="311"/>
                  </a:lnTo>
                  <a:lnTo>
                    <a:pt x="157" y="296"/>
                  </a:lnTo>
                  <a:lnTo>
                    <a:pt x="139" y="277"/>
                  </a:lnTo>
                  <a:lnTo>
                    <a:pt x="122" y="259"/>
                  </a:lnTo>
                  <a:lnTo>
                    <a:pt x="107" y="239"/>
                  </a:lnTo>
                  <a:lnTo>
                    <a:pt x="92" y="218"/>
                  </a:lnTo>
                  <a:lnTo>
                    <a:pt x="79" y="197"/>
                  </a:lnTo>
                  <a:lnTo>
                    <a:pt x="68" y="174"/>
                  </a:lnTo>
                  <a:lnTo>
                    <a:pt x="58" y="151"/>
                  </a:lnTo>
                  <a:lnTo>
                    <a:pt x="49" y="127"/>
                  </a:lnTo>
                  <a:lnTo>
                    <a:pt x="41" y="102"/>
                  </a:lnTo>
                  <a:lnTo>
                    <a:pt x="36" y="77"/>
                  </a:lnTo>
                  <a:lnTo>
                    <a:pt x="31" y="52"/>
                  </a:lnTo>
                  <a:lnTo>
                    <a:pt x="29" y="27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32" name="Freeform 340"/>
            <p:cNvSpPr>
              <a:spLocks/>
            </p:cNvSpPr>
            <p:nvPr/>
          </p:nvSpPr>
          <p:spPr bwMode="auto">
            <a:xfrm>
              <a:off x="3389" y="3216"/>
              <a:ext cx="2" cy="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7" y="10"/>
                </a:cxn>
                <a:cxn ang="0">
                  <a:pos x="5" y="23"/>
                </a:cxn>
                <a:cxn ang="0">
                  <a:pos x="4" y="33"/>
                </a:cxn>
                <a:cxn ang="0">
                  <a:pos x="2" y="45"/>
                </a:cxn>
                <a:cxn ang="0">
                  <a:pos x="1" y="58"/>
                </a:cxn>
                <a:cxn ang="0">
                  <a:pos x="1" y="69"/>
                </a:cxn>
                <a:cxn ang="0">
                  <a:pos x="0" y="80"/>
                </a:cxn>
                <a:cxn ang="0">
                  <a:pos x="0" y="92"/>
                </a:cxn>
                <a:cxn ang="0">
                  <a:pos x="28" y="92"/>
                </a:cxn>
                <a:cxn ang="0">
                  <a:pos x="28" y="82"/>
                </a:cxn>
                <a:cxn ang="0">
                  <a:pos x="29" y="71"/>
                </a:cxn>
                <a:cxn ang="0">
                  <a:pos x="29" y="60"/>
                </a:cxn>
                <a:cxn ang="0">
                  <a:pos x="30" y="49"/>
                </a:cxn>
                <a:cxn ang="0">
                  <a:pos x="32" y="38"/>
                </a:cxn>
                <a:cxn ang="0">
                  <a:pos x="33" y="27"/>
                </a:cxn>
                <a:cxn ang="0">
                  <a:pos x="35" y="17"/>
                </a:cxn>
                <a:cxn ang="0">
                  <a:pos x="37" y="6"/>
                </a:cxn>
                <a:cxn ang="0">
                  <a:pos x="9" y="0"/>
                </a:cxn>
              </a:cxnLst>
              <a:rect l="0" t="0" r="r" b="b"/>
              <a:pathLst>
                <a:path w="37" h="92">
                  <a:moveTo>
                    <a:pt x="9" y="0"/>
                  </a:moveTo>
                  <a:lnTo>
                    <a:pt x="7" y="10"/>
                  </a:lnTo>
                  <a:lnTo>
                    <a:pt x="5" y="23"/>
                  </a:lnTo>
                  <a:lnTo>
                    <a:pt x="4" y="33"/>
                  </a:lnTo>
                  <a:lnTo>
                    <a:pt x="2" y="45"/>
                  </a:lnTo>
                  <a:lnTo>
                    <a:pt x="1" y="58"/>
                  </a:lnTo>
                  <a:lnTo>
                    <a:pt x="1" y="69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8" y="92"/>
                  </a:lnTo>
                  <a:lnTo>
                    <a:pt x="28" y="82"/>
                  </a:lnTo>
                  <a:lnTo>
                    <a:pt x="29" y="71"/>
                  </a:lnTo>
                  <a:lnTo>
                    <a:pt x="29" y="60"/>
                  </a:lnTo>
                  <a:lnTo>
                    <a:pt x="30" y="49"/>
                  </a:lnTo>
                  <a:lnTo>
                    <a:pt x="32" y="38"/>
                  </a:lnTo>
                  <a:lnTo>
                    <a:pt x="33" y="27"/>
                  </a:lnTo>
                  <a:lnTo>
                    <a:pt x="35" y="17"/>
                  </a:lnTo>
                  <a:lnTo>
                    <a:pt x="37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33" name="Freeform 341"/>
            <p:cNvSpPr>
              <a:spLocks/>
            </p:cNvSpPr>
            <p:nvPr/>
          </p:nvSpPr>
          <p:spPr bwMode="auto">
            <a:xfrm>
              <a:off x="3389" y="3220"/>
              <a:ext cx="1" cy="1"/>
            </a:xfrm>
            <a:custGeom>
              <a:avLst/>
              <a:gdLst/>
              <a:ahLst/>
              <a:cxnLst>
                <a:cxn ang="0">
                  <a:pos x="28" y="18"/>
                </a:cxn>
                <a:cxn ang="0">
                  <a:pos x="28" y="11"/>
                </a:cxn>
                <a:cxn ang="0">
                  <a:pos x="26" y="6"/>
                </a:cxn>
                <a:cxn ang="0">
                  <a:pos x="22" y="2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28" y="18"/>
                </a:cxn>
              </a:cxnLst>
              <a:rect l="0" t="0" r="r" b="b"/>
              <a:pathLst>
                <a:path w="28" h="18">
                  <a:moveTo>
                    <a:pt x="28" y="18"/>
                  </a:moveTo>
                  <a:lnTo>
                    <a:pt x="28" y="11"/>
                  </a:lnTo>
                  <a:lnTo>
                    <a:pt x="26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8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34" name="Freeform 342"/>
            <p:cNvSpPr>
              <a:spLocks/>
            </p:cNvSpPr>
            <p:nvPr/>
          </p:nvSpPr>
          <p:spPr bwMode="auto">
            <a:xfrm>
              <a:off x="3397" y="3233"/>
              <a:ext cx="1" cy="2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11" y="26"/>
                </a:cxn>
                <a:cxn ang="0">
                  <a:pos x="16" y="24"/>
                </a:cxn>
                <a:cxn ang="0">
                  <a:pos x="19" y="20"/>
                </a:cxn>
                <a:cxn ang="0">
                  <a:pos x="21" y="14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4" y="0"/>
                </a:cxn>
                <a:cxn ang="0">
                  <a:pos x="0" y="25"/>
                </a:cxn>
              </a:cxnLst>
              <a:rect l="0" t="0" r="r" b="b"/>
              <a:pathLst>
                <a:path w="21" h="27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4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35" name="Freeform 343"/>
            <p:cNvSpPr>
              <a:spLocks/>
            </p:cNvSpPr>
            <p:nvPr/>
          </p:nvSpPr>
          <p:spPr bwMode="auto">
            <a:xfrm>
              <a:off x="3393" y="3224"/>
              <a:ext cx="5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2" y="27"/>
                </a:cxn>
                <a:cxn ang="0">
                  <a:pos x="4" y="40"/>
                </a:cxn>
                <a:cxn ang="0">
                  <a:pos x="7" y="53"/>
                </a:cxn>
                <a:cxn ang="0">
                  <a:pos x="11" y="68"/>
                </a:cxn>
                <a:cxn ang="0">
                  <a:pos x="15" y="80"/>
                </a:cxn>
                <a:cxn ang="0">
                  <a:pos x="21" y="92"/>
                </a:cxn>
                <a:cxn ang="0">
                  <a:pos x="28" y="104"/>
                </a:cxn>
                <a:cxn ang="0">
                  <a:pos x="34" y="116"/>
                </a:cxn>
                <a:cxn ang="0">
                  <a:pos x="42" y="126"/>
                </a:cxn>
                <a:cxn ang="0">
                  <a:pos x="50" y="138"/>
                </a:cxn>
                <a:cxn ang="0">
                  <a:pos x="59" y="147"/>
                </a:cxn>
                <a:cxn ang="0">
                  <a:pos x="68" y="157"/>
                </a:cxn>
                <a:cxn ang="0">
                  <a:pos x="80" y="165"/>
                </a:cxn>
                <a:cxn ang="0">
                  <a:pos x="90" y="173"/>
                </a:cxn>
                <a:cxn ang="0">
                  <a:pos x="101" y="181"/>
                </a:cxn>
                <a:cxn ang="0">
                  <a:pos x="115" y="156"/>
                </a:cxn>
                <a:cxn ang="0">
                  <a:pos x="106" y="149"/>
                </a:cxn>
                <a:cxn ang="0">
                  <a:pos x="96" y="142"/>
                </a:cxn>
                <a:cxn ang="0">
                  <a:pos x="87" y="136"/>
                </a:cxn>
                <a:cxn ang="0">
                  <a:pos x="80" y="126"/>
                </a:cxn>
                <a:cxn ang="0">
                  <a:pos x="70" y="119"/>
                </a:cxn>
                <a:cxn ang="0">
                  <a:pos x="64" y="109"/>
                </a:cxn>
                <a:cxn ang="0">
                  <a:pos x="58" y="101"/>
                </a:cxn>
                <a:cxn ang="0">
                  <a:pos x="52" y="89"/>
                </a:cxn>
                <a:cxn ang="0">
                  <a:pos x="46" y="80"/>
                </a:cxn>
                <a:cxn ang="0">
                  <a:pos x="42" y="69"/>
                </a:cxn>
                <a:cxn ang="0">
                  <a:pos x="38" y="58"/>
                </a:cxn>
                <a:cxn ang="0">
                  <a:pos x="34" y="47"/>
                </a:cxn>
                <a:cxn ang="0">
                  <a:pos x="33" y="35"/>
                </a:cxn>
                <a:cxn ang="0">
                  <a:pos x="31" y="23"/>
                </a:cxn>
                <a:cxn ang="0">
                  <a:pos x="29" y="11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0" y="0"/>
                </a:cxn>
              </a:cxnLst>
              <a:rect l="0" t="0" r="r" b="b"/>
              <a:pathLst>
                <a:path w="115" h="181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" y="27"/>
                  </a:lnTo>
                  <a:lnTo>
                    <a:pt x="4" y="40"/>
                  </a:lnTo>
                  <a:lnTo>
                    <a:pt x="7" y="53"/>
                  </a:lnTo>
                  <a:lnTo>
                    <a:pt x="11" y="68"/>
                  </a:lnTo>
                  <a:lnTo>
                    <a:pt x="15" y="80"/>
                  </a:lnTo>
                  <a:lnTo>
                    <a:pt x="21" y="92"/>
                  </a:lnTo>
                  <a:lnTo>
                    <a:pt x="28" y="104"/>
                  </a:lnTo>
                  <a:lnTo>
                    <a:pt x="34" y="116"/>
                  </a:lnTo>
                  <a:lnTo>
                    <a:pt x="42" y="126"/>
                  </a:lnTo>
                  <a:lnTo>
                    <a:pt x="50" y="138"/>
                  </a:lnTo>
                  <a:lnTo>
                    <a:pt x="59" y="147"/>
                  </a:lnTo>
                  <a:lnTo>
                    <a:pt x="68" y="157"/>
                  </a:lnTo>
                  <a:lnTo>
                    <a:pt x="80" y="165"/>
                  </a:lnTo>
                  <a:lnTo>
                    <a:pt x="90" y="173"/>
                  </a:lnTo>
                  <a:lnTo>
                    <a:pt x="101" y="181"/>
                  </a:lnTo>
                  <a:lnTo>
                    <a:pt x="115" y="156"/>
                  </a:lnTo>
                  <a:lnTo>
                    <a:pt x="106" y="149"/>
                  </a:lnTo>
                  <a:lnTo>
                    <a:pt x="96" y="142"/>
                  </a:lnTo>
                  <a:lnTo>
                    <a:pt x="87" y="136"/>
                  </a:lnTo>
                  <a:lnTo>
                    <a:pt x="80" y="126"/>
                  </a:lnTo>
                  <a:lnTo>
                    <a:pt x="70" y="119"/>
                  </a:lnTo>
                  <a:lnTo>
                    <a:pt x="64" y="109"/>
                  </a:lnTo>
                  <a:lnTo>
                    <a:pt x="58" y="101"/>
                  </a:lnTo>
                  <a:lnTo>
                    <a:pt x="52" y="89"/>
                  </a:lnTo>
                  <a:lnTo>
                    <a:pt x="46" y="80"/>
                  </a:lnTo>
                  <a:lnTo>
                    <a:pt x="42" y="69"/>
                  </a:lnTo>
                  <a:lnTo>
                    <a:pt x="38" y="58"/>
                  </a:lnTo>
                  <a:lnTo>
                    <a:pt x="34" y="47"/>
                  </a:lnTo>
                  <a:lnTo>
                    <a:pt x="33" y="35"/>
                  </a:lnTo>
                  <a:lnTo>
                    <a:pt x="31" y="23"/>
                  </a:lnTo>
                  <a:lnTo>
                    <a:pt x="29" y="1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36" name="Freeform 344"/>
            <p:cNvSpPr>
              <a:spLocks/>
            </p:cNvSpPr>
            <p:nvPr/>
          </p:nvSpPr>
          <p:spPr bwMode="auto">
            <a:xfrm>
              <a:off x="3393" y="3222"/>
              <a:ext cx="1" cy="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6"/>
                </a:cxn>
                <a:cxn ang="0">
                  <a:pos x="2" y="11"/>
                </a:cxn>
                <a:cxn ang="0">
                  <a:pos x="1" y="18"/>
                </a:cxn>
                <a:cxn ang="0">
                  <a:pos x="1" y="23"/>
                </a:cxn>
                <a:cxn ang="0">
                  <a:pos x="0" y="30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0" y="47"/>
                </a:cxn>
                <a:cxn ang="0">
                  <a:pos x="29" y="47"/>
                </a:cxn>
                <a:cxn ang="0">
                  <a:pos x="29" y="41"/>
                </a:cxn>
                <a:cxn ang="0">
                  <a:pos x="29" y="36"/>
                </a:cxn>
                <a:cxn ang="0">
                  <a:pos x="29" y="32"/>
                </a:cxn>
                <a:cxn ang="0">
                  <a:pos x="30" y="26"/>
                </a:cxn>
                <a:cxn ang="0">
                  <a:pos x="30" y="20"/>
                </a:cxn>
                <a:cxn ang="0">
                  <a:pos x="31" y="17"/>
                </a:cxn>
                <a:cxn ang="0">
                  <a:pos x="32" y="12"/>
                </a:cxn>
                <a:cxn ang="0">
                  <a:pos x="33" y="7"/>
                </a:cxn>
                <a:cxn ang="0">
                  <a:pos x="4" y="0"/>
                </a:cxn>
              </a:cxnLst>
              <a:rect l="0" t="0" r="r" b="b"/>
              <a:pathLst>
                <a:path w="33" h="47">
                  <a:moveTo>
                    <a:pt x="4" y="0"/>
                  </a:moveTo>
                  <a:lnTo>
                    <a:pt x="3" y="6"/>
                  </a:lnTo>
                  <a:lnTo>
                    <a:pt x="2" y="11"/>
                  </a:lnTo>
                  <a:lnTo>
                    <a:pt x="1" y="18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29" y="47"/>
                  </a:lnTo>
                  <a:lnTo>
                    <a:pt x="29" y="41"/>
                  </a:lnTo>
                  <a:lnTo>
                    <a:pt x="29" y="36"/>
                  </a:lnTo>
                  <a:lnTo>
                    <a:pt x="29" y="32"/>
                  </a:lnTo>
                  <a:lnTo>
                    <a:pt x="30" y="26"/>
                  </a:lnTo>
                  <a:lnTo>
                    <a:pt x="30" y="20"/>
                  </a:lnTo>
                  <a:lnTo>
                    <a:pt x="31" y="17"/>
                  </a:lnTo>
                  <a:lnTo>
                    <a:pt x="32" y="12"/>
                  </a:lnTo>
                  <a:lnTo>
                    <a:pt x="33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37" name="Freeform 345"/>
            <p:cNvSpPr>
              <a:spLocks/>
            </p:cNvSpPr>
            <p:nvPr/>
          </p:nvSpPr>
          <p:spPr bwMode="auto">
            <a:xfrm>
              <a:off x="3393" y="3224"/>
              <a:ext cx="1" cy="1"/>
            </a:xfrm>
            <a:custGeom>
              <a:avLst/>
              <a:gdLst/>
              <a:ahLst/>
              <a:cxnLst>
                <a:cxn ang="0">
                  <a:pos x="29" y="18"/>
                </a:cxn>
                <a:cxn ang="0">
                  <a:pos x="29" y="11"/>
                </a:cxn>
                <a:cxn ang="0">
                  <a:pos x="27" y="6"/>
                </a:cxn>
                <a:cxn ang="0">
                  <a:pos x="22" y="2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29" y="18"/>
                </a:cxn>
              </a:cxnLst>
              <a:rect l="0" t="0" r="r" b="b"/>
              <a:pathLst>
                <a:path w="29" h="18">
                  <a:moveTo>
                    <a:pt x="29" y="18"/>
                  </a:moveTo>
                  <a:lnTo>
                    <a:pt x="29" y="11"/>
                  </a:lnTo>
                  <a:lnTo>
                    <a:pt x="27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38" name="Freeform 346"/>
            <p:cNvSpPr>
              <a:spLocks/>
            </p:cNvSpPr>
            <p:nvPr/>
          </p:nvSpPr>
          <p:spPr bwMode="auto">
            <a:xfrm>
              <a:off x="3563" y="3123"/>
              <a:ext cx="1" cy="1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7" y="0"/>
                </a:cxn>
                <a:cxn ang="0">
                  <a:pos x="1" y="5"/>
                </a:cxn>
                <a:cxn ang="0">
                  <a:pos x="0" y="13"/>
                </a:cxn>
                <a:cxn ang="0">
                  <a:pos x="5" y="20"/>
                </a:cxn>
                <a:cxn ang="0">
                  <a:pos x="15" y="1"/>
                </a:cxn>
              </a:cxnLst>
              <a:rect l="0" t="0" r="r" b="b"/>
              <a:pathLst>
                <a:path w="15" h="20">
                  <a:moveTo>
                    <a:pt x="15" y="1"/>
                  </a:moveTo>
                  <a:lnTo>
                    <a:pt x="7" y="0"/>
                  </a:lnTo>
                  <a:lnTo>
                    <a:pt x="1" y="5"/>
                  </a:lnTo>
                  <a:lnTo>
                    <a:pt x="0" y="13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39" name="Freeform 347"/>
            <p:cNvSpPr>
              <a:spLocks/>
            </p:cNvSpPr>
            <p:nvPr/>
          </p:nvSpPr>
          <p:spPr bwMode="auto">
            <a:xfrm>
              <a:off x="3563" y="3123"/>
              <a:ext cx="7" cy="15"/>
            </a:xfrm>
            <a:custGeom>
              <a:avLst/>
              <a:gdLst/>
              <a:ahLst/>
              <a:cxnLst>
                <a:cxn ang="0">
                  <a:pos x="164" y="274"/>
                </a:cxn>
                <a:cxn ang="0">
                  <a:pos x="164" y="274"/>
                </a:cxn>
                <a:cxn ang="0">
                  <a:pos x="162" y="253"/>
                </a:cxn>
                <a:cxn ang="0">
                  <a:pos x="160" y="233"/>
                </a:cxn>
                <a:cxn ang="0">
                  <a:pos x="157" y="211"/>
                </a:cxn>
                <a:cxn ang="0">
                  <a:pos x="153" y="190"/>
                </a:cxn>
                <a:cxn ang="0">
                  <a:pos x="147" y="170"/>
                </a:cxn>
                <a:cxn ang="0">
                  <a:pos x="139" y="152"/>
                </a:cxn>
                <a:cxn ang="0">
                  <a:pos x="130" y="135"/>
                </a:cxn>
                <a:cxn ang="0">
                  <a:pos x="122" y="116"/>
                </a:cxn>
                <a:cxn ang="0">
                  <a:pos x="112" y="98"/>
                </a:cxn>
                <a:cxn ang="0">
                  <a:pos x="100" y="82"/>
                </a:cxn>
                <a:cxn ang="0">
                  <a:pos x="87" y="65"/>
                </a:cxn>
                <a:cxn ang="0">
                  <a:pos x="73" y="50"/>
                </a:cxn>
                <a:cxn ang="0">
                  <a:pos x="59" y="35"/>
                </a:cxn>
                <a:cxn ang="0">
                  <a:pos x="43" y="23"/>
                </a:cxn>
                <a:cxn ang="0">
                  <a:pos x="27" y="10"/>
                </a:cxn>
                <a:cxn ang="0">
                  <a:pos x="10" y="0"/>
                </a:cxn>
                <a:cxn ang="0">
                  <a:pos x="0" y="19"/>
                </a:cxn>
                <a:cxn ang="0">
                  <a:pos x="15" y="29"/>
                </a:cxn>
                <a:cxn ang="0">
                  <a:pos x="30" y="40"/>
                </a:cxn>
                <a:cxn ang="0">
                  <a:pos x="45" y="52"/>
                </a:cxn>
                <a:cxn ang="0">
                  <a:pos x="59" y="65"/>
                </a:cxn>
                <a:cxn ang="0">
                  <a:pos x="71" y="80"/>
                </a:cxn>
                <a:cxn ang="0">
                  <a:pos x="83" y="94"/>
                </a:cxn>
                <a:cxn ang="0">
                  <a:pos x="94" y="110"/>
                </a:cxn>
                <a:cxn ang="0">
                  <a:pos x="104" y="126"/>
                </a:cxn>
                <a:cxn ang="0">
                  <a:pos x="112" y="143"/>
                </a:cxn>
                <a:cxn ang="0">
                  <a:pos x="119" y="161"/>
                </a:cxn>
                <a:cxn ang="0">
                  <a:pos x="126" y="179"/>
                </a:cxn>
                <a:cxn ang="0">
                  <a:pos x="132" y="197"/>
                </a:cxn>
                <a:cxn ang="0">
                  <a:pos x="136" y="216"/>
                </a:cxn>
                <a:cxn ang="0">
                  <a:pos x="139" y="235"/>
                </a:cxn>
                <a:cxn ang="0">
                  <a:pos x="141" y="255"/>
                </a:cxn>
                <a:cxn ang="0">
                  <a:pos x="141" y="274"/>
                </a:cxn>
                <a:cxn ang="0">
                  <a:pos x="141" y="274"/>
                </a:cxn>
                <a:cxn ang="0">
                  <a:pos x="164" y="274"/>
                </a:cxn>
              </a:cxnLst>
              <a:rect l="0" t="0" r="r" b="b"/>
              <a:pathLst>
                <a:path w="164" h="274">
                  <a:moveTo>
                    <a:pt x="164" y="274"/>
                  </a:moveTo>
                  <a:lnTo>
                    <a:pt x="164" y="274"/>
                  </a:lnTo>
                  <a:lnTo>
                    <a:pt x="162" y="253"/>
                  </a:lnTo>
                  <a:lnTo>
                    <a:pt x="160" y="233"/>
                  </a:lnTo>
                  <a:lnTo>
                    <a:pt x="157" y="211"/>
                  </a:lnTo>
                  <a:lnTo>
                    <a:pt x="153" y="190"/>
                  </a:lnTo>
                  <a:lnTo>
                    <a:pt x="147" y="170"/>
                  </a:lnTo>
                  <a:lnTo>
                    <a:pt x="139" y="152"/>
                  </a:lnTo>
                  <a:lnTo>
                    <a:pt x="130" y="135"/>
                  </a:lnTo>
                  <a:lnTo>
                    <a:pt x="122" y="116"/>
                  </a:lnTo>
                  <a:lnTo>
                    <a:pt x="112" y="98"/>
                  </a:lnTo>
                  <a:lnTo>
                    <a:pt x="100" y="82"/>
                  </a:lnTo>
                  <a:lnTo>
                    <a:pt x="87" y="65"/>
                  </a:lnTo>
                  <a:lnTo>
                    <a:pt x="73" y="50"/>
                  </a:lnTo>
                  <a:lnTo>
                    <a:pt x="59" y="35"/>
                  </a:lnTo>
                  <a:lnTo>
                    <a:pt x="43" y="23"/>
                  </a:lnTo>
                  <a:lnTo>
                    <a:pt x="27" y="10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5" y="29"/>
                  </a:lnTo>
                  <a:lnTo>
                    <a:pt x="30" y="40"/>
                  </a:lnTo>
                  <a:lnTo>
                    <a:pt x="45" y="52"/>
                  </a:lnTo>
                  <a:lnTo>
                    <a:pt x="59" y="65"/>
                  </a:lnTo>
                  <a:lnTo>
                    <a:pt x="71" y="80"/>
                  </a:lnTo>
                  <a:lnTo>
                    <a:pt x="83" y="94"/>
                  </a:lnTo>
                  <a:lnTo>
                    <a:pt x="94" y="110"/>
                  </a:lnTo>
                  <a:lnTo>
                    <a:pt x="104" y="126"/>
                  </a:lnTo>
                  <a:lnTo>
                    <a:pt x="112" y="143"/>
                  </a:lnTo>
                  <a:lnTo>
                    <a:pt x="119" y="161"/>
                  </a:lnTo>
                  <a:lnTo>
                    <a:pt x="126" y="179"/>
                  </a:lnTo>
                  <a:lnTo>
                    <a:pt x="132" y="197"/>
                  </a:lnTo>
                  <a:lnTo>
                    <a:pt x="136" y="216"/>
                  </a:lnTo>
                  <a:lnTo>
                    <a:pt x="139" y="235"/>
                  </a:lnTo>
                  <a:lnTo>
                    <a:pt x="141" y="255"/>
                  </a:lnTo>
                  <a:lnTo>
                    <a:pt x="141" y="274"/>
                  </a:lnTo>
                  <a:lnTo>
                    <a:pt x="141" y="274"/>
                  </a:lnTo>
                  <a:lnTo>
                    <a:pt x="164" y="2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40" name="Freeform 348"/>
            <p:cNvSpPr>
              <a:spLocks/>
            </p:cNvSpPr>
            <p:nvPr/>
          </p:nvSpPr>
          <p:spPr bwMode="auto">
            <a:xfrm>
              <a:off x="3569" y="3138"/>
              <a:ext cx="1" cy="4"/>
            </a:xfrm>
            <a:custGeom>
              <a:avLst/>
              <a:gdLst/>
              <a:ahLst/>
              <a:cxnLst>
                <a:cxn ang="0">
                  <a:pos x="21" y="68"/>
                </a:cxn>
                <a:cxn ang="0">
                  <a:pos x="22" y="60"/>
                </a:cxn>
                <a:cxn ang="0">
                  <a:pos x="24" y="52"/>
                </a:cxn>
                <a:cxn ang="0">
                  <a:pos x="25" y="43"/>
                </a:cxn>
                <a:cxn ang="0">
                  <a:pos x="26" y="34"/>
                </a:cxn>
                <a:cxn ang="0">
                  <a:pos x="28" y="25"/>
                </a:cxn>
                <a:cxn ang="0">
                  <a:pos x="28" y="17"/>
                </a:cxn>
                <a:cxn ang="0">
                  <a:pos x="29" y="8"/>
                </a:cxn>
                <a:cxn ang="0">
                  <a:pos x="29" y="0"/>
                </a:cxn>
                <a:cxn ang="0">
                  <a:pos x="6" y="0"/>
                </a:cxn>
                <a:cxn ang="0">
                  <a:pos x="6" y="8"/>
                </a:cxn>
                <a:cxn ang="0">
                  <a:pos x="5" y="17"/>
                </a:cxn>
                <a:cxn ang="0">
                  <a:pos x="5" y="25"/>
                </a:cxn>
                <a:cxn ang="0">
                  <a:pos x="5" y="32"/>
                </a:cxn>
                <a:cxn ang="0">
                  <a:pos x="4" y="41"/>
                </a:cxn>
                <a:cxn ang="0">
                  <a:pos x="3" y="48"/>
                </a:cxn>
                <a:cxn ang="0">
                  <a:pos x="1" y="56"/>
                </a:cxn>
                <a:cxn ang="0">
                  <a:pos x="0" y="64"/>
                </a:cxn>
                <a:cxn ang="0">
                  <a:pos x="21" y="68"/>
                </a:cxn>
              </a:cxnLst>
              <a:rect l="0" t="0" r="r" b="b"/>
              <a:pathLst>
                <a:path w="29" h="68">
                  <a:moveTo>
                    <a:pt x="21" y="68"/>
                  </a:moveTo>
                  <a:lnTo>
                    <a:pt x="22" y="60"/>
                  </a:lnTo>
                  <a:lnTo>
                    <a:pt x="24" y="52"/>
                  </a:lnTo>
                  <a:lnTo>
                    <a:pt x="25" y="43"/>
                  </a:lnTo>
                  <a:lnTo>
                    <a:pt x="26" y="34"/>
                  </a:lnTo>
                  <a:lnTo>
                    <a:pt x="28" y="25"/>
                  </a:lnTo>
                  <a:lnTo>
                    <a:pt x="28" y="17"/>
                  </a:lnTo>
                  <a:lnTo>
                    <a:pt x="29" y="8"/>
                  </a:lnTo>
                  <a:lnTo>
                    <a:pt x="29" y="0"/>
                  </a:lnTo>
                  <a:lnTo>
                    <a:pt x="6" y="0"/>
                  </a:lnTo>
                  <a:lnTo>
                    <a:pt x="6" y="8"/>
                  </a:lnTo>
                  <a:lnTo>
                    <a:pt x="5" y="17"/>
                  </a:lnTo>
                  <a:lnTo>
                    <a:pt x="5" y="25"/>
                  </a:lnTo>
                  <a:lnTo>
                    <a:pt x="5" y="32"/>
                  </a:lnTo>
                  <a:lnTo>
                    <a:pt x="4" y="41"/>
                  </a:lnTo>
                  <a:lnTo>
                    <a:pt x="3" y="48"/>
                  </a:lnTo>
                  <a:lnTo>
                    <a:pt x="1" y="56"/>
                  </a:lnTo>
                  <a:lnTo>
                    <a:pt x="0" y="64"/>
                  </a:lnTo>
                  <a:lnTo>
                    <a:pt x="21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41" name="Freeform 349"/>
            <p:cNvSpPr>
              <a:spLocks/>
            </p:cNvSpPr>
            <p:nvPr/>
          </p:nvSpPr>
          <p:spPr bwMode="auto">
            <a:xfrm>
              <a:off x="3569" y="3138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8"/>
                </a:cxn>
                <a:cxn ang="0">
                  <a:pos x="10" y="12"/>
                </a:cxn>
                <a:cxn ang="0">
                  <a:pos x="17" y="11"/>
                </a:cxn>
                <a:cxn ang="0">
                  <a:pos x="21" y="4"/>
                </a:cxn>
                <a:cxn ang="0">
                  <a:pos x="0" y="0"/>
                </a:cxn>
              </a:cxnLst>
              <a:rect l="0" t="0" r="r" b="b"/>
              <a:pathLst>
                <a:path w="21" h="12">
                  <a:moveTo>
                    <a:pt x="0" y="0"/>
                  </a:moveTo>
                  <a:lnTo>
                    <a:pt x="3" y="8"/>
                  </a:lnTo>
                  <a:lnTo>
                    <a:pt x="10" y="12"/>
                  </a:lnTo>
                  <a:lnTo>
                    <a:pt x="17" y="11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42" name="Freeform 350"/>
            <p:cNvSpPr>
              <a:spLocks/>
            </p:cNvSpPr>
            <p:nvPr/>
          </p:nvSpPr>
          <p:spPr bwMode="auto">
            <a:xfrm>
              <a:off x="3563" y="3128"/>
              <a:ext cx="1" cy="1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7" y="0"/>
                </a:cxn>
                <a:cxn ang="0">
                  <a:pos x="1" y="6"/>
                </a:cxn>
                <a:cxn ang="0">
                  <a:pos x="0" y="14"/>
                </a:cxn>
                <a:cxn ang="0">
                  <a:pos x="5" y="20"/>
                </a:cxn>
                <a:cxn ang="0">
                  <a:pos x="15" y="1"/>
                </a:cxn>
              </a:cxnLst>
              <a:rect l="0" t="0" r="r" b="b"/>
              <a:pathLst>
                <a:path w="15" h="20">
                  <a:moveTo>
                    <a:pt x="15" y="1"/>
                  </a:moveTo>
                  <a:lnTo>
                    <a:pt x="7" y="0"/>
                  </a:lnTo>
                  <a:lnTo>
                    <a:pt x="1" y="6"/>
                  </a:lnTo>
                  <a:lnTo>
                    <a:pt x="0" y="14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43" name="Freeform 351"/>
            <p:cNvSpPr>
              <a:spLocks/>
            </p:cNvSpPr>
            <p:nvPr/>
          </p:nvSpPr>
          <p:spPr bwMode="auto">
            <a:xfrm>
              <a:off x="3564" y="3128"/>
              <a:ext cx="4" cy="8"/>
            </a:xfrm>
            <a:custGeom>
              <a:avLst/>
              <a:gdLst/>
              <a:ahLst/>
              <a:cxnLst>
                <a:cxn ang="0">
                  <a:pos x="86" y="136"/>
                </a:cxn>
                <a:cxn ang="0">
                  <a:pos x="86" y="136"/>
                </a:cxn>
                <a:cxn ang="0">
                  <a:pos x="85" y="116"/>
                </a:cxn>
                <a:cxn ang="0">
                  <a:pos x="81" y="95"/>
                </a:cxn>
                <a:cxn ang="0">
                  <a:pos x="76" y="76"/>
                </a:cxn>
                <a:cxn ang="0">
                  <a:pos x="66" y="58"/>
                </a:cxn>
                <a:cxn ang="0">
                  <a:pos x="55" y="41"/>
                </a:cxn>
                <a:cxn ang="0">
                  <a:pos x="42" y="26"/>
                </a:cxn>
                <a:cxn ang="0">
                  <a:pos x="27" y="12"/>
                </a:cxn>
                <a:cxn ang="0">
                  <a:pos x="10" y="0"/>
                </a:cxn>
                <a:cxn ang="0">
                  <a:pos x="0" y="19"/>
                </a:cxn>
                <a:cxn ang="0">
                  <a:pos x="14" y="29"/>
                </a:cxn>
                <a:cxn ang="0">
                  <a:pos x="28" y="40"/>
                </a:cxn>
                <a:cxn ang="0">
                  <a:pos x="39" y="54"/>
                </a:cxn>
                <a:cxn ang="0">
                  <a:pos x="48" y="69"/>
                </a:cxn>
                <a:cxn ang="0">
                  <a:pos x="55" y="85"/>
                </a:cxn>
                <a:cxn ang="0">
                  <a:pos x="60" y="102"/>
                </a:cxn>
                <a:cxn ang="0">
                  <a:pos x="64" y="118"/>
                </a:cxn>
                <a:cxn ang="0">
                  <a:pos x="65" y="136"/>
                </a:cxn>
                <a:cxn ang="0">
                  <a:pos x="65" y="136"/>
                </a:cxn>
                <a:cxn ang="0">
                  <a:pos x="86" y="136"/>
                </a:cxn>
              </a:cxnLst>
              <a:rect l="0" t="0" r="r" b="b"/>
              <a:pathLst>
                <a:path w="86" h="136">
                  <a:moveTo>
                    <a:pt x="86" y="136"/>
                  </a:moveTo>
                  <a:lnTo>
                    <a:pt x="86" y="136"/>
                  </a:lnTo>
                  <a:lnTo>
                    <a:pt x="85" y="116"/>
                  </a:lnTo>
                  <a:lnTo>
                    <a:pt x="81" y="95"/>
                  </a:lnTo>
                  <a:lnTo>
                    <a:pt x="76" y="76"/>
                  </a:lnTo>
                  <a:lnTo>
                    <a:pt x="66" y="58"/>
                  </a:lnTo>
                  <a:lnTo>
                    <a:pt x="55" y="41"/>
                  </a:lnTo>
                  <a:lnTo>
                    <a:pt x="42" y="26"/>
                  </a:lnTo>
                  <a:lnTo>
                    <a:pt x="27" y="12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4" y="29"/>
                  </a:lnTo>
                  <a:lnTo>
                    <a:pt x="28" y="40"/>
                  </a:lnTo>
                  <a:lnTo>
                    <a:pt x="39" y="54"/>
                  </a:lnTo>
                  <a:lnTo>
                    <a:pt x="48" y="69"/>
                  </a:lnTo>
                  <a:lnTo>
                    <a:pt x="55" y="85"/>
                  </a:lnTo>
                  <a:lnTo>
                    <a:pt x="60" y="102"/>
                  </a:lnTo>
                  <a:lnTo>
                    <a:pt x="64" y="118"/>
                  </a:lnTo>
                  <a:lnTo>
                    <a:pt x="65" y="136"/>
                  </a:lnTo>
                  <a:lnTo>
                    <a:pt x="65" y="136"/>
                  </a:lnTo>
                  <a:lnTo>
                    <a:pt x="86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44" name="Freeform 352"/>
            <p:cNvSpPr>
              <a:spLocks/>
            </p:cNvSpPr>
            <p:nvPr/>
          </p:nvSpPr>
          <p:spPr bwMode="auto">
            <a:xfrm>
              <a:off x="3567" y="3136"/>
              <a:ext cx="1" cy="2"/>
            </a:xfrm>
            <a:custGeom>
              <a:avLst/>
              <a:gdLst/>
              <a:ahLst/>
              <a:cxnLst>
                <a:cxn ang="0">
                  <a:pos x="21" y="35"/>
                </a:cxn>
                <a:cxn ang="0">
                  <a:pos x="22" y="30"/>
                </a:cxn>
                <a:cxn ang="0">
                  <a:pos x="22" y="26"/>
                </a:cxn>
                <a:cxn ang="0">
                  <a:pos x="23" y="21"/>
                </a:cxn>
                <a:cxn ang="0">
                  <a:pos x="23" y="18"/>
                </a:cxn>
                <a:cxn ang="0">
                  <a:pos x="24" y="15"/>
                </a:cxn>
                <a:cxn ang="0">
                  <a:pos x="24" y="9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3" y="9"/>
                </a:cxn>
                <a:cxn ang="0">
                  <a:pos x="3" y="11"/>
                </a:cxn>
                <a:cxn ang="0">
                  <a:pos x="2" y="14"/>
                </a:cxn>
                <a:cxn ang="0">
                  <a:pos x="2" y="19"/>
                </a:cxn>
                <a:cxn ang="0">
                  <a:pos x="1" y="24"/>
                </a:cxn>
                <a:cxn ang="0">
                  <a:pos x="1" y="28"/>
                </a:cxn>
                <a:cxn ang="0">
                  <a:pos x="0" y="31"/>
                </a:cxn>
                <a:cxn ang="0">
                  <a:pos x="21" y="35"/>
                </a:cxn>
              </a:cxnLst>
              <a:rect l="0" t="0" r="r" b="b"/>
              <a:pathLst>
                <a:path w="24" h="35">
                  <a:moveTo>
                    <a:pt x="21" y="35"/>
                  </a:moveTo>
                  <a:lnTo>
                    <a:pt x="22" y="30"/>
                  </a:lnTo>
                  <a:lnTo>
                    <a:pt x="22" y="26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4" y="1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9"/>
                  </a:lnTo>
                  <a:lnTo>
                    <a:pt x="3" y="11"/>
                  </a:lnTo>
                  <a:lnTo>
                    <a:pt x="2" y="14"/>
                  </a:lnTo>
                  <a:lnTo>
                    <a:pt x="2" y="19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45" name="Freeform 353"/>
            <p:cNvSpPr>
              <a:spLocks/>
            </p:cNvSpPr>
            <p:nvPr/>
          </p:nvSpPr>
          <p:spPr bwMode="auto">
            <a:xfrm>
              <a:off x="3567" y="3135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9"/>
                </a:cxn>
                <a:cxn ang="0">
                  <a:pos x="10" y="13"/>
                </a:cxn>
                <a:cxn ang="0">
                  <a:pos x="17" y="12"/>
                </a:cxn>
                <a:cxn ang="0">
                  <a:pos x="21" y="4"/>
                </a:cxn>
                <a:cxn ang="0">
                  <a:pos x="0" y="0"/>
                </a:cxn>
              </a:cxnLst>
              <a:rect l="0" t="0" r="r" b="b"/>
              <a:pathLst>
                <a:path w="21" h="13">
                  <a:moveTo>
                    <a:pt x="0" y="0"/>
                  </a:moveTo>
                  <a:lnTo>
                    <a:pt x="2" y="9"/>
                  </a:lnTo>
                  <a:lnTo>
                    <a:pt x="10" y="13"/>
                  </a:lnTo>
                  <a:lnTo>
                    <a:pt x="17" y="12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46" name="Freeform 354"/>
            <p:cNvSpPr>
              <a:spLocks/>
            </p:cNvSpPr>
            <p:nvPr/>
          </p:nvSpPr>
          <p:spPr bwMode="auto">
            <a:xfrm>
              <a:off x="3388" y="3300"/>
              <a:ext cx="53" cy="137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73"/>
                </a:cxn>
                <a:cxn ang="0">
                  <a:pos x="959" y="2481"/>
                </a:cxn>
                <a:cxn ang="0">
                  <a:pos x="1169" y="2389"/>
                </a:cxn>
                <a:cxn ang="0">
                  <a:pos x="166" y="0"/>
                </a:cxn>
              </a:cxnLst>
              <a:rect l="0" t="0" r="r" b="b"/>
              <a:pathLst>
                <a:path w="1169" h="2481">
                  <a:moveTo>
                    <a:pt x="166" y="0"/>
                  </a:moveTo>
                  <a:lnTo>
                    <a:pt x="0" y="73"/>
                  </a:lnTo>
                  <a:lnTo>
                    <a:pt x="959" y="2481"/>
                  </a:lnTo>
                  <a:lnTo>
                    <a:pt x="1169" y="238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47" name="Freeform 355"/>
            <p:cNvSpPr>
              <a:spLocks/>
            </p:cNvSpPr>
            <p:nvPr/>
          </p:nvSpPr>
          <p:spPr bwMode="auto">
            <a:xfrm>
              <a:off x="3388" y="3300"/>
              <a:ext cx="52" cy="137"/>
            </a:xfrm>
            <a:custGeom>
              <a:avLst/>
              <a:gdLst/>
              <a:ahLst/>
              <a:cxnLst>
                <a:cxn ang="0">
                  <a:pos x="126" y="6"/>
                </a:cxn>
                <a:cxn ang="0">
                  <a:pos x="104" y="14"/>
                </a:cxn>
                <a:cxn ang="0">
                  <a:pos x="81" y="24"/>
                </a:cxn>
                <a:cxn ang="0">
                  <a:pos x="36" y="44"/>
                </a:cxn>
                <a:cxn ang="0">
                  <a:pos x="29" y="132"/>
                </a:cxn>
                <a:cxn ang="0">
                  <a:pos x="81" y="260"/>
                </a:cxn>
                <a:cxn ang="0">
                  <a:pos x="125" y="370"/>
                </a:cxn>
                <a:cxn ang="0">
                  <a:pos x="163" y="467"/>
                </a:cxn>
                <a:cxn ang="0">
                  <a:pos x="198" y="554"/>
                </a:cxn>
                <a:cxn ang="0">
                  <a:pos x="232" y="637"/>
                </a:cxn>
                <a:cxn ang="0">
                  <a:pos x="265" y="723"/>
                </a:cxn>
                <a:cxn ang="0">
                  <a:pos x="302" y="812"/>
                </a:cxn>
                <a:cxn ang="0">
                  <a:pos x="342" y="913"/>
                </a:cxn>
                <a:cxn ang="0">
                  <a:pos x="388" y="1029"/>
                </a:cxn>
                <a:cxn ang="0">
                  <a:pos x="442" y="1164"/>
                </a:cxn>
                <a:cxn ang="0">
                  <a:pos x="505" y="1323"/>
                </a:cxn>
                <a:cxn ang="0">
                  <a:pos x="581" y="1511"/>
                </a:cxn>
                <a:cxn ang="0">
                  <a:pos x="669" y="1733"/>
                </a:cxn>
                <a:cxn ang="0">
                  <a:pos x="773" y="1993"/>
                </a:cxn>
                <a:cxn ang="0">
                  <a:pos x="895" y="2297"/>
                </a:cxn>
                <a:cxn ang="0">
                  <a:pos x="972" y="2462"/>
                </a:cxn>
                <a:cxn ang="0">
                  <a:pos x="989" y="2455"/>
                </a:cxn>
                <a:cxn ang="0">
                  <a:pos x="1003" y="2449"/>
                </a:cxn>
                <a:cxn ang="0">
                  <a:pos x="1015" y="2442"/>
                </a:cxn>
                <a:cxn ang="0">
                  <a:pos x="1030" y="2436"/>
                </a:cxn>
                <a:cxn ang="0">
                  <a:pos x="1050" y="2428"/>
                </a:cxn>
                <a:cxn ang="0">
                  <a:pos x="1077" y="2416"/>
                </a:cxn>
                <a:cxn ang="0">
                  <a:pos x="1116" y="2399"/>
                </a:cxn>
                <a:cxn ang="0">
                  <a:pos x="1110" y="2318"/>
                </a:cxn>
                <a:cxn ang="0">
                  <a:pos x="1056" y="2190"/>
                </a:cxn>
                <a:cxn ang="0">
                  <a:pos x="1011" y="2082"/>
                </a:cxn>
                <a:cxn ang="0">
                  <a:pos x="970" y="1985"/>
                </a:cxn>
                <a:cxn ang="0">
                  <a:pos x="935" y="1897"/>
                </a:cxn>
                <a:cxn ang="0">
                  <a:pos x="899" y="1814"/>
                </a:cxn>
                <a:cxn ang="0">
                  <a:pos x="864" y="1730"/>
                </a:cxn>
                <a:cxn ang="0">
                  <a:pos x="826" y="1640"/>
                </a:cxn>
                <a:cxn ang="0">
                  <a:pos x="785" y="1541"/>
                </a:cxn>
                <a:cxn ang="0">
                  <a:pos x="738" y="1426"/>
                </a:cxn>
                <a:cxn ang="0">
                  <a:pos x="682" y="1292"/>
                </a:cxn>
                <a:cxn ang="0">
                  <a:pos x="615" y="1134"/>
                </a:cxn>
                <a:cxn ang="0">
                  <a:pos x="537" y="947"/>
                </a:cxn>
                <a:cxn ang="0">
                  <a:pos x="445" y="727"/>
                </a:cxn>
                <a:cxn ang="0">
                  <a:pos x="337" y="469"/>
                </a:cxn>
                <a:cxn ang="0">
                  <a:pos x="210" y="167"/>
                </a:cxn>
              </a:cxnLst>
              <a:rect l="0" t="0" r="r" b="b"/>
              <a:pathLst>
                <a:path w="1140" h="2467">
                  <a:moveTo>
                    <a:pt x="140" y="0"/>
                  </a:moveTo>
                  <a:lnTo>
                    <a:pt x="126" y="6"/>
                  </a:lnTo>
                  <a:lnTo>
                    <a:pt x="114" y="10"/>
                  </a:lnTo>
                  <a:lnTo>
                    <a:pt x="104" y="14"/>
                  </a:lnTo>
                  <a:lnTo>
                    <a:pt x="94" y="19"/>
                  </a:lnTo>
                  <a:lnTo>
                    <a:pt x="81" y="24"/>
                  </a:lnTo>
                  <a:lnTo>
                    <a:pt x="61" y="32"/>
                  </a:lnTo>
                  <a:lnTo>
                    <a:pt x="36" y="44"/>
                  </a:lnTo>
                  <a:lnTo>
                    <a:pt x="0" y="61"/>
                  </a:lnTo>
                  <a:lnTo>
                    <a:pt x="29" y="132"/>
                  </a:lnTo>
                  <a:lnTo>
                    <a:pt x="55" y="199"/>
                  </a:lnTo>
                  <a:lnTo>
                    <a:pt x="81" y="260"/>
                  </a:lnTo>
                  <a:lnTo>
                    <a:pt x="103" y="317"/>
                  </a:lnTo>
                  <a:lnTo>
                    <a:pt x="125" y="370"/>
                  </a:lnTo>
                  <a:lnTo>
                    <a:pt x="144" y="419"/>
                  </a:lnTo>
                  <a:lnTo>
                    <a:pt x="163" y="467"/>
                  </a:lnTo>
                  <a:lnTo>
                    <a:pt x="181" y="511"/>
                  </a:lnTo>
                  <a:lnTo>
                    <a:pt x="198" y="554"/>
                  </a:lnTo>
                  <a:lnTo>
                    <a:pt x="215" y="596"/>
                  </a:lnTo>
                  <a:lnTo>
                    <a:pt x="232" y="637"/>
                  </a:lnTo>
                  <a:lnTo>
                    <a:pt x="249" y="680"/>
                  </a:lnTo>
                  <a:lnTo>
                    <a:pt x="265" y="723"/>
                  </a:lnTo>
                  <a:lnTo>
                    <a:pt x="284" y="766"/>
                  </a:lnTo>
                  <a:lnTo>
                    <a:pt x="302" y="812"/>
                  </a:lnTo>
                  <a:lnTo>
                    <a:pt x="322" y="861"/>
                  </a:lnTo>
                  <a:lnTo>
                    <a:pt x="342" y="913"/>
                  </a:lnTo>
                  <a:lnTo>
                    <a:pt x="364" y="968"/>
                  </a:lnTo>
                  <a:lnTo>
                    <a:pt x="388" y="1029"/>
                  </a:lnTo>
                  <a:lnTo>
                    <a:pt x="414" y="1093"/>
                  </a:lnTo>
                  <a:lnTo>
                    <a:pt x="442" y="1164"/>
                  </a:lnTo>
                  <a:lnTo>
                    <a:pt x="473" y="1239"/>
                  </a:lnTo>
                  <a:lnTo>
                    <a:pt x="505" y="1323"/>
                  </a:lnTo>
                  <a:lnTo>
                    <a:pt x="542" y="1412"/>
                  </a:lnTo>
                  <a:lnTo>
                    <a:pt x="581" y="1511"/>
                  </a:lnTo>
                  <a:lnTo>
                    <a:pt x="623" y="1618"/>
                  </a:lnTo>
                  <a:lnTo>
                    <a:pt x="669" y="1733"/>
                  </a:lnTo>
                  <a:lnTo>
                    <a:pt x="719" y="1858"/>
                  </a:lnTo>
                  <a:lnTo>
                    <a:pt x="773" y="1993"/>
                  </a:lnTo>
                  <a:lnTo>
                    <a:pt x="832" y="2140"/>
                  </a:lnTo>
                  <a:lnTo>
                    <a:pt x="895" y="2297"/>
                  </a:lnTo>
                  <a:lnTo>
                    <a:pt x="962" y="2467"/>
                  </a:lnTo>
                  <a:lnTo>
                    <a:pt x="972" y="2462"/>
                  </a:lnTo>
                  <a:lnTo>
                    <a:pt x="982" y="2458"/>
                  </a:lnTo>
                  <a:lnTo>
                    <a:pt x="989" y="2455"/>
                  </a:lnTo>
                  <a:lnTo>
                    <a:pt x="996" y="2452"/>
                  </a:lnTo>
                  <a:lnTo>
                    <a:pt x="1003" y="2449"/>
                  </a:lnTo>
                  <a:lnTo>
                    <a:pt x="1009" y="2445"/>
                  </a:lnTo>
                  <a:lnTo>
                    <a:pt x="1015" y="2442"/>
                  </a:lnTo>
                  <a:lnTo>
                    <a:pt x="1022" y="2439"/>
                  </a:lnTo>
                  <a:lnTo>
                    <a:pt x="1030" y="2436"/>
                  </a:lnTo>
                  <a:lnTo>
                    <a:pt x="1040" y="2432"/>
                  </a:lnTo>
                  <a:lnTo>
                    <a:pt x="1050" y="2428"/>
                  </a:lnTo>
                  <a:lnTo>
                    <a:pt x="1063" y="2422"/>
                  </a:lnTo>
                  <a:lnTo>
                    <a:pt x="1077" y="2416"/>
                  </a:lnTo>
                  <a:lnTo>
                    <a:pt x="1095" y="2409"/>
                  </a:lnTo>
                  <a:lnTo>
                    <a:pt x="1116" y="2399"/>
                  </a:lnTo>
                  <a:lnTo>
                    <a:pt x="1140" y="2390"/>
                  </a:lnTo>
                  <a:lnTo>
                    <a:pt x="1110" y="2318"/>
                  </a:lnTo>
                  <a:lnTo>
                    <a:pt x="1081" y="2251"/>
                  </a:lnTo>
                  <a:lnTo>
                    <a:pt x="1056" y="2190"/>
                  </a:lnTo>
                  <a:lnTo>
                    <a:pt x="1033" y="2134"/>
                  </a:lnTo>
                  <a:lnTo>
                    <a:pt x="1011" y="2082"/>
                  </a:lnTo>
                  <a:lnTo>
                    <a:pt x="991" y="2032"/>
                  </a:lnTo>
                  <a:lnTo>
                    <a:pt x="970" y="1985"/>
                  </a:lnTo>
                  <a:lnTo>
                    <a:pt x="952" y="1940"/>
                  </a:lnTo>
                  <a:lnTo>
                    <a:pt x="935" y="1897"/>
                  </a:lnTo>
                  <a:lnTo>
                    <a:pt x="916" y="1856"/>
                  </a:lnTo>
                  <a:lnTo>
                    <a:pt x="899" y="1814"/>
                  </a:lnTo>
                  <a:lnTo>
                    <a:pt x="882" y="1773"/>
                  </a:lnTo>
                  <a:lnTo>
                    <a:pt x="864" y="1730"/>
                  </a:lnTo>
                  <a:lnTo>
                    <a:pt x="846" y="1686"/>
                  </a:lnTo>
                  <a:lnTo>
                    <a:pt x="826" y="1640"/>
                  </a:lnTo>
                  <a:lnTo>
                    <a:pt x="807" y="1592"/>
                  </a:lnTo>
                  <a:lnTo>
                    <a:pt x="785" y="1541"/>
                  </a:lnTo>
                  <a:lnTo>
                    <a:pt x="762" y="1485"/>
                  </a:lnTo>
                  <a:lnTo>
                    <a:pt x="738" y="1426"/>
                  </a:lnTo>
                  <a:lnTo>
                    <a:pt x="710" y="1362"/>
                  </a:lnTo>
                  <a:lnTo>
                    <a:pt x="682" y="1292"/>
                  </a:lnTo>
                  <a:lnTo>
                    <a:pt x="650" y="1216"/>
                  </a:lnTo>
                  <a:lnTo>
                    <a:pt x="615" y="1134"/>
                  </a:lnTo>
                  <a:lnTo>
                    <a:pt x="578" y="1044"/>
                  </a:lnTo>
                  <a:lnTo>
                    <a:pt x="537" y="947"/>
                  </a:lnTo>
                  <a:lnTo>
                    <a:pt x="493" y="842"/>
                  </a:lnTo>
                  <a:lnTo>
                    <a:pt x="445" y="727"/>
                  </a:lnTo>
                  <a:lnTo>
                    <a:pt x="393" y="603"/>
                  </a:lnTo>
                  <a:lnTo>
                    <a:pt x="337" y="469"/>
                  </a:lnTo>
                  <a:lnTo>
                    <a:pt x="276" y="324"/>
                  </a:lnTo>
                  <a:lnTo>
                    <a:pt x="210" y="167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7075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48" name="Freeform 356"/>
            <p:cNvSpPr>
              <a:spLocks/>
            </p:cNvSpPr>
            <p:nvPr/>
          </p:nvSpPr>
          <p:spPr bwMode="auto">
            <a:xfrm>
              <a:off x="3389" y="3301"/>
              <a:ext cx="50" cy="136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4" y="12"/>
                </a:cxn>
                <a:cxn ang="0">
                  <a:pos x="65" y="19"/>
                </a:cxn>
                <a:cxn ang="0">
                  <a:pos x="29" y="36"/>
                </a:cxn>
                <a:cxn ang="0">
                  <a:pos x="29" y="120"/>
                </a:cxn>
                <a:cxn ang="0">
                  <a:pos x="81" y="248"/>
                </a:cxn>
                <a:cxn ang="0">
                  <a:pos x="125" y="358"/>
                </a:cxn>
                <a:cxn ang="0">
                  <a:pos x="164" y="455"/>
                </a:cxn>
                <a:cxn ang="0">
                  <a:pos x="199" y="542"/>
                </a:cxn>
                <a:cxn ang="0">
                  <a:pos x="233" y="625"/>
                </a:cxn>
                <a:cxn ang="0">
                  <a:pos x="267" y="711"/>
                </a:cxn>
                <a:cxn ang="0">
                  <a:pos x="302" y="800"/>
                </a:cxn>
                <a:cxn ang="0">
                  <a:pos x="343" y="900"/>
                </a:cxn>
                <a:cxn ang="0">
                  <a:pos x="389" y="1016"/>
                </a:cxn>
                <a:cxn ang="0">
                  <a:pos x="443" y="1151"/>
                </a:cxn>
                <a:cxn ang="0">
                  <a:pos x="507" y="1311"/>
                </a:cxn>
                <a:cxn ang="0">
                  <a:pos x="583" y="1499"/>
                </a:cxn>
                <a:cxn ang="0">
                  <a:pos x="672" y="1721"/>
                </a:cxn>
                <a:cxn ang="0">
                  <a:pos x="777" y="1981"/>
                </a:cxn>
                <a:cxn ang="0">
                  <a:pos x="898" y="2285"/>
                </a:cxn>
                <a:cxn ang="0">
                  <a:pos x="982" y="2447"/>
                </a:cxn>
                <a:cxn ang="0">
                  <a:pos x="1003" y="2436"/>
                </a:cxn>
                <a:cxn ang="0">
                  <a:pos x="1029" y="2426"/>
                </a:cxn>
                <a:cxn ang="0">
                  <a:pos x="1073" y="2407"/>
                </a:cxn>
                <a:cxn ang="0">
                  <a:pos x="1080" y="2320"/>
                </a:cxn>
                <a:cxn ang="0">
                  <a:pos x="1027" y="2193"/>
                </a:cxn>
                <a:cxn ang="0">
                  <a:pos x="981" y="2083"/>
                </a:cxn>
                <a:cxn ang="0">
                  <a:pos x="941" y="1987"/>
                </a:cxn>
                <a:cxn ang="0">
                  <a:pos x="905" y="1900"/>
                </a:cxn>
                <a:cxn ang="0">
                  <a:pos x="869" y="1817"/>
                </a:cxn>
                <a:cxn ang="0">
                  <a:pos x="835" y="1732"/>
                </a:cxn>
                <a:cxn ang="0">
                  <a:pos x="797" y="1643"/>
                </a:cxn>
                <a:cxn ang="0">
                  <a:pos x="756" y="1542"/>
                </a:cxn>
                <a:cxn ang="0">
                  <a:pos x="708" y="1428"/>
                </a:cxn>
                <a:cxn ang="0">
                  <a:pos x="652" y="1294"/>
                </a:cxn>
                <a:cxn ang="0">
                  <a:pos x="586" y="1136"/>
                </a:cxn>
                <a:cxn ang="0">
                  <a:pos x="508" y="948"/>
                </a:cxn>
                <a:cxn ang="0">
                  <a:pos x="417" y="728"/>
                </a:cxn>
                <a:cxn ang="0">
                  <a:pos x="308" y="469"/>
                </a:cxn>
                <a:cxn ang="0">
                  <a:pos x="183" y="168"/>
                </a:cxn>
              </a:cxnLst>
              <a:rect l="0" t="0" r="r" b="b"/>
              <a:pathLst>
                <a:path w="1109" h="2454">
                  <a:moveTo>
                    <a:pt x="113" y="0"/>
                  </a:moveTo>
                  <a:lnTo>
                    <a:pt x="100" y="4"/>
                  </a:lnTo>
                  <a:lnTo>
                    <a:pt x="92" y="9"/>
                  </a:lnTo>
                  <a:lnTo>
                    <a:pt x="84" y="12"/>
                  </a:lnTo>
                  <a:lnTo>
                    <a:pt x="76" y="15"/>
                  </a:lnTo>
                  <a:lnTo>
                    <a:pt x="65" y="19"/>
                  </a:lnTo>
                  <a:lnTo>
                    <a:pt x="49" y="26"/>
                  </a:lnTo>
                  <a:lnTo>
                    <a:pt x="29" y="36"/>
                  </a:lnTo>
                  <a:lnTo>
                    <a:pt x="0" y="49"/>
                  </a:lnTo>
                  <a:lnTo>
                    <a:pt x="29" y="120"/>
                  </a:lnTo>
                  <a:lnTo>
                    <a:pt x="56" y="187"/>
                  </a:lnTo>
                  <a:lnTo>
                    <a:pt x="81" y="248"/>
                  </a:lnTo>
                  <a:lnTo>
                    <a:pt x="103" y="305"/>
                  </a:lnTo>
                  <a:lnTo>
                    <a:pt x="125" y="358"/>
                  </a:lnTo>
                  <a:lnTo>
                    <a:pt x="145" y="407"/>
                  </a:lnTo>
                  <a:lnTo>
                    <a:pt x="164" y="455"/>
                  </a:lnTo>
                  <a:lnTo>
                    <a:pt x="182" y="499"/>
                  </a:lnTo>
                  <a:lnTo>
                    <a:pt x="199" y="542"/>
                  </a:lnTo>
                  <a:lnTo>
                    <a:pt x="216" y="584"/>
                  </a:lnTo>
                  <a:lnTo>
                    <a:pt x="233" y="625"/>
                  </a:lnTo>
                  <a:lnTo>
                    <a:pt x="249" y="667"/>
                  </a:lnTo>
                  <a:lnTo>
                    <a:pt x="267" y="711"/>
                  </a:lnTo>
                  <a:lnTo>
                    <a:pt x="284" y="754"/>
                  </a:lnTo>
                  <a:lnTo>
                    <a:pt x="302" y="800"/>
                  </a:lnTo>
                  <a:lnTo>
                    <a:pt x="323" y="849"/>
                  </a:lnTo>
                  <a:lnTo>
                    <a:pt x="343" y="900"/>
                  </a:lnTo>
                  <a:lnTo>
                    <a:pt x="366" y="956"/>
                  </a:lnTo>
                  <a:lnTo>
                    <a:pt x="389" y="1016"/>
                  </a:lnTo>
                  <a:lnTo>
                    <a:pt x="415" y="1081"/>
                  </a:lnTo>
                  <a:lnTo>
                    <a:pt x="443" y="1151"/>
                  </a:lnTo>
                  <a:lnTo>
                    <a:pt x="474" y="1227"/>
                  </a:lnTo>
                  <a:lnTo>
                    <a:pt x="507" y="1311"/>
                  </a:lnTo>
                  <a:lnTo>
                    <a:pt x="544" y="1400"/>
                  </a:lnTo>
                  <a:lnTo>
                    <a:pt x="583" y="1499"/>
                  </a:lnTo>
                  <a:lnTo>
                    <a:pt x="626" y="1606"/>
                  </a:lnTo>
                  <a:lnTo>
                    <a:pt x="672" y="1721"/>
                  </a:lnTo>
                  <a:lnTo>
                    <a:pt x="723" y="1846"/>
                  </a:lnTo>
                  <a:lnTo>
                    <a:pt x="777" y="1981"/>
                  </a:lnTo>
                  <a:lnTo>
                    <a:pt x="835" y="2128"/>
                  </a:lnTo>
                  <a:lnTo>
                    <a:pt x="898" y="2285"/>
                  </a:lnTo>
                  <a:lnTo>
                    <a:pt x="966" y="2454"/>
                  </a:lnTo>
                  <a:lnTo>
                    <a:pt x="982" y="2447"/>
                  </a:lnTo>
                  <a:lnTo>
                    <a:pt x="994" y="2442"/>
                  </a:lnTo>
                  <a:lnTo>
                    <a:pt x="1003" y="2436"/>
                  </a:lnTo>
                  <a:lnTo>
                    <a:pt x="1014" y="2432"/>
                  </a:lnTo>
                  <a:lnTo>
                    <a:pt x="1029" y="2426"/>
                  </a:lnTo>
                  <a:lnTo>
                    <a:pt x="1047" y="2417"/>
                  </a:lnTo>
                  <a:lnTo>
                    <a:pt x="1073" y="2407"/>
                  </a:lnTo>
                  <a:lnTo>
                    <a:pt x="1109" y="2392"/>
                  </a:lnTo>
                  <a:lnTo>
                    <a:pt x="1080" y="2320"/>
                  </a:lnTo>
                  <a:lnTo>
                    <a:pt x="1052" y="2254"/>
                  </a:lnTo>
                  <a:lnTo>
                    <a:pt x="1027" y="2193"/>
                  </a:lnTo>
                  <a:lnTo>
                    <a:pt x="1003" y="2136"/>
                  </a:lnTo>
                  <a:lnTo>
                    <a:pt x="981" y="2083"/>
                  </a:lnTo>
                  <a:lnTo>
                    <a:pt x="960" y="2035"/>
                  </a:lnTo>
                  <a:lnTo>
                    <a:pt x="941" y="1987"/>
                  </a:lnTo>
                  <a:lnTo>
                    <a:pt x="922" y="1943"/>
                  </a:lnTo>
                  <a:lnTo>
                    <a:pt x="905" y="1900"/>
                  </a:lnTo>
                  <a:lnTo>
                    <a:pt x="887" y="1858"/>
                  </a:lnTo>
                  <a:lnTo>
                    <a:pt x="869" y="1817"/>
                  </a:lnTo>
                  <a:lnTo>
                    <a:pt x="852" y="1774"/>
                  </a:lnTo>
                  <a:lnTo>
                    <a:pt x="835" y="1732"/>
                  </a:lnTo>
                  <a:lnTo>
                    <a:pt x="816" y="1688"/>
                  </a:lnTo>
                  <a:lnTo>
                    <a:pt x="797" y="1643"/>
                  </a:lnTo>
                  <a:lnTo>
                    <a:pt x="778" y="1594"/>
                  </a:lnTo>
                  <a:lnTo>
                    <a:pt x="756" y="1542"/>
                  </a:lnTo>
                  <a:lnTo>
                    <a:pt x="733" y="1488"/>
                  </a:lnTo>
                  <a:lnTo>
                    <a:pt x="708" y="1428"/>
                  </a:lnTo>
                  <a:lnTo>
                    <a:pt x="681" y="1363"/>
                  </a:lnTo>
                  <a:lnTo>
                    <a:pt x="652" y="1294"/>
                  </a:lnTo>
                  <a:lnTo>
                    <a:pt x="621" y="1218"/>
                  </a:lnTo>
                  <a:lnTo>
                    <a:pt x="586" y="1136"/>
                  </a:lnTo>
                  <a:lnTo>
                    <a:pt x="549" y="1046"/>
                  </a:lnTo>
                  <a:lnTo>
                    <a:pt x="508" y="948"/>
                  </a:lnTo>
                  <a:lnTo>
                    <a:pt x="464" y="842"/>
                  </a:lnTo>
                  <a:lnTo>
                    <a:pt x="417" y="728"/>
                  </a:lnTo>
                  <a:lnTo>
                    <a:pt x="364" y="604"/>
                  </a:lnTo>
                  <a:lnTo>
                    <a:pt x="308" y="469"/>
                  </a:lnTo>
                  <a:lnTo>
                    <a:pt x="248" y="325"/>
                  </a:lnTo>
                  <a:lnTo>
                    <a:pt x="183" y="16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8C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49" name="Freeform 357"/>
            <p:cNvSpPr>
              <a:spLocks/>
            </p:cNvSpPr>
            <p:nvPr/>
          </p:nvSpPr>
          <p:spPr bwMode="auto">
            <a:xfrm>
              <a:off x="3389" y="3301"/>
              <a:ext cx="49" cy="136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65" y="8"/>
                </a:cxn>
                <a:cxn ang="0">
                  <a:pos x="49" y="14"/>
                </a:cxn>
                <a:cxn ang="0">
                  <a:pos x="22" y="27"/>
                </a:cxn>
                <a:cxn ang="0">
                  <a:pos x="30" y="108"/>
                </a:cxn>
                <a:cxn ang="0">
                  <a:pos x="81" y="236"/>
                </a:cxn>
                <a:cxn ang="0">
                  <a:pos x="126" y="345"/>
                </a:cxn>
                <a:cxn ang="0">
                  <a:pos x="165" y="442"/>
                </a:cxn>
                <a:cxn ang="0">
                  <a:pos x="199" y="530"/>
                </a:cxn>
                <a:cxn ang="0">
                  <a:pos x="234" y="613"/>
                </a:cxn>
                <a:cxn ang="0">
                  <a:pos x="268" y="698"/>
                </a:cxn>
                <a:cxn ang="0">
                  <a:pos x="304" y="788"/>
                </a:cxn>
                <a:cxn ang="0">
                  <a:pos x="345" y="888"/>
                </a:cxn>
                <a:cxn ang="0">
                  <a:pos x="391" y="1003"/>
                </a:cxn>
                <a:cxn ang="0">
                  <a:pos x="445" y="1138"/>
                </a:cxn>
                <a:cxn ang="0">
                  <a:pos x="509" y="1297"/>
                </a:cxn>
                <a:cxn ang="0">
                  <a:pos x="585" y="1486"/>
                </a:cxn>
                <a:cxn ang="0">
                  <a:pos x="675" y="1707"/>
                </a:cxn>
                <a:cxn ang="0">
                  <a:pos x="780" y="1968"/>
                </a:cxn>
                <a:cxn ang="0">
                  <a:pos x="901" y="2270"/>
                </a:cxn>
                <a:cxn ang="0">
                  <a:pos x="982" y="2435"/>
                </a:cxn>
                <a:cxn ang="0">
                  <a:pos x="998" y="2426"/>
                </a:cxn>
                <a:cxn ang="0">
                  <a:pos x="1016" y="2419"/>
                </a:cxn>
                <a:cxn ang="0">
                  <a:pos x="1050" y="2404"/>
                </a:cxn>
                <a:cxn ang="0">
                  <a:pos x="1048" y="2322"/>
                </a:cxn>
                <a:cxn ang="0">
                  <a:pos x="995" y="2195"/>
                </a:cxn>
                <a:cxn ang="0">
                  <a:pos x="950" y="2085"/>
                </a:cxn>
                <a:cxn ang="0">
                  <a:pos x="910" y="1989"/>
                </a:cxn>
                <a:cxn ang="0">
                  <a:pos x="875" y="1901"/>
                </a:cxn>
                <a:cxn ang="0">
                  <a:pos x="840" y="1817"/>
                </a:cxn>
                <a:cxn ang="0">
                  <a:pos x="805" y="1733"/>
                </a:cxn>
                <a:cxn ang="0">
                  <a:pos x="768" y="1643"/>
                </a:cxn>
                <a:cxn ang="0">
                  <a:pos x="727" y="1543"/>
                </a:cxn>
                <a:cxn ang="0">
                  <a:pos x="679" y="1428"/>
                </a:cxn>
                <a:cxn ang="0">
                  <a:pos x="624" y="1294"/>
                </a:cxn>
                <a:cxn ang="0">
                  <a:pos x="557" y="1135"/>
                </a:cxn>
                <a:cxn ang="0">
                  <a:pos x="480" y="948"/>
                </a:cxn>
                <a:cxn ang="0">
                  <a:pos x="388" y="728"/>
                </a:cxn>
                <a:cxn ang="0">
                  <a:pos x="281" y="469"/>
                </a:cxn>
                <a:cxn ang="0">
                  <a:pos x="155" y="168"/>
                </a:cxn>
              </a:cxnLst>
              <a:rect l="0" t="0" r="r" b="b"/>
              <a:pathLst>
                <a:path w="1078" h="2440">
                  <a:moveTo>
                    <a:pt x="86" y="0"/>
                  </a:moveTo>
                  <a:lnTo>
                    <a:pt x="77" y="3"/>
                  </a:lnTo>
                  <a:lnTo>
                    <a:pt x="71" y="6"/>
                  </a:lnTo>
                  <a:lnTo>
                    <a:pt x="65" y="8"/>
                  </a:lnTo>
                  <a:lnTo>
                    <a:pt x="59" y="10"/>
                  </a:lnTo>
                  <a:lnTo>
                    <a:pt x="49" y="14"/>
                  </a:lnTo>
                  <a:lnTo>
                    <a:pt x="38" y="20"/>
                  </a:lnTo>
                  <a:lnTo>
                    <a:pt x="22" y="27"/>
                  </a:lnTo>
                  <a:lnTo>
                    <a:pt x="0" y="37"/>
                  </a:lnTo>
                  <a:lnTo>
                    <a:pt x="30" y="108"/>
                  </a:lnTo>
                  <a:lnTo>
                    <a:pt x="57" y="175"/>
                  </a:lnTo>
                  <a:lnTo>
                    <a:pt x="81" y="236"/>
                  </a:lnTo>
                  <a:lnTo>
                    <a:pt x="104" y="293"/>
                  </a:lnTo>
                  <a:lnTo>
                    <a:pt x="126" y="345"/>
                  </a:lnTo>
                  <a:lnTo>
                    <a:pt x="145" y="395"/>
                  </a:lnTo>
                  <a:lnTo>
                    <a:pt x="165" y="442"/>
                  </a:lnTo>
                  <a:lnTo>
                    <a:pt x="182" y="487"/>
                  </a:lnTo>
                  <a:lnTo>
                    <a:pt x="199" y="530"/>
                  </a:lnTo>
                  <a:lnTo>
                    <a:pt x="217" y="572"/>
                  </a:lnTo>
                  <a:lnTo>
                    <a:pt x="234" y="613"/>
                  </a:lnTo>
                  <a:lnTo>
                    <a:pt x="250" y="655"/>
                  </a:lnTo>
                  <a:lnTo>
                    <a:pt x="268" y="698"/>
                  </a:lnTo>
                  <a:lnTo>
                    <a:pt x="286" y="742"/>
                  </a:lnTo>
                  <a:lnTo>
                    <a:pt x="304" y="788"/>
                  </a:lnTo>
                  <a:lnTo>
                    <a:pt x="324" y="837"/>
                  </a:lnTo>
                  <a:lnTo>
                    <a:pt x="345" y="888"/>
                  </a:lnTo>
                  <a:lnTo>
                    <a:pt x="368" y="944"/>
                  </a:lnTo>
                  <a:lnTo>
                    <a:pt x="391" y="1003"/>
                  </a:lnTo>
                  <a:lnTo>
                    <a:pt x="418" y="1069"/>
                  </a:lnTo>
                  <a:lnTo>
                    <a:pt x="445" y="1138"/>
                  </a:lnTo>
                  <a:lnTo>
                    <a:pt x="476" y="1215"/>
                  </a:lnTo>
                  <a:lnTo>
                    <a:pt x="509" y="1297"/>
                  </a:lnTo>
                  <a:lnTo>
                    <a:pt x="546" y="1388"/>
                  </a:lnTo>
                  <a:lnTo>
                    <a:pt x="585" y="1486"/>
                  </a:lnTo>
                  <a:lnTo>
                    <a:pt x="628" y="1593"/>
                  </a:lnTo>
                  <a:lnTo>
                    <a:pt x="675" y="1707"/>
                  </a:lnTo>
                  <a:lnTo>
                    <a:pt x="725" y="1833"/>
                  </a:lnTo>
                  <a:lnTo>
                    <a:pt x="780" y="1968"/>
                  </a:lnTo>
                  <a:lnTo>
                    <a:pt x="838" y="2113"/>
                  </a:lnTo>
                  <a:lnTo>
                    <a:pt x="901" y="2270"/>
                  </a:lnTo>
                  <a:lnTo>
                    <a:pt x="969" y="2440"/>
                  </a:lnTo>
                  <a:lnTo>
                    <a:pt x="982" y="2435"/>
                  </a:lnTo>
                  <a:lnTo>
                    <a:pt x="990" y="2431"/>
                  </a:lnTo>
                  <a:lnTo>
                    <a:pt x="998" y="2426"/>
                  </a:lnTo>
                  <a:lnTo>
                    <a:pt x="1006" y="2423"/>
                  </a:lnTo>
                  <a:lnTo>
                    <a:pt x="1016" y="2419"/>
                  </a:lnTo>
                  <a:lnTo>
                    <a:pt x="1031" y="2413"/>
                  </a:lnTo>
                  <a:lnTo>
                    <a:pt x="1050" y="2404"/>
                  </a:lnTo>
                  <a:lnTo>
                    <a:pt x="1078" y="2394"/>
                  </a:lnTo>
                  <a:lnTo>
                    <a:pt x="1048" y="2322"/>
                  </a:lnTo>
                  <a:lnTo>
                    <a:pt x="1020" y="2256"/>
                  </a:lnTo>
                  <a:lnTo>
                    <a:pt x="995" y="2195"/>
                  </a:lnTo>
                  <a:lnTo>
                    <a:pt x="973" y="2138"/>
                  </a:lnTo>
                  <a:lnTo>
                    <a:pt x="950" y="2085"/>
                  </a:lnTo>
                  <a:lnTo>
                    <a:pt x="930" y="2035"/>
                  </a:lnTo>
                  <a:lnTo>
                    <a:pt x="910" y="1989"/>
                  </a:lnTo>
                  <a:lnTo>
                    <a:pt x="892" y="1944"/>
                  </a:lnTo>
                  <a:lnTo>
                    <a:pt x="875" y="1901"/>
                  </a:lnTo>
                  <a:lnTo>
                    <a:pt x="857" y="1859"/>
                  </a:lnTo>
                  <a:lnTo>
                    <a:pt x="840" y="1817"/>
                  </a:lnTo>
                  <a:lnTo>
                    <a:pt x="823" y="1775"/>
                  </a:lnTo>
                  <a:lnTo>
                    <a:pt x="805" y="1733"/>
                  </a:lnTo>
                  <a:lnTo>
                    <a:pt x="787" y="1688"/>
                  </a:lnTo>
                  <a:lnTo>
                    <a:pt x="768" y="1643"/>
                  </a:lnTo>
                  <a:lnTo>
                    <a:pt x="748" y="1595"/>
                  </a:lnTo>
                  <a:lnTo>
                    <a:pt x="727" y="1543"/>
                  </a:lnTo>
                  <a:lnTo>
                    <a:pt x="703" y="1487"/>
                  </a:lnTo>
                  <a:lnTo>
                    <a:pt x="679" y="1428"/>
                  </a:lnTo>
                  <a:lnTo>
                    <a:pt x="652" y="1364"/>
                  </a:lnTo>
                  <a:lnTo>
                    <a:pt x="624" y="1294"/>
                  </a:lnTo>
                  <a:lnTo>
                    <a:pt x="592" y="1218"/>
                  </a:lnTo>
                  <a:lnTo>
                    <a:pt x="557" y="1135"/>
                  </a:lnTo>
                  <a:lnTo>
                    <a:pt x="521" y="1045"/>
                  </a:lnTo>
                  <a:lnTo>
                    <a:pt x="480" y="948"/>
                  </a:lnTo>
                  <a:lnTo>
                    <a:pt x="436" y="843"/>
                  </a:lnTo>
                  <a:lnTo>
                    <a:pt x="388" y="728"/>
                  </a:lnTo>
                  <a:lnTo>
                    <a:pt x="337" y="604"/>
                  </a:lnTo>
                  <a:lnTo>
                    <a:pt x="281" y="469"/>
                  </a:lnTo>
                  <a:lnTo>
                    <a:pt x="221" y="324"/>
                  </a:lnTo>
                  <a:lnTo>
                    <a:pt x="155" y="16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A8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50" name="Freeform 358"/>
            <p:cNvSpPr>
              <a:spLocks/>
            </p:cNvSpPr>
            <p:nvPr/>
          </p:nvSpPr>
          <p:spPr bwMode="auto">
            <a:xfrm>
              <a:off x="3389" y="3302"/>
              <a:ext cx="48" cy="135"/>
            </a:xfrm>
            <a:custGeom>
              <a:avLst/>
              <a:gdLst/>
              <a:ahLst/>
              <a:cxnLst>
                <a:cxn ang="0">
                  <a:pos x="52" y="2"/>
                </a:cxn>
                <a:cxn ang="0">
                  <a:pos x="43" y="5"/>
                </a:cxn>
                <a:cxn ang="0">
                  <a:pos x="33" y="10"/>
                </a:cxn>
                <a:cxn ang="0">
                  <a:pos x="15" y="18"/>
                </a:cxn>
                <a:cxn ang="0">
                  <a:pos x="29" y="97"/>
                </a:cxn>
                <a:cxn ang="0">
                  <a:pos x="80" y="225"/>
                </a:cxn>
                <a:cxn ang="0">
                  <a:pos x="125" y="334"/>
                </a:cxn>
                <a:cxn ang="0">
                  <a:pos x="164" y="430"/>
                </a:cxn>
                <a:cxn ang="0">
                  <a:pos x="199" y="518"/>
                </a:cxn>
                <a:cxn ang="0">
                  <a:pos x="233" y="601"/>
                </a:cxn>
                <a:cxn ang="0">
                  <a:pos x="268" y="686"/>
                </a:cxn>
                <a:cxn ang="0">
                  <a:pos x="305" y="776"/>
                </a:cxn>
                <a:cxn ang="0">
                  <a:pos x="344" y="876"/>
                </a:cxn>
                <a:cxn ang="0">
                  <a:pos x="391" y="991"/>
                </a:cxn>
                <a:cxn ang="0">
                  <a:pos x="445" y="1126"/>
                </a:cxn>
                <a:cxn ang="0">
                  <a:pos x="511" y="1285"/>
                </a:cxn>
                <a:cxn ang="0">
                  <a:pos x="586" y="1474"/>
                </a:cxn>
                <a:cxn ang="0">
                  <a:pos x="676" y="1695"/>
                </a:cxn>
                <a:cxn ang="0">
                  <a:pos x="781" y="1956"/>
                </a:cxn>
                <a:cxn ang="0">
                  <a:pos x="903" y="2258"/>
                </a:cxn>
                <a:cxn ang="0">
                  <a:pos x="980" y="2424"/>
                </a:cxn>
                <a:cxn ang="0">
                  <a:pos x="991" y="2419"/>
                </a:cxn>
                <a:cxn ang="0">
                  <a:pos x="1004" y="2412"/>
                </a:cxn>
                <a:cxn ang="0">
                  <a:pos x="1028" y="2403"/>
                </a:cxn>
                <a:cxn ang="0">
                  <a:pos x="1017" y="2324"/>
                </a:cxn>
                <a:cxn ang="0">
                  <a:pos x="964" y="2196"/>
                </a:cxn>
                <a:cxn ang="0">
                  <a:pos x="920" y="2086"/>
                </a:cxn>
                <a:cxn ang="0">
                  <a:pos x="880" y="1990"/>
                </a:cxn>
                <a:cxn ang="0">
                  <a:pos x="843" y="1903"/>
                </a:cxn>
                <a:cxn ang="0">
                  <a:pos x="809" y="1819"/>
                </a:cxn>
                <a:cxn ang="0">
                  <a:pos x="774" y="1734"/>
                </a:cxn>
                <a:cxn ang="0">
                  <a:pos x="737" y="1645"/>
                </a:cxn>
                <a:cxn ang="0">
                  <a:pos x="696" y="1545"/>
                </a:cxn>
                <a:cxn ang="0">
                  <a:pos x="648" y="1430"/>
                </a:cxn>
                <a:cxn ang="0">
                  <a:pos x="593" y="1296"/>
                </a:cxn>
                <a:cxn ang="0">
                  <a:pos x="528" y="1138"/>
                </a:cxn>
                <a:cxn ang="0">
                  <a:pos x="450" y="950"/>
                </a:cxn>
                <a:cxn ang="0">
                  <a:pos x="359" y="730"/>
                </a:cxn>
                <a:cxn ang="0">
                  <a:pos x="251" y="470"/>
                </a:cxn>
                <a:cxn ang="0">
                  <a:pos x="127" y="169"/>
                </a:cxn>
              </a:cxnLst>
              <a:rect l="0" t="0" r="r" b="b"/>
              <a:pathLst>
                <a:path w="1046" h="2428">
                  <a:moveTo>
                    <a:pt x="58" y="0"/>
                  </a:moveTo>
                  <a:lnTo>
                    <a:pt x="52" y="2"/>
                  </a:lnTo>
                  <a:lnTo>
                    <a:pt x="47" y="4"/>
                  </a:lnTo>
                  <a:lnTo>
                    <a:pt x="43" y="5"/>
                  </a:lnTo>
                  <a:lnTo>
                    <a:pt x="39" y="7"/>
                  </a:lnTo>
                  <a:lnTo>
                    <a:pt x="33" y="10"/>
                  </a:lnTo>
                  <a:lnTo>
                    <a:pt x="25" y="13"/>
                  </a:lnTo>
                  <a:lnTo>
                    <a:pt x="15" y="18"/>
                  </a:lnTo>
                  <a:lnTo>
                    <a:pt x="0" y="25"/>
                  </a:lnTo>
                  <a:lnTo>
                    <a:pt x="29" y="97"/>
                  </a:lnTo>
                  <a:lnTo>
                    <a:pt x="56" y="164"/>
                  </a:lnTo>
                  <a:lnTo>
                    <a:pt x="80" y="225"/>
                  </a:lnTo>
                  <a:lnTo>
                    <a:pt x="104" y="282"/>
                  </a:lnTo>
                  <a:lnTo>
                    <a:pt x="125" y="334"/>
                  </a:lnTo>
                  <a:lnTo>
                    <a:pt x="145" y="384"/>
                  </a:lnTo>
                  <a:lnTo>
                    <a:pt x="164" y="430"/>
                  </a:lnTo>
                  <a:lnTo>
                    <a:pt x="182" y="475"/>
                  </a:lnTo>
                  <a:lnTo>
                    <a:pt x="199" y="518"/>
                  </a:lnTo>
                  <a:lnTo>
                    <a:pt x="217" y="560"/>
                  </a:lnTo>
                  <a:lnTo>
                    <a:pt x="233" y="601"/>
                  </a:lnTo>
                  <a:lnTo>
                    <a:pt x="250" y="643"/>
                  </a:lnTo>
                  <a:lnTo>
                    <a:pt x="268" y="686"/>
                  </a:lnTo>
                  <a:lnTo>
                    <a:pt x="285" y="730"/>
                  </a:lnTo>
                  <a:lnTo>
                    <a:pt x="305" y="776"/>
                  </a:lnTo>
                  <a:lnTo>
                    <a:pt x="324" y="825"/>
                  </a:lnTo>
                  <a:lnTo>
                    <a:pt x="344" y="876"/>
                  </a:lnTo>
                  <a:lnTo>
                    <a:pt x="367" y="932"/>
                  </a:lnTo>
                  <a:lnTo>
                    <a:pt x="391" y="991"/>
                  </a:lnTo>
                  <a:lnTo>
                    <a:pt x="418" y="1056"/>
                  </a:lnTo>
                  <a:lnTo>
                    <a:pt x="445" y="1126"/>
                  </a:lnTo>
                  <a:lnTo>
                    <a:pt x="477" y="1203"/>
                  </a:lnTo>
                  <a:lnTo>
                    <a:pt x="511" y="1285"/>
                  </a:lnTo>
                  <a:lnTo>
                    <a:pt x="546" y="1376"/>
                  </a:lnTo>
                  <a:lnTo>
                    <a:pt x="586" y="1474"/>
                  </a:lnTo>
                  <a:lnTo>
                    <a:pt x="629" y="1580"/>
                  </a:lnTo>
                  <a:lnTo>
                    <a:pt x="676" y="1695"/>
                  </a:lnTo>
                  <a:lnTo>
                    <a:pt x="726" y="1821"/>
                  </a:lnTo>
                  <a:lnTo>
                    <a:pt x="781" y="1956"/>
                  </a:lnTo>
                  <a:lnTo>
                    <a:pt x="840" y="2101"/>
                  </a:lnTo>
                  <a:lnTo>
                    <a:pt x="903" y="2258"/>
                  </a:lnTo>
                  <a:lnTo>
                    <a:pt x="972" y="2428"/>
                  </a:lnTo>
                  <a:lnTo>
                    <a:pt x="980" y="2424"/>
                  </a:lnTo>
                  <a:lnTo>
                    <a:pt x="986" y="2421"/>
                  </a:lnTo>
                  <a:lnTo>
                    <a:pt x="991" y="2419"/>
                  </a:lnTo>
                  <a:lnTo>
                    <a:pt x="997" y="2415"/>
                  </a:lnTo>
                  <a:lnTo>
                    <a:pt x="1004" y="2412"/>
                  </a:lnTo>
                  <a:lnTo>
                    <a:pt x="1013" y="2408"/>
                  </a:lnTo>
                  <a:lnTo>
                    <a:pt x="1028" y="2403"/>
                  </a:lnTo>
                  <a:lnTo>
                    <a:pt x="1046" y="2395"/>
                  </a:lnTo>
                  <a:lnTo>
                    <a:pt x="1017" y="2324"/>
                  </a:lnTo>
                  <a:lnTo>
                    <a:pt x="989" y="2257"/>
                  </a:lnTo>
                  <a:lnTo>
                    <a:pt x="964" y="2196"/>
                  </a:lnTo>
                  <a:lnTo>
                    <a:pt x="941" y="2139"/>
                  </a:lnTo>
                  <a:lnTo>
                    <a:pt x="920" y="2086"/>
                  </a:lnTo>
                  <a:lnTo>
                    <a:pt x="899" y="2037"/>
                  </a:lnTo>
                  <a:lnTo>
                    <a:pt x="880" y="1990"/>
                  </a:lnTo>
                  <a:lnTo>
                    <a:pt x="861" y="1946"/>
                  </a:lnTo>
                  <a:lnTo>
                    <a:pt x="843" y="1903"/>
                  </a:lnTo>
                  <a:lnTo>
                    <a:pt x="826" y="1861"/>
                  </a:lnTo>
                  <a:lnTo>
                    <a:pt x="809" y="1819"/>
                  </a:lnTo>
                  <a:lnTo>
                    <a:pt x="792" y="1778"/>
                  </a:lnTo>
                  <a:lnTo>
                    <a:pt x="774" y="1734"/>
                  </a:lnTo>
                  <a:lnTo>
                    <a:pt x="756" y="1691"/>
                  </a:lnTo>
                  <a:lnTo>
                    <a:pt x="737" y="1645"/>
                  </a:lnTo>
                  <a:lnTo>
                    <a:pt x="718" y="1596"/>
                  </a:lnTo>
                  <a:lnTo>
                    <a:pt x="696" y="1545"/>
                  </a:lnTo>
                  <a:lnTo>
                    <a:pt x="673" y="1490"/>
                  </a:lnTo>
                  <a:lnTo>
                    <a:pt x="648" y="1430"/>
                  </a:lnTo>
                  <a:lnTo>
                    <a:pt x="622" y="1365"/>
                  </a:lnTo>
                  <a:lnTo>
                    <a:pt x="593" y="1296"/>
                  </a:lnTo>
                  <a:lnTo>
                    <a:pt x="562" y="1220"/>
                  </a:lnTo>
                  <a:lnTo>
                    <a:pt x="528" y="1138"/>
                  </a:lnTo>
                  <a:lnTo>
                    <a:pt x="490" y="1047"/>
                  </a:lnTo>
                  <a:lnTo>
                    <a:pt x="450" y="950"/>
                  </a:lnTo>
                  <a:lnTo>
                    <a:pt x="407" y="843"/>
                  </a:lnTo>
                  <a:lnTo>
                    <a:pt x="359" y="730"/>
                  </a:lnTo>
                  <a:lnTo>
                    <a:pt x="308" y="605"/>
                  </a:lnTo>
                  <a:lnTo>
                    <a:pt x="251" y="470"/>
                  </a:lnTo>
                  <a:lnTo>
                    <a:pt x="192" y="325"/>
                  </a:lnTo>
                  <a:lnTo>
                    <a:pt x="127" y="16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51" name="Freeform 359"/>
            <p:cNvSpPr>
              <a:spLocks/>
            </p:cNvSpPr>
            <p:nvPr/>
          </p:nvSpPr>
          <p:spPr bwMode="auto">
            <a:xfrm>
              <a:off x="3389" y="3302"/>
              <a:ext cx="46" cy="134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0" y="13"/>
                </a:cxn>
                <a:cxn ang="0">
                  <a:pos x="977" y="2414"/>
                </a:cxn>
                <a:cxn ang="0">
                  <a:pos x="1017" y="2396"/>
                </a:cxn>
                <a:cxn ang="0">
                  <a:pos x="32" y="0"/>
                </a:cxn>
              </a:cxnLst>
              <a:rect l="0" t="0" r="r" b="b"/>
              <a:pathLst>
                <a:path w="1017" h="2414">
                  <a:moveTo>
                    <a:pt x="32" y="0"/>
                  </a:moveTo>
                  <a:lnTo>
                    <a:pt x="0" y="13"/>
                  </a:lnTo>
                  <a:lnTo>
                    <a:pt x="977" y="2414"/>
                  </a:lnTo>
                  <a:lnTo>
                    <a:pt x="1017" y="239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52" name="Freeform 360"/>
            <p:cNvSpPr>
              <a:spLocks/>
            </p:cNvSpPr>
            <p:nvPr/>
          </p:nvSpPr>
          <p:spPr bwMode="auto">
            <a:xfrm>
              <a:off x="3388" y="3298"/>
              <a:ext cx="8" cy="6"/>
            </a:xfrm>
            <a:custGeom>
              <a:avLst/>
              <a:gdLst/>
              <a:ahLst/>
              <a:cxnLst>
                <a:cxn ang="0">
                  <a:pos x="173" y="20"/>
                </a:cxn>
                <a:cxn ang="0">
                  <a:pos x="7" y="95"/>
                </a:cxn>
                <a:cxn ang="0">
                  <a:pos x="0" y="75"/>
                </a:cxn>
                <a:cxn ang="0">
                  <a:pos x="166" y="0"/>
                </a:cxn>
                <a:cxn ang="0">
                  <a:pos x="173" y="20"/>
                </a:cxn>
              </a:cxnLst>
              <a:rect l="0" t="0" r="r" b="b"/>
              <a:pathLst>
                <a:path w="173" h="95">
                  <a:moveTo>
                    <a:pt x="173" y="20"/>
                  </a:moveTo>
                  <a:lnTo>
                    <a:pt x="7" y="95"/>
                  </a:lnTo>
                  <a:lnTo>
                    <a:pt x="0" y="75"/>
                  </a:lnTo>
                  <a:lnTo>
                    <a:pt x="166" y="0"/>
                  </a:lnTo>
                  <a:lnTo>
                    <a:pt x="173" y="20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53" name="Freeform 361"/>
            <p:cNvSpPr>
              <a:spLocks/>
            </p:cNvSpPr>
            <p:nvPr/>
          </p:nvSpPr>
          <p:spPr bwMode="auto">
            <a:xfrm>
              <a:off x="3386" y="3293"/>
              <a:ext cx="9" cy="10"/>
            </a:xfrm>
            <a:custGeom>
              <a:avLst/>
              <a:gdLst/>
              <a:ahLst/>
              <a:cxnLst>
                <a:cxn ang="0">
                  <a:pos x="200" y="106"/>
                </a:cxn>
                <a:cxn ang="0">
                  <a:pos x="33" y="179"/>
                </a:cxn>
                <a:cxn ang="0">
                  <a:pos x="0" y="100"/>
                </a:cxn>
                <a:cxn ang="0">
                  <a:pos x="58" y="0"/>
                </a:cxn>
                <a:cxn ang="0">
                  <a:pos x="168" y="26"/>
                </a:cxn>
                <a:cxn ang="0">
                  <a:pos x="200" y="106"/>
                </a:cxn>
              </a:cxnLst>
              <a:rect l="0" t="0" r="r" b="b"/>
              <a:pathLst>
                <a:path w="200" h="179">
                  <a:moveTo>
                    <a:pt x="200" y="106"/>
                  </a:moveTo>
                  <a:lnTo>
                    <a:pt x="33" y="179"/>
                  </a:lnTo>
                  <a:lnTo>
                    <a:pt x="0" y="100"/>
                  </a:lnTo>
                  <a:lnTo>
                    <a:pt x="58" y="0"/>
                  </a:lnTo>
                  <a:lnTo>
                    <a:pt x="168" y="26"/>
                  </a:lnTo>
                  <a:lnTo>
                    <a:pt x="200" y="106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54" name="Freeform 362"/>
            <p:cNvSpPr>
              <a:spLocks/>
            </p:cNvSpPr>
            <p:nvPr/>
          </p:nvSpPr>
          <p:spPr bwMode="auto">
            <a:xfrm>
              <a:off x="3386" y="3293"/>
              <a:ext cx="8" cy="10"/>
            </a:xfrm>
            <a:custGeom>
              <a:avLst/>
              <a:gdLst/>
              <a:ahLst/>
              <a:cxnLst>
                <a:cxn ang="0">
                  <a:pos x="173" y="116"/>
                </a:cxn>
                <a:cxn ang="0">
                  <a:pos x="159" y="122"/>
                </a:cxn>
                <a:cxn ang="0">
                  <a:pos x="147" y="126"/>
                </a:cxn>
                <a:cxn ang="0">
                  <a:pos x="137" y="131"/>
                </a:cxn>
                <a:cxn ang="0">
                  <a:pos x="127" y="135"/>
                </a:cxn>
                <a:cxn ang="0">
                  <a:pos x="114" y="141"/>
                </a:cxn>
                <a:cxn ang="0">
                  <a:pos x="94" y="150"/>
                </a:cxn>
                <a:cxn ang="0">
                  <a:pos x="69" y="161"/>
                </a:cxn>
                <a:cxn ang="0">
                  <a:pos x="33" y="177"/>
                </a:cxn>
                <a:cxn ang="0">
                  <a:pos x="30" y="168"/>
                </a:cxn>
                <a:cxn ang="0">
                  <a:pos x="27" y="161"/>
                </a:cxn>
                <a:cxn ang="0">
                  <a:pos x="25" y="156"/>
                </a:cxn>
                <a:cxn ang="0">
                  <a:pos x="23" y="150"/>
                </a:cxn>
                <a:cxn ang="0">
                  <a:pos x="20" y="141"/>
                </a:cxn>
                <a:cxn ang="0">
                  <a:pos x="16" y="131"/>
                </a:cxn>
                <a:cxn ang="0">
                  <a:pos x="9" y="117"/>
                </a:cxn>
                <a:cxn ang="0">
                  <a:pos x="0" y="97"/>
                </a:cxn>
                <a:cxn ang="0">
                  <a:pos x="7" y="86"/>
                </a:cxn>
                <a:cxn ang="0">
                  <a:pos x="11" y="78"/>
                </a:cxn>
                <a:cxn ang="0">
                  <a:pos x="15" y="70"/>
                </a:cxn>
                <a:cxn ang="0">
                  <a:pos x="19" y="63"/>
                </a:cxn>
                <a:cxn ang="0">
                  <a:pos x="24" y="54"/>
                </a:cxn>
                <a:cxn ang="0">
                  <a:pos x="31" y="41"/>
                </a:cxn>
                <a:cxn ang="0">
                  <a:pos x="40" y="24"/>
                </a:cxn>
                <a:cxn ang="0">
                  <a:pos x="52" y="0"/>
                </a:cxn>
                <a:cxn ang="0">
                  <a:pos x="63" y="3"/>
                </a:cxn>
                <a:cxn ang="0">
                  <a:pos x="70" y="6"/>
                </a:cxn>
                <a:cxn ang="0">
                  <a:pos x="76" y="8"/>
                </a:cxn>
                <a:cxn ang="0">
                  <a:pos x="83" y="11"/>
                </a:cxn>
                <a:cxn ang="0">
                  <a:pos x="91" y="15"/>
                </a:cxn>
                <a:cxn ang="0">
                  <a:pos x="102" y="20"/>
                </a:cxn>
                <a:cxn ang="0">
                  <a:pos x="119" y="27"/>
                </a:cxn>
                <a:cxn ang="0">
                  <a:pos x="140" y="37"/>
                </a:cxn>
                <a:cxn ang="0">
                  <a:pos x="144" y="44"/>
                </a:cxn>
                <a:cxn ang="0">
                  <a:pos x="146" y="50"/>
                </a:cxn>
                <a:cxn ang="0">
                  <a:pos x="149" y="56"/>
                </a:cxn>
                <a:cxn ang="0">
                  <a:pos x="151" y="61"/>
                </a:cxn>
                <a:cxn ang="0">
                  <a:pos x="154" y="69"/>
                </a:cxn>
                <a:cxn ang="0">
                  <a:pos x="159" y="80"/>
                </a:cxn>
                <a:cxn ang="0">
                  <a:pos x="165" y="95"/>
                </a:cxn>
                <a:cxn ang="0">
                  <a:pos x="173" y="116"/>
                </a:cxn>
              </a:cxnLst>
              <a:rect l="0" t="0" r="r" b="b"/>
              <a:pathLst>
                <a:path w="173" h="177">
                  <a:moveTo>
                    <a:pt x="173" y="116"/>
                  </a:moveTo>
                  <a:lnTo>
                    <a:pt x="159" y="122"/>
                  </a:lnTo>
                  <a:lnTo>
                    <a:pt x="147" y="126"/>
                  </a:lnTo>
                  <a:lnTo>
                    <a:pt x="137" y="131"/>
                  </a:lnTo>
                  <a:lnTo>
                    <a:pt x="127" y="135"/>
                  </a:lnTo>
                  <a:lnTo>
                    <a:pt x="114" y="141"/>
                  </a:lnTo>
                  <a:lnTo>
                    <a:pt x="94" y="150"/>
                  </a:lnTo>
                  <a:lnTo>
                    <a:pt x="69" y="161"/>
                  </a:lnTo>
                  <a:lnTo>
                    <a:pt x="33" y="177"/>
                  </a:lnTo>
                  <a:lnTo>
                    <a:pt x="30" y="168"/>
                  </a:lnTo>
                  <a:lnTo>
                    <a:pt x="27" y="161"/>
                  </a:lnTo>
                  <a:lnTo>
                    <a:pt x="25" y="156"/>
                  </a:lnTo>
                  <a:lnTo>
                    <a:pt x="23" y="150"/>
                  </a:lnTo>
                  <a:lnTo>
                    <a:pt x="20" y="141"/>
                  </a:lnTo>
                  <a:lnTo>
                    <a:pt x="16" y="131"/>
                  </a:lnTo>
                  <a:lnTo>
                    <a:pt x="9" y="117"/>
                  </a:lnTo>
                  <a:lnTo>
                    <a:pt x="0" y="97"/>
                  </a:lnTo>
                  <a:lnTo>
                    <a:pt x="7" y="86"/>
                  </a:lnTo>
                  <a:lnTo>
                    <a:pt x="11" y="78"/>
                  </a:lnTo>
                  <a:lnTo>
                    <a:pt x="15" y="70"/>
                  </a:lnTo>
                  <a:lnTo>
                    <a:pt x="19" y="63"/>
                  </a:lnTo>
                  <a:lnTo>
                    <a:pt x="24" y="54"/>
                  </a:lnTo>
                  <a:lnTo>
                    <a:pt x="31" y="41"/>
                  </a:lnTo>
                  <a:lnTo>
                    <a:pt x="40" y="24"/>
                  </a:lnTo>
                  <a:lnTo>
                    <a:pt x="52" y="0"/>
                  </a:lnTo>
                  <a:lnTo>
                    <a:pt x="63" y="3"/>
                  </a:lnTo>
                  <a:lnTo>
                    <a:pt x="70" y="6"/>
                  </a:lnTo>
                  <a:lnTo>
                    <a:pt x="76" y="8"/>
                  </a:lnTo>
                  <a:lnTo>
                    <a:pt x="83" y="11"/>
                  </a:lnTo>
                  <a:lnTo>
                    <a:pt x="91" y="15"/>
                  </a:lnTo>
                  <a:lnTo>
                    <a:pt x="102" y="20"/>
                  </a:lnTo>
                  <a:lnTo>
                    <a:pt x="119" y="27"/>
                  </a:lnTo>
                  <a:lnTo>
                    <a:pt x="140" y="37"/>
                  </a:lnTo>
                  <a:lnTo>
                    <a:pt x="144" y="44"/>
                  </a:lnTo>
                  <a:lnTo>
                    <a:pt x="146" y="50"/>
                  </a:lnTo>
                  <a:lnTo>
                    <a:pt x="149" y="56"/>
                  </a:lnTo>
                  <a:lnTo>
                    <a:pt x="151" y="61"/>
                  </a:lnTo>
                  <a:lnTo>
                    <a:pt x="154" y="69"/>
                  </a:lnTo>
                  <a:lnTo>
                    <a:pt x="159" y="80"/>
                  </a:lnTo>
                  <a:lnTo>
                    <a:pt x="165" y="95"/>
                  </a:lnTo>
                  <a:lnTo>
                    <a:pt x="173" y="116"/>
                  </a:lnTo>
                  <a:close/>
                </a:path>
              </a:pathLst>
            </a:custGeom>
            <a:solidFill>
              <a:srgbClr val="7075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55" name="Freeform 363"/>
            <p:cNvSpPr>
              <a:spLocks/>
            </p:cNvSpPr>
            <p:nvPr/>
          </p:nvSpPr>
          <p:spPr bwMode="auto">
            <a:xfrm>
              <a:off x="3387" y="3293"/>
              <a:ext cx="6" cy="9"/>
            </a:xfrm>
            <a:custGeom>
              <a:avLst/>
              <a:gdLst/>
              <a:ahLst/>
              <a:cxnLst>
                <a:cxn ang="0">
                  <a:pos x="142" y="126"/>
                </a:cxn>
                <a:cxn ang="0">
                  <a:pos x="131" y="131"/>
                </a:cxn>
                <a:cxn ang="0">
                  <a:pos x="122" y="135"/>
                </a:cxn>
                <a:cxn ang="0">
                  <a:pos x="115" y="137"/>
                </a:cxn>
                <a:cxn ang="0">
                  <a:pos x="107" y="141"/>
                </a:cxn>
                <a:cxn ang="0">
                  <a:pos x="96" y="145"/>
                </a:cxn>
                <a:cxn ang="0">
                  <a:pos x="81" y="152"/>
                </a:cxn>
                <a:cxn ang="0">
                  <a:pos x="61" y="161"/>
                </a:cxn>
                <a:cxn ang="0">
                  <a:pos x="32" y="175"/>
                </a:cxn>
                <a:cxn ang="0">
                  <a:pos x="29" y="165"/>
                </a:cxn>
                <a:cxn ang="0">
                  <a:pos x="26" y="159"/>
                </a:cxn>
                <a:cxn ang="0">
                  <a:pos x="24" y="153"/>
                </a:cxn>
                <a:cxn ang="0">
                  <a:pos x="22" y="146"/>
                </a:cxn>
                <a:cxn ang="0">
                  <a:pos x="19" y="139"/>
                </a:cxn>
                <a:cxn ang="0">
                  <a:pos x="15" y="128"/>
                </a:cxn>
                <a:cxn ang="0">
                  <a:pos x="8" y="114"/>
                </a:cxn>
                <a:cxn ang="0">
                  <a:pos x="0" y="95"/>
                </a:cxn>
                <a:cxn ang="0">
                  <a:pos x="5" y="84"/>
                </a:cxn>
                <a:cxn ang="0">
                  <a:pos x="9" y="76"/>
                </a:cxn>
                <a:cxn ang="0">
                  <a:pos x="12" y="68"/>
                </a:cxn>
                <a:cxn ang="0">
                  <a:pos x="16" y="61"/>
                </a:cxn>
                <a:cxn ang="0">
                  <a:pos x="20" y="53"/>
                </a:cxn>
                <a:cxn ang="0">
                  <a:pos x="26" y="40"/>
                </a:cxn>
                <a:cxn ang="0">
                  <a:pos x="34" y="23"/>
                </a:cxn>
                <a:cxn ang="0">
                  <a:pos x="45" y="0"/>
                </a:cxn>
                <a:cxn ang="0">
                  <a:pos x="53" y="4"/>
                </a:cxn>
                <a:cxn ang="0">
                  <a:pos x="59" y="8"/>
                </a:cxn>
                <a:cxn ang="0">
                  <a:pos x="63" y="11"/>
                </a:cxn>
                <a:cxn ang="0">
                  <a:pos x="68" y="15"/>
                </a:cxn>
                <a:cxn ang="0">
                  <a:pos x="74" y="19"/>
                </a:cxn>
                <a:cxn ang="0">
                  <a:pos x="83" y="25"/>
                </a:cxn>
                <a:cxn ang="0">
                  <a:pos x="94" y="34"/>
                </a:cxn>
                <a:cxn ang="0">
                  <a:pos x="111" y="46"/>
                </a:cxn>
                <a:cxn ang="0">
                  <a:pos x="115" y="55"/>
                </a:cxn>
                <a:cxn ang="0">
                  <a:pos x="117" y="60"/>
                </a:cxn>
                <a:cxn ang="0">
                  <a:pos x="120" y="65"/>
                </a:cxn>
                <a:cxn ang="0">
                  <a:pos x="122" y="71"/>
                </a:cxn>
                <a:cxn ang="0">
                  <a:pos x="125" y="79"/>
                </a:cxn>
                <a:cxn ang="0">
                  <a:pos x="129" y="89"/>
                </a:cxn>
                <a:cxn ang="0">
                  <a:pos x="135" y="105"/>
                </a:cxn>
                <a:cxn ang="0">
                  <a:pos x="142" y="126"/>
                </a:cxn>
              </a:cxnLst>
              <a:rect l="0" t="0" r="r" b="b"/>
              <a:pathLst>
                <a:path w="142" h="175">
                  <a:moveTo>
                    <a:pt x="142" y="126"/>
                  </a:moveTo>
                  <a:lnTo>
                    <a:pt x="131" y="131"/>
                  </a:lnTo>
                  <a:lnTo>
                    <a:pt x="122" y="135"/>
                  </a:lnTo>
                  <a:lnTo>
                    <a:pt x="115" y="137"/>
                  </a:lnTo>
                  <a:lnTo>
                    <a:pt x="107" y="141"/>
                  </a:lnTo>
                  <a:lnTo>
                    <a:pt x="96" y="145"/>
                  </a:lnTo>
                  <a:lnTo>
                    <a:pt x="81" y="152"/>
                  </a:lnTo>
                  <a:lnTo>
                    <a:pt x="61" y="161"/>
                  </a:lnTo>
                  <a:lnTo>
                    <a:pt x="32" y="175"/>
                  </a:lnTo>
                  <a:lnTo>
                    <a:pt x="29" y="165"/>
                  </a:lnTo>
                  <a:lnTo>
                    <a:pt x="26" y="159"/>
                  </a:lnTo>
                  <a:lnTo>
                    <a:pt x="24" y="153"/>
                  </a:lnTo>
                  <a:lnTo>
                    <a:pt x="22" y="146"/>
                  </a:lnTo>
                  <a:lnTo>
                    <a:pt x="19" y="139"/>
                  </a:lnTo>
                  <a:lnTo>
                    <a:pt x="15" y="128"/>
                  </a:lnTo>
                  <a:lnTo>
                    <a:pt x="8" y="114"/>
                  </a:lnTo>
                  <a:lnTo>
                    <a:pt x="0" y="95"/>
                  </a:lnTo>
                  <a:lnTo>
                    <a:pt x="5" y="84"/>
                  </a:lnTo>
                  <a:lnTo>
                    <a:pt x="9" y="76"/>
                  </a:lnTo>
                  <a:lnTo>
                    <a:pt x="12" y="68"/>
                  </a:lnTo>
                  <a:lnTo>
                    <a:pt x="16" y="61"/>
                  </a:lnTo>
                  <a:lnTo>
                    <a:pt x="20" y="53"/>
                  </a:lnTo>
                  <a:lnTo>
                    <a:pt x="26" y="40"/>
                  </a:lnTo>
                  <a:lnTo>
                    <a:pt x="34" y="23"/>
                  </a:lnTo>
                  <a:lnTo>
                    <a:pt x="45" y="0"/>
                  </a:lnTo>
                  <a:lnTo>
                    <a:pt x="53" y="4"/>
                  </a:lnTo>
                  <a:lnTo>
                    <a:pt x="59" y="8"/>
                  </a:lnTo>
                  <a:lnTo>
                    <a:pt x="63" y="11"/>
                  </a:lnTo>
                  <a:lnTo>
                    <a:pt x="68" y="15"/>
                  </a:lnTo>
                  <a:lnTo>
                    <a:pt x="74" y="19"/>
                  </a:lnTo>
                  <a:lnTo>
                    <a:pt x="83" y="25"/>
                  </a:lnTo>
                  <a:lnTo>
                    <a:pt x="94" y="34"/>
                  </a:lnTo>
                  <a:lnTo>
                    <a:pt x="111" y="46"/>
                  </a:lnTo>
                  <a:lnTo>
                    <a:pt x="115" y="55"/>
                  </a:lnTo>
                  <a:lnTo>
                    <a:pt x="117" y="60"/>
                  </a:lnTo>
                  <a:lnTo>
                    <a:pt x="120" y="65"/>
                  </a:lnTo>
                  <a:lnTo>
                    <a:pt x="122" y="71"/>
                  </a:lnTo>
                  <a:lnTo>
                    <a:pt x="125" y="79"/>
                  </a:lnTo>
                  <a:lnTo>
                    <a:pt x="129" y="89"/>
                  </a:lnTo>
                  <a:lnTo>
                    <a:pt x="135" y="105"/>
                  </a:lnTo>
                  <a:lnTo>
                    <a:pt x="142" y="126"/>
                  </a:lnTo>
                  <a:close/>
                </a:path>
              </a:pathLst>
            </a:custGeom>
            <a:solidFill>
              <a:srgbClr val="8C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56" name="Freeform 364"/>
            <p:cNvSpPr>
              <a:spLocks/>
            </p:cNvSpPr>
            <p:nvPr/>
          </p:nvSpPr>
          <p:spPr bwMode="auto">
            <a:xfrm>
              <a:off x="3387" y="3293"/>
              <a:ext cx="5" cy="9"/>
            </a:xfrm>
            <a:custGeom>
              <a:avLst/>
              <a:gdLst/>
              <a:ahLst/>
              <a:cxnLst>
                <a:cxn ang="0">
                  <a:pos x="116" y="136"/>
                </a:cxn>
                <a:cxn ang="0">
                  <a:pos x="107" y="139"/>
                </a:cxn>
                <a:cxn ang="0">
                  <a:pos x="101" y="141"/>
                </a:cxn>
                <a:cxn ang="0">
                  <a:pos x="95" y="144"/>
                </a:cxn>
                <a:cxn ang="0">
                  <a:pos x="88" y="146"/>
                </a:cxn>
                <a:cxn ang="0">
                  <a:pos x="80" y="150"/>
                </a:cxn>
                <a:cxn ang="0">
                  <a:pos x="69" y="155"/>
                </a:cxn>
                <a:cxn ang="0">
                  <a:pos x="54" y="162"/>
                </a:cxn>
                <a:cxn ang="0">
                  <a:pos x="32" y="172"/>
                </a:cxn>
                <a:cxn ang="0">
                  <a:pos x="29" y="163"/>
                </a:cxn>
                <a:cxn ang="0">
                  <a:pos x="26" y="156"/>
                </a:cxn>
                <a:cxn ang="0">
                  <a:pos x="24" y="151"/>
                </a:cxn>
                <a:cxn ang="0">
                  <a:pos x="22" y="144"/>
                </a:cxn>
                <a:cxn ang="0">
                  <a:pos x="19" y="136"/>
                </a:cxn>
                <a:cxn ang="0">
                  <a:pos x="15" y="126"/>
                </a:cxn>
                <a:cxn ang="0">
                  <a:pos x="8" y="112"/>
                </a:cxn>
                <a:cxn ang="0">
                  <a:pos x="0" y="93"/>
                </a:cxn>
                <a:cxn ang="0">
                  <a:pos x="5" y="82"/>
                </a:cxn>
                <a:cxn ang="0">
                  <a:pos x="8" y="74"/>
                </a:cxn>
                <a:cxn ang="0">
                  <a:pos x="11" y="67"/>
                </a:cxn>
                <a:cxn ang="0">
                  <a:pos x="14" y="60"/>
                </a:cxn>
                <a:cxn ang="0">
                  <a:pos x="18" y="51"/>
                </a:cxn>
                <a:cxn ang="0">
                  <a:pos x="23" y="39"/>
                </a:cxn>
                <a:cxn ang="0">
                  <a:pos x="31" y="22"/>
                </a:cxn>
                <a:cxn ang="0">
                  <a:pos x="40" y="0"/>
                </a:cxn>
                <a:cxn ang="0">
                  <a:pos x="46" y="5"/>
                </a:cxn>
                <a:cxn ang="0">
                  <a:pos x="50" y="9"/>
                </a:cxn>
                <a:cxn ang="0">
                  <a:pos x="53" y="14"/>
                </a:cxn>
                <a:cxn ang="0">
                  <a:pos x="56" y="18"/>
                </a:cxn>
                <a:cxn ang="0">
                  <a:pos x="60" y="23"/>
                </a:cxn>
                <a:cxn ang="0">
                  <a:pos x="65" y="30"/>
                </a:cxn>
                <a:cxn ang="0">
                  <a:pos x="73" y="41"/>
                </a:cxn>
                <a:cxn ang="0">
                  <a:pos x="83" y="56"/>
                </a:cxn>
                <a:cxn ang="0">
                  <a:pos x="87" y="64"/>
                </a:cxn>
                <a:cxn ang="0">
                  <a:pos x="89" y="69"/>
                </a:cxn>
                <a:cxn ang="0">
                  <a:pos x="92" y="75"/>
                </a:cxn>
                <a:cxn ang="0">
                  <a:pos x="95" y="81"/>
                </a:cxn>
                <a:cxn ang="0">
                  <a:pos x="98" y="88"/>
                </a:cxn>
                <a:cxn ang="0">
                  <a:pos x="102" y="99"/>
                </a:cxn>
                <a:cxn ang="0">
                  <a:pos x="108" y="115"/>
                </a:cxn>
                <a:cxn ang="0">
                  <a:pos x="116" y="136"/>
                </a:cxn>
              </a:cxnLst>
              <a:rect l="0" t="0" r="r" b="b"/>
              <a:pathLst>
                <a:path w="116" h="172">
                  <a:moveTo>
                    <a:pt x="116" y="136"/>
                  </a:moveTo>
                  <a:lnTo>
                    <a:pt x="107" y="139"/>
                  </a:lnTo>
                  <a:lnTo>
                    <a:pt x="101" y="141"/>
                  </a:lnTo>
                  <a:lnTo>
                    <a:pt x="95" y="144"/>
                  </a:lnTo>
                  <a:lnTo>
                    <a:pt x="88" y="146"/>
                  </a:lnTo>
                  <a:lnTo>
                    <a:pt x="80" y="150"/>
                  </a:lnTo>
                  <a:lnTo>
                    <a:pt x="69" y="155"/>
                  </a:lnTo>
                  <a:lnTo>
                    <a:pt x="54" y="162"/>
                  </a:lnTo>
                  <a:lnTo>
                    <a:pt x="32" y="172"/>
                  </a:lnTo>
                  <a:lnTo>
                    <a:pt x="29" y="163"/>
                  </a:lnTo>
                  <a:lnTo>
                    <a:pt x="26" y="156"/>
                  </a:lnTo>
                  <a:lnTo>
                    <a:pt x="24" y="151"/>
                  </a:lnTo>
                  <a:lnTo>
                    <a:pt x="22" y="144"/>
                  </a:lnTo>
                  <a:lnTo>
                    <a:pt x="19" y="136"/>
                  </a:lnTo>
                  <a:lnTo>
                    <a:pt x="15" y="126"/>
                  </a:lnTo>
                  <a:lnTo>
                    <a:pt x="8" y="112"/>
                  </a:lnTo>
                  <a:lnTo>
                    <a:pt x="0" y="93"/>
                  </a:lnTo>
                  <a:lnTo>
                    <a:pt x="5" y="82"/>
                  </a:lnTo>
                  <a:lnTo>
                    <a:pt x="8" y="74"/>
                  </a:lnTo>
                  <a:lnTo>
                    <a:pt x="11" y="67"/>
                  </a:lnTo>
                  <a:lnTo>
                    <a:pt x="14" y="60"/>
                  </a:lnTo>
                  <a:lnTo>
                    <a:pt x="18" y="51"/>
                  </a:lnTo>
                  <a:lnTo>
                    <a:pt x="23" y="39"/>
                  </a:lnTo>
                  <a:lnTo>
                    <a:pt x="31" y="22"/>
                  </a:lnTo>
                  <a:lnTo>
                    <a:pt x="40" y="0"/>
                  </a:lnTo>
                  <a:lnTo>
                    <a:pt x="46" y="5"/>
                  </a:lnTo>
                  <a:lnTo>
                    <a:pt x="50" y="9"/>
                  </a:lnTo>
                  <a:lnTo>
                    <a:pt x="53" y="14"/>
                  </a:lnTo>
                  <a:lnTo>
                    <a:pt x="56" y="18"/>
                  </a:lnTo>
                  <a:lnTo>
                    <a:pt x="60" y="23"/>
                  </a:lnTo>
                  <a:lnTo>
                    <a:pt x="65" y="30"/>
                  </a:lnTo>
                  <a:lnTo>
                    <a:pt x="73" y="41"/>
                  </a:lnTo>
                  <a:lnTo>
                    <a:pt x="83" y="56"/>
                  </a:lnTo>
                  <a:lnTo>
                    <a:pt x="87" y="64"/>
                  </a:lnTo>
                  <a:lnTo>
                    <a:pt x="89" y="69"/>
                  </a:lnTo>
                  <a:lnTo>
                    <a:pt x="92" y="75"/>
                  </a:lnTo>
                  <a:lnTo>
                    <a:pt x="95" y="81"/>
                  </a:lnTo>
                  <a:lnTo>
                    <a:pt x="98" y="88"/>
                  </a:lnTo>
                  <a:lnTo>
                    <a:pt x="102" y="99"/>
                  </a:lnTo>
                  <a:lnTo>
                    <a:pt x="108" y="115"/>
                  </a:lnTo>
                  <a:lnTo>
                    <a:pt x="116" y="136"/>
                  </a:lnTo>
                  <a:close/>
                </a:path>
              </a:pathLst>
            </a:custGeom>
            <a:solidFill>
              <a:srgbClr val="A8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57" name="Freeform 365"/>
            <p:cNvSpPr>
              <a:spLocks/>
            </p:cNvSpPr>
            <p:nvPr/>
          </p:nvSpPr>
          <p:spPr bwMode="auto">
            <a:xfrm>
              <a:off x="3387" y="3293"/>
              <a:ext cx="4" cy="9"/>
            </a:xfrm>
            <a:custGeom>
              <a:avLst/>
              <a:gdLst/>
              <a:ahLst/>
              <a:cxnLst>
                <a:cxn ang="0">
                  <a:pos x="88" y="145"/>
                </a:cxn>
                <a:cxn ang="0">
                  <a:pos x="81" y="147"/>
                </a:cxn>
                <a:cxn ang="0">
                  <a:pos x="77" y="150"/>
                </a:cxn>
                <a:cxn ang="0">
                  <a:pos x="73" y="151"/>
                </a:cxn>
                <a:cxn ang="0">
                  <a:pos x="69" y="153"/>
                </a:cxn>
                <a:cxn ang="0">
                  <a:pos x="64" y="155"/>
                </a:cxn>
                <a:cxn ang="0">
                  <a:pos x="57" y="158"/>
                </a:cxn>
                <a:cxn ang="0">
                  <a:pos x="47" y="163"/>
                </a:cxn>
                <a:cxn ang="0">
                  <a:pos x="32" y="170"/>
                </a:cxn>
                <a:cxn ang="0">
                  <a:pos x="29" y="161"/>
                </a:cxn>
                <a:cxn ang="0">
                  <a:pos x="26" y="154"/>
                </a:cxn>
                <a:cxn ang="0">
                  <a:pos x="24" y="148"/>
                </a:cxn>
                <a:cxn ang="0">
                  <a:pos x="22" y="142"/>
                </a:cxn>
                <a:cxn ang="0">
                  <a:pos x="19" y="134"/>
                </a:cxn>
                <a:cxn ang="0">
                  <a:pos x="15" y="123"/>
                </a:cxn>
                <a:cxn ang="0">
                  <a:pos x="8" y="109"/>
                </a:cxn>
                <a:cxn ang="0">
                  <a:pos x="0" y="89"/>
                </a:cxn>
                <a:cxn ang="0">
                  <a:pos x="4" y="79"/>
                </a:cxn>
                <a:cxn ang="0">
                  <a:pos x="7" y="71"/>
                </a:cxn>
                <a:cxn ang="0">
                  <a:pos x="9" y="65"/>
                </a:cxn>
                <a:cxn ang="0">
                  <a:pos x="12" y="58"/>
                </a:cxn>
                <a:cxn ang="0">
                  <a:pos x="15" y="49"/>
                </a:cxn>
                <a:cxn ang="0">
                  <a:pos x="19" y="38"/>
                </a:cxn>
                <a:cxn ang="0">
                  <a:pos x="26" y="22"/>
                </a:cxn>
                <a:cxn ang="0">
                  <a:pos x="34" y="0"/>
                </a:cxn>
                <a:cxn ang="0">
                  <a:pos x="40" y="11"/>
                </a:cxn>
                <a:cxn ang="0">
                  <a:pos x="43" y="21"/>
                </a:cxn>
                <a:cxn ang="0">
                  <a:pos x="47" y="36"/>
                </a:cxn>
                <a:cxn ang="0">
                  <a:pos x="55" y="65"/>
                </a:cxn>
                <a:cxn ang="0">
                  <a:pos x="59" y="74"/>
                </a:cxn>
                <a:cxn ang="0">
                  <a:pos x="61" y="79"/>
                </a:cxn>
                <a:cxn ang="0">
                  <a:pos x="64" y="84"/>
                </a:cxn>
                <a:cxn ang="0">
                  <a:pos x="66" y="90"/>
                </a:cxn>
                <a:cxn ang="0">
                  <a:pos x="69" y="98"/>
                </a:cxn>
                <a:cxn ang="0">
                  <a:pos x="73" y="108"/>
                </a:cxn>
                <a:cxn ang="0">
                  <a:pos x="79" y="124"/>
                </a:cxn>
                <a:cxn ang="0">
                  <a:pos x="88" y="145"/>
                </a:cxn>
              </a:cxnLst>
              <a:rect l="0" t="0" r="r" b="b"/>
              <a:pathLst>
                <a:path w="88" h="170">
                  <a:moveTo>
                    <a:pt x="88" y="145"/>
                  </a:moveTo>
                  <a:lnTo>
                    <a:pt x="81" y="147"/>
                  </a:lnTo>
                  <a:lnTo>
                    <a:pt x="77" y="150"/>
                  </a:lnTo>
                  <a:lnTo>
                    <a:pt x="73" y="151"/>
                  </a:lnTo>
                  <a:lnTo>
                    <a:pt x="69" y="153"/>
                  </a:lnTo>
                  <a:lnTo>
                    <a:pt x="64" y="155"/>
                  </a:lnTo>
                  <a:lnTo>
                    <a:pt x="57" y="158"/>
                  </a:lnTo>
                  <a:lnTo>
                    <a:pt x="47" y="163"/>
                  </a:lnTo>
                  <a:lnTo>
                    <a:pt x="32" y="170"/>
                  </a:lnTo>
                  <a:lnTo>
                    <a:pt x="29" y="161"/>
                  </a:lnTo>
                  <a:lnTo>
                    <a:pt x="26" y="154"/>
                  </a:lnTo>
                  <a:lnTo>
                    <a:pt x="24" y="148"/>
                  </a:lnTo>
                  <a:lnTo>
                    <a:pt x="22" y="142"/>
                  </a:lnTo>
                  <a:lnTo>
                    <a:pt x="19" y="134"/>
                  </a:lnTo>
                  <a:lnTo>
                    <a:pt x="15" y="123"/>
                  </a:lnTo>
                  <a:lnTo>
                    <a:pt x="8" y="109"/>
                  </a:lnTo>
                  <a:lnTo>
                    <a:pt x="0" y="89"/>
                  </a:lnTo>
                  <a:lnTo>
                    <a:pt x="4" y="79"/>
                  </a:lnTo>
                  <a:lnTo>
                    <a:pt x="7" y="71"/>
                  </a:lnTo>
                  <a:lnTo>
                    <a:pt x="9" y="65"/>
                  </a:lnTo>
                  <a:lnTo>
                    <a:pt x="12" y="58"/>
                  </a:lnTo>
                  <a:lnTo>
                    <a:pt x="15" y="49"/>
                  </a:lnTo>
                  <a:lnTo>
                    <a:pt x="19" y="38"/>
                  </a:lnTo>
                  <a:lnTo>
                    <a:pt x="26" y="22"/>
                  </a:lnTo>
                  <a:lnTo>
                    <a:pt x="34" y="0"/>
                  </a:lnTo>
                  <a:lnTo>
                    <a:pt x="40" y="11"/>
                  </a:lnTo>
                  <a:lnTo>
                    <a:pt x="43" y="21"/>
                  </a:lnTo>
                  <a:lnTo>
                    <a:pt x="47" y="36"/>
                  </a:lnTo>
                  <a:lnTo>
                    <a:pt x="55" y="65"/>
                  </a:lnTo>
                  <a:lnTo>
                    <a:pt x="59" y="74"/>
                  </a:lnTo>
                  <a:lnTo>
                    <a:pt x="61" y="79"/>
                  </a:lnTo>
                  <a:lnTo>
                    <a:pt x="64" y="84"/>
                  </a:lnTo>
                  <a:lnTo>
                    <a:pt x="66" y="90"/>
                  </a:lnTo>
                  <a:lnTo>
                    <a:pt x="69" y="98"/>
                  </a:lnTo>
                  <a:lnTo>
                    <a:pt x="73" y="108"/>
                  </a:lnTo>
                  <a:lnTo>
                    <a:pt x="79" y="124"/>
                  </a:lnTo>
                  <a:lnTo>
                    <a:pt x="88" y="145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58" name="Freeform 366"/>
            <p:cNvSpPr>
              <a:spLocks/>
            </p:cNvSpPr>
            <p:nvPr/>
          </p:nvSpPr>
          <p:spPr bwMode="auto">
            <a:xfrm>
              <a:off x="3388" y="3293"/>
              <a:ext cx="2" cy="9"/>
            </a:xfrm>
            <a:custGeom>
              <a:avLst/>
              <a:gdLst/>
              <a:ahLst/>
              <a:cxnLst>
                <a:cxn ang="0">
                  <a:pos x="59" y="155"/>
                </a:cxn>
                <a:cxn ang="0">
                  <a:pos x="33" y="167"/>
                </a:cxn>
                <a:cxn ang="0">
                  <a:pos x="0" y="87"/>
                </a:cxn>
                <a:cxn ang="0">
                  <a:pos x="29" y="0"/>
                </a:cxn>
                <a:cxn ang="0">
                  <a:pos x="26" y="76"/>
                </a:cxn>
                <a:cxn ang="0">
                  <a:pos x="59" y="155"/>
                </a:cxn>
              </a:cxnLst>
              <a:rect l="0" t="0" r="r" b="b"/>
              <a:pathLst>
                <a:path w="59" h="167">
                  <a:moveTo>
                    <a:pt x="59" y="155"/>
                  </a:moveTo>
                  <a:lnTo>
                    <a:pt x="33" y="167"/>
                  </a:lnTo>
                  <a:lnTo>
                    <a:pt x="0" y="87"/>
                  </a:lnTo>
                  <a:lnTo>
                    <a:pt x="29" y="0"/>
                  </a:lnTo>
                  <a:lnTo>
                    <a:pt x="26" y="76"/>
                  </a:lnTo>
                  <a:lnTo>
                    <a:pt x="59" y="155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59" name="Freeform 367"/>
            <p:cNvSpPr>
              <a:spLocks/>
            </p:cNvSpPr>
            <p:nvPr/>
          </p:nvSpPr>
          <p:spPr bwMode="auto">
            <a:xfrm>
              <a:off x="3386" y="3294"/>
              <a:ext cx="8" cy="4"/>
            </a:xfrm>
            <a:custGeom>
              <a:avLst/>
              <a:gdLst/>
              <a:ahLst/>
              <a:cxnLst>
                <a:cxn ang="0">
                  <a:pos x="170" y="4"/>
                </a:cxn>
                <a:cxn ang="0">
                  <a:pos x="168" y="0"/>
                </a:cxn>
                <a:cxn ang="0">
                  <a:pos x="0" y="73"/>
                </a:cxn>
                <a:cxn ang="0">
                  <a:pos x="4" y="81"/>
                </a:cxn>
                <a:cxn ang="0">
                  <a:pos x="172" y="8"/>
                </a:cxn>
                <a:cxn ang="0">
                  <a:pos x="170" y="4"/>
                </a:cxn>
              </a:cxnLst>
              <a:rect l="0" t="0" r="r" b="b"/>
              <a:pathLst>
                <a:path w="172" h="81">
                  <a:moveTo>
                    <a:pt x="170" y="4"/>
                  </a:moveTo>
                  <a:lnTo>
                    <a:pt x="168" y="0"/>
                  </a:lnTo>
                  <a:lnTo>
                    <a:pt x="0" y="73"/>
                  </a:lnTo>
                  <a:lnTo>
                    <a:pt x="4" y="81"/>
                  </a:lnTo>
                  <a:lnTo>
                    <a:pt x="172" y="8"/>
                  </a:lnTo>
                  <a:lnTo>
                    <a:pt x="170" y="4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60" name="Freeform 368"/>
            <p:cNvSpPr>
              <a:spLocks/>
            </p:cNvSpPr>
            <p:nvPr/>
          </p:nvSpPr>
          <p:spPr bwMode="auto">
            <a:xfrm>
              <a:off x="3432" y="3432"/>
              <a:ext cx="10" cy="6"/>
            </a:xfrm>
            <a:custGeom>
              <a:avLst/>
              <a:gdLst/>
              <a:ahLst/>
              <a:cxnLst>
                <a:cxn ang="0">
                  <a:pos x="216" y="12"/>
                </a:cxn>
                <a:cxn ang="0">
                  <a:pos x="4" y="103"/>
                </a:cxn>
                <a:cxn ang="0">
                  <a:pos x="0" y="93"/>
                </a:cxn>
                <a:cxn ang="0">
                  <a:pos x="211" y="0"/>
                </a:cxn>
                <a:cxn ang="0">
                  <a:pos x="216" y="12"/>
                </a:cxn>
              </a:cxnLst>
              <a:rect l="0" t="0" r="r" b="b"/>
              <a:pathLst>
                <a:path w="216" h="103">
                  <a:moveTo>
                    <a:pt x="216" y="12"/>
                  </a:moveTo>
                  <a:lnTo>
                    <a:pt x="4" y="103"/>
                  </a:lnTo>
                  <a:lnTo>
                    <a:pt x="0" y="93"/>
                  </a:lnTo>
                  <a:lnTo>
                    <a:pt x="211" y="0"/>
                  </a:lnTo>
                  <a:lnTo>
                    <a:pt x="216" y="12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61" name="Freeform 369"/>
            <p:cNvSpPr>
              <a:spLocks/>
            </p:cNvSpPr>
            <p:nvPr/>
          </p:nvSpPr>
          <p:spPr bwMode="auto">
            <a:xfrm>
              <a:off x="3432" y="3433"/>
              <a:ext cx="11" cy="16"/>
            </a:xfrm>
            <a:custGeom>
              <a:avLst/>
              <a:gdLst/>
              <a:ahLst/>
              <a:cxnLst>
                <a:cxn ang="0">
                  <a:pos x="207" y="296"/>
                </a:cxn>
                <a:cxn ang="0">
                  <a:pos x="219" y="286"/>
                </a:cxn>
                <a:cxn ang="0">
                  <a:pos x="232" y="267"/>
                </a:cxn>
                <a:cxn ang="0">
                  <a:pos x="242" y="241"/>
                </a:cxn>
                <a:cxn ang="0">
                  <a:pos x="248" y="206"/>
                </a:cxn>
                <a:cxn ang="0">
                  <a:pos x="250" y="165"/>
                </a:cxn>
                <a:cxn ang="0">
                  <a:pos x="245" y="116"/>
                </a:cxn>
                <a:cxn ang="0">
                  <a:pos x="233" y="62"/>
                </a:cxn>
                <a:cxn ang="0">
                  <a:pos x="211" y="0"/>
                </a:cxn>
                <a:cxn ang="0">
                  <a:pos x="198" y="6"/>
                </a:cxn>
                <a:cxn ang="0">
                  <a:pos x="185" y="12"/>
                </a:cxn>
                <a:cxn ang="0">
                  <a:pos x="171" y="17"/>
                </a:cxn>
                <a:cxn ang="0">
                  <a:pos x="158" y="24"/>
                </a:cxn>
                <a:cxn ang="0">
                  <a:pos x="145" y="29"/>
                </a:cxn>
                <a:cxn ang="0">
                  <a:pos x="132" y="35"/>
                </a:cxn>
                <a:cxn ang="0">
                  <a:pos x="118" y="41"/>
                </a:cxn>
                <a:cxn ang="0">
                  <a:pos x="106" y="46"/>
                </a:cxn>
                <a:cxn ang="0">
                  <a:pos x="93" y="52"/>
                </a:cxn>
                <a:cxn ang="0">
                  <a:pos x="80" y="57"/>
                </a:cxn>
                <a:cxn ang="0">
                  <a:pos x="66" y="64"/>
                </a:cxn>
                <a:cxn ang="0">
                  <a:pos x="53" y="69"/>
                </a:cxn>
                <a:cxn ang="0">
                  <a:pos x="40" y="75"/>
                </a:cxn>
                <a:cxn ang="0">
                  <a:pos x="27" y="81"/>
                </a:cxn>
                <a:cxn ang="0">
                  <a:pos x="13" y="87"/>
                </a:cxn>
                <a:cxn ang="0">
                  <a:pos x="0" y="92"/>
                </a:cxn>
                <a:cxn ang="0">
                  <a:pos x="13" y="123"/>
                </a:cxn>
                <a:cxn ang="0">
                  <a:pos x="28" y="150"/>
                </a:cxn>
                <a:cxn ang="0">
                  <a:pos x="42" y="175"/>
                </a:cxn>
                <a:cxn ang="0">
                  <a:pos x="57" y="198"/>
                </a:cxn>
                <a:cxn ang="0">
                  <a:pos x="73" y="218"/>
                </a:cxn>
                <a:cxn ang="0">
                  <a:pos x="87" y="236"/>
                </a:cxn>
                <a:cxn ang="0">
                  <a:pos x="102" y="250"/>
                </a:cxn>
                <a:cxn ang="0">
                  <a:pos x="117" y="263"/>
                </a:cxn>
                <a:cxn ang="0">
                  <a:pos x="132" y="274"/>
                </a:cxn>
                <a:cxn ang="0">
                  <a:pos x="145" y="283"/>
                </a:cxn>
                <a:cxn ang="0">
                  <a:pos x="158" y="289"/>
                </a:cxn>
                <a:cxn ang="0">
                  <a:pos x="170" y="294"/>
                </a:cxn>
                <a:cxn ang="0">
                  <a:pos x="182" y="297"/>
                </a:cxn>
                <a:cxn ang="0">
                  <a:pos x="192" y="298"/>
                </a:cxn>
                <a:cxn ang="0">
                  <a:pos x="200" y="298"/>
                </a:cxn>
                <a:cxn ang="0">
                  <a:pos x="207" y="296"/>
                </a:cxn>
              </a:cxnLst>
              <a:rect l="0" t="0" r="r" b="b"/>
              <a:pathLst>
                <a:path w="250" h="298">
                  <a:moveTo>
                    <a:pt x="207" y="296"/>
                  </a:moveTo>
                  <a:lnTo>
                    <a:pt x="219" y="286"/>
                  </a:lnTo>
                  <a:lnTo>
                    <a:pt x="232" y="267"/>
                  </a:lnTo>
                  <a:lnTo>
                    <a:pt x="242" y="241"/>
                  </a:lnTo>
                  <a:lnTo>
                    <a:pt x="248" y="206"/>
                  </a:lnTo>
                  <a:lnTo>
                    <a:pt x="250" y="165"/>
                  </a:lnTo>
                  <a:lnTo>
                    <a:pt x="245" y="116"/>
                  </a:lnTo>
                  <a:lnTo>
                    <a:pt x="233" y="62"/>
                  </a:lnTo>
                  <a:lnTo>
                    <a:pt x="211" y="0"/>
                  </a:lnTo>
                  <a:lnTo>
                    <a:pt x="198" y="6"/>
                  </a:lnTo>
                  <a:lnTo>
                    <a:pt x="185" y="12"/>
                  </a:lnTo>
                  <a:lnTo>
                    <a:pt x="171" y="17"/>
                  </a:lnTo>
                  <a:lnTo>
                    <a:pt x="158" y="24"/>
                  </a:lnTo>
                  <a:lnTo>
                    <a:pt x="145" y="29"/>
                  </a:lnTo>
                  <a:lnTo>
                    <a:pt x="132" y="35"/>
                  </a:lnTo>
                  <a:lnTo>
                    <a:pt x="118" y="41"/>
                  </a:lnTo>
                  <a:lnTo>
                    <a:pt x="106" y="46"/>
                  </a:lnTo>
                  <a:lnTo>
                    <a:pt x="93" y="52"/>
                  </a:lnTo>
                  <a:lnTo>
                    <a:pt x="80" y="57"/>
                  </a:lnTo>
                  <a:lnTo>
                    <a:pt x="66" y="64"/>
                  </a:lnTo>
                  <a:lnTo>
                    <a:pt x="53" y="69"/>
                  </a:lnTo>
                  <a:lnTo>
                    <a:pt x="40" y="75"/>
                  </a:lnTo>
                  <a:lnTo>
                    <a:pt x="27" y="81"/>
                  </a:lnTo>
                  <a:lnTo>
                    <a:pt x="13" y="87"/>
                  </a:lnTo>
                  <a:lnTo>
                    <a:pt x="0" y="92"/>
                  </a:lnTo>
                  <a:lnTo>
                    <a:pt x="13" y="123"/>
                  </a:lnTo>
                  <a:lnTo>
                    <a:pt x="28" y="150"/>
                  </a:lnTo>
                  <a:lnTo>
                    <a:pt x="42" y="175"/>
                  </a:lnTo>
                  <a:lnTo>
                    <a:pt x="57" y="198"/>
                  </a:lnTo>
                  <a:lnTo>
                    <a:pt x="73" y="218"/>
                  </a:lnTo>
                  <a:lnTo>
                    <a:pt x="87" y="236"/>
                  </a:lnTo>
                  <a:lnTo>
                    <a:pt x="102" y="250"/>
                  </a:lnTo>
                  <a:lnTo>
                    <a:pt x="117" y="263"/>
                  </a:lnTo>
                  <a:lnTo>
                    <a:pt x="132" y="274"/>
                  </a:lnTo>
                  <a:lnTo>
                    <a:pt x="145" y="283"/>
                  </a:lnTo>
                  <a:lnTo>
                    <a:pt x="158" y="289"/>
                  </a:lnTo>
                  <a:lnTo>
                    <a:pt x="170" y="294"/>
                  </a:lnTo>
                  <a:lnTo>
                    <a:pt x="182" y="297"/>
                  </a:lnTo>
                  <a:lnTo>
                    <a:pt x="192" y="298"/>
                  </a:lnTo>
                  <a:lnTo>
                    <a:pt x="200" y="298"/>
                  </a:lnTo>
                  <a:lnTo>
                    <a:pt x="207" y="296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62" name="Freeform 370"/>
            <p:cNvSpPr>
              <a:spLocks/>
            </p:cNvSpPr>
            <p:nvPr/>
          </p:nvSpPr>
          <p:spPr bwMode="auto">
            <a:xfrm>
              <a:off x="3432" y="3433"/>
              <a:ext cx="10" cy="16"/>
            </a:xfrm>
            <a:custGeom>
              <a:avLst/>
              <a:gdLst/>
              <a:ahLst/>
              <a:cxnLst>
                <a:cxn ang="0">
                  <a:pos x="199" y="285"/>
                </a:cxn>
                <a:cxn ang="0">
                  <a:pos x="209" y="276"/>
                </a:cxn>
                <a:cxn ang="0">
                  <a:pos x="217" y="259"/>
                </a:cxn>
                <a:cxn ang="0">
                  <a:pos x="224" y="234"/>
                </a:cxn>
                <a:cxn ang="0">
                  <a:pos x="226" y="202"/>
                </a:cxn>
                <a:cxn ang="0">
                  <a:pos x="223" y="162"/>
                </a:cxn>
                <a:cxn ang="0">
                  <a:pos x="214" y="115"/>
                </a:cxn>
                <a:cxn ang="0">
                  <a:pos x="200" y="61"/>
                </a:cxn>
                <a:cxn ang="0">
                  <a:pos x="178" y="0"/>
                </a:cxn>
                <a:cxn ang="0">
                  <a:pos x="166" y="5"/>
                </a:cxn>
                <a:cxn ang="0">
                  <a:pos x="155" y="10"/>
                </a:cxn>
                <a:cxn ang="0">
                  <a:pos x="144" y="15"/>
                </a:cxn>
                <a:cxn ang="0">
                  <a:pos x="134" y="20"/>
                </a:cxn>
                <a:cxn ang="0">
                  <a:pos x="123" y="24"/>
                </a:cxn>
                <a:cxn ang="0">
                  <a:pos x="111" y="30"/>
                </a:cxn>
                <a:cxn ang="0">
                  <a:pos x="100" y="34"/>
                </a:cxn>
                <a:cxn ang="0">
                  <a:pos x="89" y="39"/>
                </a:cxn>
                <a:cxn ang="0">
                  <a:pos x="78" y="44"/>
                </a:cxn>
                <a:cxn ang="0">
                  <a:pos x="67" y="49"/>
                </a:cxn>
                <a:cxn ang="0">
                  <a:pos x="55" y="54"/>
                </a:cxn>
                <a:cxn ang="0">
                  <a:pos x="45" y="58"/>
                </a:cxn>
                <a:cxn ang="0">
                  <a:pos x="34" y="63"/>
                </a:cxn>
                <a:cxn ang="0">
                  <a:pos x="23" y="69"/>
                </a:cxn>
                <a:cxn ang="0">
                  <a:pos x="11" y="73"/>
                </a:cxn>
                <a:cxn ang="0">
                  <a:pos x="0" y="78"/>
                </a:cxn>
                <a:cxn ang="0">
                  <a:pos x="13" y="109"/>
                </a:cxn>
                <a:cxn ang="0">
                  <a:pos x="28" y="136"/>
                </a:cxn>
                <a:cxn ang="0">
                  <a:pos x="42" y="161"/>
                </a:cxn>
                <a:cxn ang="0">
                  <a:pos x="56" y="184"/>
                </a:cxn>
                <a:cxn ang="0">
                  <a:pos x="72" y="204"/>
                </a:cxn>
                <a:cxn ang="0">
                  <a:pos x="86" y="221"/>
                </a:cxn>
                <a:cxn ang="0">
                  <a:pos x="101" y="236"/>
                </a:cxn>
                <a:cxn ang="0">
                  <a:pos x="115" y="250"/>
                </a:cxn>
                <a:cxn ang="0">
                  <a:pos x="129" y="260"/>
                </a:cxn>
                <a:cxn ang="0">
                  <a:pos x="142" y="270"/>
                </a:cxn>
                <a:cxn ang="0">
                  <a:pos x="155" y="276"/>
                </a:cxn>
                <a:cxn ang="0">
                  <a:pos x="166" y="282"/>
                </a:cxn>
                <a:cxn ang="0">
                  <a:pos x="177" y="285"/>
                </a:cxn>
                <a:cxn ang="0">
                  <a:pos x="186" y="287"/>
                </a:cxn>
                <a:cxn ang="0">
                  <a:pos x="193" y="287"/>
                </a:cxn>
                <a:cxn ang="0">
                  <a:pos x="199" y="285"/>
                </a:cxn>
              </a:cxnLst>
              <a:rect l="0" t="0" r="r" b="b"/>
              <a:pathLst>
                <a:path w="226" h="287">
                  <a:moveTo>
                    <a:pt x="199" y="285"/>
                  </a:moveTo>
                  <a:lnTo>
                    <a:pt x="209" y="276"/>
                  </a:lnTo>
                  <a:lnTo>
                    <a:pt x="217" y="259"/>
                  </a:lnTo>
                  <a:lnTo>
                    <a:pt x="224" y="234"/>
                  </a:lnTo>
                  <a:lnTo>
                    <a:pt x="226" y="202"/>
                  </a:lnTo>
                  <a:lnTo>
                    <a:pt x="223" y="162"/>
                  </a:lnTo>
                  <a:lnTo>
                    <a:pt x="214" y="115"/>
                  </a:lnTo>
                  <a:lnTo>
                    <a:pt x="200" y="61"/>
                  </a:lnTo>
                  <a:lnTo>
                    <a:pt x="178" y="0"/>
                  </a:lnTo>
                  <a:lnTo>
                    <a:pt x="166" y="5"/>
                  </a:lnTo>
                  <a:lnTo>
                    <a:pt x="155" y="10"/>
                  </a:lnTo>
                  <a:lnTo>
                    <a:pt x="144" y="15"/>
                  </a:lnTo>
                  <a:lnTo>
                    <a:pt x="134" y="20"/>
                  </a:lnTo>
                  <a:lnTo>
                    <a:pt x="123" y="24"/>
                  </a:lnTo>
                  <a:lnTo>
                    <a:pt x="111" y="30"/>
                  </a:lnTo>
                  <a:lnTo>
                    <a:pt x="100" y="34"/>
                  </a:lnTo>
                  <a:lnTo>
                    <a:pt x="89" y="39"/>
                  </a:lnTo>
                  <a:lnTo>
                    <a:pt x="78" y="44"/>
                  </a:lnTo>
                  <a:lnTo>
                    <a:pt x="67" y="49"/>
                  </a:lnTo>
                  <a:lnTo>
                    <a:pt x="55" y="54"/>
                  </a:lnTo>
                  <a:lnTo>
                    <a:pt x="45" y="58"/>
                  </a:lnTo>
                  <a:lnTo>
                    <a:pt x="34" y="63"/>
                  </a:lnTo>
                  <a:lnTo>
                    <a:pt x="23" y="69"/>
                  </a:lnTo>
                  <a:lnTo>
                    <a:pt x="11" y="73"/>
                  </a:lnTo>
                  <a:lnTo>
                    <a:pt x="0" y="78"/>
                  </a:lnTo>
                  <a:lnTo>
                    <a:pt x="13" y="109"/>
                  </a:lnTo>
                  <a:lnTo>
                    <a:pt x="28" y="136"/>
                  </a:lnTo>
                  <a:lnTo>
                    <a:pt x="42" y="161"/>
                  </a:lnTo>
                  <a:lnTo>
                    <a:pt x="56" y="184"/>
                  </a:lnTo>
                  <a:lnTo>
                    <a:pt x="72" y="204"/>
                  </a:lnTo>
                  <a:lnTo>
                    <a:pt x="86" y="221"/>
                  </a:lnTo>
                  <a:lnTo>
                    <a:pt x="101" y="236"/>
                  </a:lnTo>
                  <a:lnTo>
                    <a:pt x="115" y="250"/>
                  </a:lnTo>
                  <a:lnTo>
                    <a:pt x="129" y="260"/>
                  </a:lnTo>
                  <a:lnTo>
                    <a:pt x="142" y="270"/>
                  </a:lnTo>
                  <a:lnTo>
                    <a:pt x="155" y="276"/>
                  </a:lnTo>
                  <a:lnTo>
                    <a:pt x="166" y="282"/>
                  </a:lnTo>
                  <a:lnTo>
                    <a:pt x="177" y="285"/>
                  </a:lnTo>
                  <a:lnTo>
                    <a:pt x="186" y="287"/>
                  </a:lnTo>
                  <a:lnTo>
                    <a:pt x="193" y="287"/>
                  </a:lnTo>
                  <a:lnTo>
                    <a:pt x="199" y="285"/>
                  </a:lnTo>
                  <a:close/>
                </a:path>
              </a:pathLst>
            </a:custGeom>
            <a:solidFill>
              <a:srgbClr val="2B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63" name="Freeform 371"/>
            <p:cNvSpPr>
              <a:spLocks/>
            </p:cNvSpPr>
            <p:nvPr/>
          </p:nvSpPr>
          <p:spPr bwMode="auto">
            <a:xfrm>
              <a:off x="3433" y="3434"/>
              <a:ext cx="9" cy="15"/>
            </a:xfrm>
            <a:custGeom>
              <a:avLst/>
              <a:gdLst/>
              <a:ahLst/>
              <a:cxnLst>
                <a:cxn ang="0">
                  <a:pos x="189" y="273"/>
                </a:cxn>
                <a:cxn ang="0">
                  <a:pos x="196" y="265"/>
                </a:cxn>
                <a:cxn ang="0">
                  <a:pos x="201" y="251"/>
                </a:cxn>
                <a:cxn ang="0">
                  <a:pos x="202" y="227"/>
                </a:cxn>
                <a:cxn ang="0">
                  <a:pos x="200" y="197"/>
                </a:cxn>
                <a:cxn ang="0">
                  <a:pos x="193" y="159"/>
                </a:cxn>
                <a:cxn ang="0">
                  <a:pos x="182" y="114"/>
                </a:cxn>
                <a:cxn ang="0">
                  <a:pos x="165" y="60"/>
                </a:cxn>
                <a:cxn ang="0">
                  <a:pos x="142" y="0"/>
                </a:cxn>
                <a:cxn ang="0">
                  <a:pos x="125" y="7"/>
                </a:cxn>
                <a:cxn ang="0">
                  <a:pos x="107" y="14"/>
                </a:cxn>
                <a:cxn ang="0">
                  <a:pos x="89" y="23"/>
                </a:cxn>
                <a:cxn ang="0">
                  <a:pos x="72" y="30"/>
                </a:cxn>
                <a:cxn ang="0">
                  <a:pos x="53" y="39"/>
                </a:cxn>
                <a:cxn ang="0">
                  <a:pos x="36" y="46"/>
                </a:cxn>
                <a:cxn ang="0">
                  <a:pos x="18" y="54"/>
                </a:cxn>
                <a:cxn ang="0">
                  <a:pos x="0" y="62"/>
                </a:cxn>
                <a:cxn ang="0">
                  <a:pos x="14" y="92"/>
                </a:cxn>
                <a:cxn ang="0">
                  <a:pos x="28" y="120"/>
                </a:cxn>
                <a:cxn ang="0">
                  <a:pos x="41" y="145"/>
                </a:cxn>
                <a:cxn ang="0">
                  <a:pos x="57" y="168"/>
                </a:cxn>
                <a:cxn ang="0">
                  <a:pos x="71" y="188"/>
                </a:cxn>
                <a:cxn ang="0">
                  <a:pos x="85" y="206"/>
                </a:cxn>
                <a:cxn ang="0">
                  <a:pos x="98" y="221"/>
                </a:cxn>
                <a:cxn ang="0">
                  <a:pos x="113" y="235"/>
                </a:cxn>
                <a:cxn ang="0">
                  <a:pos x="126" y="246"/>
                </a:cxn>
                <a:cxn ang="0">
                  <a:pos x="138" y="256"/>
                </a:cxn>
                <a:cxn ang="0">
                  <a:pos x="149" y="262"/>
                </a:cxn>
                <a:cxn ang="0">
                  <a:pos x="160" y="268"/>
                </a:cxn>
                <a:cxn ang="0">
                  <a:pos x="170" y="272"/>
                </a:cxn>
                <a:cxn ang="0">
                  <a:pos x="178" y="274"/>
                </a:cxn>
                <a:cxn ang="0">
                  <a:pos x="184" y="274"/>
                </a:cxn>
                <a:cxn ang="0">
                  <a:pos x="189" y="273"/>
                </a:cxn>
              </a:cxnLst>
              <a:rect l="0" t="0" r="r" b="b"/>
              <a:pathLst>
                <a:path w="202" h="274">
                  <a:moveTo>
                    <a:pt x="189" y="273"/>
                  </a:moveTo>
                  <a:lnTo>
                    <a:pt x="196" y="265"/>
                  </a:lnTo>
                  <a:lnTo>
                    <a:pt x="201" y="251"/>
                  </a:lnTo>
                  <a:lnTo>
                    <a:pt x="202" y="227"/>
                  </a:lnTo>
                  <a:lnTo>
                    <a:pt x="200" y="197"/>
                  </a:lnTo>
                  <a:lnTo>
                    <a:pt x="193" y="159"/>
                  </a:lnTo>
                  <a:lnTo>
                    <a:pt x="182" y="114"/>
                  </a:lnTo>
                  <a:lnTo>
                    <a:pt x="165" y="60"/>
                  </a:lnTo>
                  <a:lnTo>
                    <a:pt x="142" y="0"/>
                  </a:lnTo>
                  <a:lnTo>
                    <a:pt x="125" y="7"/>
                  </a:lnTo>
                  <a:lnTo>
                    <a:pt x="107" y="14"/>
                  </a:lnTo>
                  <a:lnTo>
                    <a:pt x="89" y="23"/>
                  </a:lnTo>
                  <a:lnTo>
                    <a:pt x="72" y="30"/>
                  </a:lnTo>
                  <a:lnTo>
                    <a:pt x="53" y="39"/>
                  </a:lnTo>
                  <a:lnTo>
                    <a:pt x="36" y="46"/>
                  </a:lnTo>
                  <a:lnTo>
                    <a:pt x="18" y="54"/>
                  </a:lnTo>
                  <a:lnTo>
                    <a:pt x="0" y="62"/>
                  </a:lnTo>
                  <a:lnTo>
                    <a:pt x="14" y="92"/>
                  </a:lnTo>
                  <a:lnTo>
                    <a:pt x="28" y="120"/>
                  </a:lnTo>
                  <a:lnTo>
                    <a:pt x="41" y="145"/>
                  </a:lnTo>
                  <a:lnTo>
                    <a:pt x="57" y="168"/>
                  </a:lnTo>
                  <a:lnTo>
                    <a:pt x="71" y="188"/>
                  </a:lnTo>
                  <a:lnTo>
                    <a:pt x="85" y="206"/>
                  </a:lnTo>
                  <a:lnTo>
                    <a:pt x="98" y="221"/>
                  </a:lnTo>
                  <a:lnTo>
                    <a:pt x="113" y="235"/>
                  </a:lnTo>
                  <a:lnTo>
                    <a:pt x="126" y="246"/>
                  </a:lnTo>
                  <a:lnTo>
                    <a:pt x="138" y="256"/>
                  </a:lnTo>
                  <a:lnTo>
                    <a:pt x="149" y="262"/>
                  </a:lnTo>
                  <a:lnTo>
                    <a:pt x="160" y="268"/>
                  </a:lnTo>
                  <a:lnTo>
                    <a:pt x="170" y="272"/>
                  </a:lnTo>
                  <a:lnTo>
                    <a:pt x="178" y="274"/>
                  </a:lnTo>
                  <a:lnTo>
                    <a:pt x="184" y="274"/>
                  </a:lnTo>
                  <a:lnTo>
                    <a:pt x="189" y="273"/>
                  </a:lnTo>
                  <a:close/>
                </a:path>
              </a:pathLst>
            </a:custGeom>
            <a:solidFill>
              <a:srgbClr val="474F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64" name="Freeform 372"/>
            <p:cNvSpPr>
              <a:spLocks/>
            </p:cNvSpPr>
            <p:nvPr/>
          </p:nvSpPr>
          <p:spPr bwMode="auto">
            <a:xfrm>
              <a:off x="3433" y="3435"/>
              <a:ext cx="9" cy="14"/>
            </a:xfrm>
            <a:custGeom>
              <a:avLst/>
              <a:gdLst/>
              <a:ahLst/>
              <a:cxnLst>
                <a:cxn ang="0">
                  <a:pos x="180" y="263"/>
                </a:cxn>
                <a:cxn ang="0">
                  <a:pos x="185" y="256"/>
                </a:cxn>
                <a:cxn ang="0">
                  <a:pos x="186" y="243"/>
                </a:cxn>
                <a:cxn ang="0">
                  <a:pos x="183" y="222"/>
                </a:cxn>
                <a:cxn ang="0">
                  <a:pos x="177" y="193"/>
                </a:cxn>
                <a:cxn ang="0">
                  <a:pos x="166" y="157"/>
                </a:cxn>
                <a:cxn ang="0">
                  <a:pos x="151" y="113"/>
                </a:cxn>
                <a:cxn ang="0">
                  <a:pos x="131" y="60"/>
                </a:cxn>
                <a:cxn ang="0">
                  <a:pos x="108" y="0"/>
                </a:cxn>
                <a:cxn ang="0">
                  <a:pos x="94" y="7"/>
                </a:cxn>
                <a:cxn ang="0">
                  <a:pos x="80" y="13"/>
                </a:cxn>
                <a:cxn ang="0">
                  <a:pos x="67" y="18"/>
                </a:cxn>
                <a:cxn ang="0">
                  <a:pos x="54" y="24"/>
                </a:cxn>
                <a:cxn ang="0">
                  <a:pos x="40" y="30"/>
                </a:cxn>
                <a:cxn ang="0">
                  <a:pos x="27" y="36"/>
                </a:cxn>
                <a:cxn ang="0">
                  <a:pos x="13" y="41"/>
                </a:cxn>
                <a:cxn ang="0">
                  <a:pos x="0" y="48"/>
                </a:cxn>
                <a:cxn ang="0">
                  <a:pos x="13" y="78"/>
                </a:cxn>
                <a:cxn ang="0">
                  <a:pos x="26" y="106"/>
                </a:cxn>
                <a:cxn ang="0">
                  <a:pos x="40" y="131"/>
                </a:cxn>
                <a:cxn ang="0">
                  <a:pos x="55" y="154"/>
                </a:cxn>
                <a:cxn ang="0">
                  <a:pos x="69" y="174"/>
                </a:cxn>
                <a:cxn ang="0">
                  <a:pos x="83" y="192"/>
                </a:cxn>
                <a:cxn ang="0">
                  <a:pos x="96" y="208"/>
                </a:cxn>
                <a:cxn ang="0">
                  <a:pos x="110" y="222"/>
                </a:cxn>
                <a:cxn ang="0">
                  <a:pos x="122" y="233"/>
                </a:cxn>
                <a:cxn ang="0">
                  <a:pos x="134" y="243"/>
                </a:cxn>
                <a:cxn ang="0">
                  <a:pos x="145" y="250"/>
                </a:cxn>
                <a:cxn ang="0">
                  <a:pos x="155" y="256"/>
                </a:cxn>
                <a:cxn ang="0">
                  <a:pos x="164" y="261"/>
                </a:cxn>
                <a:cxn ang="0">
                  <a:pos x="171" y="263"/>
                </a:cxn>
                <a:cxn ang="0">
                  <a:pos x="176" y="264"/>
                </a:cxn>
                <a:cxn ang="0">
                  <a:pos x="180" y="263"/>
                </a:cxn>
              </a:cxnLst>
              <a:rect l="0" t="0" r="r" b="b"/>
              <a:pathLst>
                <a:path w="186" h="264">
                  <a:moveTo>
                    <a:pt x="180" y="263"/>
                  </a:moveTo>
                  <a:lnTo>
                    <a:pt x="185" y="256"/>
                  </a:lnTo>
                  <a:lnTo>
                    <a:pt x="186" y="243"/>
                  </a:lnTo>
                  <a:lnTo>
                    <a:pt x="183" y="222"/>
                  </a:lnTo>
                  <a:lnTo>
                    <a:pt x="177" y="193"/>
                  </a:lnTo>
                  <a:lnTo>
                    <a:pt x="166" y="157"/>
                  </a:lnTo>
                  <a:lnTo>
                    <a:pt x="151" y="113"/>
                  </a:lnTo>
                  <a:lnTo>
                    <a:pt x="131" y="60"/>
                  </a:lnTo>
                  <a:lnTo>
                    <a:pt x="108" y="0"/>
                  </a:lnTo>
                  <a:lnTo>
                    <a:pt x="94" y="7"/>
                  </a:lnTo>
                  <a:lnTo>
                    <a:pt x="80" y="13"/>
                  </a:lnTo>
                  <a:lnTo>
                    <a:pt x="67" y="18"/>
                  </a:lnTo>
                  <a:lnTo>
                    <a:pt x="54" y="24"/>
                  </a:lnTo>
                  <a:lnTo>
                    <a:pt x="40" y="30"/>
                  </a:lnTo>
                  <a:lnTo>
                    <a:pt x="27" y="36"/>
                  </a:lnTo>
                  <a:lnTo>
                    <a:pt x="13" y="41"/>
                  </a:lnTo>
                  <a:lnTo>
                    <a:pt x="0" y="48"/>
                  </a:lnTo>
                  <a:lnTo>
                    <a:pt x="13" y="78"/>
                  </a:lnTo>
                  <a:lnTo>
                    <a:pt x="26" y="106"/>
                  </a:lnTo>
                  <a:lnTo>
                    <a:pt x="40" y="131"/>
                  </a:lnTo>
                  <a:lnTo>
                    <a:pt x="55" y="154"/>
                  </a:lnTo>
                  <a:lnTo>
                    <a:pt x="69" y="174"/>
                  </a:lnTo>
                  <a:lnTo>
                    <a:pt x="83" y="192"/>
                  </a:lnTo>
                  <a:lnTo>
                    <a:pt x="96" y="208"/>
                  </a:lnTo>
                  <a:lnTo>
                    <a:pt x="110" y="222"/>
                  </a:lnTo>
                  <a:lnTo>
                    <a:pt x="122" y="233"/>
                  </a:lnTo>
                  <a:lnTo>
                    <a:pt x="134" y="243"/>
                  </a:lnTo>
                  <a:lnTo>
                    <a:pt x="145" y="250"/>
                  </a:lnTo>
                  <a:lnTo>
                    <a:pt x="155" y="256"/>
                  </a:lnTo>
                  <a:lnTo>
                    <a:pt x="164" y="261"/>
                  </a:lnTo>
                  <a:lnTo>
                    <a:pt x="171" y="263"/>
                  </a:lnTo>
                  <a:lnTo>
                    <a:pt x="176" y="264"/>
                  </a:lnTo>
                  <a:lnTo>
                    <a:pt x="180" y="263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65" name="Freeform 373"/>
            <p:cNvSpPr>
              <a:spLocks/>
            </p:cNvSpPr>
            <p:nvPr/>
          </p:nvSpPr>
          <p:spPr bwMode="auto">
            <a:xfrm>
              <a:off x="3433" y="3435"/>
              <a:ext cx="8" cy="14"/>
            </a:xfrm>
            <a:custGeom>
              <a:avLst/>
              <a:gdLst/>
              <a:ahLst/>
              <a:cxnLst>
                <a:cxn ang="0">
                  <a:pos x="171" y="251"/>
                </a:cxn>
                <a:cxn ang="0">
                  <a:pos x="173" y="245"/>
                </a:cxn>
                <a:cxn ang="0">
                  <a:pos x="170" y="233"/>
                </a:cxn>
                <a:cxn ang="0">
                  <a:pos x="164" y="214"/>
                </a:cxn>
                <a:cxn ang="0">
                  <a:pos x="153" y="187"/>
                </a:cxn>
                <a:cxn ang="0">
                  <a:pos x="137" y="153"/>
                </a:cxn>
                <a:cxn ang="0">
                  <a:pos x="119" y="110"/>
                </a:cxn>
                <a:cxn ang="0">
                  <a:pos x="97" y="60"/>
                </a:cxn>
                <a:cxn ang="0">
                  <a:pos x="72" y="0"/>
                </a:cxn>
                <a:cxn ang="0">
                  <a:pos x="63" y="4"/>
                </a:cxn>
                <a:cxn ang="0">
                  <a:pos x="54" y="7"/>
                </a:cxn>
                <a:cxn ang="0">
                  <a:pos x="45" y="11"/>
                </a:cxn>
                <a:cxn ang="0">
                  <a:pos x="36" y="16"/>
                </a:cxn>
                <a:cxn ang="0">
                  <a:pos x="27" y="20"/>
                </a:cxn>
                <a:cxn ang="0">
                  <a:pos x="18" y="23"/>
                </a:cxn>
                <a:cxn ang="0">
                  <a:pos x="9" y="27"/>
                </a:cxn>
                <a:cxn ang="0">
                  <a:pos x="0" y="31"/>
                </a:cxn>
                <a:cxn ang="0">
                  <a:pos x="13" y="62"/>
                </a:cxn>
                <a:cxn ang="0">
                  <a:pos x="26" y="89"/>
                </a:cxn>
                <a:cxn ang="0">
                  <a:pos x="41" y="115"/>
                </a:cxn>
                <a:cxn ang="0">
                  <a:pos x="54" y="138"/>
                </a:cxn>
                <a:cxn ang="0">
                  <a:pos x="68" y="159"/>
                </a:cxn>
                <a:cxn ang="0">
                  <a:pos x="81" y="177"/>
                </a:cxn>
                <a:cxn ang="0">
                  <a:pos x="95" y="193"/>
                </a:cxn>
                <a:cxn ang="0">
                  <a:pos x="107" y="206"/>
                </a:cxn>
                <a:cxn ang="0">
                  <a:pos x="119" y="218"/>
                </a:cxn>
                <a:cxn ang="0">
                  <a:pos x="130" y="229"/>
                </a:cxn>
                <a:cxn ang="0">
                  <a:pos x="141" y="236"/>
                </a:cxn>
                <a:cxn ang="0">
                  <a:pos x="150" y="242"/>
                </a:cxn>
                <a:cxn ang="0">
                  <a:pos x="157" y="246"/>
                </a:cxn>
                <a:cxn ang="0">
                  <a:pos x="163" y="250"/>
                </a:cxn>
                <a:cxn ang="0">
                  <a:pos x="168" y="251"/>
                </a:cxn>
                <a:cxn ang="0">
                  <a:pos x="171" y="251"/>
                </a:cxn>
              </a:cxnLst>
              <a:rect l="0" t="0" r="r" b="b"/>
              <a:pathLst>
                <a:path w="173" h="251">
                  <a:moveTo>
                    <a:pt x="171" y="251"/>
                  </a:moveTo>
                  <a:lnTo>
                    <a:pt x="173" y="245"/>
                  </a:lnTo>
                  <a:lnTo>
                    <a:pt x="170" y="233"/>
                  </a:lnTo>
                  <a:lnTo>
                    <a:pt x="164" y="214"/>
                  </a:lnTo>
                  <a:lnTo>
                    <a:pt x="153" y="187"/>
                  </a:lnTo>
                  <a:lnTo>
                    <a:pt x="137" y="153"/>
                  </a:lnTo>
                  <a:lnTo>
                    <a:pt x="119" y="110"/>
                  </a:lnTo>
                  <a:lnTo>
                    <a:pt x="97" y="60"/>
                  </a:lnTo>
                  <a:lnTo>
                    <a:pt x="72" y="0"/>
                  </a:lnTo>
                  <a:lnTo>
                    <a:pt x="63" y="4"/>
                  </a:lnTo>
                  <a:lnTo>
                    <a:pt x="54" y="7"/>
                  </a:lnTo>
                  <a:lnTo>
                    <a:pt x="45" y="11"/>
                  </a:lnTo>
                  <a:lnTo>
                    <a:pt x="36" y="16"/>
                  </a:lnTo>
                  <a:lnTo>
                    <a:pt x="27" y="20"/>
                  </a:lnTo>
                  <a:lnTo>
                    <a:pt x="18" y="23"/>
                  </a:lnTo>
                  <a:lnTo>
                    <a:pt x="9" y="27"/>
                  </a:lnTo>
                  <a:lnTo>
                    <a:pt x="0" y="31"/>
                  </a:lnTo>
                  <a:lnTo>
                    <a:pt x="13" y="62"/>
                  </a:lnTo>
                  <a:lnTo>
                    <a:pt x="26" y="89"/>
                  </a:lnTo>
                  <a:lnTo>
                    <a:pt x="41" y="115"/>
                  </a:lnTo>
                  <a:lnTo>
                    <a:pt x="54" y="138"/>
                  </a:lnTo>
                  <a:lnTo>
                    <a:pt x="68" y="159"/>
                  </a:lnTo>
                  <a:lnTo>
                    <a:pt x="81" y="177"/>
                  </a:lnTo>
                  <a:lnTo>
                    <a:pt x="95" y="193"/>
                  </a:lnTo>
                  <a:lnTo>
                    <a:pt x="107" y="206"/>
                  </a:lnTo>
                  <a:lnTo>
                    <a:pt x="119" y="218"/>
                  </a:lnTo>
                  <a:lnTo>
                    <a:pt x="130" y="229"/>
                  </a:lnTo>
                  <a:lnTo>
                    <a:pt x="141" y="236"/>
                  </a:lnTo>
                  <a:lnTo>
                    <a:pt x="150" y="242"/>
                  </a:lnTo>
                  <a:lnTo>
                    <a:pt x="157" y="246"/>
                  </a:lnTo>
                  <a:lnTo>
                    <a:pt x="163" y="250"/>
                  </a:lnTo>
                  <a:lnTo>
                    <a:pt x="168" y="251"/>
                  </a:lnTo>
                  <a:lnTo>
                    <a:pt x="171" y="251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66" name="Freeform 374"/>
            <p:cNvSpPr>
              <a:spLocks/>
            </p:cNvSpPr>
            <p:nvPr/>
          </p:nvSpPr>
          <p:spPr bwMode="auto">
            <a:xfrm>
              <a:off x="3434" y="3436"/>
              <a:ext cx="7" cy="13"/>
            </a:xfrm>
            <a:custGeom>
              <a:avLst/>
              <a:gdLst/>
              <a:ahLst/>
              <a:cxnLst>
                <a:cxn ang="0">
                  <a:pos x="163" y="240"/>
                </a:cxn>
                <a:cxn ang="0">
                  <a:pos x="162" y="235"/>
                </a:cxn>
                <a:cxn ang="0">
                  <a:pos x="156" y="225"/>
                </a:cxn>
                <a:cxn ang="0">
                  <a:pos x="145" y="208"/>
                </a:cxn>
                <a:cxn ang="0">
                  <a:pos x="129" y="183"/>
                </a:cxn>
                <a:cxn ang="0">
                  <a:pos x="110" y="150"/>
                </a:cxn>
                <a:cxn ang="0">
                  <a:pos x="89" y="110"/>
                </a:cxn>
                <a:cxn ang="0">
                  <a:pos x="64" y="59"/>
                </a:cxn>
                <a:cxn ang="0">
                  <a:pos x="39" y="0"/>
                </a:cxn>
                <a:cxn ang="0">
                  <a:pos x="34" y="2"/>
                </a:cxn>
                <a:cxn ang="0">
                  <a:pos x="28" y="5"/>
                </a:cxn>
                <a:cxn ang="0">
                  <a:pos x="24" y="7"/>
                </a:cxn>
                <a:cxn ang="0">
                  <a:pos x="19" y="9"/>
                </a:cxn>
                <a:cxn ang="0">
                  <a:pos x="14" y="11"/>
                </a:cxn>
                <a:cxn ang="0">
                  <a:pos x="10" y="13"/>
                </a:cxn>
                <a:cxn ang="0">
                  <a:pos x="5" y="15"/>
                </a:cxn>
                <a:cxn ang="0">
                  <a:pos x="0" y="17"/>
                </a:cxn>
                <a:cxn ang="0">
                  <a:pos x="13" y="48"/>
                </a:cxn>
                <a:cxn ang="0">
                  <a:pos x="26" y="75"/>
                </a:cxn>
                <a:cxn ang="0">
                  <a:pos x="41" y="102"/>
                </a:cxn>
                <a:cxn ang="0">
                  <a:pos x="54" y="124"/>
                </a:cxn>
                <a:cxn ang="0">
                  <a:pos x="68" y="145"/>
                </a:cxn>
                <a:cxn ang="0">
                  <a:pos x="82" y="163"/>
                </a:cxn>
                <a:cxn ang="0">
                  <a:pos x="94" y="180"/>
                </a:cxn>
                <a:cxn ang="0">
                  <a:pos x="106" y="193"/>
                </a:cxn>
                <a:cxn ang="0">
                  <a:pos x="117" y="205"/>
                </a:cxn>
                <a:cxn ang="0">
                  <a:pos x="127" y="215"/>
                </a:cxn>
                <a:cxn ang="0">
                  <a:pos x="138" y="224"/>
                </a:cxn>
                <a:cxn ang="0">
                  <a:pos x="146" y="230"/>
                </a:cxn>
                <a:cxn ang="0">
                  <a:pos x="152" y="234"/>
                </a:cxn>
                <a:cxn ang="0">
                  <a:pos x="158" y="238"/>
                </a:cxn>
                <a:cxn ang="0">
                  <a:pos x="161" y="240"/>
                </a:cxn>
                <a:cxn ang="0">
                  <a:pos x="163" y="240"/>
                </a:cxn>
              </a:cxnLst>
              <a:rect l="0" t="0" r="r" b="b"/>
              <a:pathLst>
                <a:path w="163" h="240">
                  <a:moveTo>
                    <a:pt x="163" y="240"/>
                  </a:moveTo>
                  <a:lnTo>
                    <a:pt x="162" y="235"/>
                  </a:lnTo>
                  <a:lnTo>
                    <a:pt x="156" y="225"/>
                  </a:lnTo>
                  <a:lnTo>
                    <a:pt x="145" y="208"/>
                  </a:lnTo>
                  <a:lnTo>
                    <a:pt x="129" y="183"/>
                  </a:lnTo>
                  <a:lnTo>
                    <a:pt x="110" y="150"/>
                  </a:lnTo>
                  <a:lnTo>
                    <a:pt x="89" y="110"/>
                  </a:lnTo>
                  <a:lnTo>
                    <a:pt x="64" y="59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28" y="5"/>
                  </a:lnTo>
                  <a:lnTo>
                    <a:pt x="24" y="7"/>
                  </a:lnTo>
                  <a:lnTo>
                    <a:pt x="19" y="9"/>
                  </a:lnTo>
                  <a:lnTo>
                    <a:pt x="14" y="11"/>
                  </a:lnTo>
                  <a:lnTo>
                    <a:pt x="10" y="13"/>
                  </a:lnTo>
                  <a:lnTo>
                    <a:pt x="5" y="15"/>
                  </a:lnTo>
                  <a:lnTo>
                    <a:pt x="0" y="17"/>
                  </a:lnTo>
                  <a:lnTo>
                    <a:pt x="13" y="48"/>
                  </a:lnTo>
                  <a:lnTo>
                    <a:pt x="26" y="75"/>
                  </a:lnTo>
                  <a:lnTo>
                    <a:pt x="41" y="102"/>
                  </a:lnTo>
                  <a:lnTo>
                    <a:pt x="54" y="124"/>
                  </a:lnTo>
                  <a:lnTo>
                    <a:pt x="68" y="145"/>
                  </a:lnTo>
                  <a:lnTo>
                    <a:pt x="82" y="163"/>
                  </a:lnTo>
                  <a:lnTo>
                    <a:pt x="94" y="180"/>
                  </a:lnTo>
                  <a:lnTo>
                    <a:pt x="106" y="193"/>
                  </a:lnTo>
                  <a:lnTo>
                    <a:pt x="117" y="205"/>
                  </a:lnTo>
                  <a:lnTo>
                    <a:pt x="127" y="215"/>
                  </a:lnTo>
                  <a:lnTo>
                    <a:pt x="138" y="224"/>
                  </a:lnTo>
                  <a:lnTo>
                    <a:pt x="146" y="230"/>
                  </a:lnTo>
                  <a:lnTo>
                    <a:pt x="152" y="234"/>
                  </a:lnTo>
                  <a:lnTo>
                    <a:pt x="158" y="238"/>
                  </a:lnTo>
                  <a:lnTo>
                    <a:pt x="161" y="240"/>
                  </a:lnTo>
                  <a:lnTo>
                    <a:pt x="163" y="240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67" name="Freeform 375"/>
            <p:cNvSpPr>
              <a:spLocks/>
            </p:cNvSpPr>
            <p:nvPr/>
          </p:nvSpPr>
          <p:spPr bwMode="auto">
            <a:xfrm>
              <a:off x="3441" y="3449"/>
              <a:ext cx="2" cy="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44" y="76"/>
                </a:cxn>
                <a:cxn ang="0">
                  <a:pos x="48" y="92"/>
                </a:cxn>
                <a:cxn ang="0">
                  <a:pos x="46" y="99"/>
                </a:cxn>
                <a:cxn ang="0">
                  <a:pos x="39" y="96"/>
                </a:cxn>
                <a:cxn ang="0">
                  <a:pos x="31" y="83"/>
                </a:cxn>
                <a:cxn ang="0">
                  <a:pos x="0" y="7"/>
                </a:cxn>
                <a:cxn ang="0">
                  <a:pos x="13" y="0"/>
                </a:cxn>
              </a:cxnLst>
              <a:rect l="0" t="0" r="r" b="b"/>
              <a:pathLst>
                <a:path w="48" h="99">
                  <a:moveTo>
                    <a:pt x="13" y="0"/>
                  </a:moveTo>
                  <a:lnTo>
                    <a:pt x="44" y="76"/>
                  </a:lnTo>
                  <a:lnTo>
                    <a:pt x="48" y="92"/>
                  </a:lnTo>
                  <a:lnTo>
                    <a:pt x="46" y="99"/>
                  </a:lnTo>
                  <a:lnTo>
                    <a:pt x="39" y="96"/>
                  </a:lnTo>
                  <a:lnTo>
                    <a:pt x="31" y="83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B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376"/>
          <p:cNvGrpSpPr>
            <a:grpSpLocks/>
          </p:cNvGrpSpPr>
          <p:nvPr/>
        </p:nvGrpSpPr>
        <p:grpSpPr bwMode="auto">
          <a:xfrm>
            <a:off x="3250526" y="2970448"/>
            <a:ext cx="469900" cy="685800"/>
            <a:chOff x="3360" y="3024"/>
            <a:chExt cx="296" cy="432"/>
          </a:xfrm>
        </p:grpSpPr>
        <p:sp>
          <p:nvSpPr>
            <p:cNvPr id="827769" name="Freeform 377"/>
            <p:cNvSpPr>
              <a:spLocks/>
            </p:cNvSpPr>
            <p:nvPr/>
          </p:nvSpPr>
          <p:spPr bwMode="auto">
            <a:xfrm>
              <a:off x="3394" y="3298"/>
              <a:ext cx="9" cy="5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199" y="0"/>
                </a:cxn>
                <a:cxn ang="0">
                  <a:pos x="206" y="17"/>
                </a:cxn>
                <a:cxn ang="0">
                  <a:pos x="7" y="84"/>
                </a:cxn>
                <a:cxn ang="0">
                  <a:pos x="0" y="67"/>
                </a:cxn>
              </a:cxnLst>
              <a:rect l="0" t="0" r="r" b="b"/>
              <a:pathLst>
                <a:path w="206" h="84">
                  <a:moveTo>
                    <a:pt x="0" y="67"/>
                  </a:moveTo>
                  <a:lnTo>
                    <a:pt x="199" y="0"/>
                  </a:lnTo>
                  <a:lnTo>
                    <a:pt x="206" y="17"/>
                  </a:lnTo>
                  <a:lnTo>
                    <a:pt x="7" y="84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70" name="Freeform 378"/>
            <p:cNvSpPr>
              <a:spLocks/>
            </p:cNvSpPr>
            <p:nvPr/>
          </p:nvSpPr>
          <p:spPr bwMode="auto">
            <a:xfrm>
              <a:off x="3453" y="3450"/>
              <a:ext cx="3" cy="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0" y="77"/>
                </a:cxn>
                <a:cxn ang="0">
                  <a:pos x="82" y="87"/>
                </a:cxn>
                <a:cxn ang="0">
                  <a:pos x="80" y="95"/>
                </a:cxn>
                <a:cxn ang="0">
                  <a:pos x="74" y="102"/>
                </a:cxn>
                <a:cxn ang="0">
                  <a:pos x="66" y="106"/>
                </a:cxn>
                <a:cxn ang="0">
                  <a:pos x="57" y="108"/>
                </a:cxn>
                <a:cxn ang="0">
                  <a:pos x="49" y="106"/>
                </a:cxn>
                <a:cxn ang="0">
                  <a:pos x="41" y="102"/>
                </a:cxn>
                <a:cxn ang="0">
                  <a:pos x="35" y="93"/>
                </a:cxn>
                <a:cxn ang="0">
                  <a:pos x="0" y="16"/>
                </a:cxn>
                <a:cxn ang="0">
                  <a:pos x="45" y="0"/>
                </a:cxn>
              </a:cxnLst>
              <a:rect l="0" t="0" r="r" b="b"/>
              <a:pathLst>
                <a:path w="82" h="108">
                  <a:moveTo>
                    <a:pt x="45" y="0"/>
                  </a:moveTo>
                  <a:lnTo>
                    <a:pt x="80" y="77"/>
                  </a:lnTo>
                  <a:lnTo>
                    <a:pt x="82" y="87"/>
                  </a:lnTo>
                  <a:lnTo>
                    <a:pt x="80" y="95"/>
                  </a:lnTo>
                  <a:lnTo>
                    <a:pt x="74" y="102"/>
                  </a:lnTo>
                  <a:lnTo>
                    <a:pt x="66" y="106"/>
                  </a:lnTo>
                  <a:lnTo>
                    <a:pt x="57" y="108"/>
                  </a:lnTo>
                  <a:lnTo>
                    <a:pt x="49" y="106"/>
                  </a:lnTo>
                  <a:lnTo>
                    <a:pt x="41" y="102"/>
                  </a:lnTo>
                  <a:lnTo>
                    <a:pt x="35" y="93"/>
                  </a:lnTo>
                  <a:lnTo>
                    <a:pt x="0" y="1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71" name="Freeform 379"/>
            <p:cNvSpPr>
              <a:spLocks/>
            </p:cNvSpPr>
            <p:nvPr/>
          </p:nvSpPr>
          <p:spPr bwMode="auto">
            <a:xfrm>
              <a:off x="3443" y="3433"/>
              <a:ext cx="13" cy="18"/>
            </a:xfrm>
            <a:custGeom>
              <a:avLst/>
              <a:gdLst/>
              <a:ahLst/>
              <a:cxnLst>
                <a:cxn ang="0">
                  <a:pos x="247" y="317"/>
                </a:cxn>
                <a:cxn ang="0">
                  <a:pos x="261" y="307"/>
                </a:cxn>
                <a:cxn ang="0">
                  <a:pos x="275" y="287"/>
                </a:cxn>
                <a:cxn ang="0">
                  <a:pos x="285" y="256"/>
                </a:cxn>
                <a:cxn ang="0">
                  <a:pos x="292" y="218"/>
                </a:cxn>
                <a:cxn ang="0">
                  <a:pos x="293" y="173"/>
                </a:cxn>
                <a:cxn ang="0">
                  <a:pos x="288" y="120"/>
                </a:cxn>
                <a:cxn ang="0">
                  <a:pos x="274" y="62"/>
                </a:cxn>
                <a:cxn ang="0">
                  <a:pos x="251" y="0"/>
                </a:cxn>
                <a:cxn ang="0">
                  <a:pos x="235" y="5"/>
                </a:cxn>
                <a:cxn ang="0">
                  <a:pos x="219" y="10"/>
                </a:cxn>
                <a:cxn ang="0">
                  <a:pos x="204" y="17"/>
                </a:cxn>
                <a:cxn ang="0">
                  <a:pos x="188" y="22"/>
                </a:cxn>
                <a:cxn ang="0">
                  <a:pos x="172" y="28"/>
                </a:cxn>
                <a:cxn ang="0">
                  <a:pos x="157" y="34"/>
                </a:cxn>
                <a:cxn ang="0">
                  <a:pos x="140" y="40"/>
                </a:cxn>
                <a:cxn ang="0">
                  <a:pos x="125" y="45"/>
                </a:cxn>
                <a:cxn ang="0">
                  <a:pos x="110" y="52"/>
                </a:cxn>
                <a:cxn ang="0">
                  <a:pos x="94" y="58"/>
                </a:cxn>
                <a:cxn ang="0">
                  <a:pos x="78" y="63"/>
                </a:cxn>
                <a:cxn ang="0">
                  <a:pos x="63" y="69"/>
                </a:cxn>
                <a:cxn ang="0">
                  <a:pos x="47" y="75"/>
                </a:cxn>
                <a:cxn ang="0">
                  <a:pos x="31" y="81"/>
                </a:cxn>
                <a:cxn ang="0">
                  <a:pos x="15" y="86"/>
                </a:cxn>
                <a:cxn ang="0">
                  <a:pos x="0" y="92"/>
                </a:cxn>
                <a:cxn ang="0">
                  <a:pos x="15" y="122"/>
                </a:cxn>
                <a:cxn ang="0">
                  <a:pos x="30" y="152"/>
                </a:cxn>
                <a:cxn ang="0">
                  <a:pos x="48" y="177"/>
                </a:cxn>
                <a:cxn ang="0">
                  <a:pos x="65" y="201"/>
                </a:cxn>
                <a:cxn ang="0">
                  <a:pos x="82" y="222"/>
                </a:cxn>
                <a:cxn ang="0">
                  <a:pos x="101" y="242"/>
                </a:cxn>
                <a:cxn ang="0">
                  <a:pos x="119" y="259"/>
                </a:cxn>
                <a:cxn ang="0">
                  <a:pos x="136" y="274"/>
                </a:cxn>
                <a:cxn ang="0">
                  <a:pos x="154" y="287"/>
                </a:cxn>
                <a:cxn ang="0">
                  <a:pos x="171" y="297"/>
                </a:cxn>
                <a:cxn ang="0">
                  <a:pos x="186" y="306"/>
                </a:cxn>
                <a:cxn ang="0">
                  <a:pos x="202" y="312"/>
                </a:cxn>
                <a:cxn ang="0">
                  <a:pos x="215" y="316"/>
                </a:cxn>
                <a:cxn ang="0">
                  <a:pos x="227" y="318"/>
                </a:cxn>
                <a:cxn ang="0">
                  <a:pos x="238" y="319"/>
                </a:cxn>
                <a:cxn ang="0">
                  <a:pos x="247" y="317"/>
                </a:cxn>
              </a:cxnLst>
              <a:rect l="0" t="0" r="r" b="b"/>
              <a:pathLst>
                <a:path w="293" h="319">
                  <a:moveTo>
                    <a:pt x="247" y="317"/>
                  </a:moveTo>
                  <a:lnTo>
                    <a:pt x="261" y="307"/>
                  </a:lnTo>
                  <a:lnTo>
                    <a:pt x="275" y="287"/>
                  </a:lnTo>
                  <a:lnTo>
                    <a:pt x="285" y="256"/>
                  </a:lnTo>
                  <a:lnTo>
                    <a:pt x="292" y="218"/>
                  </a:lnTo>
                  <a:lnTo>
                    <a:pt x="293" y="173"/>
                  </a:lnTo>
                  <a:lnTo>
                    <a:pt x="288" y="120"/>
                  </a:lnTo>
                  <a:lnTo>
                    <a:pt x="274" y="62"/>
                  </a:lnTo>
                  <a:lnTo>
                    <a:pt x="251" y="0"/>
                  </a:lnTo>
                  <a:lnTo>
                    <a:pt x="235" y="5"/>
                  </a:lnTo>
                  <a:lnTo>
                    <a:pt x="219" y="10"/>
                  </a:lnTo>
                  <a:lnTo>
                    <a:pt x="204" y="17"/>
                  </a:lnTo>
                  <a:lnTo>
                    <a:pt x="188" y="22"/>
                  </a:lnTo>
                  <a:lnTo>
                    <a:pt x="172" y="28"/>
                  </a:lnTo>
                  <a:lnTo>
                    <a:pt x="157" y="34"/>
                  </a:lnTo>
                  <a:lnTo>
                    <a:pt x="140" y="40"/>
                  </a:lnTo>
                  <a:lnTo>
                    <a:pt x="125" y="45"/>
                  </a:lnTo>
                  <a:lnTo>
                    <a:pt x="110" y="52"/>
                  </a:lnTo>
                  <a:lnTo>
                    <a:pt x="94" y="58"/>
                  </a:lnTo>
                  <a:lnTo>
                    <a:pt x="78" y="63"/>
                  </a:lnTo>
                  <a:lnTo>
                    <a:pt x="63" y="69"/>
                  </a:lnTo>
                  <a:lnTo>
                    <a:pt x="47" y="75"/>
                  </a:lnTo>
                  <a:lnTo>
                    <a:pt x="31" y="81"/>
                  </a:lnTo>
                  <a:lnTo>
                    <a:pt x="15" y="86"/>
                  </a:lnTo>
                  <a:lnTo>
                    <a:pt x="0" y="92"/>
                  </a:lnTo>
                  <a:lnTo>
                    <a:pt x="15" y="122"/>
                  </a:lnTo>
                  <a:lnTo>
                    <a:pt x="30" y="152"/>
                  </a:lnTo>
                  <a:lnTo>
                    <a:pt x="48" y="177"/>
                  </a:lnTo>
                  <a:lnTo>
                    <a:pt x="65" y="201"/>
                  </a:lnTo>
                  <a:lnTo>
                    <a:pt x="82" y="222"/>
                  </a:lnTo>
                  <a:lnTo>
                    <a:pt x="101" y="242"/>
                  </a:lnTo>
                  <a:lnTo>
                    <a:pt x="119" y="259"/>
                  </a:lnTo>
                  <a:lnTo>
                    <a:pt x="136" y="274"/>
                  </a:lnTo>
                  <a:lnTo>
                    <a:pt x="154" y="287"/>
                  </a:lnTo>
                  <a:lnTo>
                    <a:pt x="171" y="297"/>
                  </a:lnTo>
                  <a:lnTo>
                    <a:pt x="186" y="306"/>
                  </a:lnTo>
                  <a:lnTo>
                    <a:pt x="202" y="312"/>
                  </a:lnTo>
                  <a:lnTo>
                    <a:pt x="215" y="316"/>
                  </a:lnTo>
                  <a:lnTo>
                    <a:pt x="227" y="318"/>
                  </a:lnTo>
                  <a:lnTo>
                    <a:pt x="238" y="319"/>
                  </a:lnTo>
                  <a:lnTo>
                    <a:pt x="247" y="31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72" name="Freeform 380"/>
            <p:cNvSpPr>
              <a:spLocks/>
            </p:cNvSpPr>
            <p:nvPr/>
          </p:nvSpPr>
          <p:spPr bwMode="auto">
            <a:xfrm>
              <a:off x="3394" y="3299"/>
              <a:ext cx="60" cy="139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0" y="66"/>
                </a:cxn>
                <a:cxn ang="0">
                  <a:pos x="1064" y="2506"/>
                </a:cxn>
                <a:cxn ang="0">
                  <a:pos x="1314" y="2421"/>
                </a:cxn>
                <a:cxn ang="0">
                  <a:pos x="198" y="0"/>
                </a:cxn>
              </a:cxnLst>
              <a:rect l="0" t="0" r="r" b="b"/>
              <a:pathLst>
                <a:path w="1314" h="2506">
                  <a:moveTo>
                    <a:pt x="198" y="0"/>
                  </a:moveTo>
                  <a:lnTo>
                    <a:pt x="0" y="66"/>
                  </a:lnTo>
                  <a:lnTo>
                    <a:pt x="1064" y="2506"/>
                  </a:lnTo>
                  <a:lnTo>
                    <a:pt x="1314" y="2421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73" name="Freeform 381"/>
            <p:cNvSpPr>
              <a:spLocks/>
            </p:cNvSpPr>
            <p:nvPr/>
          </p:nvSpPr>
          <p:spPr bwMode="auto">
            <a:xfrm>
              <a:off x="3392" y="3292"/>
              <a:ext cx="11" cy="10"/>
            </a:xfrm>
            <a:custGeom>
              <a:avLst/>
              <a:gdLst/>
              <a:ahLst/>
              <a:cxnLst>
                <a:cxn ang="0">
                  <a:pos x="235" y="111"/>
                </a:cxn>
                <a:cxn ang="0">
                  <a:pos x="36" y="179"/>
                </a:cxn>
                <a:cxn ang="0">
                  <a:pos x="0" y="97"/>
                </a:cxn>
                <a:cxn ang="0">
                  <a:pos x="70" y="0"/>
                </a:cxn>
                <a:cxn ang="0">
                  <a:pos x="199" y="30"/>
                </a:cxn>
                <a:cxn ang="0">
                  <a:pos x="235" y="111"/>
                </a:cxn>
              </a:cxnLst>
              <a:rect l="0" t="0" r="r" b="b"/>
              <a:pathLst>
                <a:path w="235" h="179">
                  <a:moveTo>
                    <a:pt x="235" y="111"/>
                  </a:moveTo>
                  <a:lnTo>
                    <a:pt x="36" y="179"/>
                  </a:lnTo>
                  <a:lnTo>
                    <a:pt x="0" y="97"/>
                  </a:lnTo>
                  <a:lnTo>
                    <a:pt x="70" y="0"/>
                  </a:lnTo>
                  <a:lnTo>
                    <a:pt x="199" y="30"/>
                  </a:lnTo>
                  <a:lnTo>
                    <a:pt x="235" y="111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74" name="Freeform 382"/>
            <p:cNvSpPr>
              <a:spLocks/>
            </p:cNvSpPr>
            <p:nvPr/>
          </p:nvSpPr>
          <p:spPr bwMode="auto">
            <a:xfrm>
              <a:off x="3403" y="3103"/>
              <a:ext cx="208" cy="202"/>
            </a:xfrm>
            <a:custGeom>
              <a:avLst/>
              <a:gdLst/>
              <a:ahLst/>
              <a:cxnLst>
                <a:cxn ang="0">
                  <a:pos x="0" y="1626"/>
                </a:cxn>
                <a:cxn ang="0">
                  <a:pos x="3650" y="0"/>
                </a:cxn>
                <a:cxn ang="0">
                  <a:pos x="4569" y="1998"/>
                </a:cxn>
                <a:cxn ang="0">
                  <a:pos x="873" y="3641"/>
                </a:cxn>
                <a:cxn ang="0">
                  <a:pos x="0" y="1626"/>
                </a:cxn>
              </a:cxnLst>
              <a:rect l="0" t="0" r="r" b="b"/>
              <a:pathLst>
                <a:path w="4569" h="3641">
                  <a:moveTo>
                    <a:pt x="0" y="1626"/>
                  </a:moveTo>
                  <a:lnTo>
                    <a:pt x="3650" y="0"/>
                  </a:lnTo>
                  <a:lnTo>
                    <a:pt x="4569" y="1998"/>
                  </a:lnTo>
                  <a:lnTo>
                    <a:pt x="873" y="3641"/>
                  </a:lnTo>
                  <a:lnTo>
                    <a:pt x="0" y="1626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75" name="Freeform 383"/>
            <p:cNvSpPr>
              <a:spLocks/>
            </p:cNvSpPr>
            <p:nvPr/>
          </p:nvSpPr>
          <p:spPr bwMode="auto">
            <a:xfrm>
              <a:off x="3385" y="3045"/>
              <a:ext cx="271" cy="393"/>
            </a:xfrm>
            <a:custGeom>
              <a:avLst/>
              <a:gdLst/>
              <a:ahLst/>
              <a:cxnLst>
                <a:cxn ang="0">
                  <a:pos x="2496" y="7056"/>
                </a:cxn>
                <a:cxn ang="0">
                  <a:pos x="5894" y="5433"/>
                </a:cxn>
                <a:cxn ang="0">
                  <a:pos x="5912" y="5421"/>
                </a:cxn>
                <a:cxn ang="0">
                  <a:pos x="5927" y="5407"/>
                </a:cxn>
                <a:cxn ang="0">
                  <a:pos x="5941" y="5389"/>
                </a:cxn>
                <a:cxn ang="0">
                  <a:pos x="5950" y="5369"/>
                </a:cxn>
                <a:cxn ang="0">
                  <a:pos x="5955" y="5348"/>
                </a:cxn>
                <a:cxn ang="0">
                  <a:pos x="5957" y="5325"/>
                </a:cxn>
                <a:cxn ang="0">
                  <a:pos x="5955" y="5303"/>
                </a:cxn>
                <a:cxn ang="0">
                  <a:pos x="5948" y="5282"/>
                </a:cxn>
                <a:cxn ang="0">
                  <a:pos x="3503" y="65"/>
                </a:cxn>
                <a:cxn ang="0">
                  <a:pos x="3492" y="47"/>
                </a:cxn>
                <a:cxn ang="0">
                  <a:pos x="3477" y="31"/>
                </a:cxn>
                <a:cxn ang="0">
                  <a:pos x="3460" y="18"/>
                </a:cxn>
                <a:cxn ang="0">
                  <a:pos x="3441" y="9"/>
                </a:cxn>
                <a:cxn ang="0">
                  <a:pos x="3420" y="3"/>
                </a:cxn>
                <a:cxn ang="0">
                  <a:pos x="3399" y="0"/>
                </a:cxn>
                <a:cxn ang="0">
                  <a:pos x="3377" y="3"/>
                </a:cxn>
                <a:cxn ang="0">
                  <a:pos x="3357" y="9"/>
                </a:cxn>
                <a:cxn ang="0">
                  <a:pos x="63" y="1487"/>
                </a:cxn>
                <a:cxn ang="0">
                  <a:pos x="45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3" y="1616"/>
                </a:cxn>
                <a:cxn ang="0">
                  <a:pos x="9" y="1637"/>
                </a:cxn>
                <a:cxn ang="0">
                  <a:pos x="2350" y="7000"/>
                </a:cxn>
                <a:cxn ang="0">
                  <a:pos x="2361" y="7018"/>
                </a:cxn>
                <a:cxn ang="0">
                  <a:pos x="2376" y="7034"/>
                </a:cxn>
                <a:cxn ang="0">
                  <a:pos x="2393" y="7048"/>
                </a:cxn>
                <a:cxn ang="0">
                  <a:pos x="2412" y="7057"/>
                </a:cxn>
                <a:cxn ang="0">
                  <a:pos x="2433" y="7064"/>
                </a:cxn>
                <a:cxn ang="0">
                  <a:pos x="2454" y="7066"/>
                </a:cxn>
                <a:cxn ang="0">
                  <a:pos x="2476" y="7064"/>
                </a:cxn>
                <a:cxn ang="0">
                  <a:pos x="2496" y="7056"/>
                </a:cxn>
              </a:cxnLst>
              <a:rect l="0" t="0" r="r" b="b"/>
              <a:pathLst>
                <a:path w="5957" h="7066">
                  <a:moveTo>
                    <a:pt x="2496" y="7056"/>
                  </a:moveTo>
                  <a:lnTo>
                    <a:pt x="5894" y="5433"/>
                  </a:lnTo>
                  <a:lnTo>
                    <a:pt x="5912" y="5421"/>
                  </a:lnTo>
                  <a:lnTo>
                    <a:pt x="5927" y="5407"/>
                  </a:lnTo>
                  <a:lnTo>
                    <a:pt x="5941" y="5389"/>
                  </a:lnTo>
                  <a:lnTo>
                    <a:pt x="5950" y="5369"/>
                  </a:lnTo>
                  <a:lnTo>
                    <a:pt x="5955" y="5348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5"/>
                  </a:lnTo>
                  <a:lnTo>
                    <a:pt x="3492" y="47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9"/>
                  </a:lnTo>
                  <a:lnTo>
                    <a:pt x="3420" y="3"/>
                  </a:lnTo>
                  <a:lnTo>
                    <a:pt x="3399" y="0"/>
                  </a:lnTo>
                  <a:lnTo>
                    <a:pt x="3377" y="3"/>
                  </a:lnTo>
                  <a:lnTo>
                    <a:pt x="3357" y="9"/>
                  </a:lnTo>
                  <a:lnTo>
                    <a:pt x="63" y="1487"/>
                  </a:lnTo>
                  <a:lnTo>
                    <a:pt x="45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6"/>
                  </a:lnTo>
                  <a:lnTo>
                    <a:pt x="9" y="1637"/>
                  </a:lnTo>
                  <a:lnTo>
                    <a:pt x="2350" y="7000"/>
                  </a:lnTo>
                  <a:lnTo>
                    <a:pt x="2361" y="7018"/>
                  </a:lnTo>
                  <a:lnTo>
                    <a:pt x="2376" y="7034"/>
                  </a:lnTo>
                  <a:lnTo>
                    <a:pt x="2393" y="7048"/>
                  </a:lnTo>
                  <a:lnTo>
                    <a:pt x="2412" y="7057"/>
                  </a:lnTo>
                  <a:lnTo>
                    <a:pt x="2433" y="7064"/>
                  </a:lnTo>
                  <a:lnTo>
                    <a:pt x="2454" y="7066"/>
                  </a:lnTo>
                  <a:lnTo>
                    <a:pt x="2476" y="7064"/>
                  </a:lnTo>
                  <a:lnTo>
                    <a:pt x="2496" y="7056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76" name="Freeform 384"/>
            <p:cNvSpPr>
              <a:spLocks/>
            </p:cNvSpPr>
            <p:nvPr/>
          </p:nvSpPr>
          <p:spPr bwMode="auto">
            <a:xfrm>
              <a:off x="3569" y="3096"/>
              <a:ext cx="51" cy="121"/>
            </a:xfrm>
            <a:custGeom>
              <a:avLst/>
              <a:gdLst/>
              <a:ahLst/>
              <a:cxnLst>
                <a:cxn ang="0">
                  <a:pos x="917" y="2127"/>
                </a:cxn>
                <a:cxn ang="0">
                  <a:pos x="0" y="131"/>
                </a:cxn>
                <a:cxn ang="0">
                  <a:pos x="33" y="0"/>
                </a:cxn>
                <a:cxn ang="0">
                  <a:pos x="70" y="14"/>
                </a:cxn>
                <a:cxn ang="0">
                  <a:pos x="106" y="29"/>
                </a:cxn>
                <a:cxn ang="0">
                  <a:pos x="143" y="44"/>
                </a:cxn>
                <a:cxn ang="0">
                  <a:pos x="180" y="61"/>
                </a:cxn>
                <a:cxn ang="0">
                  <a:pos x="217" y="78"/>
                </a:cxn>
                <a:cxn ang="0">
                  <a:pos x="252" y="96"/>
                </a:cxn>
                <a:cxn ang="0">
                  <a:pos x="288" y="116"/>
                </a:cxn>
                <a:cxn ang="0">
                  <a:pos x="324" y="136"/>
                </a:cxn>
                <a:cxn ang="0">
                  <a:pos x="358" y="159"/>
                </a:cxn>
                <a:cxn ang="0">
                  <a:pos x="393" y="181"/>
                </a:cxn>
                <a:cxn ang="0">
                  <a:pos x="428" y="204"/>
                </a:cxn>
                <a:cxn ang="0">
                  <a:pos x="461" y="228"/>
                </a:cxn>
                <a:cxn ang="0">
                  <a:pos x="495" y="252"/>
                </a:cxn>
                <a:cxn ang="0">
                  <a:pos x="528" y="279"/>
                </a:cxn>
                <a:cxn ang="0">
                  <a:pos x="560" y="305"/>
                </a:cxn>
                <a:cxn ang="0">
                  <a:pos x="592" y="333"/>
                </a:cxn>
                <a:cxn ang="0">
                  <a:pos x="624" y="361"/>
                </a:cxn>
                <a:cxn ang="0">
                  <a:pos x="654" y="389"/>
                </a:cxn>
                <a:cxn ang="0">
                  <a:pos x="684" y="419"/>
                </a:cxn>
                <a:cxn ang="0">
                  <a:pos x="713" y="450"/>
                </a:cxn>
                <a:cxn ang="0">
                  <a:pos x="742" y="481"/>
                </a:cxn>
                <a:cxn ang="0">
                  <a:pos x="769" y="513"/>
                </a:cxn>
                <a:cxn ang="0">
                  <a:pos x="796" y="545"/>
                </a:cxn>
                <a:cxn ang="0">
                  <a:pos x="822" y="578"/>
                </a:cxn>
                <a:cxn ang="0">
                  <a:pos x="847" y="612"/>
                </a:cxn>
                <a:cxn ang="0">
                  <a:pos x="871" y="647"/>
                </a:cxn>
                <a:cxn ang="0">
                  <a:pos x="895" y="681"/>
                </a:cxn>
                <a:cxn ang="0">
                  <a:pos x="917" y="717"/>
                </a:cxn>
                <a:cxn ang="0">
                  <a:pos x="939" y="754"/>
                </a:cxn>
                <a:cxn ang="0">
                  <a:pos x="959" y="791"/>
                </a:cxn>
                <a:cxn ang="0">
                  <a:pos x="979" y="828"/>
                </a:cxn>
                <a:cxn ang="0">
                  <a:pos x="997" y="866"/>
                </a:cxn>
                <a:cxn ang="0">
                  <a:pos x="1026" y="938"/>
                </a:cxn>
                <a:cxn ang="0">
                  <a:pos x="1053" y="1015"/>
                </a:cxn>
                <a:cxn ang="0">
                  <a:pos x="1075" y="1096"/>
                </a:cxn>
                <a:cxn ang="0">
                  <a:pos x="1095" y="1180"/>
                </a:cxn>
                <a:cxn ang="0">
                  <a:pos x="1110" y="1267"/>
                </a:cxn>
                <a:cxn ang="0">
                  <a:pos x="1121" y="1356"/>
                </a:cxn>
                <a:cxn ang="0">
                  <a:pos x="1130" y="1446"/>
                </a:cxn>
                <a:cxn ang="0">
                  <a:pos x="1134" y="1536"/>
                </a:cxn>
                <a:cxn ang="0">
                  <a:pos x="1134" y="1626"/>
                </a:cxn>
                <a:cxn ang="0">
                  <a:pos x="1131" y="1716"/>
                </a:cxn>
                <a:cxn ang="0">
                  <a:pos x="1122" y="1802"/>
                </a:cxn>
                <a:cxn ang="0">
                  <a:pos x="1111" y="1886"/>
                </a:cxn>
                <a:cxn ang="0">
                  <a:pos x="1096" y="1967"/>
                </a:cxn>
                <a:cxn ang="0">
                  <a:pos x="1076" y="2044"/>
                </a:cxn>
                <a:cxn ang="0">
                  <a:pos x="1053" y="2115"/>
                </a:cxn>
                <a:cxn ang="0">
                  <a:pos x="1025" y="2180"/>
                </a:cxn>
                <a:cxn ang="0">
                  <a:pos x="917" y="2127"/>
                </a:cxn>
              </a:cxnLst>
              <a:rect l="0" t="0" r="r" b="b"/>
              <a:pathLst>
                <a:path w="1134" h="2180">
                  <a:moveTo>
                    <a:pt x="917" y="2127"/>
                  </a:moveTo>
                  <a:lnTo>
                    <a:pt x="0" y="131"/>
                  </a:lnTo>
                  <a:lnTo>
                    <a:pt x="33" y="0"/>
                  </a:lnTo>
                  <a:lnTo>
                    <a:pt x="70" y="14"/>
                  </a:lnTo>
                  <a:lnTo>
                    <a:pt x="106" y="29"/>
                  </a:lnTo>
                  <a:lnTo>
                    <a:pt x="143" y="44"/>
                  </a:lnTo>
                  <a:lnTo>
                    <a:pt x="180" y="61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8" y="159"/>
                  </a:lnTo>
                  <a:lnTo>
                    <a:pt x="393" y="181"/>
                  </a:lnTo>
                  <a:lnTo>
                    <a:pt x="428" y="204"/>
                  </a:lnTo>
                  <a:lnTo>
                    <a:pt x="461" y="228"/>
                  </a:lnTo>
                  <a:lnTo>
                    <a:pt x="495" y="252"/>
                  </a:lnTo>
                  <a:lnTo>
                    <a:pt x="528" y="279"/>
                  </a:lnTo>
                  <a:lnTo>
                    <a:pt x="560" y="305"/>
                  </a:lnTo>
                  <a:lnTo>
                    <a:pt x="592" y="333"/>
                  </a:lnTo>
                  <a:lnTo>
                    <a:pt x="624" y="361"/>
                  </a:lnTo>
                  <a:lnTo>
                    <a:pt x="654" y="389"/>
                  </a:lnTo>
                  <a:lnTo>
                    <a:pt x="684" y="419"/>
                  </a:lnTo>
                  <a:lnTo>
                    <a:pt x="713" y="450"/>
                  </a:lnTo>
                  <a:lnTo>
                    <a:pt x="742" y="481"/>
                  </a:lnTo>
                  <a:lnTo>
                    <a:pt x="769" y="513"/>
                  </a:lnTo>
                  <a:lnTo>
                    <a:pt x="796" y="545"/>
                  </a:lnTo>
                  <a:lnTo>
                    <a:pt x="822" y="578"/>
                  </a:lnTo>
                  <a:lnTo>
                    <a:pt x="847" y="612"/>
                  </a:lnTo>
                  <a:lnTo>
                    <a:pt x="871" y="647"/>
                  </a:lnTo>
                  <a:lnTo>
                    <a:pt x="895" y="681"/>
                  </a:lnTo>
                  <a:lnTo>
                    <a:pt x="917" y="717"/>
                  </a:lnTo>
                  <a:lnTo>
                    <a:pt x="939" y="754"/>
                  </a:lnTo>
                  <a:lnTo>
                    <a:pt x="959" y="791"/>
                  </a:lnTo>
                  <a:lnTo>
                    <a:pt x="979" y="828"/>
                  </a:lnTo>
                  <a:lnTo>
                    <a:pt x="997" y="866"/>
                  </a:lnTo>
                  <a:lnTo>
                    <a:pt x="1026" y="938"/>
                  </a:lnTo>
                  <a:lnTo>
                    <a:pt x="1053" y="1015"/>
                  </a:lnTo>
                  <a:lnTo>
                    <a:pt x="1075" y="1096"/>
                  </a:lnTo>
                  <a:lnTo>
                    <a:pt x="1095" y="1180"/>
                  </a:lnTo>
                  <a:lnTo>
                    <a:pt x="1110" y="1267"/>
                  </a:lnTo>
                  <a:lnTo>
                    <a:pt x="1121" y="1356"/>
                  </a:lnTo>
                  <a:lnTo>
                    <a:pt x="1130" y="1446"/>
                  </a:lnTo>
                  <a:lnTo>
                    <a:pt x="1134" y="1536"/>
                  </a:lnTo>
                  <a:lnTo>
                    <a:pt x="1134" y="1626"/>
                  </a:lnTo>
                  <a:lnTo>
                    <a:pt x="1131" y="1716"/>
                  </a:lnTo>
                  <a:lnTo>
                    <a:pt x="1122" y="1802"/>
                  </a:lnTo>
                  <a:lnTo>
                    <a:pt x="1111" y="1886"/>
                  </a:lnTo>
                  <a:lnTo>
                    <a:pt x="1096" y="1967"/>
                  </a:lnTo>
                  <a:lnTo>
                    <a:pt x="1076" y="2044"/>
                  </a:lnTo>
                  <a:lnTo>
                    <a:pt x="1053" y="2115"/>
                  </a:lnTo>
                  <a:lnTo>
                    <a:pt x="1025" y="2180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77" name="Freeform 385"/>
            <p:cNvSpPr>
              <a:spLocks/>
            </p:cNvSpPr>
            <p:nvPr/>
          </p:nvSpPr>
          <p:spPr bwMode="auto">
            <a:xfrm>
              <a:off x="3378" y="3082"/>
              <a:ext cx="207" cy="202"/>
            </a:xfrm>
            <a:custGeom>
              <a:avLst/>
              <a:gdLst/>
              <a:ahLst/>
              <a:cxnLst>
                <a:cxn ang="0">
                  <a:pos x="0" y="1625"/>
                </a:cxn>
                <a:cxn ang="0">
                  <a:pos x="3650" y="0"/>
                </a:cxn>
                <a:cxn ang="0">
                  <a:pos x="4569" y="1997"/>
                </a:cxn>
                <a:cxn ang="0">
                  <a:pos x="873" y="3641"/>
                </a:cxn>
                <a:cxn ang="0">
                  <a:pos x="0" y="1625"/>
                </a:cxn>
              </a:cxnLst>
              <a:rect l="0" t="0" r="r" b="b"/>
              <a:pathLst>
                <a:path w="4569" h="3641">
                  <a:moveTo>
                    <a:pt x="0" y="1625"/>
                  </a:moveTo>
                  <a:lnTo>
                    <a:pt x="3650" y="0"/>
                  </a:lnTo>
                  <a:lnTo>
                    <a:pt x="4569" y="1997"/>
                  </a:lnTo>
                  <a:lnTo>
                    <a:pt x="873" y="3641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78" name="Freeform 386"/>
            <p:cNvSpPr>
              <a:spLocks/>
            </p:cNvSpPr>
            <p:nvPr/>
          </p:nvSpPr>
          <p:spPr bwMode="auto">
            <a:xfrm>
              <a:off x="3360" y="3024"/>
              <a:ext cx="271" cy="393"/>
            </a:xfrm>
            <a:custGeom>
              <a:avLst/>
              <a:gdLst/>
              <a:ahLst/>
              <a:cxnLst>
                <a:cxn ang="0">
                  <a:pos x="2497" y="7056"/>
                </a:cxn>
                <a:cxn ang="0">
                  <a:pos x="5894" y="5432"/>
                </a:cxn>
                <a:cxn ang="0">
                  <a:pos x="5912" y="5421"/>
                </a:cxn>
                <a:cxn ang="0">
                  <a:pos x="5928" y="5406"/>
                </a:cxn>
                <a:cxn ang="0">
                  <a:pos x="5941" y="5388"/>
                </a:cxn>
                <a:cxn ang="0">
                  <a:pos x="5950" y="5368"/>
                </a:cxn>
                <a:cxn ang="0">
                  <a:pos x="5955" y="5347"/>
                </a:cxn>
                <a:cxn ang="0">
                  <a:pos x="5957" y="5325"/>
                </a:cxn>
                <a:cxn ang="0">
                  <a:pos x="5955" y="5303"/>
                </a:cxn>
                <a:cxn ang="0">
                  <a:pos x="5948" y="5282"/>
                </a:cxn>
                <a:cxn ang="0">
                  <a:pos x="3503" y="64"/>
                </a:cxn>
                <a:cxn ang="0">
                  <a:pos x="3492" y="46"/>
                </a:cxn>
                <a:cxn ang="0">
                  <a:pos x="3477" y="31"/>
                </a:cxn>
                <a:cxn ang="0">
                  <a:pos x="3460" y="18"/>
                </a:cxn>
                <a:cxn ang="0">
                  <a:pos x="3441" y="8"/>
                </a:cxn>
                <a:cxn ang="0">
                  <a:pos x="3420" y="2"/>
                </a:cxn>
                <a:cxn ang="0">
                  <a:pos x="3399" y="0"/>
                </a:cxn>
                <a:cxn ang="0">
                  <a:pos x="3377" y="2"/>
                </a:cxn>
                <a:cxn ang="0">
                  <a:pos x="3357" y="8"/>
                </a:cxn>
                <a:cxn ang="0">
                  <a:pos x="63" y="1486"/>
                </a:cxn>
                <a:cxn ang="0">
                  <a:pos x="45" y="1497"/>
                </a:cxn>
                <a:cxn ang="0">
                  <a:pos x="30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3" y="1615"/>
                </a:cxn>
                <a:cxn ang="0">
                  <a:pos x="9" y="1636"/>
                </a:cxn>
                <a:cxn ang="0">
                  <a:pos x="2351" y="6999"/>
                </a:cxn>
                <a:cxn ang="0">
                  <a:pos x="2362" y="7018"/>
                </a:cxn>
                <a:cxn ang="0">
                  <a:pos x="2377" y="7034"/>
                </a:cxn>
                <a:cxn ang="0">
                  <a:pos x="2394" y="7048"/>
                </a:cxn>
                <a:cxn ang="0">
                  <a:pos x="2413" y="7057"/>
                </a:cxn>
                <a:cxn ang="0">
                  <a:pos x="2434" y="7063"/>
                </a:cxn>
                <a:cxn ang="0">
                  <a:pos x="2455" y="7065"/>
                </a:cxn>
                <a:cxn ang="0">
                  <a:pos x="2477" y="7063"/>
                </a:cxn>
                <a:cxn ang="0">
                  <a:pos x="2497" y="7056"/>
                </a:cxn>
              </a:cxnLst>
              <a:rect l="0" t="0" r="r" b="b"/>
              <a:pathLst>
                <a:path w="5957" h="7065">
                  <a:moveTo>
                    <a:pt x="2497" y="7056"/>
                  </a:moveTo>
                  <a:lnTo>
                    <a:pt x="5894" y="5432"/>
                  </a:lnTo>
                  <a:lnTo>
                    <a:pt x="5912" y="5421"/>
                  </a:lnTo>
                  <a:lnTo>
                    <a:pt x="5928" y="5406"/>
                  </a:lnTo>
                  <a:lnTo>
                    <a:pt x="5941" y="5388"/>
                  </a:lnTo>
                  <a:lnTo>
                    <a:pt x="5950" y="5368"/>
                  </a:lnTo>
                  <a:lnTo>
                    <a:pt x="5955" y="5347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4"/>
                  </a:lnTo>
                  <a:lnTo>
                    <a:pt x="3492" y="46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8"/>
                  </a:lnTo>
                  <a:lnTo>
                    <a:pt x="3420" y="2"/>
                  </a:lnTo>
                  <a:lnTo>
                    <a:pt x="3399" y="0"/>
                  </a:lnTo>
                  <a:lnTo>
                    <a:pt x="3377" y="2"/>
                  </a:lnTo>
                  <a:lnTo>
                    <a:pt x="3357" y="8"/>
                  </a:lnTo>
                  <a:lnTo>
                    <a:pt x="63" y="1486"/>
                  </a:lnTo>
                  <a:lnTo>
                    <a:pt x="45" y="1497"/>
                  </a:lnTo>
                  <a:lnTo>
                    <a:pt x="30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5"/>
                  </a:lnTo>
                  <a:lnTo>
                    <a:pt x="9" y="1636"/>
                  </a:lnTo>
                  <a:lnTo>
                    <a:pt x="2351" y="6999"/>
                  </a:lnTo>
                  <a:lnTo>
                    <a:pt x="2362" y="7018"/>
                  </a:lnTo>
                  <a:lnTo>
                    <a:pt x="2377" y="7034"/>
                  </a:lnTo>
                  <a:lnTo>
                    <a:pt x="2394" y="7048"/>
                  </a:lnTo>
                  <a:lnTo>
                    <a:pt x="2413" y="7057"/>
                  </a:lnTo>
                  <a:lnTo>
                    <a:pt x="2434" y="7063"/>
                  </a:lnTo>
                  <a:lnTo>
                    <a:pt x="2455" y="7065"/>
                  </a:lnTo>
                  <a:lnTo>
                    <a:pt x="2477" y="7063"/>
                  </a:lnTo>
                  <a:lnTo>
                    <a:pt x="2497" y="705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79" name="Freeform 387"/>
            <p:cNvSpPr>
              <a:spLocks/>
            </p:cNvSpPr>
            <p:nvPr/>
          </p:nvSpPr>
          <p:spPr bwMode="auto">
            <a:xfrm>
              <a:off x="3360" y="3024"/>
              <a:ext cx="162" cy="99"/>
            </a:xfrm>
            <a:custGeom>
              <a:avLst/>
              <a:gdLst/>
              <a:ahLst/>
              <a:cxnLst>
                <a:cxn ang="0">
                  <a:pos x="3562" y="183"/>
                </a:cxn>
                <a:cxn ang="0">
                  <a:pos x="3502" y="64"/>
                </a:cxn>
                <a:cxn ang="0">
                  <a:pos x="3491" y="46"/>
                </a:cxn>
                <a:cxn ang="0">
                  <a:pos x="3476" y="31"/>
                </a:cxn>
                <a:cxn ang="0">
                  <a:pos x="3459" y="18"/>
                </a:cxn>
                <a:cxn ang="0">
                  <a:pos x="3440" y="8"/>
                </a:cxn>
                <a:cxn ang="0">
                  <a:pos x="3418" y="2"/>
                </a:cxn>
                <a:cxn ang="0">
                  <a:pos x="3397" y="0"/>
                </a:cxn>
                <a:cxn ang="0">
                  <a:pos x="3376" y="2"/>
                </a:cxn>
                <a:cxn ang="0">
                  <a:pos x="3356" y="8"/>
                </a:cxn>
                <a:cxn ang="0">
                  <a:pos x="62" y="1486"/>
                </a:cxn>
                <a:cxn ang="0">
                  <a:pos x="44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2" y="1615"/>
                </a:cxn>
                <a:cxn ang="0">
                  <a:pos x="8" y="1636"/>
                </a:cxn>
                <a:cxn ang="0">
                  <a:pos x="68" y="1773"/>
                </a:cxn>
                <a:cxn ang="0">
                  <a:pos x="3562" y="183"/>
                </a:cxn>
              </a:cxnLst>
              <a:rect l="0" t="0" r="r" b="b"/>
              <a:pathLst>
                <a:path w="3562" h="1773">
                  <a:moveTo>
                    <a:pt x="3562" y="1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68" y="1773"/>
                  </a:lnTo>
                  <a:lnTo>
                    <a:pt x="3562" y="183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80" name="Freeform 388"/>
            <p:cNvSpPr>
              <a:spLocks/>
            </p:cNvSpPr>
            <p:nvPr/>
          </p:nvSpPr>
          <p:spPr bwMode="auto">
            <a:xfrm>
              <a:off x="3360" y="3024"/>
              <a:ext cx="161" cy="97"/>
            </a:xfrm>
            <a:custGeom>
              <a:avLst/>
              <a:gdLst/>
              <a:ahLst/>
              <a:cxnLst>
                <a:cxn ang="0">
                  <a:pos x="3545" y="153"/>
                </a:cxn>
                <a:cxn ang="0">
                  <a:pos x="3538" y="137"/>
                </a:cxn>
                <a:cxn ang="0">
                  <a:pos x="3529" y="120"/>
                </a:cxn>
                <a:cxn ang="0">
                  <a:pos x="3514" y="90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4" y="1648"/>
                </a:cxn>
                <a:cxn ang="0">
                  <a:pos x="21" y="1665"/>
                </a:cxn>
                <a:cxn ang="0">
                  <a:pos x="31" y="1685"/>
                </a:cxn>
                <a:cxn ang="0">
                  <a:pos x="46" y="1719"/>
                </a:cxn>
                <a:cxn ang="0">
                  <a:pos x="162" y="1700"/>
                </a:cxn>
                <a:cxn ang="0">
                  <a:pos x="348" y="1616"/>
                </a:cxn>
                <a:cxn ang="0">
                  <a:pos x="508" y="1543"/>
                </a:cxn>
                <a:cxn ang="0">
                  <a:pos x="648" y="1480"/>
                </a:cxn>
                <a:cxn ang="0">
                  <a:pos x="776" y="1422"/>
                </a:cxn>
                <a:cxn ang="0">
                  <a:pos x="898" y="1367"/>
                </a:cxn>
                <a:cxn ang="0">
                  <a:pos x="1021" y="1311"/>
                </a:cxn>
                <a:cxn ang="0">
                  <a:pos x="1153" y="1251"/>
                </a:cxn>
                <a:cxn ang="0">
                  <a:pos x="1299" y="1186"/>
                </a:cxn>
                <a:cxn ang="0">
                  <a:pos x="1466" y="1110"/>
                </a:cxn>
                <a:cxn ang="0">
                  <a:pos x="1662" y="1020"/>
                </a:cxn>
                <a:cxn ang="0">
                  <a:pos x="1892" y="916"/>
                </a:cxn>
                <a:cxn ang="0">
                  <a:pos x="2166" y="792"/>
                </a:cxn>
                <a:cxn ang="0">
                  <a:pos x="2488" y="646"/>
                </a:cxn>
                <a:cxn ang="0">
                  <a:pos x="2864" y="474"/>
                </a:cxn>
                <a:cxn ang="0">
                  <a:pos x="3304" y="275"/>
                </a:cxn>
              </a:cxnLst>
              <a:rect l="0" t="0" r="r" b="b"/>
              <a:pathLst>
                <a:path w="3550" h="1748">
                  <a:moveTo>
                    <a:pt x="3550" y="163"/>
                  </a:moveTo>
                  <a:lnTo>
                    <a:pt x="3545" y="153"/>
                  </a:lnTo>
                  <a:lnTo>
                    <a:pt x="3541" y="144"/>
                  </a:lnTo>
                  <a:lnTo>
                    <a:pt x="3538" y="137"/>
                  </a:lnTo>
                  <a:lnTo>
                    <a:pt x="3533" y="130"/>
                  </a:lnTo>
                  <a:lnTo>
                    <a:pt x="3529" y="120"/>
                  </a:lnTo>
                  <a:lnTo>
                    <a:pt x="3523" y="108"/>
                  </a:lnTo>
                  <a:lnTo>
                    <a:pt x="3514" y="90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1" y="1665"/>
                  </a:lnTo>
                  <a:lnTo>
                    <a:pt x="26" y="1673"/>
                  </a:lnTo>
                  <a:lnTo>
                    <a:pt x="31" y="1685"/>
                  </a:lnTo>
                  <a:lnTo>
                    <a:pt x="37" y="1699"/>
                  </a:lnTo>
                  <a:lnTo>
                    <a:pt x="46" y="1719"/>
                  </a:lnTo>
                  <a:lnTo>
                    <a:pt x="57" y="1748"/>
                  </a:lnTo>
                  <a:lnTo>
                    <a:pt x="162" y="1700"/>
                  </a:lnTo>
                  <a:lnTo>
                    <a:pt x="259" y="1656"/>
                  </a:lnTo>
                  <a:lnTo>
                    <a:pt x="348" y="1616"/>
                  </a:lnTo>
                  <a:lnTo>
                    <a:pt x="430" y="1579"/>
                  </a:lnTo>
                  <a:lnTo>
                    <a:pt x="508" y="1543"/>
                  </a:lnTo>
                  <a:lnTo>
                    <a:pt x="579" y="1511"/>
                  </a:lnTo>
                  <a:lnTo>
                    <a:pt x="648" y="1480"/>
                  </a:lnTo>
                  <a:lnTo>
                    <a:pt x="713" y="1451"/>
                  </a:lnTo>
                  <a:lnTo>
                    <a:pt x="776" y="1422"/>
                  </a:lnTo>
                  <a:lnTo>
                    <a:pt x="837" y="1395"/>
                  </a:lnTo>
                  <a:lnTo>
                    <a:pt x="898" y="1367"/>
                  </a:lnTo>
                  <a:lnTo>
                    <a:pt x="959" y="1340"/>
                  </a:lnTo>
                  <a:lnTo>
                    <a:pt x="1021" y="1311"/>
                  </a:lnTo>
                  <a:lnTo>
                    <a:pt x="1085" y="1282"/>
                  </a:lnTo>
                  <a:lnTo>
                    <a:pt x="1153" y="1251"/>
                  </a:lnTo>
                  <a:lnTo>
                    <a:pt x="1223" y="1220"/>
                  </a:lnTo>
                  <a:lnTo>
                    <a:pt x="1299" y="1186"/>
                  </a:lnTo>
                  <a:lnTo>
                    <a:pt x="1379" y="1149"/>
                  </a:lnTo>
                  <a:lnTo>
                    <a:pt x="1466" y="1110"/>
                  </a:lnTo>
                  <a:lnTo>
                    <a:pt x="1560" y="1067"/>
                  </a:lnTo>
                  <a:lnTo>
                    <a:pt x="1662" y="1020"/>
                  </a:lnTo>
                  <a:lnTo>
                    <a:pt x="1772" y="971"/>
                  </a:lnTo>
                  <a:lnTo>
                    <a:pt x="1892" y="916"/>
                  </a:lnTo>
                  <a:lnTo>
                    <a:pt x="2024" y="857"/>
                  </a:lnTo>
                  <a:lnTo>
                    <a:pt x="2166" y="792"/>
                  </a:lnTo>
                  <a:lnTo>
                    <a:pt x="2320" y="722"/>
                  </a:lnTo>
                  <a:lnTo>
                    <a:pt x="2488" y="646"/>
                  </a:lnTo>
                  <a:lnTo>
                    <a:pt x="2668" y="564"/>
                  </a:lnTo>
                  <a:lnTo>
                    <a:pt x="2864" y="474"/>
                  </a:lnTo>
                  <a:lnTo>
                    <a:pt x="3075" y="378"/>
                  </a:lnTo>
                  <a:lnTo>
                    <a:pt x="3304" y="275"/>
                  </a:lnTo>
                  <a:lnTo>
                    <a:pt x="3550" y="163"/>
                  </a:lnTo>
                  <a:close/>
                </a:path>
              </a:pathLst>
            </a:custGeom>
            <a:solidFill>
              <a:srgbClr val="BFC7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81" name="Freeform 389"/>
            <p:cNvSpPr>
              <a:spLocks/>
            </p:cNvSpPr>
            <p:nvPr/>
          </p:nvSpPr>
          <p:spPr bwMode="auto">
            <a:xfrm>
              <a:off x="3360" y="3024"/>
              <a:ext cx="161" cy="96"/>
            </a:xfrm>
            <a:custGeom>
              <a:avLst/>
              <a:gdLst/>
              <a:ahLst/>
              <a:cxnLst>
                <a:cxn ang="0">
                  <a:pos x="3534" y="135"/>
                </a:cxn>
                <a:cxn ang="0">
                  <a:pos x="3529" y="123"/>
                </a:cxn>
                <a:cxn ang="0">
                  <a:pos x="3523" y="110"/>
                </a:cxn>
                <a:cxn ang="0">
                  <a:pos x="3511" y="84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3" y="1646"/>
                </a:cxn>
                <a:cxn ang="0">
                  <a:pos x="19" y="1658"/>
                </a:cxn>
                <a:cxn ang="0">
                  <a:pos x="26" y="1674"/>
                </a:cxn>
                <a:cxn ang="0">
                  <a:pos x="37" y="1702"/>
                </a:cxn>
                <a:cxn ang="0">
                  <a:pos x="151" y="1676"/>
                </a:cxn>
                <a:cxn ang="0">
                  <a:pos x="337" y="1592"/>
                </a:cxn>
                <a:cxn ang="0">
                  <a:pos x="497" y="1520"/>
                </a:cxn>
                <a:cxn ang="0">
                  <a:pos x="637" y="1457"/>
                </a:cxn>
                <a:cxn ang="0">
                  <a:pos x="765" y="1399"/>
                </a:cxn>
                <a:cxn ang="0">
                  <a:pos x="886" y="1344"/>
                </a:cxn>
                <a:cxn ang="0">
                  <a:pos x="1010" y="1288"/>
                </a:cxn>
                <a:cxn ang="0">
                  <a:pos x="1141" y="1229"/>
                </a:cxn>
                <a:cxn ang="0">
                  <a:pos x="1287" y="1163"/>
                </a:cxn>
                <a:cxn ang="0">
                  <a:pos x="1455" y="1087"/>
                </a:cxn>
                <a:cxn ang="0">
                  <a:pos x="1650" y="998"/>
                </a:cxn>
                <a:cxn ang="0">
                  <a:pos x="1881" y="894"/>
                </a:cxn>
                <a:cxn ang="0">
                  <a:pos x="2154" y="771"/>
                </a:cxn>
                <a:cxn ang="0">
                  <a:pos x="2477" y="625"/>
                </a:cxn>
                <a:cxn ang="0">
                  <a:pos x="2853" y="453"/>
                </a:cxn>
                <a:cxn ang="0">
                  <a:pos x="3293" y="254"/>
                </a:cxn>
              </a:cxnLst>
              <a:rect l="0" t="0" r="r" b="b"/>
              <a:pathLst>
                <a:path w="3539" h="1724">
                  <a:moveTo>
                    <a:pt x="3539" y="143"/>
                  </a:moveTo>
                  <a:lnTo>
                    <a:pt x="3534" y="135"/>
                  </a:lnTo>
                  <a:lnTo>
                    <a:pt x="3531" y="129"/>
                  </a:lnTo>
                  <a:lnTo>
                    <a:pt x="3529" y="123"/>
                  </a:lnTo>
                  <a:lnTo>
                    <a:pt x="3526" y="117"/>
                  </a:lnTo>
                  <a:lnTo>
                    <a:pt x="3523" y="110"/>
                  </a:lnTo>
                  <a:lnTo>
                    <a:pt x="3518" y="99"/>
                  </a:lnTo>
                  <a:lnTo>
                    <a:pt x="3511" y="84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6"/>
                  </a:lnTo>
                  <a:lnTo>
                    <a:pt x="16" y="1652"/>
                  </a:lnTo>
                  <a:lnTo>
                    <a:pt x="19" y="1658"/>
                  </a:lnTo>
                  <a:lnTo>
                    <a:pt x="22" y="1666"/>
                  </a:lnTo>
                  <a:lnTo>
                    <a:pt x="26" y="1674"/>
                  </a:lnTo>
                  <a:lnTo>
                    <a:pt x="31" y="1686"/>
                  </a:lnTo>
                  <a:lnTo>
                    <a:pt x="37" y="1702"/>
                  </a:lnTo>
                  <a:lnTo>
                    <a:pt x="46" y="1724"/>
                  </a:lnTo>
                  <a:lnTo>
                    <a:pt x="151" y="1676"/>
                  </a:lnTo>
                  <a:lnTo>
                    <a:pt x="248" y="1633"/>
                  </a:lnTo>
                  <a:lnTo>
                    <a:pt x="337" y="1592"/>
                  </a:lnTo>
                  <a:lnTo>
                    <a:pt x="419" y="1555"/>
                  </a:lnTo>
                  <a:lnTo>
                    <a:pt x="497" y="1520"/>
                  </a:lnTo>
                  <a:lnTo>
                    <a:pt x="568" y="1488"/>
                  </a:lnTo>
                  <a:lnTo>
                    <a:pt x="637" y="1457"/>
                  </a:lnTo>
                  <a:lnTo>
                    <a:pt x="702" y="1427"/>
                  </a:lnTo>
                  <a:lnTo>
                    <a:pt x="765" y="1399"/>
                  </a:lnTo>
                  <a:lnTo>
                    <a:pt x="826" y="1372"/>
                  </a:lnTo>
                  <a:lnTo>
                    <a:pt x="886" y="1344"/>
                  </a:lnTo>
                  <a:lnTo>
                    <a:pt x="948" y="1316"/>
                  </a:lnTo>
                  <a:lnTo>
                    <a:pt x="1010" y="1288"/>
                  </a:lnTo>
                  <a:lnTo>
                    <a:pt x="1074" y="1259"/>
                  </a:lnTo>
                  <a:lnTo>
                    <a:pt x="1141" y="1229"/>
                  </a:lnTo>
                  <a:lnTo>
                    <a:pt x="1212" y="1197"/>
                  </a:lnTo>
                  <a:lnTo>
                    <a:pt x="1287" y="1163"/>
                  </a:lnTo>
                  <a:lnTo>
                    <a:pt x="1368" y="1126"/>
                  </a:lnTo>
                  <a:lnTo>
                    <a:pt x="1455" y="1087"/>
                  </a:lnTo>
                  <a:lnTo>
                    <a:pt x="1548" y="1045"/>
                  </a:lnTo>
                  <a:lnTo>
                    <a:pt x="1650" y="998"/>
                  </a:lnTo>
                  <a:lnTo>
                    <a:pt x="1761" y="949"/>
                  </a:lnTo>
                  <a:lnTo>
                    <a:pt x="1881" y="894"/>
                  </a:lnTo>
                  <a:lnTo>
                    <a:pt x="2013" y="835"/>
                  </a:lnTo>
                  <a:lnTo>
                    <a:pt x="2154" y="771"/>
                  </a:lnTo>
                  <a:lnTo>
                    <a:pt x="2308" y="700"/>
                  </a:lnTo>
                  <a:lnTo>
                    <a:pt x="2477" y="625"/>
                  </a:lnTo>
                  <a:lnTo>
                    <a:pt x="2657" y="543"/>
                  </a:lnTo>
                  <a:lnTo>
                    <a:pt x="2853" y="453"/>
                  </a:lnTo>
                  <a:lnTo>
                    <a:pt x="3064" y="357"/>
                  </a:lnTo>
                  <a:lnTo>
                    <a:pt x="3293" y="254"/>
                  </a:lnTo>
                  <a:lnTo>
                    <a:pt x="3539" y="143"/>
                  </a:lnTo>
                  <a:close/>
                </a:path>
              </a:pathLst>
            </a:custGeom>
            <a:solidFill>
              <a:srgbClr val="C9D1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82" name="Freeform 390"/>
            <p:cNvSpPr>
              <a:spLocks/>
            </p:cNvSpPr>
            <p:nvPr/>
          </p:nvSpPr>
          <p:spPr bwMode="auto">
            <a:xfrm>
              <a:off x="3360" y="3024"/>
              <a:ext cx="160" cy="94"/>
            </a:xfrm>
            <a:custGeom>
              <a:avLst/>
              <a:gdLst/>
              <a:ahLst/>
              <a:cxnLst>
                <a:cxn ang="0">
                  <a:pos x="3522" y="112"/>
                </a:cxn>
                <a:cxn ang="0">
                  <a:pos x="3513" y="91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4" y="1648"/>
                </a:cxn>
                <a:cxn ang="0">
                  <a:pos x="25" y="1671"/>
                </a:cxn>
                <a:cxn ang="0">
                  <a:pos x="141" y="1651"/>
                </a:cxn>
                <a:cxn ang="0">
                  <a:pos x="326" y="1568"/>
                </a:cxn>
                <a:cxn ang="0">
                  <a:pos x="486" y="1496"/>
                </a:cxn>
                <a:cxn ang="0">
                  <a:pos x="626" y="1433"/>
                </a:cxn>
                <a:cxn ang="0">
                  <a:pos x="754" y="1375"/>
                </a:cxn>
                <a:cxn ang="0">
                  <a:pos x="875" y="1320"/>
                </a:cxn>
                <a:cxn ang="0">
                  <a:pos x="999" y="1264"/>
                </a:cxn>
                <a:cxn ang="0">
                  <a:pos x="1130" y="1205"/>
                </a:cxn>
                <a:cxn ang="0">
                  <a:pos x="1276" y="1140"/>
                </a:cxn>
                <a:cxn ang="0">
                  <a:pos x="1443" y="1064"/>
                </a:cxn>
                <a:cxn ang="0">
                  <a:pos x="1639" y="975"/>
                </a:cxn>
                <a:cxn ang="0">
                  <a:pos x="1870" y="872"/>
                </a:cxn>
                <a:cxn ang="0">
                  <a:pos x="2143" y="749"/>
                </a:cxn>
                <a:cxn ang="0">
                  <a:pos x="2464" y="603"/>
                </a:cxn>
                <a:cxn ang="0">
                  <a:pos x="2841" y="432"/>
                </a:cxn>
                <a:cxn ang="0">
                  <a:pos x="3281" y="234"/>
                </a:cxn>
              </a:cxnLst>
              <a:rect l="0" t="0" r="r" b="b"/>
              <a:pathLst>
                <a:path w="3526" h="1698">
                  <a:moveTo>
                    <a:pt x="3526" y="123"/>
                  </a:moveTo>
                  <a:lnTo>
                    <a:pt x="3522" y="112"/>
                  </a:lnTo>
                  <a:lnTo>
                    <a:pt x="3518" y="103"/>
                  </a:lnTo>
                  <a:lnTo>
                    <a:pt x="3513" y="9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5" y="1671"/>
                  </a:lnTo>
                  <a:lnTo>
                    <a:pt x="36" y="1698"/>
                  </a:lnTo>
                  <a:lnTo>
                    <a:pt x="141" y="1651"/>
                  </a:lnTo>
                  <a:lnTo>
                    <a:pt x="237" y="1608"/>
                  </a:lnTo>
                  <a:lnTo>
                    <a:pt x="326" y="1568"/>
                  </a:lnTo>
                  <a:lnTo>
                    <a:pt x="409" y="1530"/>
                  </a:lnTo>
                  <a:lnTo>
                    <a:pt x="486" y="1496"/>
                  </a:lnTo>
                  <a:lnTo>
                    <a:pt x="558" y="1463"/>
                  </a:lnTo>
                  <a:lnTo>
                    <a:pt x="626" y="1433"/>
                  </a:lnTo>
                  <a:lnTo>
                    <a:pt x="691" y="1403"/>
                  </a:lnTo>
                  <a:lnTo>
                    <a:pt x="754" y="1375"/>
                  </a:lnTo>
                  <a:lnTo>
                    <a:pt x="815" y="1347"/>
                  </a:lnTo>
                  <a:lnTo>
                    <a:pt x="875" y="1320"/>
                  </a:lnTo>
                  <a:lnTo>
                    <a:pt x="936" y="1292"/>
                  </a:lnTo>
                  <a:lnTo>
                    <a:pt x="999" y="1264"/>
                  </a:lnTo>
                  <a:lnTo>
                    <a:pt x="1063" y="1236"/>
                  </a:lnTo>
                  <a:lnTo>
                    <a:pt x="1130" y="1205"/>
                  </a:lnTo>
                  <a:lnTo>
                    <a:pt x="1201" y="1173"/>
                  </a:lnTo>
                  <a:lnTo>
                    <a:pt x="1276" y="1140"/>
                  </a:lnTo>
                  <a:lnTo>
                    <a:pt x="1357" y="1103"/>
                  </a:lnTo>
                  <a:lnTo>
                    <a:pt x="1443" y="1064"/>
                  </a:lnTo>
                  <a:lnTo>
                    <a:pt x="1537" y="1022"/>
                  </a:lnTo>
                  <a:lnTo>
                    <a:pt x="1639" y="975"/>
                  </a:lnTo>
                  <a:lnTo>
                    <a:pt x="1749" y="926"/>
                  </a:lnTo>
                  <a:lnTo>
                    <a:pt x="1870" y="872"/>
                  </a:lnTo>
                  <a:lnTo>
                    <a:pt x="2000" y="813"/>
                  </a:lnTo>
                  <a:lnTo>
                    <a:pt x="2143" y="749"/>
                  </a:lnTo>
                  <a:lnTo>
                    <a:pt x="2297" y="679"/>
                  </a:lnTo>
                  <a:lnTo>
                    <a:pt x="2464" y="603"/>
                  </a:lnTo>
                  <a:lnTo>
                    <a:pt x="2646" y="521"/>
                  </a:lnTo>
                  <a:lnTo>
                    <a:pt x="2841" y="432"/>
                  </a:lnTo>
                  <a:lnTo>
                    <a:pt x="3053" y="337"/>
                  </a:lnTo>
                  <a:lnTo>
                    <a:pt x="3281" y="234"/>
                  </a:lnTo>
                  <a:lnTo>
                    <a:pt x="3526" y="123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83" name="Freeform 391"/>
            <p:cNvSpPr>
              <a:spLocks/>
            </p:cNvSpPr>
            <p:nvPr/>
          </p:nvSpPr>
          <p:spPr bwMode="auto">
            <a:xfrm>
              <a:off x="3360" y="3024"/>
              <a:ext cx="160" cy="93"/>
            </a:xfrm>
            <a:custGeom>
              <a:avLst/>
              <a:gdLst/>
              <a:ahLst/>
              <a:cxnLst>
                <a:cxn ang="0">
                  <a:pos x="3513" y="96"/>
                </a:cxn>
                <a:cxn ang="0">
                  <a:pos x="3508" y="81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2" y="1644"/>
                </a:cxn>
                <a:cxn ang="0">
                  <a:pos x="18" y="1657"/>
                </a:cxn>
                <a:cxn ang="0">
                  <a:pos x="130" y="1627"/>
                </a:cxn>
                <a:cxn ang="0">
                  <a:pos x="315" y="1543"/>
                </a:cxn>
                <a:cxn ang="0">
                  <a:pos x="474" y="1472"/>
                </a:cxn>
                <a:cxn ang="0">
                  <a:pos x="615" y="1408"/>
                </a:cxn>
                <a:cxn ang="0">
                  <a:pos x="743" y="1352"/>
                </a:cxn>
                <a:cxn ang="0">
                  <a:pos x="864" y="1297"/>
                </a:cxn>
                <a:cxn ang="0">
                  <a:pos x="987" y="1241"/>
                </a:cxn>
                <a:cxn ang="0">
                  <a:pos x="1119" y="1182"/>
                </a:cxn>
                <a:cxn ang="0">
                  <a:pos x="1265" y="1116"/>
                </a:cxn>
                <a:cxn ang="0">
                  <a:pos x="1432" y="1042"/>
                </a:cxn>
                <a:cxn ang="0">
                  <a:pos x="1628" y="953"/>
                </a:cxn>
                <a:cxn ang="0">
                  <a:pos x="1859" y="850"/>
                </a:cxn>
                <a:cxn ang="0">
                  <a:pos x="2132" y="726"/>
                </a:cxn>
                <a:cxn ang="0">
                  <a:pos x="2453" y="582"/>
                </a:cxn>
                <a:cxn ang="0">
                  <a:pos x="2830" y="412"/>
                </a:cxn>
                <a:cxn ang="0">
                  <a:pos x="3269" y="214"/>
                </a:cxn>
              </a:cxnLst>
              <a:rect l="0" t="0" r="r" b="b"/>
              <a:pathLst>
                <a:path w="3515" h="1674">
                  <a:moveTo>
                    <a:pt x="3515" y="103"/>
                  </a:moveTo>
                  <a:lnTo>
                    <a:pt x="3513" y="96"/>
                  </a:lnTo>
                  <a:lnTo>
                    <a:pt x="3511" y="91"/>
                  </a:lnTo>
                  <a:lnTo>
                    <a:pt x="3508" y="8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2" y="1644"/>
                  </a:lnTo>
                  <a:lnTo>
                    <a:pt x="15" y="1649"/>
                  </a:lnTo>
                  <a:lnTo>
                    <a:pt x="18" y="1657"/>
                  </a:lnTo>
                  <a:lnTo>
                    <a:pt x="25" y="1674"/>
                  </a:lnTo>
                  <a:lnTo>
                    <a:pt x="130" y="1627"/>
                  </a:lnTo>
                  <a:lnTo>
                    <a:pt x="225" y="1583"/>
                  </a:lnTo>
                  <a:lnTo>
                    <a:pt x="315" y="1543"/>
                  </a:lnTo>
                  <a:lnTo>
                    <a:pt x="398" y="1506"/>
                  </a:lnTo>
                  <a:lnTo>
                    <a:pt x="474" y="1472"/>
                  </a:lnTo>
                  <a:lnTo>
                    <a:pt x="547" y="1439"/>
                  </a:lnTo>
                  <a:lnTo>
                    <a:pt x="615" y="1408"/>
                  </a:lnTo>
                  <a:lnTo>
                    <a:pt x="679" y="1379"/>
                  </a:lnTo>
                  <a:lnTo>
                    <a:pt x="743" y="1352"/>
                  </a:lnTo>
                  <a:lnTo>
                    <a:pt x="804" y="1324"/>
                  </a:lnTo>
                  <a:lnTo>
                    <a:pt x="864" y="1297"/>
                  </a:lnTo>
                  <a:lnTo>
                    <a:pt x="925" y="1269"/>
                  </a:lnTo>
                  <a:lnTo>
                    <a:pt x="987" y="1241"/>
                  </a:lnTo>
                  <a:lnTo>
                    <a:pt x="1052" y="1212"/>
                  </a:lnTo>
                  <a:lnTo>
                    <a:pt x="1119" y="1182"/>
                  </a:lnTo>
                  <a:lnTo>
                    <a:pt x="1189" y="1150"/>
                  </a:lnTo>
                  <a:lnTo>
                    <a:pt x="1265" y="1116"/>
                  </a:lnTo>
                  <a:lnTo>
                    <a:pt x="1345" y="1081"/>
                  </a:lnTo>
                  <a:lnTo>
                    <a:pt x="1432" y="1042"/>
                  </a:lnTo>
                  <a:lnTo>
                    <a:pt x="1526" y="999"/>
                  </a:lnTo>
                  <a:lnTo>
                    <a:pt x="1628" y="953"/>
                  </a:lnTo>
                  <a:lnTo>
                    <a:pt x="1738" y="903"/>
                  </a:lnTo>
                  <a:lnTo>
                    <a:pt x="1859" y="850"/>
                  </a:lnTo>
                  <a:lnTo>
                    <a:pt x="1989" y="791"/>
                  </a:lnTo>
                  <a:lnTo>
                    <a:pt x="2132" y="726"/>
                  </a:lnTo>
                  <a:lnTo>
                    <a:pt x="2286" y="657"/>
                  </a:lnTo>
                  <a:lnTo>
                    <a:pt x="2453" y="582"/>
                  </a:lnTo>
                  <a:lnTo>
                    <a:pt x="2635" y="500"/>
                  </a:lnTo>
                  <a:lnTo>
                    <a:pt x="2830" y="412"/>
                  </a:lnTo>
                  <a:lnTo>
                    <a:pt x="3042" y="316"/>
                  </a:lnTo>
                  <a:lnTo>
                    <a:pt x="3269" y="214"/>
                  </a:lnTo>
                  <a:lnTo>
                    <a:pt x="3515" y="103"/>
                  </a:lnTo>
                  <a:close/>
                </a:path>
              </a:pathLst>
            </a:custGeom>
            <a:solidFill>
              <a:srgbClr val="D6DED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84" name="Freeform 392"/>
            <p:cNvSpPr>
              <a:spLocks/>
            </p:cNvSpPr>
            <p:nvPr/>
          </p:nvSpPr>
          <p:spPr bwMode="auto">
            <a:xfrm>
              <a:off x="3360" y="3024"/>
              <a:ext cx="159" cy="92"/>
            </a:xfrm>
            <a:custGeom>
              <a:avLst/>
              <a:gdLst/>
              <a:ahLst/>
              <a:cxnLst>
                <a:cxn ang="0">
                  <a:pos x="3503" y="83"/>
                </a:cxn>
                <a:cxn ang="0">
                  <a:pos x="3502" y="64"/>
                </a:cxn>
                <a:cxn ang="0">
                  <a:pos x="3491" y="46"/>
                </a:cxn>
                <a:cxn ang="0">
                  <a:pos x="3476" y="31"/>
                </a:cxn>
                <a:cxn ang="0">
                  <a:pos x="3459" y="18"/>
                </a:cxn>
                <a:cxn ang="0">
                  <a:pos x="3440" y="8"/>
                </a:cxn>
                <a:cxn ang="0">
                  <a:pos x="3418" y="2"/>
                </a:cxn>
                <a:cxn ang="0">
                  <a:pos x="3397" y="0"/>
                </a:cxn>
                <a:cxn ang="0">
                  <a:pos x="3376" y="2"/>
                </a:cxn>
                <a:cxn ang="0">
                  <a:pos x="3356" y="8"/>
                </a:cxn>
                <a:cxn ang="0">
                  <a:pos x="62" y="1486"/>
                </a:cxn>
                <a:cxn ang="0">
                  <a:pos x="44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2" y="1615"/>
                </a:cxn>
                <a:cxn ang="0">
                  <a:pos x="8" y="1636"/>
                </a:cxn>
                <a:cxn ang="0">
                  <a:pos x="13" y="1649"/>
                </a:cxn>
                <a:cxn ang="0">
                  <a:pos x="3503" y="83"/>
                </a:cxn>
              </a:cxnLst>
              <a:rect l="0" t="0" r="r" b="b"/>
              <a:pathLst>
                <a:path w="3503" h="1649">
                  <a:moveTo>
                    <a:pt x="3503" y="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9"/>
                  </a:lnTo>
                  <a:lnTo>
                    <a:pt x="3503" y="83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85" name="Freeform 393"/>
            <p:cNvSpPr>
              <a:spLocks/>
            </p:cNvSpPr>
            <p:nvPr/>
          </p:nvSpPr>
          <p:spPr bwMode="auto">
            <a:xfrm>
              <a:off x="3533" y="3064"/>
              <a:ext cx="2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6" y="2"/>
                </a:cxn>
                <a:cxn ang="0">
                  <a:pos x="22" y="7"/>
                </a:cxn>
                <a:cxn ang="0">
                  <a:pos x="26" y="13"/>
                </a:cxn>
                <a:cxn ang="0">
                  <a:pos x="28" y="21"/>
                </a:cxn>
                <a:cxn ang="0">
                  <a:pos x="27" y="29"/>
                </a:cxn>
                <a:cxn ang="0">
                  <a:pos x="23" y="35"/>
                </a:cxn>
                <a:cxn ang="0">
                  <a:pos x="16" y="40"/>
                </a:cxn>
                <a:cxn ang="0">
                  <a:pos x="0" y="2"/>
                </a:cxn>
              </a:cxnLst>
              <a:rect l="0" t="0" r="r" b="b"/>
              <a:pathLst>
                <a:path w="28" h="40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7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86" name="Freeform 394"/>
            <p:cNvSpPr>
              <a:spLocks/>
            </p:cNvSpPr>
            <p:nvPr/>
          </p:nvSpPr>
          <p:spPr bwMode="auto">
            <a:xfrm>
              <a:off x="3374" y="3064"/>
              <a:ext cx="160" cy="90"/>
            </a:xfrm>
            <a:custGeom>
              <a:avLst/>
              <a:gdLst/>
              <a:ahLst/>
              <a:cxnLst>
                <a:cxn ang="0">
                  <a:pos x="8" y="1596"/>
                </a:cxn>
                <a:cxn ang="0">
                  <a:pos x="0" y="1577"/>
                </a:cxn>
                <a:cxn ang="0">
                  <a:pos x="3513" y="0"/>
                </a:cxn>
                <a:cxn ang="0">
                  <a:pos x="3529" y="38"/>
                </a:cxn>
                <a:cxn ang="0">
                  <a:pos x="16" y="1614"/>
                </a:cxn>
                <a:cxn ang="0">
                  <a:pos x="8" y="1596"/>
                </a:cxn>
              </a:cxnLst>
              <a:rect l="0" t="0" r="r" b="b"/>
              <a:pathLst>
                <a:path w="3529" h="1614">
                  <a:moveTo>
                    <a:pt x="8" y="1596"/>
                  </a:moveTo>
                  <a:lnTo>
                    <a:pt x="0" y="1577"/>
                  </a:lnTo>
                  <a:lnTo>
                    <a:pt x="3513" y="0"/>
                  </a:lnTo>
                  <a:lnTo>
                    <a:pt x="3529" y="38"/>
                  </a:lnTo>
                  <a:lnTo>
                    <a:pt x="16" y="1614"/>
                  </a:lnTo>
                  <a:lnTo>
                    <a:pt x="8" y="1596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87" name="Freeform 395"/>
            <p:cNvSpPr>
              <a:spLocks/>
            </p:cNvSpPr>
            <p:nvPr/>
          </p:nvSpPr>
          <p:spPr bwMode="auto">
            <a:xfrm>
              <a:off x="3373" y="3152"/>
              <a:ext cx="1" cy="2"/>
            </a:xfrm>
            <a:custGeom>
              <a:avLst/>
              <a:gdLst/>
              <a:ahLst/>
              <a:cxnLst>
                <a:cxn ang="0">
                  <a:pos x="28" y="37"/>
                </a:cxn>
                <a:cxn ang="0">
                  <a:pos x="19" y="40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1" y="11"/>
                </a:cxn>
                <a:cxn ang="0">
                  <a:pos x="5" y="5"/>
                </a:cxn>
                <a:cxn ang="0">
                  <a:pos x="12" y="0"/>
                </a:cxn>
                <a:cxn ang="0">
                  <a:pos x="28" y="37"/>
                </a:cxn>
              </a:cxnLst>
              <a:rect l="0" t="0" r="r" b="b"/>
              <a:pathLst>
                <a:path w="28" h="40">
                  <a:moveTo>
                    <a:pt x="28" y="37"/>
                  </a:moveTo>
                  <a:lnTo>
                    <a:pt x="19" y="40"/>
                  </a:lnTo>
                  <a:lnTo>
                    <a:pt x="12" y="37"/>
                  </a:lnTo>
                  <a:lnTo>
                    <a:pt x="6" y="33"/>
                  </a:lnTo>
                  <a:lnTo>
                    <a:pt x="2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5" y="5"/>
                  </a:lnTo>
                  <a:lnTo>
                    <a:pt x="12" y="0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88" name="Freeform 396"/>
            <p:cNvSpPr>
              <a:spLocks/>
            </p:cNvSpPr>
            <p:nvPr/>
          </p:nvSpPr>
          <p:spPr bwMode="auto">
            <a:xfrm>
              <a:off x="3537" y="3075"/>
              <a:ext cx="2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6" y="2"/>
                </a:cxn>
                <a:cxn ang="0">
                  <a:pos x="22" y="6"/>
                </a:cxn>
                <a:cxn ang="0">
                  <a:pos x="26" y="13"/>
                </a:cxn>
                <a:cxn ang="0">
                  <a:pos x="28" y="21"/>
                </a:cxn>
                <a:cxn ang="0">
                  <a:pos x="27" y="29"/>
                </a:cxn>
                <a:cxn ang="0">
                  <a:pos x="23" y="35"/>
                </a:cxn>
                <a:cxn ang="0">
                  <a:pos x="16" y="40"/>
                </a:cxn>
                <a:cxn ang="0">
                  <a:pos x="0" y="2"/>
                </a:cxn>
              </a:cxnLst>
              <a:rect l="0" t="0" r="r" b="b"/>
              <a:pathLst>
                <a:path w="28" h="40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6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89" name="Freeform 397"/>
            <p:cNvSpPr>
              <a:spLocks/>
            </p:cNvSpPr>
            <p:nvPr/>
          </p:nvSpPr>
          <p:spPr bwMode="auto">
            <a:xfrm>
              <a:off x="3377" y="3075"/>
              <a:ext cx="161" cy="91"/>
            </a:xfrm>
            <a:custGeom>
              <a:avLst/>
              <a:gdLst/>
              <a:ahLst/>
              <a:cxnLst>
                <a:cxn ang="0">
                  <a:pos x="8" y="1614"/>
                </a:cxn>
                <a:cxn ang="0">
                  <a:pos x="0" y="1595"/>
                </a:cxn>
                <a:cxn ang="0">
                  <a:pos x="3531" y="0"/>
                </a:cxn>
                <a:cxn ang="0">
                  <a:pos x="3547" y="38"/>
                </a:cxn>
                <a:cxn ang="0">
                  <a:pos x="17" y="1633"/>
                </a:cxn>
                <a:cxn ang="0">
                  <a:pos x="8" y="1614"/>
                </a:cxn>
              </a:cxnLst>
              <a:rect l="0" t="0" r="r" b="b"/>
              <a:pathLst>
                <a:path w="3547" h="1633">
                  <a:moveTo>
                    <a:pt x="8" y="1614"/>
                  </a:moveTo>
                  <a:lnTo>
                    <a:pt x="0" y="1595"/>
                  </a:lnTo>
                  <a:lnTo>
                    <a:pt x="3531" y="0"/>
                  </a:lnTo>
                  <a:lnTo>
                    <a:pt x="3547" y="38"/>
                  </a:lnTo>
                  <a:lnTo>
                    <a:pt x="17" y="1633"/>
                  </a:lnTo>
                  <a:lnTo>
                    <a:pt x="8" y="1614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90" name="Freeform 398"/>
            <p:cNvSpPr>
              <a:spLocks/>
            </p:cNvSpPr>
            <p:nvPr/>
          </p:nvSpPr>
          <p:spPr bwMode="auto">
            <a:xfrm>
              <a:off x="3376" y="3164"/>
              <a:ext cx="2" cy="2"/>
            </a:xfrm>
            <a:custGeom>
              <a:avLst/>
              <a:gdLst/>
              <a:ahLst/>
              <a:cxnLst>
                <a:cxn ang="0">
                  <a:pos x="29" y="38"/>
                </a:cxn>
                <a:cxn ang="0">
                  <a:pos x="19" y="40"/>
                </a:cxn>
                <a:cxn ang="0">
                  <a:pos x="12" y="38"/>
                </a:cxn>
                <a:cxn ang="0">
                  <a:pos x="6" y="34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1" y="12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29" y="38"/>
                </a:cxn>
              </a:cxnLst>
              <a:rect l="0" t="0" r="r" b="b"/>
              <a:pathLst>
                <a:path w="29" h="40">
                  <a:moveTo>
                    <a:pt x="29" y="38"/>
                  </a:moveTo>
                  <a:lnTo>
                    <a:pt x="19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5" y="6"/>
                  </a:lnTo>
                  <a:lnTo>
                    <a:pt x="12" y="0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91" name="Freeform 399"/>
            <p:cNvSpPr>
              <a:spLocks/>
            </p:cNvSpPr>
            <p:nvPr/>
          </p:nvSpPr>
          <p:spPr bwMode="auto">
            <a:xfrm>
              <a:off x="3368" y="3169"/>
              <a:ext cx="50" cy="122"/>
            </a:xfrm>
            <a:custGeom>
              <a:avLst/>
              <a:gdLst/>
              <a:ahLst/>
              <a:cxnLst>
                <a:cxn ang="0">
                  <a:pos x="230" y="56"/>
                </a:cxn>
                <a:cxn ang="0">
                  <a:pos x="1103" y="2072"/>
                </a:cxn>
                <a:cxn ang="0">
                  <a:pos x="1067" y="2201"/>
                </a:cxn>
                <a:cxn ang="0">
                  <a:pos x="1031" y="2186"/>
                </a:cxn>
                <a:cxn ang="0">
                  <a:pos x="994" y="2172"/>
                </a:cxn>
                <a:cxn ang="0">
                  <a:pos x="958" y="2155"/>
                </a:cxn>
                <a:cxn ang="0">
                  <a:pos x="921" y="2138"/>
                </a:cxn>
                <a:cxn ang="0">
                  <a:pos x="886" y="2119"/>
                </a:cxn>
                <a:cxn ang="0">
                  <a:pos x="850" y="2100"/>
                </a:cxn>
                <a:cxn ang="0">
                  <a:pos x="814" y="2079"/>
                </a:cxn>
                <a:cxn ang="0">
                  <a:pos x="780" y="2058"/>
                </a:cxn>
                <a:cxn ang="0">
                  <a:pos x="745" y="2036"/>
                </a:cxn>
                <a:cxn ang="0">
                  <a:pos x="711" y="2012"/>
                </a:cxn>
                <a:cxn ang="0">
                  <a:pos x="677" y="1988"/>
                </a:cxn>
                <a:cxn ang="0">
                  <a:pos x="644" y="1964"/>
                </a:cxn>
                <a:cxn ang="0">
                  <a:pos x="610" y="1939"/>
                </a:cxn>
                <a:cxn ang="0">
                  <a:pos x="579" y="1911"/>
                </a:cxn>
                <a:cxn ang="0">
                  <a:pos x="547" y="1884"/>
                </a:cxn>
                <a:cxn ang="0">
                  <a:pos x="515" y="1856"/>
                </a:cxn>
                <a:cxn ang="0">
                  <a:pos x="485" y="1827"/>
                </a:cxn>
                <a:cxn ang="0">
                  <a:pos x="455" y="1797"/>
                </a:cxn>
                <a:cxn ang="0">
                  <a:pos x="426" y="1767"/>
                </a:cxn>
                <a:cxn ang="0">
                  <a:pos x="397" y="1736"/>
                </a:cxn>
                <a:cxn ang="0">
                  <a:pos x="370" y="1705"/>
                </a:cxn>
                <a:cxn ang="0">
                  <a:pos x="342" y="1672"/>
                </a:cxn>
                <a:cxn ang="0">
                  <a:pos x="316" y="1638"/>
                </a:cxn>
                <a:cxn ang="0">
                  <a:pos x="291" y="1604"/>
                </a:cxn>
                <a:cxn ang="0">
                  <a:pos x="267" y="1571"/>
                </a:cxn>
                <a:cxn ang="0">
                  <a:pos x="243" y="1536"/>
                </a:cxn>
                <a:cxn ang="0">
                  <a:pos x="221" y="1500"/>
                </a:cxn>
                <a:cxn ang="0">
                  <a:pos x="199" y="1463"/>
                </a:cxn>
                <a:cxn ang="0">
                  <a:pos x="178" y="1427"/>
                </a:cxn>
                <a:cxn ang="0">
                  <a:pos x="158" y="1389"/>
                </a:cxn>
                <a:cxn ang="0">
                  <a:pos x="140" y="1351"/>
                </a:cxn>
                <a:cxn ang="0">
                  <a:pos x="123" y="1314"/>
                </a:cxn>
                <a:cxn ang="0">
                  <a:pos x="94" y="1241"/>
                </a:cxn>
                <a:cxn ang="0">
                  <a:pos x="70" y="1164"/>
                </a:cxn>
                <a:cxn ang="0">
                  <a:pos x="49" y="1083"/>
                </a:cxn>
                <a:cxn ang="0">
                  <a:pos x="32" y="997"/>
                </a:cxn>
                <a:cxn ang="0">
                  <a:pos x="19" y="910"/>
                </a:cxn>
                <a:cxn ang="0">
                  <a:pos x="8" y="822"/>
                </a:cxn>
                <a:cxn ang="0">
                  <a:pos x="2" y="732"/>
                </a:cxn>
                <a:cxn ang="0">
                  <a:pos x="0" y="641"/>
                </a:cxn>
                <a:cxn ang="0">
                  <a:pos x="2" y="551"/>
                </a:cxn>
                <a:cxn ang="0">
                  <a:pos x="8" y="463"/>
                </a:cxn>
                <a:cxn ang="0">
                  <a:pos x="18" y="375"/>
                </a:cxn>
                <a:cxn ang="0">
                  <a:pos x="31" y="292"/>
                </a:cxn>
                <a:cxn ang="0">
                  <a:pos x="48" y="212"/>
                </a:cxn>
                <a:cxn ang="0">
                  <a:pos x="69" y="136"/>
                </a:cxn>
                <a:cxn ang="0">
                  <a:pos x="94" y="65"/>
                </a:cxn>
                <a:cxn ang="0">
                  <a:pos x="123" y="0"/>
                </a:cxn>
                <a:cxn ang="0">
                  <a:pos x="230" y="56"/>
                </a:cxn>
              </a:cxnLst>
              <a:rect l="0" t="0" r="r" b="b"/>
              <a:pathLst>
                <a:path w="1103" h="2201">
                  <a:moveTo>
                    <a:pt x="230" y="56"/>
                  </a:moveTo>
                  <a:lnTo>
                    <a:pt x="1103" y="2072"/>
                  </a:lnTo>
                  <a:lnTo>
                    <a:pt x="1067" y="2201"/>
                  </a:lnTo>
                  <a:lnTo>
                    <a:pt x="1031" y="2186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80" y="2058"/>
                  </a:lnTo>
                  <a:lnTo>
                    <a:pt x="745" y="2036"/>
                  </a:lnTo>
                  <a:lnTo>
                    <a:pt x="711" y="2012"/>
                  </a:lnTo>
                  <a:lnTo>
                    <a:pt x="677" y="1988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9" y="1911"/>
                  </a:lnTo>
                  <a:lnTo>
                    <a:pt x="547" y="1884"/>
                  </a:lnTo>
                  <a:lnTo>
                    <a:pt x="515" y="1856"/>
                  </a:lnTo>
                  <a:lnTo>
                    <a:pt x="485" y="1827"/>
                  </a:lnTo>
                  <a:lnTo>
                    <a:pt x="455" y="1797"/>
                  </a:lnTo>
                  <a:lnTo>
                    <a:pt x="426" y="1767"/>
                  </a:lnTo>
                  <a:lnTo>
                    <a:pt x="397" y="1736"/>
                  </a:lnTo>
                  <a:lnTo>
                    <a:pt x="370" y="1705"/>
                  </a:lnTo>
                  <a:lnTo>
                    <a:pt x="342" y="1672"/>
                  </a:lnTo>
                  <a:lnTo>
                    <a:pt x="316" y="1638"/>
                  </a:lnTo>
                  <a:lnTo>
                    <a:pt x="291" y="1604"/>
                  </a:lnTo>
                  <a:lnTo>
                    <a:pt x="267" y="1571"/>
                  </a:lnTo>
                  <a:lnTo>
                    <a:pt x="243" y="1536"/>
                  </a:lnTo>
                  <a:lnTo>
                    <a:pt x="221" y="1500"/>
                  </a:lnTo>
                  <a:lnTo>
                    <a:pt x="199" y="1463"/>
                  </a:lnTo>
                  <a:lnTo>
                    <a:pt x="178" y="1427"/>
                  </a:lnTo>
                  <a:lnTo>
                    <a:pt x="158" y="1389"/>
                  </a:lnTo>
                  <a:lnTo>
                    <a:pt x="140" y="1351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70" y="1164"/>
                  </a:lnTo>
                  <a:lnTo>
                    <a:pt x="49" y="1083"/>
                  </a:lnTo>
                  <a:lnTo>
                    <a:pt x="32" y="997"/>
                  </a:lnTo>
                  <a:lnTo>
                    <a:pt x="19" y="910"/>
                  </a:lnTo>
                  <a:lnTo>
                    <a:pt x="8" y="822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1"/>
                  </a:lnTo>
                  <a:lnTo>
                    <a:pt x="8" y="463"/>
                  </a:lnTo>
                  <a:lnTo>
                    <a:pt x="18" y="375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9" y="136"/>
                  </a:lnTo>
                  <a:lnTo>
                    <a:pt x="94" y="65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92" name="Freeform 400"/>
            <p:cNvSpPr>
              <a:spLocks/>
            </p:cNvSpPr>
            <p:nvPr/>
          </p:nvSpPr>
          <p:spPr bwMode="auto">
            <a:xfrm>
              <a:off x="3367" y="3169"/>
              <a:ext cx="50" cy="122"/>
            </a:xfrm>
            <a:custGeom>
              <a:avLst/>
              <a:gdLst/>
              <a:ahLst/>
              <a:cxnLst>
                <a:cxn ang="0">
                  <a:pos x="230" y="56"/>
                </a:cxn>
                <a:cxn ang="0">
                  <a:pos x="1103" y="2072"/>
                </a:cxn>
                <a:cxn ang="0">
                  <a:pos x="1067" y="2202"/>
                </a:cxn>
                <a:cxn ang="0">
                  <a:pos x="1030" y="2187"/>
                </a:cxn>
                <a:cxn ang="0">
                  <a:pos x="994" y="2172"/>
                </a:cxn>
                <a:cxn ang="0">
                  <a:pos x="958" y="2155"/>
                </a:cxn>
                <a:cxn ang="0">
                  <a:pos x="921" y="2138"/>
                </a:cxn>
                <a:cxn ang="0">
                  <a:pos x="886" y="2119"/>
                </a:cxn>
                <a:cxn ang="0">
                  <a:pos x="850" y="2100"/>
                </a:cxn>
                <a:cxn ang="0">
                  <a:pos x="814" y="2079"/>
                </a:cxn>
                <a:cxn ang="0">
                  <a:pos x="779" y="2058"/>
                </a:cxn>
                <a:cxn ang="0">
                  <a:pos x="745" y="2036"/>
                </a:cxn>
                <a:cxn ang="0">
                  <a:pos x="711" y="2013"/>
                </a:cxn>
                <a:cxn ang="0">
                  <a:pos x="676" y="1989"/>
                </a:cxn>
                <a:cxn ang="0">
                  <a:pos x="644" y="1964"/>
                </a:cxn>
                <a:cxn ang="0">
                  <a:pos x="610" y="1939"/>
                </a:cxn>
                <a:cxn ang="0">
                  <a:pos x="578" y="1912"/>
                </a:cxn>
                <a:cxn ang="0">
                  <a:pos x="547" y="1884"/>
                </a:cxn>
                <a:cxn ang="0">
                  <a:pos x="515" y="1857"/>
                </a:cxn>
                <a:cxn ang="0">
                  <a:pos x="485" y="1827"/>
                </a:cxn>
                <a:cxn ang="0">
                  <a:pos x="455" y="1798"/>
                </a:cxn>
                <a:cxn ang="0">
                  <a:pos x="425" y="1767"/>
                </a:cxn>
                <a:cxn ang="0">
                  <a:pos x="397" y="1737"/>
                </a:cxn>
                <a:cxn ang="0">
                  <a:pos x="369" y="1705"/>
                </a:cxn>
                <a:cxn ang="0">
                  <a:pos x="342" y="1672"/>
                </a:cxn>
                <a:cxn ang="0">
                  <a:pos x="316" y="1639"/>
                </a:cxn>
                <a:cxn ang="0">
                  <a:pos x="291" y="1605"/>
                </a:cxn>
                <a:cxn ang="0">
                  <a:pos x="266" y="1571"/>
                </a:cxn>
                <a:cxn ang="0">
                  <a:pos x="243" y="1536"/>
                </a:cxn>
                <a:cxn ang="0">
                  <a:pos x="220" y="1500"/>
                </a:cxn>
                <a:cxn ang="0">
                  <a:pos x="199" y="1464"/>
                </a:cxn>
                <a:cxn ang="0">
                  <a:pos x="178" y="1428"/>
                </a:cxn>
                <a:cxn ang="0">
                  <a:pos x="158" y="1390"/>
                </a:cxn>
                <a:cxn ang="0">
                  <a:pos x="140" y="1352"/>
                </a:cxn>
                <a:cxn ang="0">
                  <a:pos x="123" y="1314"/>
                </a:cxn>
                <a:cxn ang="0">
                  <a:pos x="94" y="1241"/>
                </a:cxn>
                <a:cxn ang="0">
                  <a:pos x="69" y="1164"/>
                </a:cxn>
                <a:cxn ang="0">
                  <a:pos x="49" y="1083"/>
                </a:cxn>
                <a:cxn ang="0">
                  <a:pos x="32" y="998"/>
                </a:cxn>
                <a:cxn ang="0">
                  <a:pos x="18" y="910"/>
                </a:cxn>
                <a:cxn ang="0">
                  <a:pos x="8" y="823"/>
                </a:cxn>
                <a:cxn ang="0">
                  <a:pos x="2" y="732"/>
                </a:cxn>
                <a:cxn ang="0">
                  <a:pos x="0" y="641"/>
                </a:cxn>
                <a:cxn ang="0">
                  <a:pos x="2" y="552"/>
                </a:cxn>
                <a:cxn ang="0">
                  <a:pos x="8" y="463"/>
                </a:cxn>
                <a:cxn ang="0">
                  <a:pos x="17" y="376"/>
                </a:cxn>
                <a:cxn ang="0">
                  <a:pos x="31" y="292"/>
                </a:cxn>
                <a:cxn ang="0">
                  <a:pos x="48" y="212"/>
                </a:cxn>
                <a:cxn ang="0">
                  <a:pos x="68" y="136"/>
                </a:cxn>
                <a:cxn ang="0">
                  <a:pos x="94" y="66"/>
                </a:cxn>
                <a:cxn ang="0">
                  <a:pos x="123" y="0"/>
                </a:cxn>
                <a:cxn ang="0">
                  <a:pos x="230" y="56"/>
                </a:cxn>
              </a:cxnLst>
              <a:rect l="0" t="0" r="r" b="b"/>
              <a:pathLst>
                <a:path w="1103" h="2202">
                  <a:moveTo>
                    <a:pt x="230" y="56"/>
                  </a:moveTo>
                  <a:lnTo>
                    <a:pt x="1103" y="2072"/>
                  </a:lnTo>
                  <a:lnTo>
                    <a:pt x="1067" y="2202"/>
                  </a:lnTo>
                  <a:lnTo>
                    <a:pt x="1030" y="2187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79" y="2058"/>
                  </a:lnTo>
                  <a:lnTo>
                    <a:pt x="745" y="2036"/>
                  </a:lnTo>
                  <a:lnTo>
                    <a:pt x="711" y="2013"/>
                  </a:lnTo>
                  <a:lnTo>
                    <a:pt x="676" y="1989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8" y="1912"/>
                  </a:lnTo>
                  <a:lnTo>
                    <a:pt x="547" y="1884"/>
                  </a:lnTo>
                  <a:lnTo>
                    <a:pt x="515" y="1857"/>
                  </a:lnTo>
                  <a:lnTo>
                    <a:pt x="485" y="1827"/>
                  </a:lnTo>
                  <a:lnTo>
                    <a:pt x="455" y="1798"/>
                  </a:lnTo>
                  <a:lnTo>
                    <a:pt x="425" y="1767"/>
                  </a:lnTo>
                  <a:lnTo>
                    <a:pt x="397" y="1737"/>
                  </a:lnTo>
                  <a:lnTo>
                    <a:pt x="369" y="1705"/>
                  </a:lnTo>
                  <a:lnTo>
                    <a:pt x="342" y="1672"/>
                  </a:lnTo>
                  <a:lnTo>
                    <a:pt x="316" y="1639"/>
                  </a:lnTo>
                  <a:lnTo>
                    <a:pt x="291" y="1605"/>
                  </a:lnTo>
                  <a:lnTo>
                    <a:pt x="266" y="1571"/>
                  </a:lnTo>
                  <a:lnTo>
                    <a:pt x="243" y="1536"/>
                  </a:lnTo>
                  <a:lnTo>
                    <a:pt x="220" y="1500"/>
                  </a:lnTo>
                  <a:lnTo>
                    <a:pt x="199" y="1464"/>
                  </a:lnTo>
                  <a:lnTo>
                    <a:pt x="178" y="1428"/>
                  </a:lnTo>
                  <a:lnTo>
                    <a:pt x="158" y="1390"/>
                  </a:lnTo>
                  <a:lnTo>
                    <a:pt x="140" y="1352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69" y="1164"/>
                  </a:lnTo>
                  <a:lnTo>
                    <a:pt x="49" y="1083"/>
                  </a:lnTo>
                  <a:lnTo>
                    <a:pt x="32" y="998"/>
                  </a:lnTo>
                  <a:lnTo>
                    <a:pt x="18" y="910"/>
                  </a:lnTo>
                  <a:lnTo>
                    <a:pt x="8" y="823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2"/>
                  </a:lnTo>
                  <a:lnTo>
                    <a:pt x="8" y="463"/>
                  </a:lnTo>
                  <a:lnTo>
                    <a:pt x="17" y="376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8" y="136"/>
                  </a:lnTo>
                  <a:lnTo>
                    <a:pt x="94" y="66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93" name="Freeform 401"/>
            <p:cNvSpPr>
              <a:spLocks/>
            </p:cNvSpPr>
            <p:nvPr/>
          </p:nvSpPr>
          <p:spPr bwMode="auto">
            <a:xfrm>
              <a:off x="3544" y="3074"/>
              <a:ext cx="52" cy="121"/>
            </a:xfrm>
            <a:custGeom>
              <a:avLst/>
              <a:gdLst/>
              <a:ahLst/>
              <a:cxnLst>
                <a:cxn ang="0">
                  <a:pos x="917" y="2127"/>
                </a:cxn>
                <a:cxn ang="0">
                  <a:pos x="0" y="131"/>
                </a:cxn>
                <a:cxn ang="0">
                  <a:pos x="32" y="0"/>
                </a:cxn>
                <a:cxn ang="0">
                  <a:pos x="69" y="14"/>
                </a:cxn>
                <a:cxn ang="0">
                  <a:pos x="106" y="29"/>
                </a:cxn>
                <a:cxn ang="0">
                  <a:pos x="142" y="44"/>
                </a:cxn>
                <a:cxn ang="0">
                  <a:pos x="179" y="60"/>
                </a:cxn>
                <a:cxn ang="0">
                  <a:pos x="216" y="78"/>
                </a:cxn>
                <a:cxn ang="0">
                  <a:pos x="252" y="96"/>
                </a:cxn>
                <a:cxn ang="0">
                  <a:pos x="287" y="116"/>
                </a:cxn>
                <a:cxn ang="0">
                  <a:pos x="323" y="136"/>
                </a:cxn>
                <a:cxn ang="0">
                  <a:pos x="358" y="159"/>
                </a:cxn>
                <a:cxn ang="0">
                  <a:pos x="392" y="181"/>
                </a:cxn>
                <a:cxn ang="0">
                  <a:pos x="427" y="204"/>
                </a:cxn>
                <a:cxn ang="0">
                  <a:pos x="461" y="228"/>
                </a:cxn>
                <a:cxn ang="0">
                  <a:pos x="494" y="252"/>
                </a:cxn>
                <a:cxn ang="0">
                  <a:pos x="527" y="279"/>
                </a:cxn>
                <a:cxn ang="0">
                  <a:pos x="560" y="305"/>
                </a:cxn>
                <a:cxn ang="0">
                  <a:pos x="591" y="332"/>
                </a:cxn>
                <a:cxn ang="0">
                  <a:pos x="623" y="361"/>
                </a:cxn>
                <a:cxn ang="0">
                  <a:pos x="653" y="389"/>
                </a:cxn>
                <a:cxn ang="0">
                  <a:pos x="683" y="419"/>
                </a:cxn>
                <a:cxn ang="0">
                  <a:pos x="713" y="449"/>
                </a:cxn>
                <a:cxn ang="0">
                  <a:pos x="741" y="481"/>
                </a:cxn>
                <a:cxn ang="0">
                  <a:pos x="769" y="513"/>
                </a:cxn>
                <a:cxn ang="0">
                  <a:pos x="795" y="545"/>
                </a:cxn>
                <a:cxn ang="0">
                  <a:pos x="822" y="578"/>
                </a:cxn>
                <a:cxn ang="0">
                  <a:pos x="846" y="612"/>
                </a:cxn>
                <a:cxn ang="0">
                  <a:pos x="871" y="647"/>
                </a:cxn>
                <a:cxn ang="0">
                  <a:pos x="894" y="681"/>
                </a:cxn>
                <a:cxn ang="0">
                  <a:pos x="917" y="717"/>
                </a:cxn>
                <a:cxn ang="0">
                  <a:pos x="938" y="754"/>
                </a:cxn>
                <a:cxn ang="0">
                  <a:pos x="958" y="791"/>
                </a:cxn>
                <a:cxn ang="0">
                  <a:pos x="978" y="828"/>
                </a:cxn>
                <a:cxn ang="0">
                  <a:pos x="996" y="866"/>
                </a:cxn>
                <a:cxn ang="0">
                  <a:pos x="1026" y="938"/>
                </a:cxn>
                <a:cxn ang="0">
                  <a:pos x="1052" y="1015"/>
                </a:cxn>
                <a:cxn ang="0">
                  <a:pos x="1075" y="1096"/>
                </a:cxn>
                <a:cxn ang="0">
                  <a:pos x="1094" y="1180"/>
                </a:cxn>
                <a:cxn ang="0">
                  <a:pos x="1109" y="1266"/>
                </a:cxn>
                <a:cxn ang="0">
                  <a:pos x="1121" y="1356"/>
                </a:cxn>
                <a:cxn ang="0">
                  <a:pos x="1129" y="1446"/>
                </a:cxn>
                <a:cxn ang="0">
                  <a:pos x="1133" y="1536"/>
                </a:cxn>
                <a:cxn ang="0">
                  <a:pos x="1133" y="1626"/>
                </a:cxn>
                <a:cxn ang="0">
                  <a:pos x="1130" y="1716"/>
                </a:cxn>
                <a:cxn ang="0">
                  <a:pos x="1122" y="1802"/>
                </a:cxn>
                <a:cxn ang="0">
                  <a:pos x="1110" y="1886"/>
                </a:cxn>
                <a:cxn ang="0">
                  <a:pos x="1095" y="1967"/>
                </a:cxn>
                <a:cxn ang="0">
                  <a:pos x="1076" y="2043"/>
                </a:cxn>
                <a:cxn ang="0">
                  <a:pos x="1052" y="2115"/>
                </a:cxn>
                <a:cxn ang="0">
                  <a:pos x="1025" y="2181"/>
                </a:cxn>
                <a:cxn ang="0">
                  <a:pos x="917" y="2127"/>
                </a:cxn>
              </a:cxnLst>
              <a:rect l="0" t="0" r="r" b="b"/>
              <a:pathLst>
                <a:path w="1133" h="2181">
                  <a:moveTo>
                    <a:pt x="917" y="2127"/>
                  </a:moveTo>
                  <a:lnTo>
                    <a:pt x="0" y="131"/>
                  </a:lnTo>
                  <a:lnTo>
                    <a:pt x="32" y="0"/>
                  </a:lnTo>
                  <a:lnTo>
                    <a:pt x="69" y="14"/>
                  </a:lnTo>
                  <a:lnTo>
                    <a:pt x="106" y="29"/>
                  </a:lnTo>
                  <a:lnTo>
                    <a:pt x="142" y="44"/>
                  </a:lnTo>
                  <a:lnTo>
                    <a:pt x="179" y="60"/>
                  </a:lnTo>
                  <a:lnTo>
                    <a:pt x="216" y="78"/>
                  </a:lnTo>
                  <a:lnTo>
                    <a:pt x="252" y="96"/>
                  </a:lnTo>
                  <a:lnTo>
                    <a:pt x="287" y="116"/>
                  </a:lnTo>
                  <a:lnTo>
                    <a:pt x="323" y="136"/>
                  </a:lnTo>
                  <a:lnTo>
                    <a:pt x="358" y="159"/>
                  </a:lnTo>
                  <a:lnTo>
                    <a:pt x="392" y="181"/>
                  </a:lnTo>
                  <a:lnTo>
                    <a:pt x="427" y="204"/>
                  </a:lnTo>
                  <a:lnTo>
                    <a:pt x="461" y="228"/>
                  </a:lnTo>
                  <a:lnTo>
                    <a:pt x="494" y="252"/>
                  </a:lnTo>
                  <a:lnTo>
                    <a:pt x="527" y="279"/>
                  </a:lnTo>
                  <a:lnTo>
                    <a:pt x="560" y="305"/>
                  </a:lnTo>
                  <a:lnTo>
                    <a:pt x="591" y="332"/>
                  </a:lnTo>
                  <a:lnTo>
                    <a:pt x="623" y="361"/>
                  </a:lnTo>
                  <a:lnTo>
                    <a:pt x="653" y="389"/>
                  </a:lnTo>
                  <a:lnTo>
                    <a:pt x="683" y="419"/>
                  </a:lnTo>
                  <a:lnTo>
                    <a:pt x="713" y="449"/>
                  </a:lnTo>
                  <a:lnTo>
                    <a:pt x="741" y="481"/>
                  </a:lnTo>
                  <a:lnTo>
                    <a:pt x="769" y="513"/>
                  </a:lnTo>
                  <a:lnTo>
                    <a:pt x="795" y="545"/>
                  </a:lnTo>
                  <a:lnTo>
                    <a:pt x="822" y="578"/>
                  </a:lnTo>
                  <a:lnTo>
                    <a:pt x="846" y="612"/>
                  </a:lnTo>
                  <a:lnTo>
                    <a:pt x="871" y="647"/>
                  </a:lnTo>
                  <a:lnTo>
                    <a:pt x="894" y="681"/>
                  </a:lnTo>
                  <a:lnTo>
                    <a:pt x="917" y="717"/>
                  </a:lnTo>
                  <a:lnTo>
                    <a:pt x="938" y="754"/>
                  </a:lnTo>
                  <a:lnTo>
                    <a:pt x="958" y="791"/>
                  </a:lnTo>
                  <a:lnTo>
                    <a:pt x="978" y="828"/>
                  </a:lnTo>
                  <a:lnTo>
                    <a:pt x="996" y="866"/>
                  </a:lnTo>
                  <a:lnTo>
                    <a:pt x="1026" y="938"/>
                  </a:lnTo>
                  <a:lnTo>
                    <a:pt x="1052" y="1015"/>
                  </a:lnTo>
                  <a:lnTo>
                    <a:pt x="1075" y="1096"/>
                  </a:lnTo>
                  <a:lnTo>
                    <a:pt x="1094" y="1180"/>
                  </a:lnTo>
                  <a:lnTo>
                    <a:pt x="1109" y="1266"/>
                  </a:lnTo>
                  <a:lnTo>
                    <a:pt x="1121" y="1356"/>
                  </a:lnTo>
                  <a:lnTo>
                    <a:pt x="1129" y="1446"/>
                  </a:lnTo>
                  <a:lnTo>
                    <a:pt x="1133" y="1536"/>
                  </a:lnTo>
                  <a:lnTo>
                    <a:pt x="1133" y="1626"/>
                  </a:lnTo>
                  <a:lnTo>
                    <a:pt x="1130" y="1716"/>
                  </a:lnTo>
                  <a:lnTo>
                    <a:pt x="1122" y="1802"/>
                  </a:lnTo>
                  <a:lnTo>
                    <a:pt x="1110" y="1886"/>
                  </a:lnTo>
                  <a:lnTo>
                    <a:pt x="1095" y="1967"/>
                  </a:lnTo>
                  <a:lnTo>
                    <a:pt x="1076" y="2043"/>
                  </a:lnTo>
                  <a:lnTo>
                    <a:pt x="1052" y="2115"/>
                  </a:lnTo>
                  <a:lnTo>
                    <a:pt x="1025" y="2181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94" name="Freeform 402"/>
            <p:cNvSpPr>
              <a:spLocks/>
            </p:cNvSpPr>
            <p:nvPr/>
          </p:nvSpPr>
          <p:spPr bwMode="auto">
            <a:xfrm>
              <a:off x="3544" y="3074"/>
              <a:ext cx="51" cy="122"/>
            </a:xfrm>
            <a:custGeom>
              <a:avLst/>
              <a:gdLst/>
              <a:ahLst/>
              <a:cxnLst>
                <a:cxn ang="0">
                  <a:pos x="918" y="2126"/>
                </a:cxn>
                <a:cxn ang="0">
                  <a:pos x="0" y="130"/>
                </a:cxn>
                <a:cxn ang="0">
                  <a:pos x="33" y="0"/>
                </a:cxn>
                <a:cxn ang="0">
                  <a:pos x="70" y="13"/>
                </a:cxn>
                <a:cxn ang="0">
                  <a:pos x="107" y="28"/>
                </a:cxn>
                <a:cxn ang="0">
                  <a:pos x="143" y="43"/>
                </a:cxn>
                <a:cxn ang="0">
                  <a:pos x="180" y="60"/>
                </a:cxn>
                <a:cxn ang="0">
                  <a:pos x="217" y="78"/>
                </a:cxn>
                <a:cxn ang="0">
                  <a:pos x="252" y="96"/>
                </a:cxn>
                <a:cxn ang="0">
                  <a:pos x="288" y="116"/>
                </a:cxn>
                <a:cxn ang="0">
                  <a:pos x="324" y="136"/>
                </a:cxn>
                <a:cxn ang="0">
                  <a:pos x="359" y="158"/>
                </a:cxn>
                <a:cxn ang="0">
                  <a:pos x="393" y="180"/>
                </a:cxn>
                <a:cxn ang="0">
                  <a:pos x="428" y="203"/>
                </a:cxn>
                <a:cxn ang="0">
                  <a:pos x="462" y="227"/>
                </a:cxn>
                <a:cxn ang="0">
                  <a:pos x="495" y="252"/>
                </a:cxn>
                <a:cxn ang="0">
                  <a:pos x="528" y="278"/>
                </a:cxn>
                <a:cxn ang="0">
                  <a:pos x="561" y="304"/>
                </a:cxn>
                <a:cxn ang="0">
                  <a:pos x="592" y="332"/>
                </a:cxn>
                <a:cxn ang="0">
                  <a:pos x="624" y="360"/>
                </a:cxn>
                <a:cxn ang="0">
                  <a:pos x="654" y="389"/>
                </a:cxn>
                <a:cxn ang="0">
                  <a:pos x="684" y="418"/>
                </a:cxn>
                <a:cxn ang="0">
                  <a:pos x="714" y="449"/>
                </a:cxn>
                <a:cxn ang="0">
                  <a:pos x="742" y="480"/>
                </a:cxn>
                <a:cxn ang="0">
                  <a:pos x="770" y="512"/>
                </a:cxn>
                <a:cxn ang="0">
                  <a:pos x="796" y="545"/>
                </a:cxn>
                <a:cxn ang="0">
                  <a:pos x="823" y="577"/>
                </a:cxn>
                <a:cxn ang="0">
                  <a:pos x="847" y="611"/>
                </a:cxn>
                <a:cxn ang="0">
                  <a:pos x="872" y="646"/>
                </a:cxn>
                <a:cxn ang="0">
                  <a:pos x="895" y="681"/>
                </a:cxn>
                <a:cxn ang="0">
                  <a:pos x="918" y="717"/>
                </a:cxn>
                <a:cxn ang="0">
                  <a:pos x="939" y="754"/>
                </a:cxn>
                <a:cxn ang="0">
                  <a:pos x="959" y="790"/>
                </a:cxn>
                <a:cxn ang="0">
                  <a:pos x="979" y="827"/>
                </a:cxn>
                <a:cxn ang="0">
                  <a:pos x="997" y="865"/>
                </a:cxn>
                <a:cxn ang="0">
                  <a:pos x="1027" y="937"/>
                </a:cxn>
                <a:cxn ang="0">
                  <a:pos x="1053" y="1014"/>
                </a:cxn>
                <a:cxn ang="0">
                  <a:pos x="1076" y="1095"/>
                </a:cxn>
                <a:cxn ang="0">
                  <a:pos x="1095" y="1179"/>
                </a:cxn>
                <a:cxn ang="0">
                  <a:pos x="1110" y="1266"/>
                </a:cxn>
                <a:cxn ang="0">
                  <a:pos x="1122" y="1355"/>
                </a:cxn>
                <a:cxn ang="0">
                  <a:pos x="1130" y="1445"/>
                </a:cxn>
                <a:cxn ang="0">
                  <a:pos x="1134" y="1536"/>
                </a:cxn>
                <a:cxn ang="0">
                  <a:pos x="1134" y="1625"/>
                </a:cxn>
                <a:cxn ang="0">
                  <a:pos x="1131" y="1715"/>
                </a:cxn>
                <a:cxn ang="0">
                  <a:pos x="1123" y="1801"/>
                </a:cxn>
                <a:cxn ang="0">
                  <a:pos x="1111" y="1886"/>
                </a:cxn>
                <a:cxn ang="0">
                  <a:pos x="1096" y="1966"/>
                </a:cxn>
                <a:cxn ang="0">
                  <a:pos x="1077" y="2043"/>
                </a:cxn>
                <a:cxn ang="0">
                  <a:pos x="1053" y="2115"/>
                </a:cxn>
                <a:cxn ang="0">
                  <a:pos x="1026" y="2180"/>
                </a:cxn>
                <a:cxn ang="0">
                  <a:pos x="918" y="2126"/>
                </a:cxn>
              </a:cxnLst>
              <a:rect l="0" t="0" r="r" b="b"/>
              <a:pathLst>
                <a:path w="1134" h="2180">
                  <a:moveTo>
                    <a:pt x="918" y="2126"/>
                  </a:moveTo>
                  <a:lnTo>
                    <a:pt x="0" y="130"/>
                  </a:lnTo>
                  <a:lnTo>
                    <a:pt x="33" y="0"/>
                  </a:lnTo>
                  <a:lnTo>
                    <a:pt x="70" y="13"/>
                  </a:lnTo>
                  <a:lnTo>
                    <a:pt x="107" y="28"/>
                  </a:lnTo>
                  <a:lnTo>
                    <a:pt x="143" y="43"/>
                  </a:lnTo>
                  <a:lnTo>
                    <a:pt x="180" y="60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9" y="158"/>
                  </a:lnTo>
                  <a:lnTo>
                    <a:pt x="393" y="180"/>
                  </a:lnTo>
                  <a:lnTo>
                    <a:pt x="428" y="203"/>
                  </a:lnTo>
                  <a:lnTo>
                    <a:pt x="462" y="227"/>
                  </a:lnTo>
                  <a:lnTo>
                    <a:pt x="495" y="252"/>
                  </a:lnTo>
                  <a:lnTo>
                    <a:pt x="528" y="278"/>
                  </a:lnTo>
                  <a:lnTo>
                    <a:pt x="561" y="304"/>
                  </a:lnTo>
                  <a:lnTo>
                    <a:pt x="592" y="332"/>
                  </a:lnTo>
                  <a:lnTo>
                    <a:pt x="624" y="360"/>
                  </a:lnTo>
                  <a:lnTo>
                    <a:pt x="654" y="389"/>
                  </a:lnTo>
                  <a:lnTo>
                    <a:pt x="684" y="418"/>
                  </a:lnTo>
                  <a:lnTo>
                    <a:pt x="714" y="449"/>
                  </a:lnTo>
                  <a:lnTo>
                    <a:pt x="742" y="480"/>
                  </a:lnTo>
                  <a:lnTo>
                    <a:pt x="770" y="512"/>
                  </a:lnTo>
                  <a:lnTo>
                    <a:pt x="796" y="545"/>
                  </a:lnTo>
                  <a:lnTo>
                    <a:pt x="823" y="577"/>
                  </a:lnTo>
                  <a:lnTo>
                    <a:pt x="847" y="611"/>
                  </a:lnTo>
                  <a:lnTo>
                    <a:pt x="872" y="646"/>
                  </a:lnTo>
                  <a:lnTo>
                    <a:pt x="895" y="681"/>
                  </a:lnTo>
                  <a:lnTo>
                    <a:pt x="918" y="717"/>
                  </a:lnTo>
                  <a:lnTo>
                    <a:pt x="939" y="754"/>
                  </a:lnTo>
                  <a:lnTo>
                    <a:pt x="959" y="790"/>
                  </a:lnTo>
                  <a:lnTo>
                    <a:pt x="979" y="827"/>
                  </a:lnTo>
                  <a:lnTo>
                    <a:pt x="997" y="865"/>
                  </a:lnTo>
                  <a:lnTo>
                    <a:pt x="1027" y="937"/>
                  </a:lnTo>
                  <a:lnTo>
                    <a:pt x="1053" y="1014"/>
                  </a:lnTo>
                  <a:lnTo>
                    <a:pt x="1076" y="1095"/>
                  </a:lnTo>
                  <a:lnTo>
                    <a:pt x="1095" y="1179"/>
                  </a:lnTo>
                  <a:lnTo>
                    <a:pt x="1110" y="1266"/>
                  </a:lnTo>
                  <a:lnTo>
                    <a:pt x="1122" y="1355"/>
                  </a:lnTo>
                  <a:lnTo>
                    <a:pt x="1130" y="1445"/>
                  </a:lnTo>
                  <a:lnTo>
                    <a:pt x="1134" y="1536"/>
                  </a:lnTo>
                  <a:lnTo>
                    <a:pt x="1134" y="1625"/>
                  </a:lnTo>
                  <a:lnTo>
                    <a:pt x="1131" y="1715"/>
                  </a:lnTo>
                  <a:lnTo>
                    <a:pt x="1123" y="1801"/>
                  </a:lnTo>
                  <a:lnTo>
                    <a:pt x="1111" y="1886"/>
                  </a:lnTo>
                  <a:lnTo>
                    <a:pt x="1096" y="1966"/>
                  </a:lnTo>
                  <a:lnTo>
                    <a:pt x="1077" y="2043"/>
                  </a:lnTo>
                  <a:lnTo>
                    <a:pt x="1053" y="2115"/>
                  </a:lnTo>
                  <a:lnTo>
                    <a:pt x="1026" y="2180"/>
                  </a:lnTo>
                  <a:lnTo>
                    <a:pt x="918" y="212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95" name="Freeform 403"/>
            <p:cNvSpPr>
              <a:spLocks/>
            </p:cNvSpPr>
            <p:nvPr/>
          </p:nvSpPr>
          <p:spPr bwMode="auto">
            <a:xfrm>
              <a:off x="3426" y="3144"/>
              <a:ext cx="164" cy="228"/>
            </a:xfrm>
            <a:custGeom>
              <a:avLst/>
              <a:gdLst/>
              <a:ahLst/>
              <a:cxnLst>
                <a:cxn ang="0">
                  <a:pos x="1404" y="4112"/>
                </a:cxn>
                <a:cxn ang="0">
                  <a:pos x="3622" y="3023"/>
                </a:cxn>
                <a:cxn ang="0">
                  <a:pos x="2218" y="0"/>
                </a:cxn>
                <a:cxn ang="0">
                  <a:pos x="0" y="989"/>
                </a:cxn>
                <a:cxn ang="0">
                  <a:pos x="1404" y="4112"/>
                </a:cxn>
              </a:cxnLst>
              <a:rect l="0" t="0" r="r" b="b"/>
              <a:pathLst>
                <a:path w="3622" h="4112">
                  <a:moveTo>
                    <a:pt x="1404" y="4112"/>
                  </a:moveTo>
                  <a:lnTo>
                    <a:pt x="3622" y="3023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2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96" name="Freeform 404"/>
            <p:cNvSpPr>
              <a:spLocks/>
            </p:cNvSpPr>
            <p:nvPr/>
          </p:nvSpPr>
          <p:spPr bwMode="auto">
            <a:xfrm>
              <a:off x="3426" y="3141"/>
              <a:ext cx="164" cy="228"/>
            </a:xfrm>
            <a:custGeom>
              <a:avLst/>
              <a:gdLst/>
              <a:ahLst/>
              <a:cxnLst>
                <a:cxn ang="0">
                  <a:pos x="1404" y="4113"/>
                </a:cxn>
                <a:cxn ang="0">
                  <a:pos x="3622" y="3024"/>
                </a:cxn>
                <a:cxn ang="0">
                  <a:pos x="2218" y="0"/>
                </a:cxn>
                <a:cxn ang="0">
                  <a:pos x="0" y="989"/>
                </a:cxn>
                <a:cxn ang="0">
                  <a:pos x="1404" y="4113"/>
                </a:cxn>
              </a:cxnLst>
              <a:rect l="0" t="0" r="r" b="b"/>
              <a:pathLst>
                <a:path w="3622" h="4113">
                  <a:moveTo>
                    <a:pt x="1404" y="4113"/>
                  </a:moveTo>
                  <a:lnTo>
                    <a:pt x="3622" y="3024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3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97" name="Freeform 405"/>
            <p:cNvSpPr>
              <a:spLocks/>
            </p:cNvSpPr>
            <p:nvPr/>
          </p:nvSpPr>
          <p:spPr bwMode="auto">
            <a:xfrm>
              <a:off x="3432" y="3146"/>
              <a:ext cx="157" cy="218"/>
            </a:xfrm>
            <a:custGeom>
              <a:avLst/>
              <a:gdLst/>
              <a:ahLst/>
              <a:cxnLst>
                <a:cxn ang="0">
                  <a:pos x="1335" y="3913"/>
                </a:cxn>
                <a:cxn ang="0">
                  <a:pos x="3446" y="2878"/>
                </a:cxn>
                <a:cxn ang="0">
                  <a:pos x="2111" y="0"/>
                </a:cxn>
                <a:cxn ang="0">
                  <a:pos x="0" y="942"/>
                </a:cxn>
                <a:cxn ang="0">
                  <a:pos x="1335" y="3913"/>
                </a:cxn>
              </a:cxnLst>
              <a:rect l="0" t="0" r="r" b="b"/>
              <a:pathLst>
                <a:path w="3446" h="3913">
                  <a:moveTo>
                    <a:pt x="1335" y="3913"/>
                  </a:moveTo>
                  <a:lnTo>
                    <a:pt x="3446" y="2878"/>
                  </a:lnTo>
                  <a:lnTo>
                    <a:pt x="2111" y="0"/>
                  </a:lnTo>
                  <a:lnTo>
                    <a:pt x="0" y="942"/>
                  </a:lnTo>
                  <a:lnTo>
                    <a:pt x="1335" y="3913"/>
                  </a:lnTo>
                  <a:close/>
                </a:path>
              </a:pathLst>
            </a:custGeom>
            <a:solidFill>
              <a:srgbClr val="1A78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98" name="Freeform 406"/>
            <p:cNvSpPr>
              <a:spLocks/>
            </p:cNvSpPr>
            <p:nvPr/>
          </p:nvSpPr>
          <p:spPr bwMode="auto">
            <a:xfrm>
              <a:off x="3439" y="3109"/>
              <a:ext cx="19" cy="19"/>
            </a:xfrm>
            <a:custGeom>
              <a:avLst/>
              <a:gdLst/>
              <a:ahLst/>
              <a:cxnLst>
                <a:cxn ang="0">
                  <a:pos x="431" y="186"/>
                </a:cxn>
                <a:cxn ang="0">
                  <a:pos x="79" y="343"/>
                </a:cxn>
                <a:cxn ang="0">
                  <a:pos x="0" y="157"/>
                </a:cxn>
                <a:cxn ang="0">
                  <a:pos x="352" y="0"/>
                </a:cxn>
                <a:cxn ang="0">
                  <a:pos x="431" y="186"/>
                </a:cxn>
              </a:cxnLst>
              <a:rect l="0" t="0" r="r" b="b"/>
              <a:pathLst>
                <a:path w="431" h="343">
                  <a:moveTo>
                    <a:pt x="431" y="186"/>
                  </a:moveTo>
                  <a:lnTo>
                    <a:pt x="79" y="343"/>
                  </a:lnTo>
                  <a:lnTo>
                    <a:pt x="0" y="157"/>
                  </a:lnTo>
                  <a:lnTo>
                    <a:pt x="352" y="0"/>
                  </a:lnTo>
                  <a:lnTo>
                    <a:pt x="431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99" name="Freeform 407"/>
            <p:cNvSpPr>
              <a:spLocks/>
            </p:cNvSpPr>
            <p:nvPr/>
          </p:nvSpPr>
          <p:spPr bwMode="auto">
            <a:xfrm>
              <a:off x="3442" y="3112"/>
              <a:ext cx="16" cy="15"/>
            </a:xfrm>
            <a:custGeom>
              <a:avLst/>
              <a:gdLst/>
              <a:ahLst/>
              <a:cxnLst>
                <a:cxn ang="0">
                  <a:pos x="347" y="126"/>
                </a:cxn>
                <a:cxn ang="0">
                  <a:pos x="53" y="257"/>
                </a:cxn>
                <a:cxn ang="0">
                  <a:pos x="0" y="132"/>
                </a:cxn>
                <a:cxn ang="0">
                  <a:pos x="294" y="0"/>
                </a:cxn>
                <a:cxn ang="0">
                  <a:pos x="347" y="126"/>
                </a:cxn>
              </a:cxnLst>
              <a:rect l="0" t="0" r="r" b="b"/>
              <a:pathLst>
                <a:path w="347" h="257">
                  <a:moveTo>
                    <a:pt x="347" y="126"/>
                  </a:moveTo>
                  <a:lnTo>
                    <a:pt x="53" y="257"/>
                  </a:lnTo>
                  <a:lnTo>
                    <a:pt x="0" y="132"/>
                  </a:lnTo>
                  <a:lnTo>
                    <a:pt x="294" y="0"/>
                  </a:lnTo>
                  <a:lnTo>
                    <a:pt x="347" y="12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00" name="Freeform 408"/>
            <p:cNvSpPr>
              <a:spLocks/>
            </p:cNvSpPr>
            <p:nvPr/>
          </p:nvSpPr>
          <p:spPr bwMode="auto">
            <a:xfrm>
              <a:off x="3447" y="3110"/>
              <a:ext cx="10" cy="13"/>
            </a:xfrm>
            <a:custGeom>
              <a:avLst/>
              <a:gdLst/>
              <a:ahLst/>
              <a:cxnLst>
                <a:cxn ang="0">
                  <a:pos x="5" y="73"/>
                </a:cxn>
                <a:cxn ang="0">
                  <a:pos x="167" y="0"/>
                </a:cxn>
                <a:cxn ang="0">
                  <a:pos x="171" y="0"/>
                </a:cxn>
                <a:cxn ang="0">
                  <a:pos x="175" y="2"/>
                </a:cxn>
                <a:cxn ang="0">
                  <a:pos x="180" y="6"/>
                </a:cxn>
                <a:cxn ang="0">
                  <a:pos x="183" y="13"/>
                </a:cxn>
                <a:cxn ang="0">
                  <a:pos x="236" y="141"/>
                </a:cxn>
                <a:cxn ang="0">
                  <a:pos x="238" y="147"/>
                </a:cxn>
                <a:cxn ang="0">
                  <a:pos x="238" y="154"/>
                </a:cxn>
                <a:cxn ang="0">
                  <a:pos x="237" y="159"/>
                </a:cxn>
                <a:cxn ang="0">
                  <a:pos x="234" y="162"/>
                </a:cxn>
                <a:cxn ang="0">
                  <a:pos x="73" y="234"/>
                </a:cxn>
                <a:cxn ang="0">
                  <a:pos x="69" y="234"/>
                </a:cxn>
                <a:cxn ang="0">
                  <a:pos x="64" y="232"/>
                </a:cxn>
                <a:cxn ang="0">
                  <a:pos x="60" y="228"/>
                </a:cxn>
                <a:cxn ang="0">
                  <a:pos x="56" y="221"/>
                </a:cxn>
                <a:cxn ang="0">
                  <a:pos x="2" y="94"/>
                </a:cxn>
                <a:cxn ang="0">
                  <a:pos x="0" y="86"/>
                </a:cxn>
                <a:cxn ang="0">
                  <a:pos x="0" y="80"/>
                </a:cxn>
                <a:cxn ang="0">
                  <a:pos x="1" y="76"/>
                </a:cxn>
                <a:cxn ang="0">
                  <a:pos x="5" y="73"/>
                </a:cxn>
              </a:cxnLst>
              <a:rect l="0" t="0" r="r" b="b"/>
              <a:pathLst>
                <a:path w="238" h="234">
                  <a:moveTo>
                    <a:pt x="5" y="73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3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4" y="232"/>
                  </a:lnTo>
                  <a:lnTo>
                    <a:pt x="60" y="228"/>
                  </a:lnTo>
                  <a:lnTo>
                    <a:pt x="56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5" y="73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01" name="Freeform 409"/>
            <p:cNvSpPr>
              <a:spLocks/>
            </p:cNvSpPr>
            <p:nvPr/>
          </p:nvSpPr>
          <p:spPr bwMode="auto">
            <a:xfrm>
              <a:off x="3447" y="3111"/>
              <a:ext cx="10" cy="11"/>
            </a:xfrm>
            <a:custGeom>
              <a:avLst/>
              <a:gdLst/>
              <a:ahLst/>
              <a:cxnLst>
                <a:cxn ang="0">
                  <a:pos x="4" y="62"/>
                </a:cxn>
                <a:cxn ang="0">
                  <a:pos x="142" y="0"/>
                </a:cxn>
                <a:cxn ang="0">
                  <a:pos x="146" y="0"/>
                </a:cxn>
                <a:cxn ang="0">
                  <a:pos x="150" y="2"/>
                </a:cxn>
                <a:cxn ang="0">
                  <a:pos x="153" y="5"/>
                </a:cxn>
                <a:cxn ang="0">
                  <a:pos x="156" y="10"/>
                </a:cxn>
                <a:cxn ang="0">
                  <a:pos x="202" y="120"/>
                </a:cxn>
                <a:cxn ang="0">
                  <a:pos x="204" y="125"/>
                </a:cxn>
                <a:cxn ang="0">
                  <a:pos x="204" y="130"/>
                </a:cxn>
                <a:cxn ang="0">
                  <a:pos x="202" y="135"/>
                </a:cxn>
                <a:cxn ang="0">
                  <a:pos x="200" y="138"/>
                </a:cxn>
                <a:cxn ang="0">
                  <a:pos x="62" y="199"/>
                </a:cxn>
                <a:cxn ang="0">
                  <a:pos x="58" y="199"/>
                </a:cxn>
                <a:cxn ang="0">
                  <a:pos x="54" y="198"/>
                </a:cxn>
                <a:cxn ang="0">
                  <a:pos x="51" y="194"/>
                </a:cxn>
                <a:cxn ang="0">
                  <a:pos x="48" y="188"/>
                </a:cxn>
                <a:cxn ang="0">
                  <a:pos x="2" y="80"/>
                </a:cxn>
                <a:cxn ang="0">
                  <a:pos x="0" y="74"/>
                </a:cxn>
                <a:cxn ang="0">
                  <a:pos x="0" y="68"/>
                </a:cxn>
                <a:cxn ang="0">
                  <a:pos x="2" y="64"/>
                </a:cxn>
                <a:cxn ang="0">
                  <a:pos x="4" y="62"/>
                </a:cxn>
              </a:cxnLst>
              <a:rect l="0" t="0" r="r" b="b"/>
              <a:pathLst>
                <a:path w="204" h="199">
                  <a:moveTo>
                    <a:pt x="4" y="62"/>
                  </a:moveTo>
                  <a:lnTo>
                    <a:pt x="142" y="0"/>
                  </a:lnTo>
                  <a:lnTo>
                    <a:pt x="146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02" name="Freeform 410"/>
            <p:cNvSpPr>
              <a:spLocks/>
            </p:cNvSpPr>
            <p:nvPr/>
          </p:nvSpPr>
          <p:spPr bwMode="auto">
            <a:xfrm>
              <a:off x="3450" y="3113"/>
              <a:ext cx="6" cy="8"/>
            </a:xfrm>
            <a:custGeom>
              <a:avLst/>
              <a:gdLst/>
              <a:ahLst/>
              <a:cxnLst>
                <a:cxn ang="0">
                  <a:pos x="88" y="6"/>
                </a:cxn>
                <a:cxn ang="0">
                  <a:pos x="116" y="77"/>
                </a:cxn>
                <a:cxn ang="0">
                  <a:pos x="118" y="85"/>
                </a:cxn>
                <a:cxn ang="0">
                  <a:pos x="118" y="95"/>
                </a:cxn>
                <a:cxn ang="0">
                  <a:pos x="116" y="103"/>
                </a:cxn>
                <a:cxn ang="0">
                  <a:pos x="112" y="108"/>
                </a:cxn>
                <a:cxn ang="0">
                  <a:pos x="14" y="152"/>
                </a:cxn>
                <a:cxn ang="0">
                  <a:pos x="6" y="154"/>
                </a:cxn>
                <a:cxn ang="0">
                  <a:pos x="2" y="150"/>
                </a:cxn>
                <a:cxn ang="0">
                  <a:pos x="0" y="140"/>
                </a:cxn>
                <a:cxn ang="0">
                  <a:pos x="1" y="127"/>
                </a:cxn>
                <a:cxn ang="0">
                  <a:pos x="4" y="112"/>
                </a:cxn>
                <a:cxn ang="0">
                  <a:pos x="9" y="95"/>
                </a:cxn>
                <a:cxn ang="0">
                  <a:pos x="14" y="77"/>
                </a:cxn>
                <a:cxn ang="0">
                  <a:pos x="21" y="61"/>
                </a:cxn>
                <a:cxn ang="0">
                  <a:pos x="29" y="46"/>
                </a:cxn>
                <a:cxn ang="0">
                  <a:pos x="38" y="33"/>
                </a:cxn>
                <a:cxn ang="0">
                  <a:pos x="48" y="21"/>
                </a:cxn>
                <a:cxn ang="0">
                  <a:pos x="58" y="12"/>
                </a:cxn>
                <a:cxn ang="0">
                  <a:pos x="67" y="4"/>
                </a:cxn>
                <a:cxn ang="0">
                  <a:pos x="76" y="0"/>
                </a:cxn>
                <a:cxn ang="0">
                  <a:pos x="83" y="1"/>
                </a:cxn>
                <a:cxn ang="0">
                  <a:pos x="88" y="6"/>
                </a:cxn>
              </a:cxnLst>
              <a:rect l="0" t="0" r="r" b="b"/>
              <a:pathLst>
                <a:path w="118" h="154">
                  <a:moveTo>
                    <a:pt x="88" y="6"/>
                  </a:moveTo>
                  <a:lnTo>
                    <a:pt x="116" y="77"/>
                  </a:lnTo>
                  <a:lnTo>
                    <a:pt x="118" y="85"/>
                  </a:lnTo>
                  <a:lnTo>
                    <a:pt x="118" y="95"/>
                  </a:lnTo>
                  <a:lnTo>
                    <a:pt x="116" y="103"/>
                  </a:lnTo>
                  <a:lnTo>
                    <a:pt x="112" y="108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7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7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03" name="Freeform 411"/>
            <p:cNvSpPr>
              <a:spLocks/>
            </p:cNvSpPr>
            <p:nvPr/>
          </p:nvSpPr>
          <p:spPr bwMode="auto">
            <a:xfrm>
              <a:off x="3463" y="3099"/>
              <a:ext cx="13" cy="16"/>
            </a:xfrm>
            <a:custGeom>
              <a:avLst/>
              <a:gdLst/>
              <a:ahLst/>
              <a:cxnLst>
                <a:cxn ang="0">
                  <a:pos x="287" y="186"/>
                </a:cxn>
                <a:cxn ang="0">
                  <a:pos x="78" y="280"/>
                </a:cxn>
                <a:cxn ang="0">
                  <a:pos x="0" y="93"/>
                </a:cxn>
                <a:cxn ang="0">
                  <a:pos x="210" y="0"/>
                </a:cxn>
                <a:cxn ang="0">
                  <a:pos x="287" y="186"/>
                </a:cxn>
              </a:cxnLst>
              <a:rect l="0" t="0" r="r" b="b"/>
              <a:pathLst>
                <a:path w="287" h="280">
                  <a:moveTo>
                    <a:pt x="287" y="186"/>
                  </a:moveTo>
                  <a:lnTo>
                    <a:pt x="78" y="280"/>
                  </a:lnTo>
                  <a:lnTo>
                    <a:pt x="0" y="93"/>
                  </a:lnTo>
                  <a:lnTo>
                    <a:pt x="210" y="0"/>
                  </a:lnTo>
                  <a:lnTo>
                    <a:pt x="287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04" name="Freeform 412"/>
            <p:cNvSpPr>
              <a:spLocks/>
            </p:cNvSpPr>
            <p:nvPr/>
          </p:nvSpPr>
          <p:spPr bwMode="auto">
            <a:xfrm>
              <a:off x="3465" y="3102"/>
              <a:ext cx="11" cy="12"/>
            </a:xfrm>
            <a:custGeom>
              <a:avLst/>
              <a:gdLst/>
              <a:ahLst/>
              <a:cxnLst>
                <a:cxn ang="0">
                  <a:pos x="227" y="125"/>
                </a:cxn>
                <a:cxn ang="0">
                  <a:pos x="53" y="203"/>
                </a:cxn>
                <a:cxn ang="0">
                  <a:pos x="0" y="78"/>
                </a:cxn>
                <a:cxn ang="0">
                  <a:pos x="175" y="0"/>
                </a:cxn>
                <a:cxn ang="0">
                  <a:pos x="227" y="125"/>
                </a:cxn>
              </a:cxnLst>
              <a:rect l="0" t="0" r="r" b="b"/>
              <a:pathLst>
                <a:path w="227" h="203">
                  <a:moveTo>
                    <a:pt x="227" y="125"/>
                  </a:moveTo>
                  <a:lnTo>
                    <a:pt x="53" y="203"/>
                  </a:lnTo>
                  <a:lnTo>
                    <a:pt x="0" y="78"/>
                  </a:lnTo>
                  <a:lnTo>
                    <a:pt x="175" y="0"/>
                  </a:lnTo>
                  <a:lnTo>
                    <a:pt x="227" y="125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05" name="Freeform 413"/>
            <p:cNvSpPr>
              <a:spLocks/>
            </p:cNvSpPr>
            <p:nvPr/>
          </p:nvSpPr>
          <p:spPr bwMode="auto">
            <a:xfrm>
              <a:off x="3465" y="3100"/>
              <a:ext cx="10" cy="13"/>
            </a:xfrm>
            <a:custGeom>
              <a:avLst/>
              <a:gdLst/>
              <a:ahLst/>
              <a:cxnLst>
                <a:cxn ang="0">
                  <a:pos x="4" y="72"/>
                </a:cxn>
                <a:cxn ang="0">
                  <a:pos x="167" y="0"/>
                </a:cxn>
                <a:cxn ang="0">
                  <a:pos x="171" y="0"/>
                </a:cxn>
                <a:cxn ang="0">
                  <a:pos x="175" y="2"/>
                </a:cxn>
                <a:cxn ang="0">
                  <a:pos x="180" y="6"/>
                </a:cxn>
                <a:cxn ang="0">
                  <a:pos x="183" y="12"/>
                </a:cxn>
                <a:cxn ang="0">
                  <a:pos x="236" y="141"/>
                </a:cxn>
                <a:cxn ang="0">
                  <a:pos x="238" y="147"/>
                </a:cxn>
                <a:cxn ang="0">
                  <a:pos x="238" y="154"/>
                </a:cxn>
                <a:cxn ang="0">
                  <a:pos x="237" y="159"/>
                </a:cxn>
                <a:cxn ang="0">
                  <a:pos x="234" y="162"/>
                </a:cxn>
                <a:cxn ang="0">
                  <a:pos x="73" y="234"/>
                </a:cxn>
                <a:cxn ang="0">
                  <a:pos x="69" y="234"/>
                </a:cxn>
                <a:cxn ang="0">
                  <a:pos x="63" y="232"/>
                </a:cxn>
                <a:cxn ang="0">
                  <a:pos x="59" y="227"/>
                </a:cxn>
                <a:cxn ang="0">
                  <a:pos x="55" y="221"/>
                </a:cxn>
                <a:cxn ang="0">
                  <a:pos x="2" y="94"/>
                </a:cxn>
                <a:cxn ang="0">
                  <a:pos x="0" y="86"/>
                </a:cxn>
                <a:cxn ang="0">
                  <a:pos x="0" y="80"/>
                </a:cxn>
                <a:cxn ang="0">
                  <a:pos x="1" y="76"/>
                </a:cxn>
                <a:cxn ang="0">
                  <a:pos x="4" y="72"/>
                </a:cxn>
              </a:cxnLst>
              <a:rect l="0" t="0" r="r" b="b"/>
              <a:pathLst>
                <a:path w="238" h="234">
                  <a:moveTo>
                    <a:pt x="4" y="72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2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3" y="232"/>
                  </a:lnTo>
                  <a:lnTo>
                    <a:pt x="59" y="227"/>
                  </a:lnTo>
                  <a:lnTo>
                    <a:pt x="55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4" y="72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06" name="Freeform 414"/>
            <p:cNvSpPr>
              <a:spLocks/>
            </p:cNvSpPr>
            <p:nvPr/>
          </p:nvSpPr>
          <p:spPr bwMode="auto">
            <a:xfrm>
              <a:off x="3465" y="3101"/>
              <a:ext cx="10" cy="11"/>
            </a:xfrm>
            <a:custGeom>
              <a:avLst/>
              <a:gdLst/>
              <a:ahLst/>
              <a:cxnLst>
                <a:cxn ang="0">
                  <a:pos x="4" y="62"/>
                </a:cxn>
                <a:cxn ang="0">
                  <a:pos x="141" y="0"/>
                </a:cxn>
                <a:cxn ang="0">
                  <a:pos x="145" y="0"/>
                </a:cxn>
                <a:cxn ang="0">
                  <a:pos x="150" y="2"/>
                </a:cxn>
                <a:cxn ang="0">
                  <a:pos x="153" y="5"/>
                </a:cxn>
                <a:cxn ang="0">
                  <a:pos x="156" y="10"/>
                </a:cxn>
                <a:cxn ang="0">
                  <a:pos x="202" y="120"/>
                </a:cxn>
                <a:cxn ang="0">
                  <a:pos x="204" y="125"/>
                </a:cxn>
                <a:cxn ang="0">
                  <a:pos x="204" y="130"/>
                </a:cxn>
                <a:cxn ang="0">
                  <a:pos x="202" y="135"/>
                </a:cxn>
                <a:cxn ang="0">
                  <a:pos x="200" y="138"/>
                </a:cxn>
                <a:cxn ang="0">
                  <a:pos x="62" y="199"/>
                </a:cxn>
                <a:cxn ang="0">
                  <a:pos x="58" y="199"/>
                </a:cxn>
                <a:cxn ang="0">
                  <a:pos x="54" y="198"/>
                </a:cxn>
                <a:cxn ang="0">
                  <a:pos x="51" y="194"/>
                </a:cxn>
                <a:cxn ang="0">
                  <a:pos x="48" y="188"/>
                </a:cxn>
                <a:cxn ang="0">
                  <a:pos x="2" y="80"/>
                </a:cxn>
                <a:cxn ang="0">
                  <a:pos x="0" y="73"/>
                </a:cxn>
                <a:cxn ang="0">
                  <a:pos x="0" y="68"/>
                </a:cxn>
                <a:cxn ang="0">
                  <a:pos x="2" y="64"/>
                </a:cxn>
                <a:cxn ang="0">
                  <a:pos x="4" y="62"/>
                </a:cxn>
              </a:cxnLst>
              <a:rect l="0" t="0" r="r" b="b"/>
              <a:pathLst>
                <a:path w="204" h="199">
                  <a:moveTo>
                    <a:pt x="4" y="62"/>
                  </a:moveTo>
                  <a:lnTo>
                    <a:pt x="141" y="0"/>
                  </a:lnTo>
                  <a:lnTo>
                    <a:pt x="145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07" name="Freeform 415"/>
            <p:cNvSpPr>
              <a:spLocks/>
            </p:cNvSpPr>
            <p:nvPr/>
          </p:nvSpPr>
          <p:spPr bwMode="auto">
            <a:xfrm>
              <a:off x="3468" y="3103"/>
              <a:ext cx="6" cy="8"/>
            </a:xfrm>
            <a:custGeom>
              <a:avLst/>
              <a:gdLst/>
              <a:ahLst/>
              <a:cxnLst>
                <a:cxn ang="0">
                  <a:pos x="88" y="6"/>
                </a:cxn>
                <a:cxn ang="0">
                  <a:pos x="116" y="78"/>
                </a:cxn>
                <a:cxn ang="0">
                  <a:pos x="118" y="86"/>
                </a:cxn>
                <a:cxn ang="0">
                  <a:pos x="119" y="95"/>
                </a:cxn>
                <a:cxn ang="0">
                  <a:pos x="117" y="103"/>
                </a:cxn>
                <a:cxn ang="0">
                  <a:pos x="112" y="109"/>
                </a:cxn>
                <a:cxn ang="0">
                  <a:pos x="14" y="152"/>
                </a:cxn>
                <a:cxn ang="0">
                  <a:pos x="6" y="154"/>
                </a:cxn>
                <a:cxn ang="0">
                  <a:pos x="2" y="150"/>
                </a:cxn>
                <a:cxn ang="0">
                  <a:pos x="0" y="140"/>
                </a:cxn>
                <a:cxn ang="0">
                  <a:pos x="1" y="128"/>
                </a:cxn>
                <a:cxn ang="0">
                  <a:pos x="4" y="112"/>
                </a:cxn>
                <a:cxn ang="0">
                  <a:pos x="9" y="95"/>
                </a:cxn>
                <a:cxn ang="0">
                  <a:pos x="14" y="78"/>
                </a:cxn>
                <a:cxn ang="0">
                  <a:pos x="21" y="61"/>
                </a:cxn>
                <a:cxn ang="0">
                  <a:pos x="29" y="46"/>
                </a:cxn>
                <a:cxn ang="0">
                  <a:pos x="38" y="33"/>
                </a:cxn>
                <a:cxn ang="0">
                  <a:pos x="48" y="21"/>
                </a:cxn>
                <a:cxn ang="0">
                  <a:pos x="58" y="12"/>
                </a:cxn>
                <a:cxn ang="0">
                  <a:pos x="67" y="4"/>
                </a:cxn>
                <a:cxn ang="0">
                  <a:pos x="76" y="0"/>
                </a:cxn>
                <a:cxn ang="0">
                  <a:pos x="82" y="1"/>
                </a:cxn>
                <a:cxn ang="0">
                  <a:pos x="88" y="6"/>
                </a:cxn>
              </a:cxnLst>
              <a:rect l="0" t="0" r="r" b="b"/>
              <a:pathLst>
                <a:path w="119" h="154">
                  <a:moveTo>
                    <a:pt x="88" y="6"/>
                  </a:moveTo>
                  <a:lnTo>
                    <a:pt x="116" y="78"/>
                  </a:lnTo>
                  <a:lnTo>
                    <a:pt x="118" y="86"/>
                  </a:lnTo>
                  <a:lnTo>
                    <a:pt x="119" y="95"/>
                  </a:lnTo>
                  <a:lnTo>
                    <a:pt x="117" y="103"/>
                  </a:lnTo>
                  <a:lnTo>
                    <a:pt x="112" y="109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8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8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2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08" name="Freeform 416"/>
            <p:cNvSpPr>
              <a:spLocks/>
            </p:cNvSpPr>
            <p:nvPr/>
          </p:nvSpPr>
          <p:spPr bwMode="auto">
            <a:xfrm>
              <a:off x="3488" y="3092"/>
              <a:ext cx="4" cy="6"/>
            </a:xfrm>
            <a:custGeom>
              <a:avLst/>
              <a:gdLst/>
              <a:ahLst/>
              <a:cxnLst>
                <a:cxn ang="0">
                  <a:pos x="50" y="104"/>
                </a:cxn>
                <a:cxn ang="0">
                  <a:pos x="40" y="103"/>
                </a:cxn>
                <a:cxn ang="0">
                  <a:pos x="31" y="99"/>
                </a:cxn>
                <a:cxn ang="0">
                  <a:pos x="23" y="95"/>
                </a:cxn>
                <a:cxn ang="0">
                  <a:pos x="15" y="89"/>
                </a:cxn>
                <a:cxn ang="0">
                  <a:pos x="8" y="80"/>
                </a:cxn>
                <a:cxn ang="0">
                  <a:pos x="4" y="72"/>
                </a:cxn>
                <a:cxn ang="0">
                  <a:pos x="1" y="62"/>
                </a:cxn>
                <a:cxn ang="0">
                  <a:pos x="0" y="52"/>
                </a:cxn>
                <a:cxn ang="0">
                  <a:pos x="1" y="41"/>
                </a:cxn>
                <a:cxn ang="0">
                  <a:pos x="4" y="32"/>
                </a:cxn>
                <a:cxn ang="0">
                  <a:pos x="8" y="23"/>
                </a:cxn>
                <a:cxn ang="0">
                  <a:pos x="15" y="15"/>
                </a:cxn>
                <a:cxn ang="0">
                  <a:pos x="23" y="9"/>
                </a:cxn>
                <a:cxn ang="0">
                  <a:pos x="31" y="5"/>
                </a:cxn>
                <a:cxn ang="0">
                  <a:pos x="40" y="1"/>
                </a:cxn>
                <a:cxn ang="0">
                  <a:pos x="50" y="0"/>
                </a:cxn>
                <a:cxn ang="0">
                  <a:pos x="60" y="1"/>
                </a:cxn>
                <a:cxn ang="0">
                  <a:pos x="70" y="5"/>
                </a:cxn>
                <a:cxn ang="0">
                  <a:pos x="78" y="9"/>
                </a:cxn>
                <a:cxn ang="0">
                  <a:pos x="86" y="15"/>
                </a:cxn>
                <a:cxn ang="0">
                  <a:pos x="92" y="23"/>
                </a:cxn>
                <a:cxn ang="0">
                  <a:pos x="96" y="32"/>
                </a:cxn>
                <a:cxn ang="0">
                  <a:pos x="99" y="41"/>
                </a:cxn>
                <a:cxn ang="0">
                  <a:pos x="100" y="52"/>
                </a:cxn>
                <a:cxn ang="0">
                  <a:pos x="99" y="62"/>
                </a:cxn>
                <a:cxn ang="0">
                  <a:pos x="96" y="72"/>
                </a:cxn>
                <a:cxn ang="0">
                  <a:pos x="92" y="80"/>
                </a:cxn>
                <a:cxn ang="0">
                  <a:pos x="86" y="89"/>
                </a:cxn>
                <a:cxn ang="0">
                  <a:pos x="78" y="95"/>
                </a:cxn>
                <a:cxn ang="0">
                  <a:pos x="70" y="99"/>
                </a:cxn>
                <a:cxn ang="0">
                  <a:pos x="60" y="103"/>
                </a:cxn>
                <a:cxn ang="0">
                  <a:pos x="50" y="104"/>
                </a:cxn>
              </a:cxnLst>
              <a:rect l="0" t="0" r="r" b="b"/>
              <a:pathLst>
                <a:path w="100" h="104">
                  <a:moveTo>
                    <a:pt x="50" y="104"/>
                  </a:moveTo>
                  <a:lnTo>
                    <a:pt x="40" y="103"/>
                  </a:lnTo>
                  <a:lnTo>
                    <a:pt x="31" y="99"/>
                  </a:lnTo>
                  <a:lnTo>
                    <a:pt x="23" y="95"/>
                  </a:lnTo>
                  <a:lnTo>
                    <a:pt x="15" y="89"/>
                  </a:lnTo>
                  <a:lnTo>
                    <a:pt x="8" y="80"/>
                  </a:lnTo>
                  <a:lnTo>
                    <a:pt x="4" y="72"/>
                  </a:lnTo>
                  <a:lnTo>
                    <a:pt x="1" y="62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2"/>
                  </a:lnTo>
                  <a:lnTo>
                    <a:pt x="8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1" y="5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5"/>
                  </a:lnTo>
                  <a:lnTo>
                    <a:pt x="78" y="9"/>
                  </a:lnTo>
                  <a:lnTo>
                    <a:pt x="86" y="15"/>
                  </a:lnTo>
                  <a:lnTo>
                    <a:pt x="92" y="23"/>
                  </a:lnTo>
                  <a:lnTo>
                    <a:pt x="96" y="32"/>
                  </a:lnTo>
                  <a:lnTo>
                    <a:pt x="99" y="41"/>
                  </a:lnTo>
                  <a:lnTo>
                    <a:pt x="100" y="52"/>
                  </a:lnTo>
                  <a:lnTo>
                    <a:pt x="99" y="62"/>
                  </a:lnTo>
                  <a:lnTo>
                    <a:pt x="96" y="72"/>
                  </a:lnTo>
                  <a:lnTo>
                    <a:pt x="92" y="80"/>
                  </a:lnTo>
                  <a:lnTo>
                    <a:pt x="86" y="89"/>
                  </a:lnTo>
                  <a:lnTo>
                    <a:pt x="78" y="95"/>
                  </a:lnTo>
                  <a:lnTo>
                    <a:pt x="70" y="99"/>
                  </a:lnTo>
                  <a:lnTo>
                    <a:pt x="60" y="103"/>
                  </a:lnTo>
                  <a:lnTo>
                    <a:pt x="50" y="104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09" name="Freeform 417"/>
            <p:cNvSpPr>
              <a:spLocks/>
            </p:cNvSpPr>
            <p:nvPr/>
          </p:nvSpPr>
          <p:spPr bwMode="auto">
            <a:xfrm>
              <a:off x="3419" y="3131"/>
              <a:ext cx="5" cy="5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39" y="102"/>
                </a:cxn>
                <a:cxn ang="0">
                  <a:pos x="30" y="99"/>
                </a:cxn>
                <a:cxn ang="0">
                  <a:pos x="22" y="95"/>
                </a:cxn>
                <a:cxn ang="0">
                  <a:pos x="14" y="88"/>
                </a:cxn>
                <a:cxn ang="0">
                  <a:pos x="8" y="80"/>
                </a:cxn>
                <a:cxn ang="0">
                  <a:pos x="4" y="71"/>
                </a:cxn>
                <a:cxn ang="0">
                  <a:pos x="1" y="62"/>
                </a:cxn>
                <a:cxn ang="0">
                  <a:pos x="0" y="51"/>
                </a:cxn>
                <a:cxn ang="0">
                  <a:pos x="1" y="41"/>
                </a:cxn>
                <a:cxn ang="0">
                  <a:pos x="4" y="31"/>
                </a:cxn>
                <a:cxn ang="0">
                  <a:pos x="8" y="23"/>
                </a:cxn>
                <a:cxn ang="0">
                  <a:pos x="14" y="15"/>
                </a:cxn>
                <a:cxn ang="0">
                  <a:pos x="22" y="8"/>
                </a:cxn>
                <a:cxn ang="0">
                  <a:pos x="30" y="4"/>
                </a:cxn>
                <a:cxn ang="0">
                  <a:pos x="39" y="1"/>
                </a:cxn>
                <a:cxn ang="0">
                  <a:pos x="50" y="0"/>
                </a:cxn>
                <a:cxn ang="0">
                  <a:pos x="60" y="1"/>
                </a:cxn>
                <a:cxn ang="0">
                  <a:pos x="69" y="4"/>
                </a:cxn>
                <a:cxn ang="0">
                  <a:pos x="77" y="8"/>
                </a:cxn>
                <a:cxn ang="0">
                  <a:pos x="85" y="15"/>
                </a:cxn>
                <a:cxn ang="0">
                  <a:pos x="91" y="23"/>
                </a:cxn>
                <a:cxn ang="0">
                  <a:pos x="96" y="31"/>
                </a:cxn>
                <a:cxn ang="0">
                  <a:pos x="99" y="41"/>
                </a:cxn>
                <a:cxn ang="0">
                  <a:pos x="100" y="51"/>
                </a:cxn>
                <a:cxn ang="0">
                  <a:pos x="99" y="62"/>
                </a:cxn>
                <a:cxn ang="0">
                  <a:pos x="96" y="71"/>
                </a:cxn>
                <a:cxn ang="0">
                  <a:pos x="91" y="80"/>
                </a:cxn>
                <a:cxn ang="0">
                  <a:pos x="85" y="88"/>
                </a:cxn>
                <a:cxn ang="0">
                  <a:pos x="77" y="95"/>
                </a:cxn>
                <a:cxn ang="0">
                  <a:pos x="69" y="99"/>
                </a:cxn>
                <a:cxn ang="0">
                  <a:pos x="60" y="102"/>
                </a:cxn>
                <a:cxn ang="0">
                  <a:pos x="50" y="103"/>
                </a:cxn>
              </a:cxnLst>
              <a:rect l="0" t="0" r="r" b="b"/>
              <a:pathLst>
                <a:path w="100" h="103">
                  <a:moveTo>
                    <a:pt x="50" y="103"/>
                  </a:moveTo>
                  <a:lnTo>
                    <a:pt x="39" y="102"/>
                  </a:lnTo>
                  <a:lnTo>
                    <a:pt x="30" y="99"/>
                  </a:lnTo>
                  <a:lnTo>
                    <a:pt x="22" y="95"/>
                  </a:lnTo>
                  <a:lnTo>
                    <a:pt x="14" y="88"/>
                  </a:lnTo>
                  <a:lnTo>
                    <a:pt x="8" y="80"/>
                  </a:lnTo>
                  <a:lnTo>
                    <a:pt x="4" y="71"/>
                  </a:lnTo>
                  <a:lnTo>
                    <a:pt x="1" y="62"/>
                  </a:lnTo>
                  <a:lnTo>
                    <a:pt x="0" y="51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8" y="23"/>
                  </a:lnTo>
                  <a:lnTo>
                    <a:pt x="14" y="15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9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69" y="4"/>
                  </a:lnTo>
                  <a:lnTo>
                    <a:pt x="77" y="8"/>
                  </a:lnTo>
                  <a:lnTo>
                    <a:pt x="85" y="15"/>
                  </a:lnTo>
                  <a:lnTo>
                    <a:pt x="91" y="23"/>
                  </a:lnTo>
                  <a:lnTo>
                    <a:pt x="96" y="31"/>
                  </a:lnTo>
                  <a:lnTo>
                    <a:pt x="99" y="41"/>
                  </a:lnTo>
                  <a:lnTo>
                    <a:pt x="100" y="51"/>
                  </a:lnTo>
                  <a:lnTo>
                    <a:pt x="99" y="62"/>
                  </a:lnTo>
                  <a:lnTo>
                    <a:pt x="96" y="71"/>
                  </a:lnTo>
                  <a:lnTo>
                    <a:pt x="91" y="80"/>
                  </a:lnTo>
                  <a:lnTo>
                    <a:pt x="85" y="88"/>
                  </a:lnTo>
                  <a:lnTo>
                    <a:pt x="77" y="95"/>
                  </a:lnTo>
                  <a:lnTo>
                    <a:pt x="69" y="99"/>
                  </a:lnTo>
                  <a:lnTo>
                    <a:pt x="60" y="102"/>
                  </a:lnTo>
                  <a:lnTo>
                    <a:pt x="50" y="103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10" name="Freeform 418"/>
            <p:cNvSpPr>
              <a:spLocks/>
            </p:cNvSpPr>
            <p:nvPr/>
          </p:nvSpPr>
          <p:spPr bwMode="auto">
            <a:xfrm>
              <a:off x="3490" y="3094"/>
              <a:ext cx="2" cy="3"/>
            </a:xfrm>
            <a:custGeom>
              <a:avLst/>
              <a:gdLst/>
              <a:ahLst/>
              <a:cxnLst>
                <a:cxn ang="0">
                  <a:pos x="28" y="57"/>
                </a:cxn>
                <a:cxn ang="0">
                  <a:pos x="16" y="55"/>
                </a:cxn>
                <a:cxn ang="0">
                  <a:pos x="8" y="49"/>
                </a:cxn>
                <a:cxn ang="0">
                  <a:pos x="2" y="40"/>
                </a:cxn>
                <a:cxn ang="0">
                  <a:pos x="0" y="28"/>
                </a:cxn>
                <a:cxn ang="0">
                  <a:pos x="2" y="17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7" y="8"/>
                </a:cxn>
                <a:cxn ang="0">
                  <a:pos x="53" y="17"/>
                </a:cxn>
                <a:cxn ang="0">
                  <a:pos x="55" y="28"/>
                </a:cxn>
                <a:cxn ang="0">
                  <a:pos x="53" y="40"/>
                </a:cxn>
                <a:cxn ang="0">
                  <a:pos x="47" y="49"/>
                </a:cxn>
                <a:cxn ang="0">
                  <a:pos x="39" y="55"/>
                </a:cxn>
                <a:cxn ang="0">
                  <a:pos x="28" y="57"/>
                </a:cxn>
              </a:cxnLst>
              <a:rect l="0" t="0" r="r" b="b"/>
              <a:pathLst>
                <a:path w="55" h="57">
                  <a:moveTo>
                    <a:pt x="28" y="57"/>
                  </a:moveTo>
                  <a:lnTo>
                    <a:pt x="16" y="55"/>
                  </a:lnTo>
                  <a:lnTo>
                    <a:pt x="8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7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9"/>
                  </a:lnTo>
                  <a:lnTo>
                    <a:pt x="39" y="55"/>
                  </a:lnTo>
                  <a:lnTo>
                    <a:pt x="28" y="57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11" name="Freeform 419"/>
            <p:cNvSpPr>
              <a:spLocks/>
            </p:cNvSpPr>
            <p:nvPr/>
          </p:nvSpPr>
          <p:spPr bwMode="auto">
            <a:xfrm>
              <a:off x="3421" y="3133"/>
              <a:ext cx="2" cy="3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17" y="54"/>
                </a:cxn>
                <a:cxn ang="0">
                  <a:pos x="9" y="48"/>
                </a:cxn>
                <a:cxn ang="0">
                  <a:pos x="2" y="40"/>
                </a:cxn>
                <a:cxn ang="0">
                  <a:pos x="0" y="28"/>
                </a:cxn>
                <a:cxn ang="0">
                  <a:pos x="2" y="16"/>
                </a:cxn>
                <a:cxn ang="0">
                  <a:pos x="9" y="8"/>
                </a:cxn>
                <a:cxn ang="0">
                  <a:pos x="17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7" y="8"/>
                </a:cxn>
                <a:cxn ang="0">
                  <a:pos x="53" y="16"/>
                </a:cxn>
                <a:cxn ang="0">
                  <a:pos x="55" y="28"/>
                </a:cxn>
                <a:cxn ang="0">
                  <a:pos x="53" y="40"/>
                </a:cxn>
                <a:cxn ang="0">
                  <a:pos x="47" y="48"/>
                </a:cxn>
                <a:cxn ang="0">
                  <a:pos x="39" y="54"/>
                </a:cxn>
                <a:cxn ang="0">
                  <a:pos x="28" y="56"/>
                </a:cxn>
              </a:cxnLst>
              <a:rect l="0" t="0" r="r" b="b"/>
              <a:pathLst>
                <a:path w="55" h="56">
                  <a:moveTo>
                    <a:pt x="28" y="56"/>
                  </a:moveTo>
                  <a:lnTo>
                    <a:pt x="17" y="54"/>
                  </a:lnTo>
                  <a:lnTo>
                    <a:pt x="9" y="48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9" y="8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6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8"/>
                  </a:lnTo>
                  <a:lnTo>
                    <a:pt x="39" y="54"/>
                  </a:lnTo>
                  <a:lnTo>
                    <a:pt x="28" y="5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12" name="Freeform 420"/>
            <p:cNvSpPr>
              <a:spLocks/>
            </p:cNvSpPr>
            <p:nvPr/>
          </p:nvSpPr>
          <p:spPr bwMode="auto">
            <a:xfrm>
              <a:off x="3433" y="3076"/>
              <a:ext cx="29" cy="29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0" y="222"/>
                </a:cxn>
                <a:cxn ang="0">
                  <a:pos x="125" y="522"/>
                </a:cxn>
                <a:cxn ang="0">
                  <a:pos x="624" y="301"/>
                </a:cxn>
                <a:cxn ang="0">
                  <a:pos x="498" y="0"/>
                </a:cxn>
              </a:cxnLst>
              <a:rect l="0" t="0" r="r" b="b"/>
              <a:pathLst>
                <a:path w="624" h="522">
                  <a:moveTo>
                    <a:pt x="498" y="0"/>
                  </a:moveTo>
                  <a:lnTo>
                    <a:pt x="0" y="222"/>
                  </a:lnTo>
                  <a:lnTo>
                    <a:pt x="125" y="522"/>
                  </a:lnTo>
                  <a:lnTo>
                    <a:pt x="624" y="30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13" name="Freeform 421"/>
            <p:cNvSpPr>
              <a:spLocks/>
            </p:cNvSpPr>
            <p:nvPr/>
          </p:nvSpPr>
          <p:spPr bwMode="auto">
            <a:xfrm>
              <a:off x="3434" y="3077"/>
              <a:ext cx="27" cy="27"/>
            </a:xfrm>
            <a:custGeom>
              <a:avLst/>
              <a:gdLst/>
              <a:ahLst/>
              <a:cxnLst>
                <a:cxn ang="0">
                  <a:pos x="474" y="0"/>
                </a:cxn>
                <a:cxn ang="0">
                  <a:pos x="0" y="211"/>
                </a:cxn>
                <a:cxn ang="0">
                  <a:pos x="114" y="484"/>
                </a:cxn>
                <a:cxn ang="0">
                  <a:pos x="589" y="273"/>
                </a:cxn>
                <a:cxn ang="0">
                  <a:pos x="474" y="0"/>
                </a:cxn>
              </a:cxnLst>
              <a:rect l="0" t="0" r="r" b="b"/>
              <a:pathLst>
                <a:path w="589" h="484">
                  <a:moveTo>
                    <a:pt x="474" y="0"/>
                  </a:moveTo>
                  <a:lnTo>
                    <a:pt x="0" y="211"/>
                  </a:lnTo>
                  <a:lnTo>
                    <a:pt x="114" y="484"/>
                  </a:lnTo>
                  <a:lnTo>
                    <a:pt x="589" y="27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14" name="Freeform 422"/>
            <p:cNvSpPr>
              <a:spLocks/>
            </p:cNvSpPr>
            <p:nvPr/>
          </p:nvSpPr>
          <p:spPr bwMode="auto">
            <a:xfrm>
              <a:off x="3434" y="3078"/>
              <a:ext cx="27" cy="26"/>
            </a:xfrm>
            <a:custGeom>
              <a:avLst/>
              <a:gdLst/>
              <a:ahLst/>
              <a:cxnLst>
                <a:cxn ang="0">
                  <a:pos x="473" y="0"/>
                </a:cxn>
                <a:cxn ang="0">
                  <a:pos x="0" y="211"/>
                </a:cxn>
                <a:cxn ang="0">
                  <a:pos x="108" y="471"/>
                </a:cxn>
                <a:cxn ang="0">
                  <a:pos x="583" y="260"/>
                </a:cxn>
                <a:cxn ang="0">
                  <a:pos x="473" y="0"/>
                </a:cxn>
              </a:cxnLst>
              <a:rect l="0" t="0" r="r" b="b"/>
              <a:pathLst>
                <a:path w="583" h="471">
                  <a:moveTo>
                    <a:pt x="473" y="0"/>
                  </a:moveTo>
                  <a:lnTo>
                    <a:pt x="0" y="211"/>
                  </a:lnTo>
                  <a:lnTo>
                    <a:pt x="108" y="471"/>
                  </a:lnTo>
                  <a:lnTo>
                    <a:pt x="583" y="260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878F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15" name="Freeform 423"/>
            <p:cNvSpPr>
              <a:spLocks/>
            </p:cNvSpPr>
            <p:nvPr/>
          </p:nvSpPr>
          <p:spPr bwMode="auto">
            <a:xfrm>
              <a:off x="3447" y="3082"/>
              <a:ext cx="10" cy="13"/>
            </a:xfrm>
            <a:custGeom>
              <a:avLst/>
              <a:gdLst/>
              <a:ahLst/>
              <a:cxnLst>
                <a:cxn ang="0">
                  <a:pos x="159" y="223"/>
                </a:cxn>
                <a:cxn ang="0">
                  <a:pos x="137" y="231"/>
                </a:cxn>
                <a:cxn ang="0">
                  <a:pos x="115" y="234"/>
                </a:cxn>
                <a:cxn ang="0">
                  <a:pos x="93" y="232"/>
                </a:cxn>
                <a:cxn ang="0">
                  <a:pos x="73" y="225"/>
                </a:cxn>
                <a:cxn ang="0">
                  <a:pos x="54" y="215"/>
                </a:cxn>
                <a:cxn ang="0">
                  <a:pos x="36" y="201"/>
                </a:cxn>
                <a:cxn ang="0">
                  <a:pos x="22" y="184"/>
                </a:cxn>
                <a:cxn ang="0">
                  <a:pos x="11" y="163"/>
                </a:cxn>
                <a:cxn ang="0">
                  <a:pos x="4" y="141"/>
                </a:cxn>
                <a:cxn ang="0">
                  <a:pos x="0" y="118"/>
                </a:cxn>
                <a:cxn ang="0">
                  <a:pos x="3" y="96"/>
                </a:cxn>
                <a:cxn ang="0">
                  <a:pos x="9" y="74"/>
                </a:cxn>
                <a:cxn ang="0">
                  <a:pos x="19" y="55"/>
                </a:cxn>
                <a:cxn ang="0">
                  <a:pos x="32" y="37"/>
                </a:cxn>
                <a:cxn ang="0">
                  <a:pos x="48" y="22"/>
                </a:cxn>
                <a:cxn ang="0">
                  <a:pos x="69" y="10"/>
                </a:cxn>
                <a:cxn ang="0">
                  <a:pos x="90" y="3"/>
                </a:cxn>
                <a:cxn ang="0">
                  <a:pos x="113" y="0"/>
                </a:cxn>
                <a:cxn ang="0">
                  <a:pos x="134" y="2"/>
                </a:cxn>
                <a:cxn ang="0">
                  <a:pos x="156" y="8"/>
                </a:cxn>
                <a:cxn ang="0">
                  <a:pos x="174" y="19"/>
                </a:cxn>
                <a:cxn ang="0">
                  <a:pos x="191" y="32"/>
                </a:cxn>
                <a:cxn ang="0">
                  <a:pos x="206" y="49"/>
                </a:cxn>
                <a:cxn ang="0">
                  <a:pos x="217" y="70"/>
                </a:cxn>
                <a:cxn ang="0">
                  <a:pos x="224" y="93"/>
                </a:cxn>
                <a:cxn ang="0">
                  <a:pos x="227" y="116"/>
                </a:cxn>
                <a:cxn ang="0">
                  <a:pos x="225" y="138"/>
                </a:cxn>
                <a:cxn ang="0">
                  <a:pos x="219" y="159"/>
                </a:cxn>
                <a:cxn ang="0">
                  <a:pos x="209" y="179"/>
                </a:cxn>
                <a:cxn ang="0">
                  <a:pos x="195" y="197"/>
                </a:cxn>
                <a:cxn ang="0">
                  <a:pos x="179" y="212"/>
                </a:cxn>
                <a:cxn ang="0">
                  <a:pos x="159" y="223"/>
                </a:cxn>
              </a:cxnLst>
              <a:rect l="0" t="0" r="r" b="b"/>
              <a:pathLst>
                <a:path w="227" h="234">
                  <a:moveTo>
                    <a:pt x="159" y="223"/>
                  </a:moveTo>
                  <a:lnTo>
                    <a:pt x="137" y="231"/>
                  </a:lnTo>
                  <a:lnTo>
                    <a:pt x="115" y="234"/>
                  </a:lnTo>
                  <a:lnTo>
                    <a:pt x="93" y="232"/>
                  </a:lnTo>
                  <a:lnTo>
                    <a:pt x="73" y="225"/>
                  </a:lnTo>
                  <a:lnTo>
                    <a:pt x="54" y="215"/>
                  </a:lnTo>
                  <a:lnTo>
                    <a:pt x="36" y="201"/>
                  </a:lnTo>
                  <a:lnTo>
                    <a:pt x="22" y="184"/>
                  </a:lnTo>
                  <a:lnTo>
                    <a:pt x="11" y="163"/>
                  </a:lnTo>
                  <a:lnTo>
                    <a:pt x="4" y="141"/>
                  </a:lnTo>
                  <a:lnTo>
                    <a:pt x="0" y="118"/>
                  </a:lnTo>
                  <a:lnTo>
                    <a:pt x="3" y="96"/>
                  </a:lnTo>
                  <a:lnTo>
                    <a:pt x="9" y="74"/>
                  </a:lnTo>
                  <a:lnTo>
                    <a:pt x="19" y="55"/>
                  </a:lnTo>
                  <a:lnTo>
                    <a:pt x="32" y="37"/>
                  </a:lnTo>
                  <a:lnTo>
                    <a:pt x="48" y="22"/>
                  </a:lnTo>
                  <a:lnTo>
                    <a:pt x="69" y="10"/>
                  </a:lnTo>
                  <a:lnTo>
                    <a:pt x="90" y="3"/>
                  </a:lnTo>
                  <a:lnTo>
                    <a:pt x="113" y="0"/>
                  </a:lnTo>
                  <a:lnTo>
                    <a:pt x="134" y="2"/>
                  </a:lnTo>
                  <a:lnTo>
                    <a:pt x="156" y="8"/>
                  </a:lnTo>
                  <a:lnTo>
                    <a:pt x="174" y="19"/>
                  </a:lnTo>
                  <a:lnTo>
                    <a:pt x="191" y="32"/>
                  </a:lnTo>
                  <a:lnTo>
                    <a:pt x="206" y="49"/>
                  </a:lnTo>
                  <a:lnTo>
                    <a:pt x="217" y="70"/>
                  </a:lnTo>
                  <a:lnTo>
                    <a:pt x="224" y="93"/>
                  </a:lnTo>
                  <a:lnTo>
                    <a:pt x="227" y="116"/>
                  </a:lnTo>
                  <a:lnTo>
                    <a:pt x="225" y="138"/>
                  </a:lnTo>
                  <a:lnTo>
                    <a:pt x="219" y="159"/>
                  </a:lnTo>
                  <a:lnTo>
                    <a:pt x="209" y="179"/>
                  </a:lnTo>
                  <a:lnTo>
                    <a:pt x="195" y="197"/>
                  </a:lnTo>
                  <a:lnTo>
                    <a:pt x="179" y="212"/>
                  </a:lnTo>
                  <a:lnTo>
                    <a:pt x="159" y="223"/>
                  </a:lnTo>
                  <a:close/>
                </a:path>
              </a:pathLst>
            </a:custGeom>
            <a:solidFill>
              <a:srgbClr val="E3333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16" name="Freeform 424"/>
            <p:cNvSpPr>
              <a:spLocks/>
            </p:cNvSpPr>
            <p:nvPr/>
          </p:nvSpPr>
          <p:spPr bwMode="auto">
            <a:xfrm>
              <a:off x="3447" y="3082"/>
              <a:ext cx="10" cy="12"/>
            </a:xfrm>
            <a:custGeom>
              <a:avLst/>
              <a:gdLst/>
              <a:ahLst/>
              <a:cxnLst>
                <a:cxn ang="0">
                  <a:pos x="146" y="206"/>
                </a:cxn>
                <a:cxn ang="0">
                  <a:pos x="125" y="212"/>
                </a:cxn>
                <a:cxn ang="0">
                  <a:pos x="105" y="214"/>
                </a:cxn>
                <a:cxn ang="0">
                  <a:pos x="84" y="212"/>
                </a:cxn>
                <a:cxn ang="0">
                  <a:pos x="66" y="206"/>
                </a:cxn>
                <a:cxn ang="0">
                  <a:pos x="48" y="196"/>
                </a:cxn>
                <a:cxn ang="0">
                  <a:pos x="31" y="183"/>
                </a:cxn>
                <a:cxn ang="0">
                  <a:pos x="18" y="168"/>
                </a:cxn>
                <a:cxn ang="0">
                  <a:pos x="8" y="149"/>
                </a:cxn>
                <a:cxn ang="0">
                  <a:pos x="2" y="129"/>
                </a:cxn>
                <a:cxn ang="0">
                  <a:pos x="0" y="108"/>
                </a:cxn>
                <a:cxn ang="0">
                  <a:pos x="2" y="86"/>
                </a:cxn>
                <a:cxn ang="0">
                  <a:pos x="8" y="67"/>
                </a:cxn>
                <a:cxn ang="0">
                  <a:pos x="17" y="49"/>
                </a:cxn>
                <a:cxn ang="0">
                  <a:pos x="29" y="33"/>
                </a:cxn>
                <a:cxn ang="0">
                  <a:pos x="45" y="19"/>
                </a:cxn>
                <a:cxn ang="0">
                  <a:pos x="63" y="8"/>
                </a:cxn>
                <a:cxn ang="0">
                  <a:pos x="83" y="2"/>
                </a:cxn>
                <a:cxn ang="0">
                  <a:pos x="104" y="0"/>
                </a:cxn>
                <a:cxn ang="0">
                  <a:pos x="123" y="2"/>
                </a:cxn>
                <a:cxn ang="0">
                  <a:pos x="142" y="7"/>
                </a:cxn>
                <a:cxn ang="0">
                  <a:pos x="161" y="17"/>
                </a:cxn>
                <a:cxn ang="0">
                  <a:pos x="176" y="30"/>
                </a:cxn>
                <a:cxn ang="0">
                  <a:pos x="189" y="45"/>
                </a:cxn>
                <a:cxn ang="0">
                  <a:pos x="200" y="63"/>
                </a:cxn>
                <a:cxn ang="0">
                  <a:pos x="206" y="84"/>
                </a:cxn>
                <a:cxn ang="0">
                  <a:pos x="208" y="105"/>
                </a:cxn>
                <a:cxn ang="0">
                  <a:pos x="206" y="127"/>
                </a:cxn>
                <a:cxn ang="0">
                  <a:pos x="201" y="147"/>
                </a:cxn>
                <a:cxn ang="0">
                  <a:pos x="191" y="164"/>
                </a:cxn>
                <a:cxn ang="0">
                  <a:pos x="179" y="181"/>
                </a:cxn>
                <a:cxn ang="0">
                  <a:pos x="164" y="195"/>
                </a:cxn>
                <a:cxn ang="0">
                  <a:pos x="146" y="206"/>
                </a:cxn>
              </a:cxnLst>
              <a:rect l="0" t="0" r="r" b="b"/>
              <a:pathLst>
                <a:path w="208" h="214">
                  <a:moveTo>
                    <a:pt x="146" y="206"/>
                  </a:moveTo>
                  <a:lnTo>
                    <a:pt x="125" y="212"/>
                  </a:lnTo>
                  <a:lnTo>
                    <a:pt x="105" y="214"/>
                  </a:lnTo>
                  <a:lnTo>
                    <a:pt x="84" y="212"/>
                  </a:lnTo>
                  <a:lnTo>
                    <a:pt x="66" y="206"/>
                  </a:lnTo>
                  <a:lnTo>
                    <a:pt x="48" y="196"/>
                  </a:lnTo>
                  <a:lnTo>
                    <a:pt x="31" y="183"/>
                  </a:lnTo>
                  <a:lnTo>
                    <a:pt x="18" y="168"/>
                  </a:lnTo>
                  <a:lnTo>
                    <a:pt x="8" y="149"/>
                  </a:lnTo>
                  <a:lnTo>
                    <a:pt x="2" y="129"/>
                  </a:lnTo>
                  <a:lnTo>
                    <a:pt x="0" y="108"/>
                  </a:lnTo>
                  <a:lnTo>
                    <a:pt x="2" y="86"/>
                  </a:lnTo>
                  <a:lnTo>
                    <a:pt x="8" y="67"/>
                  </a:lnTo>
                  <a:lnTo>
                    <a:pt x="17" y="49"/>
                  </a:lnTo>
                  <a:lnTo>
                    <a:pt x="29" y="33"/>
                  </a:lnTo>
                  <a:lnTo>
                    <a:pt x="45" y="19"/>
                  </a:lnTo>
                  <a:lnTo>
                    <a:pt x="63" y="8"/>
                  </a:lnTo>
                  <a:lnTo>
                    <a:pt x="83" y="2"/>
                  </a:lnTo>
                  <a:lnTo>
                    <a:pt x="104" y="0"/>
                  </a:lnTo>
                  <a:lnTo>
                    <a:pt x="123" y="2"/>
                  </a:lnTo>
                  <a:lnTo>
                    <a:pt x="142" y="7"/>
                  </a:lnTo>
                  <a:lnTo>
                    <a:pt x="161" y="17"/>
                  </a:lnTo>
                  <a:lnTo>
                    <a:pt x="176" y="30"/>
                  </a:lnTo>
                  <a:lnTo>
                    <a:pt x="189" y="45"/>
                  </a:lnTo>
                  <a:lnTo>
                    <a:pt x="200" y="63"/>
                  </a:lnTo>
                  <a:lnTo>
                    <a:pt x="206" y="84"/>
                  </a:lnTo>
                  <a:lnTo>
                    <a:pt x="208" y="105"/>
                  </a:lnTo>
                  <a:lnTo>
                    <a:pt x="206" y="127"/>
                  </a:lnTo>
                  <a:lnTo>
                    <a:pt x="201" y="147"/>
                  </a:lnTo>
                  <a:lnTo>
                    <a:pt x="191" y="164"/>
                  </a:lnTo>
                  <a:lnTo>
                    <a:pt x="179" y="181"/>
                  </a:lnTo>
                  <a:lnTo>
                    <a:pt x="164" y="195"/>
                  </a:lnTo>
                  <a:lnTo>
                    <a:pt x="146" y="206"/>
                  </a:lnTo>
                  <a:close/>
                </a:path>
              </a:pathLst>
            </a:custGeom>
            <a:solidFill>
              <a:srgbClr val="EB5F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17" name="Freeform 425"/>
            <p:cNvSpPr>
              <a:spLocks/>
            </p:cNvSpPr>
            <p:nvPr/>
          </p:nvSpPr>
          <p:spPr bwMode="auto">
            <a:xfrm>
              <a:off x="3448" y="3083"/>
              <a:ext cx="8" cy="10"/>
            </a:xfrm>
            <a:custGeom>
              <a:avLst/>
              <a:gdLst/>
              <a:ahLst/>
              <a:cxnLst>
                <a:cxn ang="0">
                  <a:pos x="131" y="187"/>
                </a:cxn>
                <a:cxn ang="0">
                  <a:pos x="113" y="193"/>
                </a:cxn>
                <a:cxn ang="0">
                  <a:pos x="95" y="194"/>
                </a:cxn>
                <a:cxn ang="0">
                  <a:pos x="76" y="192"/>
                </a:cxn>
                <a:cxn ang="0">
                  <a:pos x="59" y="187"/>
                </a:cxn>
                <a:cxn ang="0">
                  <a:pos x="44" y="178"/>
                </a:cxn>
                <a:cxn ang="0">
                  <a:pos x="29" y="167"/>
                </a:cxn>
                <a:cxn ang="0">
                  <a:pos x="17" y="152"/>
                </a:cxn>
                <a:cxn ang="0">
                  <a:pos x="8" y="135"/>
                </a:cxn>
                <a:cxn ang="0">
                  <a:pos x="2" y="116"/>
                </a:cxn>
                <a:cxn ang="0">
                  <a:pos x="0" y="97"/>
                </a:cxn>
                <a:cxn ang="0">
                  <a:pos x="2" y="79"/>
                </a:cxn>
                <a:cxn ang="0">
                  <a:pos x="7" y="61"/>
                </a:cxn>
                <a:cxn ang="0">
                  <a:pos x="15" y="45"/>
                </a:cxn>
                <a:cxn ang="0">
                  <a:pos x="26" y="30"/>
                </a:cxn>
                <a:cxn ang="0">
                  <a:pos x="41" y="17"/>
                </a:cxn>
                <a:cxn ang="0">
                  <a:pos x="57" y="8"/>
                </a:cxn>
                <a:cxn ang="0">
                  <a:pos x="75" y="1"/>
                </a:cxn>
                <a:cxn ang="0">
                  <a:pos x="95" y="0"/>
                </a:cxn>
                <a:cxn ang="0">
                  <a:pos x="112" y="1"/>
                </a:cxn>
                <a:cxn ang="0">
                  <a:pos x="130" y="7"/>
                </a:cxn>
                <a:cxn ang="0">
                  <a:pos x="146" y="15"/>
                </a:cxn>
                <a:cxn ang="0">
                  <a:pos x="160" y="27"/>
                </a:cxn>
                <a:cxn ang="0">
                  <a:pos x="172" y="41"/>
                </a:cxn>
                <a:cxn ang="0">
                  <a:pos x="181" y="58"/>
                </a:cxn>
                <a:cxn ang="0">
                  <a:pos x="187" y="77"/>
                </a:cxn>
                <a:cxn ang="0">
                  <a:pos x="189" y="96"/>
                </a:cxn>
                <a:cxn ang="0">
                  <a:pos x="188" y="114"/>
                </a:cxn>
                <a:cxn ang="0">
                  <a:pos x="182" y="132"/>
                </a:cxn>
                <a:cxn ang="0">
                  <a:pos x="174" y="149"/>
                </a:cxn>
                <a:cxn ang="0">
                  <a:pos x="163" y="165"/>
                </a:cxn>
                <a:cxn ang="0">
                  <a:pos x="149" y="177"/>
                </a:cxn>
                <a:cxn ang="0">
                  <a:pos x="131" y="187"/>
                </a:cxn>
              </a:cxnLst>
              <a:rect l="0" t="0" r="r" b="b"/>
              <a:pathLst>
                <a:path w="189" h="194">
                  <a:moveTo>
                    <a:pt x="131" y="187"/>
                  </a:moveTo>
                  <a:lnTo>
                    <a:pt x="113" y="193"/>
                  </a:lnTo>
                  <a:lnTo>
                    <a:pt x="95" y="194"/>
                  </a:lnTo>
                  <a:lnTo>
                    <a:pt x="76" y="192"/>
                  </a:lnTo>
                  <a:lnTo>
                    <a:pt x="59" y="187"/>
                  </a:lnTo>
                  <a:lnTo>
                    <a:pt x="44" y="178"/>
                  </a:lnTo>
                  <a:lnTo>
                    <a:pt x="29" y="167"/>
                  </a:lnTo>
                  <a:lnTo>
                    <a:pt x="17" y="152"/>
                  </a:lnTo>
                  <a:lnTo>
                    <a:pt x="8" y="135"/>
                  </a:lnTo>
                  <a:lnTo>
                    <a:pt x="2" y="116"/>
                  </a:lnTo>
                  <a:lnTo>
                    <a:pt x="0" y="97"/>
                  </a:lnTo>
                  <a:lnTo>
                    <a:pt x="2" y="79"/>
                  </a:lnTo>
                  <a:lnTo>
                    <a:pt x="7" y="61"/>
                  </a:lnTo>
                  <a:lnTo>
                    <a:pt x="15" y="45"/>
                  </a:lnTo>
                  <a:lnTo>
                    <a:pt x="26" y="30"/>
                  </a:lnTo>
                  <a:lnTo>
                    <a:pt x="41" y="17"/>
                  </a:lnTo>
                  <a:lnTo>
                    <a:pt x="57" y="8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2" y="1"/>
                  </a:lnTo>
                  <a:lnTo>
                    <a:pt x="130" y="7"/>
                  </a:lnTo>
                  <a:lnTo>
                    <a:pt x="146" y="15"/>
                  </a:lnTo>
                  <a:lnTo>
                    <a:pt x="160" y="27"/>
                  </a:lnTo>
                  <a:lnTo>
                    <a:pt x="172" y="41"/>
                  </a:lnTo>
                  <a:lnTo>
                    <a:pt x="181" y="58"/>
                  </a:lnTo>
                  <a:lnTo>
                    <a:pt x="187" y="77"/>
                  </a:lnTo>
                  <a:lnTo>
                    <a:pt x="189" y="96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9"/>
                  </a:lnTo>
                  <a:lnTo>
                    <a:pt x="163" y="165"/>
                  </a:lnTo>
                  <a:lnTo>
                    <a:pt x="149" y="177"/>
                  </a:lnTo>
                  <a:lnTo>
                    <a:pt x="131" y="187"/>
                  </a:lnTo>
                  <a:close/>
                </a:path>
              </a:pathLst>
            </a:custGeom>
            <a:solidFill>
              <a:srgbClr val="F087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18" name="Freeform 426"/>
            <p:cNvSpPr>
              <a:spLocks/>
            </p:cNvSpPr>
            <p:nvPr/>
          </p:nvSpPr>
          <p:spPr bwMode="auto">
            <a:xfrm>
              <a:off x="3448" y="3083"/>
              <a:ext cx="8" cy="10"/>
            </a:xfrm>
            <a:custGeom>
              <a:avLst/>
              <a:gdLst/>
              <a:ahLst/>
              <a:cxnLst>
                <a:cxn ang="0">
                  <a:pos x="120" y="170"/>
                </a:cxn>
                <a:cxn ang="0">
                  <a:pos x="104" y="175"/>
                </a:cxn>
                <a:cxn ang="0">
                  <a:pos x="87" y="177"/>
                </a:cxn>
                <a:cxn ang="0">
                  <a:pos x="70" y="176"/>
                </a:cxn>
                <a:cxn ang="0">
                  <a:pos x="54" y="171"/>
                </a:cxn>
                <a:cxn ang="0">
                  <a:pos x="40" y="163"/>
                </a:cxn>
                <a:cxn ang="0">
                  <a:pos x="27" y="152"/>
                </a:cxn>
                <a:cxn ang="0">
                  <a:pos x="15" y="139"/>
                </a:cxn>
                <a:cxn ang="0">
                  <a:pos x="7" y="124"/>
                </a:cxn>
                <a:cxn ang="0">
                  <a:pos x="2" y="107"/>
                </a:cxn>
                <a:cxn ang="0">
                  <a:pos x="0" y="90"/>
                </a:cxn>
                <a:cxn ang="0">
                  <a:pos x="2" y="72"/>
                </a:cxn>
                <a:cxn ang="0">
                  <a:pos x="7" y="56"/>
                </a:cxn>
                <a:cxn ang="0">
                  <a:pos x="14" y="41"/>
                </a:cxn>
                <a:cxn ang="0">
                  <a:pos x="25" y="28"/>
                </a:cxn>
                <a:cxn ang="0">
                  <a:pos x="37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5" y="0"/>
                </a:cxn>
                <a:cxn ang="0">
                  <a:pos x="102" y="2"/>
                </a:cxn>
                <a:cxn ang="0">
                  <a:pos x="117" y="7"/>
                </a:cxn>
                <a:cxn ang="0">
                  <a:pos x="132" y="15"/>
                </a:cxn>
                <a:cxn ang="0">
                  <a:pos x="145" y="25"/>
                </a:cxn>
                <a:cxn ang="0">
                  <a:pos x="156" y="38"/>
                </a:cxn>
                <a:cxn ang="0">
                  <a:pos x="164" y="53"/>
                </a:cxn>
                <a:cxn ang="0">
                  <a:pos x="169" y="70"/>
                </a:cxn>
                <a:cxn ang="0">
                  <a:pos x="171" y="88"/>
                </a:cxn>
                <a:cxn ang="0">
                  <a:pos x="169" y="105"/>
                </a:cxn>
                <a:cxn ang="0">
                  <a:pos x="165" y="121"/>
                </a:cxn>
                <a:cxn ang="0">
                  <a:pos x="158" y="136"/>
                </a:cxn>
                <a:cxn ang="0">
                  <a:pos x="148" y="150"/>
                </a:cxn>
                <a:cxn ang="0">
                  <a:pos x="136" y="162"/>
                </a:cxn>
                <a:cxn ang="0">
                  <a:pos x="120" y="170"/>
                </a:cxn>
              </a:cxnLst>
              <a:rect l="0" t="0" r="r" b="b"/>
              <a:pathLst>
                <a:path w="171" h="177">
                  <a:moveTo>
                    <a:pt x="120" y="170"/>
                  </a:moveTo>
                  <a:lnTo>
                    <a:pt x="104" y="175"/>
                  </a:lnTo>
                  <a:lnTo>
                    <a:pt x="87" y="177"/>
                  </a:lnTo>
                  <a:lnTo>
                    <a:pt x="70" y="176"/>
                  </a:lnTo>
                  <a:lnTo>
                    <a:pt x="54" y="171"/>
                  </a:lnTo>
                  <a:lnTo>
                    <a:pt x="40" y="163"/>
                  </a:lnTo>
                  <a:lnTo>
                    <a:pt x="27" y="152"/>
                  </a:lnTo>
                  <a:lnTo>
                    <a:pt x="15" y="139"/>
                  </a:lnTo>
                  <a:lnTo>
                    <a:pt x="7" y="124"/>
                  </a:lnTo>
                  <a:lnTo>
                    <a:pt x="2" y="107"/>
                  </a:lnTo>
                  <a:lnTo>
                    <a:pt x="0" y="90"/>
                  </a:lnTo>
                  <a:lnTo>
                    <a:pt x="2" y="72"/>
                  </a:lnTo>
                  <a:lnTo>
                    <a:pt x="7" y="56"/>
                  </a:lnTo>
                  <a:lnTo>
                    <a:pt x="14" y="41"/>
                  </a:lnTo>
                  <a:lnTo>
                    <a:pt x="25" y="28"/>
                  </a:lnTo>
                  <a:lnTo>
                    <a:pt x="37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7" y="7"/>
                  </a:lnTo>
                  <a:lnTo>
                    <a:pt x="132" y="15"/>
                  </a:lnTo>
                  <a:lnTo>
                    <a:pt x="145" y="25"/>
                  </a:lnTo>
                  <a:lnTo>
                    <a:pt x="156" y="38"/>
                  </a:lnTo>
                  <a:lnTo>
                    <a:pt x="164" y="53"/>
                  </a:lnTo>
                  <a:lnTo>
                    <a:pt x="169" y="70"/>
                  </a:lnTo>
                  <a:lnTo>
                    <a:pt x="171" y="88"/>
                  </a:lnTo>
                  <a:lnTo>
                    <a:pt x="169" y="105"/>
                  </a:lnTo>
                  <a:lnTo>
                    <a:pt x="165" y="121"/>
                  </a:lnTo>
                  <a:lnTo>
                    <a:pt x="158" y="136"/>
                  </a:lnTo>
                  <a:lnTo>
                    <a:pt x="148" y="150"/>
                  </a:lnTo>
                  <a:lnTo>
                    <a:pt x="136" y="162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F5AE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19" name="Freeform 427"/>
            <p:cNvSpPr>
              <a:spLocks/>
            </p:cNvSpPr>
            <p:nvPr/>
          </p:nvSpPr>
          <p:spPr bwMode="auto">
            <a:xfrm>
              <a:off x="3449" y="3083"/>
              <a:ext cx="7" cy="9"/>
            </a:xfrm>
            <a:custGeom>
              <a:avLst/>
              <a:gdLst/>
              <a:ahLst/>
              <a:cxnLst>
                <a:cxn ang="0">
                  <a:pos x="106" y="149"/>
                </a:cxn>
                <a:cxn ang="0">
                  <a:pos x="92" y="155"/>
                </a:cxn>
                <a:cxn ang="0">
                  <a:pos x="77" y="156"/>
                </a:cxn>
                <a:cxn ang="0">
                  <a:pos x="63" y="155"/>
                </a:cxn>
                <a:cxn ang="0">
                  <a:pos x="48" y="150"/>
                </a:cxn>
                <a:cxn ang="0">
                  <a:pos x="35" y="143"/>
                </a:cxn>
                <a:cxn ang="0">
                  <a:pos x="24" y="133"/>
                </a:cxn>
                <a:cxn ang="0">
                  <a:pos x="14" y="122"/>
                </a:cxn>
                <a:cxn ang="0">
                  <a:pos x="6" y="108"/>
                </a:cxn>
                <a:cxn ang="0">
                  <a:pos x="2" y="93"/>
                </a:cxn>
                <a:cxn ang="0">
                  <a:pos x="0" y="78"/>
                </a:cxn>
                <a:cxn ang="0">
                  <a:pos x="1" y="63"/>
                </a:cxn>
                <a:cxn ang="0">
                  <a:pos x="5" y="49"/>
                </a:cxn>
                <a:cxn ang="0">
                  <a:pos x="13" y="35"/>
                </a:cxn>
                <a:cxn ang="0">
                  <a:pos x="22" y="24"/>
                </a:cxn>
                <a:cxn ang="0">
                  <a:pos x="33" y="13"/>
                </a:cxn>
                <a:cxn ang="0">
                  <a:pos x="46" y="6"/>
                </a:cxn>
                <a:cxn ang="0">
                  <a:pos x="60" y="1"/>
                </a:cxn>
                <a:cxn ang="0">
                  <a:pos x="76" y="0"/>
                </a:cxn>
                <a:cxn ang="0">
                  <a:pos x="90" y="1"/>
                </a:cxn>
                <a:cxn ang="0">
                  <a:pos x="104" y="5"/>
                </a:cxn>
                <a:cxn ang="0">
                  <a:pos x="118" y="11"/>
                </a:cxn>
                <a:cxn ang="0">
                  <a:pos x="129" y="21"/>
                </a:cxn>
                <a:cxn ang="0">
                  <a:pos x="139" y="32"/>
                </a:cxn>
                <a:cxn ang="0">
                  <a:pos x="146" y="46"/>
                </a:cxn>
                <a:cxn ang="0">
                  <a:pos x="150" y="61"/>
                </a:cxn>
                <a:cxn ang="0">
                  <a:pos x="152" y="77"/>
                </a:cxn>
                <a:cxn ang="0">
                  <a:pos x="151" y="91"/>
                </a:cxn>
                <a:cxn ang="0">
                  <a:pos x="147" y="106"/>
                </a:cxn>
                <a:cxn ang="0">
                  <a:pos x="140" y="120"/>
                </a:cxn>
                <a:cxn ang="0">
                  <a:pos x="131" y="131"/>
                </a:cxn>
                <a:cxn ang="0">
                  <a:pos x="120" y="142"/>
                </a:cxn>
                <a:cxn ang="0">
                  <a:pos x="106" y="149"/>
                </a:cxn>
              </a:cxnLst>
              <a:rect l="0" t="0" r="r" b="b"/>
              <a:pathLst>
                <a:path w="152" h="156">
                  <a:moveTo>
                    <a:pt x="106" y="149"/>
                  </a:moveTo>
                  <a:lnTo>
                    <a:pt x="92" y="155"/>
                  </a:lnTo>
                  <a:lnTo>
                    <a:pt x="77" y="156"/>
                  </a:lnTo>
                  <a:lnTo>
                    <a:pt x="63" y="155"/>
                  </a:lnTo>
                  <a:lnTo>
                    <a:pt x="48" y="150"/>
                  </a:lnTo>
                  <a:lnTo>
                    <a:pt x="35" y="143"/>
                  </a:lnTo>
                  <a:lnTo>
                    <a:pt x="24" y="133"/>
                  </a:lnTo>
                  <a:lnTo>
                    <a:pt x="14" y="122"/>
                  </a:lnTo>
                  <a:lnTo>
                    <a:pt x="6" y="108"/>
                  </a:lnTo>
                  <a:lnTo>
                    <a:pt x="2" y="93"/>
                  </a:lnTo>
                  <a:lnTo>
                    <a:pt x="0" y="78"/>
                  </a:lnTo>
                  <a:lnTo>
                    <a:pt x="1" y="63"/>
                  </a:lnTo>
                  <a:lnTo>
                    <a:pt x="5" y="49"/>
                  </a:lnTo>
                  <a:lnTo>
                    <a:pt x="13" y="35"/>
                  </a:lnTo>
                  <a:lnTo>
                    <a:pt x="22" y="24"/>
                  </a:lnTo>
                  <a:lnTo>
                    <a:pt x="33" y="13"/>
                  </a:lnTo>
                  <a:lnTo>
                    <a:pt x="46" y="6"/>
                  </a:lnTo>
                  <a:lnTo>
                    <a:pt x="60" y="1"/>
                  </a:lnTo>
                  <a:lnTo>
                    <a:pt x="76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8" y="11"/>
                  </a:lnTo>
                  <a:lnTo>
                    <a:pt x="129" y="21"/>
                  </a:lnTo>
                  <a:lnTo>
                    <a:pt x="139" y="32"/>
                  </a:lnTo>
                  <a:lnTo>
                    <a:pt x="146" y="46"/>
                  </a:lnTo>
                  <a:lnTo>
                    <a:pt x="150" y="61"/>
                  </a:lnTo>
                  <a:lnTo>
                    <a:pt x="152" y="77"/>
                  </a:lnTo>
                  <a:lnTo>
                    <a:pt x="151" y="91"/>
                  </a:lnTo>
                  <a:lnTo>
                    <a:pt x="147" y="106"/>
                  </a:lnTo>
                  <a:lnTo>
                    <a:pt x="140" y="120"/>
                  </a:lnTo>
                  <a:lnTo>
                    <a:pt x="131" y="131"/>
                  </a:lnTo>
                  <a:lnTo>
                    <a:pt x="120" y="142"/>
                  </a:lnTo>
                  <a:lnTo>
                    <a:pt x="106" y="149"/>
                  </a:lnTo>
                  <a:close/>
                </a:path>
              </a:pathLst>
            </a:custGeom>
            <a:solidFill>
              <a:srgbClr val="FAD6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20" name="Freeform 428"/>
            <p:cNvSpPr>
              <a:spLocks/>
            </p:cNvSpPr>
            <p:nvPr/>
          </p:nvSpPr>
          <p:spPr bwMode="auto">
            <a:xfrm>
              <a:off x="3449" y="3083"/>
              <a:ext cx="6" cy="8"/>
            </a:xfrm>
            <a:custGeom>
              <a:avLst/>
              <a:gdLst/>
              <a:ahLst/>
              <a:cxnLst>
                <a:cxn ang="0">
                  <a:pos x="93" y="134"/>
                </a:cxn>
                <a:cxn ang="0">
                  <a:pos x="80" y="138"/>
                </a:cxn>
                <a:cxn ang="0">
                  <a:pos x="68" y="139"/>
                </a:cxn>
                <a:cxn ang="0">
                  <a:pos x="55" y="138"/>
                </a:cxn>
                <a:cxn ang="0">
                  <a:pos x="42" y="134"/>
                </a:cxn>
                <a:cxn ang="0">
                  <a:pos x="30" y="127"/>
                </a:cxn>
                <a:cxn ang="0">
                  <a:pos x="20" y="119"/>
                </a:cxn>
                <a:cxn ang="0">
                  <a:pos x="12" y="109"/>
                </a:cxn>
                <a:cxn ang="0">
                  <a:pos x="5" y="97"/>
                </a:cxn>
                <a:cxn ang="0">
                  <a:pos x="1" y="83"/>
                </a:cxn>
                <a:cxn ang="0">
                  <a:pos x="0" y="70"/>
                </a:cxn>
                <a:cxn ang="0">
                  <a:pos x="1" y="57"/>
                </a:cxn>
                <a:cxn ang="0">
                  <a:pos x="5" y="44"/>
                </a:cxn>
                <a:cxn ang="0">
                  <a:pos x="11" y="31"/>
                </a:cxn>
                <a:cxn ang="0">
                  <a:pos x="19" y="21"/>
                </a:cxn>
                <a:cxn ang="0">
                  <a:pos x="28" y="12"/>
                </a:cxn>
                <a:cxn ang="0">
                  <a:pos x="40" y="5"/>
                </a:cxn>
                <a:cxn ang="0">
                  <a:pos x="54" y="1"/>
                </a:cxn>
                <a:cxn ang="0">
                  <a:pos x="66" y="0"/>
                </a:cxn>
                <a:cxn ang="0">
                  <a:pos x="79" y="1"/>
                </a:cxn>
                <a:cxn ang="0">
                  <a:pos x="91" y="5"/>
                </a:cxn>
                <a:cxn ang="0">
                  <a:pos x="104" y="11"/>
                </a:cxn>
                <a:cxn ang="0">
                  <a:pos x="114" y="20"/>
                </a:cxn>
                <a:cxn ang="0">
                  <a:pos x="122" y="29"/>
                </a:cxn>
                <a:cxn ang="0">
                  <a:pos x="129" y="42"/>
                </a:cxn>
                <a:cxn ang="0">
                  <a:pos x="133" y="56"/>
                </a:cxn>
                <a:cxn ang="0">
                  <a:pos x="134" y="68"/>
                </a:cxn>
                <a:cxn ang="0">
                  <a:pos x="133" y="82"/>
                </a:cxn>
                <a:cxn ang="0">
                  <a:pos x="129" y="95"/>
                </a:cxn>
                <a:cxn ang="0">
                  <a:pos x="123" y="107"/>
                </a:cxn>
                <a:cxn ang="0">
                  <a:pos x="115" y="118"/>
                </a:cxn>
                <a:cxn ang="0">
                  <a:pos x="106" y="126"/>
                </a:cxn>
                <a:cxn ang="0">
                  <a:pos x="93" y="134"/>
                </a:cxn>
              </a:cxnLst>
              <a:rect l="0" t="0" r="r" b="b"/>
              <a:pathLst>
                <a:path w="134" h="139">
                  <a:moveTo>
                    <a:pt x="93" y="134"/>
                  </a:moveTo>
                  <a:lnTo>
                    <a:pt x="80" y="138"/>
                  </a:lnTo>
                  <a:lnTo>
                    <a:pt x="68" y="139"/>
                  </a:lnTo>
                  <a:lnTo>
                    <a:pt x="55" y="138"/>
                  </a:lnTo>
                  <a:lnTo>
                    <a:pt x="42" y="134"/>
                  </a:lnTo>
                  <a:lnTo>
                    <a:pt x="30" y="127"/>
                  </a:lnTo>
                  <a:lnTo>
                    <a:pt x="20" y="119"/>
                  </a:lnTo>
                  <a:lnTo>
                    <a:pt x="12" y="109"/>
                  </a:lnTo>
                  <a:lnTo>
                    <a:pt x="5" y="97"/>
                  </a:lnTo>
                  <a:lnTo>
                    <a:pt x="1" y="83"/>
                  </a:lnTo>
                  <a:lnTo>
                    <a:pt x="0" y="70"/>
                  </a:lnTo>
                  <a:lnTo>
                    <a:pt x="1" y="57"/>
                  </a:lnTo>
                  <a:lnTo>
                    <a:pt x="5" y="44"/>
                  </a:lnTo>
                  <a:lnTo>
                    <a:pt x="11" y="31"/>
                  </a:lnTo>
                  <a:lnTo>
                    <a:pt x="19" y="21"/>
                  </a:lnTo>
                  <a:lnTo>
                    <a:pt x="28" y="12"/>
                  </a:lnTo>
                  <a:lnTo>
                    <a:pt x="40" y="5"/>
                  </a:lnTo>
                  <a:lnTo>
                    <a:pt x="54" y="1"/>
                  </a:lnTo>
                  <a:lnTo>
                    <a:pt x="66" y="0"/>
                  </a:lnTo>
                  <a:lnTo>
                    <a:pt x="79" y="1"/>
                  </a:lnTo>
                  <a:lnTo>
                    <a:pt x="91" y="5"/>
                  </a:lnTo>
                  <a:lnTo>
                    <a:pt x="104" y="11"/>
                  </a:lnTo>
                  <a:lnTo>
                    <a:pt x="114" y="20"/>
                  </a:lnTo>
                  <a:lnTo>
                    <a:pt x="122" y="29"/>
                  </a:lnTo>
                  <a:lnTo>
                    <a:pt x="129" y="42"/>
                  </a:lnTo>
                  <a:lnTo>
                    <a:pt x="133" y="56"/>
                  </a:lnTo>
                  <a:lnTo>
                    <a:pt x="134" y="68"/>
                  </a:lnTo>
                  <a:lnTo>
                    <a:pt x="133" y="82"/>
                  </a:lnTo>
                  <a:lnTo>
                    <a:pt x="129" y="95"/>
                  </a:lnTo>
                  <a:lnTo>
                    <a:pt x="123" y="107"/>
                  </a:lnTo>
                  <a:lnTo>
                    <a:pt x="115" y="118"/>
                  </a:lnTo>
                  <a:lnTo>
                    <a:pt x="106" y="126"/>
                  </a:lnTo>
                  <a:lnTo>
                    <a:pt x="93" y="1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21" name="Freeform 429"/>
            <p:cNvSpPr>
              <a:spLocks/>
            </p:cNvSpPr>
            <p:nvPr/>
          </p:nvSpPr>
          <p:spPr bwMode="auto">
            <a:xfrm>
              <a:off x="3441" y="3093"/>
              <a:ext cx="1" cy="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1" y="8"/>
                </a:cxn>
                <a:cxn ang="0">
                  <a:pos x="0" y="15"/>
                </a:cxn>
                <a:cxn ang="0">
                  <a:pos x="1" y="20"/>
                </a:cxn>
                <a:cxn ang="0">
                  <a:pos x="4" y="26"/>
                </a:cxn>
                <a:cxn ang="0">
                  <a:pos x="8" y="31"/>
                </a:cxn>
                <a:cxn ang="0">
                  <a:pos x="14" y="33"/>
                </a:cxn>
                <a:cxn ang="0">
                  <a:pos x="21" y="32"/>
                </a:cxn>
                <a:cxn ang="0">
                  <a:pos x="11" y="0"/>
                </a:cxn>
              </a:cxnLst>
              <a:rect l="0" t="0" r="r" b="b"/>
              <a:pathLst>
                <a:path w="21" h="33">
                  <a:moveTo>
                    <a:pt x="11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8" y="31"/>
                  </a:lnTo>
                  <a:lnTo>
                    <a:pt x="14" y="33"/>
                  </a:lnTo>
                  <a:lnTo>
                    <a:pt x="21" y="3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22" name="Freeform 430"/>
            <p:cNvSpPr>
              <a:spLocks/>
            </p:cNvSpPr>
            <p:nvPr/>
          </p:nvSpPr>
          <p:spPr bwMode="auto">
            <a:xfrm>
              <a:off x="3442" y="3089"/>
              <a:ext cx="3" cy="6"/>
            </a:xfrm>
            <a:custGeom>
              <a:avLst/>
              <a:gdLst/>
              <a:ahLst/>
              <a:cxnLst>
                <a:cxn ang="0">
                  <a:pos x="40" y="12"/>
                </a:cxn>
                <a:cxn ang="0">
                  <a:pos x="40" y="12"/>
                </a:cxn>
                <a:cxn ang="0">
                  <a:pos x="42" y="22"/>
                </a:cxn>
                <a:cxn ang="0">
                  <a:pos x="42" y="28"/>
                </a:cxn>
                <a:cxn ang="0">
                  <a:pos x="39" y="37"/>
                </a:cxn>
                <a:cxn ang="0">
                  <a:pos x="36" y="43"/>
                </a:cxn>
                <a:cxn ang="0">
                  <a:pos x="30" y="49"/>
                </a:cxn>
                <a:cxn ang="0">
                  <a:pos x="21" y="57"/>
                </a:cxn>
                <a:cxn ang="0">
                  <a:pos x="12" y="61"/>
                </a:cxn>
                <a:cxn ang="0">
                  <a:pos x="0" y="66"/>
                </a:cxn>
                <a:cxn ang="0">
                  <a:pos x="10" y="98"/>
                </a:cxn>
                <a:cxn ang="0">
                  <a:pos x="26" y="92"/>
                </a:cxn>
                <a:cxn ang="0">
                  <a:pos x="39" y="84"/>
                </a:cxn>
                <a:cxn ang="0">
                  <a:pos x="50" y="74"/>
                </a:cxn>
                <a:cxn ang="0">
                  <a:pos x="63" y="64"/>
                </a:cxn>
                <a:cxn ang="0">
                  <a:pos x="70" y="49"/>
                </a:cxn>
                <a:cxn ang="0">
                  <a:pos x="75" y="34"/>
                </a:cxn>
                <a:cxn ang="0">
                  <a:pos x="75" y="18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40" y="12"/>
                </a:cxn>
              </a:cxnLst>
              <a:rect l="0" t="0" r="r" b="b"/>
              <a:pathLst>
                <a:path w="75" h="98">
                  <a:moveTo>
                    <a:pt x="40" y="12"/>
                  </a:moveTo>
                  <a:lnTo>
                    <a:pt x="40" y="12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39" y="37"/>
                  </a:lnTo>
                  <a:lnTo>
                    <a:pt x="36" y="43"/>
                  </a:lnTo>
                  <a:lnTo>
                    <a:pt x="30" y="49"/>
                  </a:lnTo>
                  <a:lnTo>
                    <a:pt x="21" y="57"/>
                  </a:lnTo>
                  <a:lnTo>
                    <a:pt x="12" y="61"/>
                  </a:lnTo>
                  <a:lnTo>
                    <a:pt x="0" y="66"/>
                  </a:lnTo>
                  <a:lnTo>
                    <a:pt x="10" y="98"/>
                  </a:lnTo>
                  <a:lnTo>
                    <a:pt x="26" y="92"/>
                  </a:lnTo>
                  <a:lnTo>
                    <a:pt x="39" y="84"/>
                  </a:lnTo>
                  <a:lnTo>
                    <a:pt x="50" y="74"/>
                  </a:lnTo>
                  <a:lnTo>
                    <a:pt x="63" y="64"/>
                  </a:lnTo>
                  <a:lnTo>
                    <a:pt x="70" y="49"/>
                  </a:lnTo>
                  <a:lnTo>
                    <a:pt x="75" y="34"/>
                  </a:lnTo>
                  <a:lnTo>
                    <a:pt x="75" y="18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23" name="Freeform 431"/>
            <p:cNvSpPr>
              <a:spLocks/>
            </p:cNvSpPr>
            <p:nvPr/>
          </p:nvSpPr>
          <p:spPr bwMode="auto">
            <a:xfrm>
              <a:off x="3440" y="3087"/>
              <a:ext cx="5" cy="3"/>
            </a:xfrm>
            <a:custGeom>
              <a:avLst/>
              <a:gdLst/>
              <a:ahLst/>
              <a:cxnLst>
                <a:cxn ang="0">
                  <a:pos x="20" y="43"/>
                </a:cxn>
                <a:cxn ang="0">
                  <a:pos x="20" y="43"/>
                </a:cxn>
                <a:cxn ang="0">
                  <a:pos x="27" y="39"/>
                </a:cxn>
                <a:cxn ang="0">
                  <a:pos x="36" y="35"/>
                </a:cxn>
                <a:cxn ang="0">
                  <a:pos x="45" y="33"/>
                </a:cxn>
                <a:cxn ang="0">
                  <a:pos x="54" y="33"/>
                </a:cxn>
                <a:cxn ang="0">
                  <a:pos x="62" y="36"/>
                </a:cxn>
                <a:cxn ang="0">
                  <a:pos x="69" y="39"/>
                </a:cxn>
                <a:cxn ang="0">
                  <a:pos x="74" y="43"/>
                </a:cxn>
                <a:cxn ang="0">
                  <a:pos x="77" y="49"/>
                </a:cxn>
                <a:cxn ang="0">
                  <a:pos x="108" y="37"/>
                </a:cxn>
                <a:cxn ang="0">
                  <a:pos x="98" y="22"/>
                </a:cxn>
                <a:cxn ang="0">
                  <a:pos x="87" y="11"/>
                </a:cxn>
                <a:cxn ang="0">
                  <a:pos x="74" y="4"/>
                </a:cxn>
                <a:cxn ang="0">
                  <a:pos x="58" y="0"/>
                </a:cxn>
                <a:cxn ang="0">
                  <a:pos x="41" y="0"/>
                </a:cxn>
                <a:cxn ang="0">
                  <a:pos x="26" y="3"/>
                </a:cxn>
                <a:cxn ang="0">
                  <a:pos x="13" y="9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0" y="43"/>
                </a:cxn>
              </a:cxnLst>
              <a:rect l="0" t="0" r="r" b="b"/>
              <a:pathLst>
                <a:path w="108" h="49">
                  <a:moveTo>
                    <a:pt x="20" y="43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6" y="35"/>
                  </a:lnTo>
                  <a:lnTo>
                    <a:pt x="45" y="33"/>
                  </a:lnTo>
                  <a:lnTo>
                    <a:pt x="54" y="33"/>
                  </a:lnTo>
                  <a:lnTo>
                    <a:pt x="62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49"/>
                  </a:lnTo>
                  <a:lnTo>
                    <a:pt x="108" y="37"/>
                  </a:lnTo>
                  <a:lnTo>
                    <a:pt x="98" y="22"/>
                  </a:lnTo>
                  <a:lnTo>
                    <a:pt x="87" y="11"/>
                  </a:lnTo>
                  <a:lnTo>
                    <a:pt x="74" y="4"/>
                  </a:lnTo>
                  <a:lnTo>
                    <a:pt x="58" y="0"/>
                  </a:lnTo>
                  <a:lnTo>
                    <a:pt x="41" y="0"/>
                  </a:lnTo>
                  <a:lnTo>
                    <a:pt x="26" y="3"/>
                  </a:lnTo>
                  <a:lnTo>
                    <a:pt x="13" y="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0" y="43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24" name="Freeform 432"/>
            <p:cNvSpPr>
              <a:spLocks/>
            </p:cNvSpPr>
            <p:nvPr/>
          </p:nvSpPr>
          <p:spPr bwMode="auto">
            <a:xfrm>
              <a:off x="3438" y="3088"/>
              <a:ext cx="3" cy="8"/>
            </a:xfrm>
            <a:custGeom>
              <a:avLst/>
              <a:gdLst/>
              <a:ahLst/>
              <a:cxnLst>
                <a:cxn ang="0">
                  <a:pos x="36" y="112"/>
                </a:cxn>
                <a:cxn ang="0">
                  <a:pos x="36" y="112"/>
                </a:cxn>
                <a:cxn ang="0">
                  <a:pos x="33" y="104"/>
                </a:cxn>
                <a:cxn ang="0">
                  <a:pos x="32" y="95"/>
                </a:cxn>
                <a:cxn ang="0">
                  <a:pos x="34" y="83"/>
                </a:cxn>
                <a:cxn ang="0">
                  <a:pos x="38" y="69"/>
                </a:cxn>
                <a:cxn ang="0">
                  <a:pos x="44" y="58"/>
                </a:cxn>
                <a:cxn ang="0">
                  <a:pos x="52" y="44"/>
                </a:cxn>
                <a:cxn ang="0">
                  <a:pos x="60" y="34"/>
                </a:cxn>
                <a:cxn ang="0">
                  <a:pos x="69" y="25"/>
                </a:cxn>
                <a:cxn ang="0">
                  <a:pos x="49" y="0"/>
                </a:cxn>
                <a:cxn ang="0">
                  <a:pos x="37" y="11"/>
                </a:cxn>
                <a:cxn ang="0">
                  <a:pos x="25" y="25"/>
                </a:cxn>
                <a:cxn ang="0">
                  <a:pos x="16" y="41"/>
                </a:cxn>
                <a:cxn ang="0">
                  <a:pos x="8" y="57"/>
                </a:cxn>
                <a:cxn ang="0">
                  <a:pos x="2" y="75"/>
                </a:cxn>
                <a:cxn ang="0">
                  <a:pos x="0" y="92"/>
                </a:cxn>
                <a:cxn ang="0">
                  <a:pos x="1" y="112"/>
                </a:cxn>
                <a:cxn ang="0">
                  <a:pos x="8" y="129"/>
                </a:cxn>
                <a:cxn ang="0">
                  <a:pos x="8" y="129"/>
                </a:cxn>
                <a:cxn ang="0">
                  <a:pos x="36" y="112"/>
                </a:cxn>
              </a:cxnLst>
              <a:rect l="0" t="0" r="r" b="b"/>
              <a:pathLst>
                <a:path w="69" h="129">
                  <a:moveTo>
                    <a:pt x="36" y="112"/>
                  </a:moveTo>
                  <a:lnTo>
                    <a:pt x="36" y="112"/>
                  </a:lnTo>
                  <a:lnTo>
                    <a:pt x="33" y="104"/>
                  </a:lnTo>
                  <a:lnTo>
                    <a:pt x="32" y="95"/>
                  </a:lnTo>
                  <a:lnTo>
                    <a:pt x="34" y="83"/>
                  </a:lnTo>
                  <a:lnTo>
                    <a:pt x="38" y="69"/>
                  </a:lnTo>
                  <a:lnTo>
                    <a:pt x="44" y="58"/>
                  </a:lnTo>
                  <a:lnTo>
                    <a:pt x="52" y="44"/>
                  </a:lnTo>
                  <a:lnTo>
                    <a:pt x="60" y="34"/>
                  </a:lnTo>
                  <a:lnTo>
                    <a:pt x="69" y="25"/>
                  </a:lnTo>
                  <a:lnTo>
                    <a:pt x="49" y="0"/>
                  </a:lnTo>
                  <a:lnTo>
                    <a:pt x="37" y="11"/>
                  </a:lnTo>
                  <a:lnTo>
                    <a:pt x="25" y="25"/>
                  </a:lnTo>
                  <a:lnTo>
                    <a:pt x="16" y="41"/>
                  </a:lnTo>
                  <a:lnTo>
                    <a:pt x="8" y="57"/>
                  </a:lnTo>
                  <a:lnTo>
                    <a:pt x="2" y="75"/>
                  </a:lnTo>
                  <a:lnTo>
                    <a:pt x="0" y="92"/>
                  </a:lnTo>
                  <a:lnTo>
                    <a:pt x="1" y="112"/>
                  </a:lnTo>
                  <a:lnTo>
                    <a:pt x="8" y="129"/>
                  </a:lnTo>
                  <a:lnTo>
                    <a:pt x="8" y="129"/>
                  </a:lnTo>
                  <a:lnTo>
                    <a:pt x="36" y="1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25" name="Freeform 433"/>
            <p:cNvSpPr>
              <a:spLocks/>
            </p:cNvSpPr>
            <p:nvPr/>
          </p:nvSpPr>
          <p:spPr bwMode="auto">
            <a:xfrm>
              <a:off x="3438" y="3095"/>
              <a:ext cx="5" cy="4"/>
            </a:xfrm>
            <a:custGeom>
              <a:avLst/>
              <a:gdLst/>
              <a:ahLst/>
              <a:cxnLst>
                <a:cxn ang="0">
                  <a:pos x="107" y="41"/>
                </a:cxn>
                <a:cxn ang="0">
                  <a:pos x="107" y="41"/>
                </a:cxn>
                <a:cxn ang="0">
                  <a:pos x="96" y="43"/>
                </a:cxn>
                <a:cxn ang="0">
                  <a:pos x="83" y="43"/>
                </a:cxn>
                <a:cxn ang="0">
                  <a:pos x="72" y="42"/>
                </a:cxn>
                <a:cxn ang="0">
                  <a:pos x="62" y="36"/>
                </a:cxn>
                <a:cxn ang="0">
                  <a:pos x="52" y="30"/>
                </a:cxn>
                <a:cxn ang="0">
                  <a:pos x="43" y="23"/>
                </a:cxn>
                <a:cxn ang="0">
                  <a:pos x="35" y="13"/>
                </a:cxn>
                <a:cxn ang="0">
                  <a:pos x="28" y="0"/>
                </a:cxn>
                <a:cxn ang="0">
                  <a:pos x="0" y="17"/>
                </a:cxn>
                <a:cxn ang="0">
                  <a:pos x="9" y="32"/>
                </a:cxn>
                <a:cxn ang="0">
                  <a:pos x="20" y="46"/>
                </a:cxn>
                <a:cxn ang="0">
                  <a:pos x="33" y="57"/>
                </a:cxn>
                <a:cxn ang="0">
                  <a:pos x="48" y="66"/>
                </a:cxn>
                <a:cxn ang="0">
                  <a:pos x="64" y="73"/>
                </a:cxn>
                <a:cxn ang="0">
                  <a:pos x="81" y="76"/>
                </a:cxn>
                <a:cxn ang="0">
                  <a:pos x="98" y="76"/>
                </a:cxn>
                <a:cxn ang="0">
                  <a:pos x="117" y="72"/>
                </a:cxn>
                <a:cxn ang="0">
                  <a:pos x="117" y="72"/>
                </a:cxn>
                <a:cxn ang="0">
                  <a:pos x="107" y="41"/>
                </a:cxn>
              </a:cxnLst>
              <a:rect l="0" t="0" r="r" b="b"/>
              <a:pathLst>
                <a:path w="117" h="76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3" y="43"/>
                  </a:lnTo>
                  <a:lnTo>
                    <a:pt x="72" y="42"/>
                  </a:lnTo>
                  <a:lnTo>
                    <a:pt x="62" y="36"/>
                  </a:lnTo>
                  <a:lnTo>
                    <a:pt x="52" y="30"/>
                  </a:lnTo>
                  <a:lnTo>
                    <a:pt x="43" y="23"/>
                  </a:lnTo>
                  <a:lnTo>
                    <a:pt x="35" y="13"/>
                  </a:lnTo>
                  <a:lnTo>
                    <a:pt x="28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0" y="46"/>
                  </a:lnTo>
                  <a:lnTo>
                    <a:pt x="33" y="57"/>
                  </a:lnTo>
                  <a:lnTo>
                    <a:pt x="48" y="66"/>
                  </a:lnTo>
                  <a:lnTo>
                    <a:pt x="64" y="73"/>
                  </a:lnTo>
                  <a:lnTo>
                    <a:pt x="81" y="76"/>
                  </a:lnTo>
                  <a:lnTo>
                    <a:pt x="98" y="76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26" name="Freeform 434"/>
            <p:cNvSpPr>
              <a:spLocks/>
            </p:cNvSpPr>
            <p:nvPr/>
          </p:nvSpPr>
          <p:spPr bwMode="auto">
            <a:xfrm>
              <a:off x="3443" y="3094"/>
              <a:ext cx="4" cy="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46" y="8"/>
                </a:cxn>
                <a:cxn ang="0">
                  <a:pos x="44" y="15"/>
                </a:cxn>
                <a:cxn ang="0">
                  <a:pos x="40" y="24"/>
                </a:cxn>
                <a:cxn ang="0">
                  <a:pos x="35" y="32"/>
                </a:cxn>
                <a:cxn ang="0">
                  <a:pos x="28" y="39"/>
                </a:cxn>
                <a:cxn ang="0">
                  <a:pos x="21" y="46"/>
                </a:cxn>
                <a:cxn ang="0">
                  <a:pos x="11" y="52"/>
                </a:cxn>
                <a:cxn ang="0">
                  <a:pos x="0" y="57"/>
                </a:cxn>
                <a:cxn ang="0">
                  <a:pos x="10" y="88"/>
                </a:cxn>
                <a:cxn ang="0">
                  <a:pos x="25" y="82"/>
                </a:cxn>
                <a:cxn ang="0">
                  <a:pos x="40" y="73"/>
                </a:cxn>
                <a:cxn ang="0">
                  <a:pos x="51" y="64"/>
                </a:cxn>
                <a:cxn ang="0">
                  <a:pos x="61" y="53"/>
                </a:cxn>
                <a:cxn ang="0">
                  <a:pos x="68" y="41"/>
                </a:cxn>
                <a:cxn ang="0">
                  <a:pos x="74" y="28"/>
                </a:cxn>
                <a:cxn ang="0">
                  <a:pos x="78" y="14"/>
                </a:cxn>
                <a:cxn ang="0">
                  <a:pos x="79" y="2"/>
                </a:cxn>
                <a:cxn ang="0">
                  <a:pos x="47" y="0"/>
                </a:cxn>
              </a:cxnLst>
              <a:rect l="0" t="0" r="r" b="b"/>
              <a:pathLst>
                <a:path w="79" h="88">
                  <a:moveTo>
                    <a:pt x="47" y="0"/>
                  </a:moveTo>
                  <a:lnTo>
                    <a:pt x="46" y="8"/>
                  </a:lnTo>
                  <a:lnTo>
                    <a:pt x="44" y="15"/>
                  </a:lnTo>
                  <a:lnTo>
                    <a:pt x="40" y="24"/>
                  </a:lnTo>
                  <a:lnTo>
                    <a:pt x="35" y="32"/>
                  </a:lnTo>
                  <a:lnTo>
                    <a:pt x="28" y="39"/>
                  </a:lnTo>
                  <a:lnTo>
                    <a:pt x="21" y="46"/>
                  </a:lnTo>
                  <a:lnTo>
                    <a:pt x="11" y="52"/>
                  </a:lnTo>
                  <a:lnTo>
                    <a:pt x="0" y="57"/>
                  </a:lnTo>
                  <a:lnTo>
                    <a:pt x="10" y="88"/>
                  </a:lnTo>
                  <a:lnTo>
                    <a:pt x="25" y="82"/>
                  </a:lnTo>
                  <a:lnTo>
                    <a:pt x="40" y="73"/>
                  </a:lnTo>
                  <a:lnTo>
                    <a:pt x="51" y="64"/>
                  </a:lnTo>
                  <a:lnTo>
                    <a:pt x="61" y="53"/>
                  </a:lnTo>
                  <a:lnTo>
                    <a:pt x="68" y="41"/>
                  </a:lnTo>
                  <a:lnTo>
                    <a:pt x="74" y="28"/>
                  </a:lnTo>
                  <a:lnTo>
                    <a:pt x="78" y="14"/>
                  </a:lnTo>
                  <a:lnTo>
                    <a:pt x="79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27" name="Freeform 435"/>
            <p:cNvSpPr>
              <a:spLocks/>
            </p:cNvSpPr>
            <p:nvPr/>
          </p:nvSpPr>
          <p:spPr bwMode="auto">
            <a:xfrm>
              <a:off x="3442" y="3097"/>
              <a:ext cx="2" cy="1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31" y="11"/>
                </a:cxn>
                <a:cxn ang="0">
                  <a:pos x="28" y="6"/>
                </a:cxn>
                <a:cxn ang="0">
                  <a:pos x="23" y="3"/>
                </a:cxn>
                <a:cxn ang="0">
                  <a:pos x="17" y="0"/>
                </a:cxn>
                <a:cxn ang="0">
                  <a:pos x="11" y="2"/>
                </a:cxn>
                <a:cxn ang="0">
                  <a:pos x="6" y="4"/>
                </a:cxn>
                <a:cxn ang="0">
                  <a:pos x="2" y="9"/>
                </a:cxn>
                <a:cxn ang="0">
                  <a:pos x="0" y="16"/>
                </a:cxn>
                <a:cxn ang="0">
                  <a:pos x="32" y="18"/>
                </a:cxn>
              </a:cxnLst>
              <a:rect l="0" t="0" r="r" b="b"/>
              <a:pathLst>
                <a:path w="32" h="18">
                  <a:moveTo>
                    <a:pt x="32" y="18"/>
                  </a:moveTo>
                  <a:lnTo>
                    <a:pt x="31" y="11"/>
                  </a:lnTo>
                  <a:lnTo>
                    <a:pt x="28" y="6"/>
                  </a:lnTo>
                  <a:lnTo>
                    <a:pt x="23" y="3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4"/>
                  </a:lnTo>
                  <a:lnTo>
                    <a:pt x="2" y="9"/>
                  </a:lnTo>
                  <a:lnTo>
                    <a:pt x="0" y="16"/>
                  </a:lnTo>
                  <a:lnTo>
                    <a:pt x="32" y="18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28" name="Freeform 436"/>
            <p:cNvSpPr>
              <a:spLocks/>
            </p:cNvSpPr>
            <p:nvPr/>
          </p:nvSpPr>
          <p:spPr bwMode="auto">
            <a:xfrm>
              <a:off x="3442" y="3094"/>
              <a:ext cx="1" cy="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5" y="3"/>
                </a:cxn>
                <a:cxn ang="0">
                  <a:pos x="1" y="8"/>
                </a:cxn>
                <a:cxn ang="0">
                  <a:pos x="0" y="14"/>
                </a:cxn>
                <a:cxn ang="0">
                  <a:pos x="1" y="20"/>
                </a:cxn>
                <a:cxn ang="0">
                  <a:pos x="4" y="26"/>
                </a:cxn>
                <a:cxn ang="0">
                  <a:pos x="9" y="30"/>
                </a:cxn>
                <a:cxn ang="0">
                  <a:pos x="15" y="32"/>
                </a:cxn>
                <a:cxn ang="0">
                  <a:pos x="22" y="31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5" y="32"/>
                  </a:lnTo>
                  <a:lnTo>
                    <a:pt x="22" y="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29" name="Freeform 437"/>
            <p:cNvSpPr>
              <a:spLocks/>
            </p:cNvSpPr>
            <p:nvPr/>
          </p:nvSpPr>
          <p:spPr bwMode="auto">
            <a:xfrm>
              <a:off x="3442" y="3090"/>
              <a:ext cx="4" cy="5"/>
            </a:xfrm>
            <a:custGeom>
              <a:avLst/>
              <a:gdLst/>
              <a:ahLst/>
              <a:cxnLst>
                <a:cxn ang="0">
                  <a:pos x="39" y="13"/>
                </a:cxn>
                <a:cxn ang="0">
                  <a:pos x="39" y="12"/>
                </a:cxn>
                <a:cxn ang="0">
                  <a:pos x="41" y="22"/>
                </a:cxn>
                <a:cxn ang="0">
                  <a:pos x="41" y="30"/>
                </a:cxn>
                <a:cxn ang="0">
                  <a:pos x="38" y="37"/>
                </a:cxn>
                <a:cxn ang="0">
                  <a:pos x="35" y="43"/>
                </a:cxn>
                <a:cxn ang="0">
                  <a:pos x="28" y="51"/>
                </a:cxn>
                <a:cxn ang="0">
                  <a:pos x="20" y="58"/>
                </a:cxn>
                <a:cxn ang="0">
                  <a:pos x="11" y="62"/>
                </a:cxn>
                <a:cxn ang="0">
                  <a:pos x="0" y="68"/>
                </a:cxn>
                <a:cxn ang="0">
                  <a:pos x="10" y="99"/>
                </a:cxn>
                <a:cxn ang="0">
                  <a:pos x="25" y="94"/>
                </a:cxn>
                <a:cxn ang="0">
                  <a:pos x="38" y="85"/>
                </a:cxn>
                <a:cxn ang="0">
                  <a:pos x="51" y="76"/>
                </a:cxn>
                <a:cxn ang="0">
                  <a:pos x="62" y="64"/>
                </a:cxn>
                <a:cxn ang="0">
                  <a:pos x="69" y="52"/>
                </a:cxn>
                <a:cxn ang="0">
                  <a:pos x="74" y="36"/>
                </a:cxn>
                <a:cxn ang="0">
                  <a:pos x="74" y="18"/>
                </a:cxn>
                <a:cxn ang="0">
                  <a:pos x="70" y="1"/>
                </a:cxn>
                <a:cxn ang="0">
                  <a:pos x="70" y="0"/>
                </a:cxn>
                <a:cxn ang="0">
                  <a:pos x="39" y="13"/>
                </a:cxn>
              </a:cxnLst>
              <a:rect l="0" t="0" r="r" b="b"/>
              <a:pathLst>
                <a:path w="74" h="99">
                  <a:moveTo>
                    <a:pt x="39" y="13"/>
                  </a:moveTo>
                  <a:lnTo>
                    <a:pt x="39" y="12"/>
                  </a:lnTo>
                  <a:lnTo>
                    <a:pt x="41" y="22"/>
                  </a:lnTo>
                  <a:lnTo>
                    <a:pt x="41" y="30"/>
                  </a:lnTo>
                  <a:lnTo>
                    <a:pt x="38" y="37"/>
                  </a:lnTo>
                  <a:lnTo>
                    <a:pt x="35" y="43"/>
                  </a:lnTo>
                  <a:lnTo>
                    <a:pt x="28" y="51"/>
                  </a:lnTo>
                  <a:lnTo>
                    <a:pt x="20" y="58"/>
                  </a:lnTo>
                  <a:lnTo>
                    <a:pt x="11" y="62"/>
                  </a:lnTo>
                  <a:lnTo>
                    <a:pt x="0" y="68"/>
                  </a:lnTo>
                  <a:lnTo>
                    <a:pt x="10" y="99"/>
                  </a:lnTo>
                  <a:lnTo>
                    <a:pt x="25" y="94"/>
                  </a:lnTo>
                  <a:lnTo>
                    <a:pt x="38" y="85"/>
                  </a:lnTo>
                  <a:lnTo>
                    <a:pt x="51" y="76"/>
                  </a:lnTo>
                  <a:lnTo>
                    <a:pt x="62" y="64"/>
                  </a:lnTo>
                  <a:lnTo>
                    <a:pt x="69" y="52"/>
                  </a:lnTo>
                  <a:lnTo>
                    <a:pt x="74" y="36"/>
                  </a:lnTo>
                  <a:lnTo>
                    <a:pt x="74" y="18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39" y="13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30" name="Freeform 438"/>
            <p:cNvSpPr>
              <a:spLocks/>
            </p:cNvSpPr>
            <p:nvPr/>
          </p:nvSpPr>
          <p:spPr bwMode="auto">
            <a:xfrm>
              <a:off x="3441" y="3088"/>
              <a:ext cx="5" cy="3"/>
            </a:xfrm>
            <a:custGeom>
              <a:avLst/>
              <a:gdLst/>
              <a:ahLst/>
              <a:cxnLst>
                <a:cxn ang="0">
                  <a:pos x="20" y="44"/>
                </a:cxn>
                <a:cxn ang="0">
                  <a:pos x="20" y="43"/>
                </a:cxn>
                <a:cxn ang="0">
                  <a:pos x="27" y="39"/>
                </a:cxn>
                <a:cxn ang="0">
                  <a:pos x="37" y="35"/>
                </a:cxn>
                <a:cxn ang="0">
                  <a:pos x="46" y="34"/>
                </a:cxn>
                <a:cxn ang="0">
                  <a:pos x="54" y="34"/>
                </a:cxn>
                <a:cxn ang="0">
                  <a:pos x="61" y="36"/>
                </a:cxn>
                <a:cxn ang="0">
                  <a:pos x="69" y="39"/>
                </a:cxn>
                <a:cxn ang="0">
                  <a:pos x="74" y="43"/>
                </a:cxn>
                <a:cxn ang="0">
                  <a:pos x="77" y="50"/>
                </a:cxn>
                <a:cxn ang="0">
                  <a:pos x="108" y="37"/>
                </a:cxn>
                <a:cxn ang="0">
                  <a:pos x="99" y="22"/>
                </a:cxn>
                <a:cxn ang="0">
                  <a:pos x="88" y="12"/>
                </a:cxn>
                <a:cxn ang="0">
                  <a:pos x="73" y="4"/>
                </a:cxn>
                <a:cxn ang="0">
                  <a:pos x="58" y="0"/>
                </a:cxn>
                <a:cxn ang="0">
                  <a:pos x="42" y="0"/>
                </a:cxn>
                <a:cxn ang="0">
                  <a:pos x="26" y="3"/>
                </a:cxn>
                <a:cxn ang="0">
                  <a:pos x="13" y="10"/>
                </a:cxn>
                <a:cxn ang="0">
                  <a:pos x="0" y="18"/>
                </a:cxn>
                <a:cxn ang="0">
                  <a:pos x="0" y="17"/>
                </a:cxn>
                <a:cxn ang="0">
                  <a:pos x="20" y="44"/>
                </a:cxn>
              </a:cxnLst>
              <a:rect l="0" t="0" r="r" b="b"/>
              <a:pathLst>
                <a:path w="108" h="50">
                  <a:moveTo>
                    <a:pt x="20" y="44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7" y="35"/>
                  </a:lnTo>
                  <a:lnTo>
                    <a:pt x="46" y="34"/>
                  </a:lnTo>
                  <a:lnTo>
                    <a:pt x="54" y="34"/>
                  </a:lnTo>
                  <a:lnTo>
                    <a:pt x="61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50"/>
                  </a:lnTo>
                  <a:lnTo>
                    <a:pt x="108" y="37"/>
                  </a:lnTo>
                  <a:lnTo>
                    <a:pt x="99" y="22"/>
                  </a:lnTo>
                  <a:lnTo>
                    <a:pt x="88" y="12"/>
                  </a:lnTo>
                  <a:lnTo>
                    <a:pt x="73" y="4"/>
                  </a:lnTo>
                  <a:lnTo>
                    <a:pt x="58" y="0"/>
                  </a:lnTo>
                  <a:lnTo>
                    <a:pt x="42" y="0"/>
                  </a:lnTo>
                  <a:lnTo>
                    <a:pt x="26" y="3"/>
                  </a:lnTo>
                  <a:lnTo>
                    <a:pt x="13" y="1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20" y="44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31" name="Freeform 439"/>
            <p:cNvSpPr>
              <a:spLocks/>
            </p:cNvSpPr>
            <p:nvPr/>
          </p:nvSpPr>
          <p:spPr bwMode="auto">
            <a:xfrm>
              <a:off x="3438" y="3089"/>
              <a:ext cx="4" cy="7"/>
            </a:xfrm>
            <a:custGeom>
              <a:avLst/>
              <a:gdLst/>
              <a:ahLst/>
              <a:cxnLst>
                <a:cxn ang="0">
                  <a:pos x="36" y="114"/>
                </a:cxn>
                <a:cxn ang="0">
                  <a:pos x="36" y="114"/>
                </a:cxn>
                <a:cxn ang="0">
                  <a:pos x="34" y="107"/>
                </a:cxn>
                <a:cxn ang="0">
                  <a:pos x="33" y="96"/>
                </a:cxn>
                <a:cxn ang="0">
                  <a:pos x="35" y="83"/>
                </a:cxn>
                <a:cxn ang="0">
                  <a:pos x="38" y="72"/>
                </a:cxn>
                <a:cxn ang="0">
                  <a:pos x="44" y="59"/>
                </a:cxn>
                <a:cxn ang="0">
                  <a:pos x="52" y="46"/>
                </a:cxn>
                <a:cxn ang="0">
                  <a:pos x="60" y="36"/>
                </a:cxn>
                <a:cxn ang="0">
                  <a:pos x="69" y="27"/>
                </a:cxn>
                <a:cxn ang="0">
                  <a:pos x="49" y="0"/>
                </a:cxn>
                <a:cxn ang="0">
                  <a:pos x="36" y="13"/>
                </a:cxn>
                <a:cxn ang="0">
                  <a:pos x="25" y="27"/>
                </a:cxn>
                <a:cxn ang="0">
                  <a:pos x="15" y="42"/>
                </a:cxn>
                <a:cxn ang="0">
                  <a:pos x="7" y="59"/>
                </a:cxn>
                <a:cxn ang="0">
                  <a:pos x="2" y="77"/>
                </a:cxn>
                <a:cxn ang="0">
                  <a:pos x="0" y="94"/>
                </a:cxn>
                <a:cxn ang="0">
                  <a:pos x="1" y="113"/>
                </a:cxn>
                <a:cxn ang="0">
                  <a:pos x="7" y="131"/>
                </a:cxn>
                <a:cxn ang="0">
                  <a:pos x="7" y="131"/>
                </a:cxn>
                <a:cxn ang="0">
                  <a:pos x="36" y="114"/>
                </a:cxn>
              </a:cxnLst>
              <a:rect l="0" t="0" r="r" b="b"/>
              <a:pathLst>
                <a:path w="69" h="131">
                  <a:moveTo>
                    <a:pt x="36" y="114"/>
                  </a:moveTo>
                  <a:lnTo>
                    <a:pt x="36" y="114"/>
                  </a:lnTo>
                  <a:lnTo>
                    <a:pt x="34" y="107"/>
                  </a:lnTo>
                  <a:lnTo>
                    <a:pt x="33" y="96"/>
                  </a:lnTo>
                  <a:lnTo>
                    <a:pt x="35" y="83"/>
                  </a:lnTo>
                  <a:lnTo>
                    <a:pt x="38" y="72"/>
                  </a:lnTo>
                  <a:lnTo>
                    <a:pt x="44" y="59"/>
                  </a:lnTo>
                  <a:lnTo>
                    <a:pt x="52" y="46"/>
                  </a:lnTo>
                  <a:lnTo>
                    <a:pt x="60" y="36"/>
                  </a:lnTo>
                  <a:lnTo>
                    <a:pt x="69" y="27"/>
                  </a:lnTo>
                  <a:lnTo>
                    <a:pt x="49" y="0"/>
                  </a:lnTo>
                  <a:lnTo>
                    <a:pt x="36" y="13"/>
                  </a:lnTo>
                  <a:lnTo>
                    <a:pt x="25" y="27"/>
                  </a:lnTo>
                  <a:lnTo>
                    <a:pt x="15" y="42"/>
                  </a:lnTo>
                  <a:lnTo>
                    <a:pt x="7" y="59"/>
                  </a:lnTo>
                  <a:lnTo>
                    <a:pt x="2" y="77"/>
                  </a:lnTo>
                  <a:lnTo>
                    <a:pt x="0" y="94"/>
                  </a:lnTo>
                  <a:lnTo>
                    <a:pt x="1" y="113"/>
                  </a:lnTo>
                  <a:lnTo>
                    <a:pt x="7" y="131"/>
                  </a:lnTo>
                  <a:lnTo>
                    <a:pt x="7" y="131"/>
                  </a:lnTo>
                  <a:lnTo>
                    <a:pt x="36" y="114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32" name="Freeform 440"/>
            <p:cNvSpPr>
              <a:spLocks/>
            </p:cNvSpPr>
            <p:nvPr/>
          </p:nvSpPr>
          <p:spPr bwMode="auto">
            <a:xfrm>
              <a:off x="3439" y="3095"/>
              <a:ext cx="5" cy="4"/>
            </a:xfrm>
            <a:custGeom>
              <a:avLst/>
              <a:gdLst/>
              <a:ahLst/>
              <a:cxnLst>
                <a:cxn ang="0">
                  <a:pos x="107" y="41"/>
                </a:cxn>
                <a:cxn ang="0">
                  <a:pos x="107" y="41"/>
                </a:cxn>
                <a:cxn ang="0">
                  <a:pos x="96" y="43"/>
                </a:cxn>
                <a:cxn ang="0">
                  <a:pos x="85" y="43"/>
                </a:cxn>
                <a:cxn ang="0">
                  <a:pos x="75" y="41"/>
                </a:cxn>
                <a:cxn ang="0">
                  <a:pos x="63" y="37"/>
                </a:cxn>
                <a:cxn ang="0">
                  <a:pos x="54" y="29"/>
                </a:cxn>
                <a:cxn ang="0">
                  <a:pos x="44" y="22"/>
                </a:cxn>
                <a:cxn ang="0">
                  <a:pos x="36" y="13"/>
                </a:cxn>
                <a:cxn ang="0">
                  <a:pos x="29" y="0"/>
                </a:cxn>
                <a:cxn ang="0">
                  <a:pos x="0" y="17"/>
                </a:cxn>
                <a:cxn ang="0">
                  <a:pos x="9" y="32"/>
                </a:cxn>
                <a:cxn ang="0">
                  <a:pos x="21" y="45"/>
                </a:cxn>
                <a:cxn ang="0">
                  <a:pos x="34" y="57"/>
                </a:cxn>
                <a:cxn ang="0">
                  <a:pos x="49" y="66"/>
                </a:cxn>
                <a:cxn ang="0">
                  <a:pos x="64" y="73"/>
                </a:cxn>
                <a:cxn ang="0">
                  <a:pos x="81" y="77"/>
                </a:cxn>
                <a:cxn ang="0">
                  <a:pos x="98" y="77"/>
                </a:cxn>
                <a:cxn ang="0">
                  <a:pos x="117" y="73"/>
                </a:cxn>
                <a:cxn ang="0">
                  <a:pos x="117" y="73"/>
                </a:cxn>
                <a:cxn ang="0">
                  <a:pos x="107" y="41"/>
                </a:cxn>
              </a:cxnLst>
              <a:rect l="0" t="0" r="r" b="b"/>
              <a:pathLst>
                <a:path w="117" h="77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5" y="43"/>
                  </a:lnTo>
                  <a:lnTo>
                    <a:pt x="75" y="41"/>
                  </a:lnTo>
                  <a:lnTo>
                    <a:pt x="63" y="37"/>
                  </a:lnTo>
                  <a:lnTo>
                    <a:pt x="54" y="29"/>
                  </a:lnTo>
                  <a:lnTo>
                    <a:pt x="44" y="22"/>
                  </a:lnTo>
                  <a:lnTo>
                    <a:pt x="36" y="13"/>
                  </a:lnTo>
                  <a:lnTo>
                    <a:pt x="29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1" y="45"/>
                  </a:lnTo>
                  <a:lnTo>
                    <a:pt x="34" y="57"/>
                  </a:lnTo>
                  <a:lnTo>
                    <a:pt x="49" y="66"/>
                  </a:lnTo>
                  <a:lnTo>
                    <a:pt x="64" y="73"/>
                  </a:lnTo>
                  <a:lnTo>
                    <a:pt x="81" y="77"/>
                  </a:lnTo>
                  <a:lnTo>
                    <a:pt x="98" y="77"/>
                  </a:lnTo>
                  <a:lnTo>
                    <a:pt x="117" y="73"/>
                  </a:lnTo>
                  <a:lnTo>
                    <a:pt x="117" y="73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33" name="Freeform 441"/>
            <p:cNvSpPr>
              <a:spLocks/>
            </p:cNvSpPr>
            <p:nvPr/>
          </p:nvSpPr>
          <p:spPr bwMode="auto">
            <a:xfrm>
              <a:off x="3444" y="3094"/>
              <a:ext cx="3" cy="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7" y="8"/>
                </a:cxn>
                <a:cxn ang="0">
                  <a:pos x="44" y="18"/>
                </a:cxn>
                <a:cxn ang="0">
                  <a:pos x="41" y="26"/>
                </a:cxn>
                <a:cxn ang="0">
                  <a:pos x="36" y="34"/>
                </a:cxn>
                <a:cxn ang="0">
                  <a:pos x="31" y="40"/>
                </a:cxn>
                <a:cxn ang="0">
                  <a:pos x="22" y="47"/>
                </a:cxn>
                <a:cxn ang="0">
                  <a:pos x="12" y="54"/>
                </a:cxn>
                <a:cxn ang="0">
                  <a:pos x="0" y="58"/>
                </a:cxn>
                <a:cxn ang="0">
                  <a:pos x="10" y="90"/>
                </a:cxn>
                <a:cxn ang="0">
                  <a:pos x="27" y="83"/>
                </a:cxn>
                <a:cxn ang="0">
                  <a:pos x="40" y="75"/>
                </a:cxn>
                <a:cxn ang="0">
                  <a:pos x="51" y="65"/>
                </a:cxn>
                <a:cxn ang="0">
                  <a:pos x="62" y="55"/>
                </a:cxn>
                <a:cxn ang="0">
                  <a:pos x="70" y="41"/>
                </a:cxn>
                <a:cxn ang="0">
                  <a:pos x="75" y="28"/>
                </a:cxn>
                <a:cxn ang="0">
                  <a:pos x="78" y="17"/>
                </a:cxn>
                <a:cxn ang="0">
                  <a:pos x="81" y="4"/>
                </a:cxn>
                <a:cxn ang="0">
                  <a:pos x="48" y="0"/>
                </a:cxn>
              </a:cxnLst>
              <a:rect l="0" t="0" r="r" b="b"/>
              <a:pathLst>
                <a:path w="81" h="90">
                  <a:moveTo>
                    <a:pt x="48" y="0"/>
                  </a:moveTo>
                  <a:lnTo>
                    <a:pt x="47" y="8"/>
                  </a:lnTo>
                  <a:lnTo>
                    <a:pt x="44" y="18"/>
                  </a:lnTo>
                  <a:lnTo>
                    <a:pt x="41" y="26"/>
                  </a:lnTo>
                  <a:lnTo>
                    <a:pt x="36" y="34"/>
                  </a:lnTo>
                  <a:lnTo>
                    <a:pt x="31" y="40"/>
                  </a:lnTo>
                  <a:lnTo>
                    <a:pt x="22" y="47"/>
                  </a:lnTo>
                  <a:lnTo>
                    <a:pt x="12" y="54"/>
                  </a:lnTo>
                  <a:lnTo>
                    <a:pt x="0" y="58"/>
                  </a:lnTo>
                  <a:lnTo>
                    <a:pt x="10" y="90"/>
                  </a:lnTo>
                  <a:lnTo>
                    <a:pt x="27" y="83"/>
                  </a:lnTo>
                  <a:lnTo>
                    <a:pt x="40" y="75"/>
                  </a:lnTo>
                  <a:lnTo>
                    <a:pt x="51" y="65"/>
                  </a:lnTo>
                  <a:lnTo>
                    <a:pt x="62" y="55"/>
                  </a:lnTo>
                  <a:lnTo>
                    <a:pt x="70" y="41"/>
                  </a:lnTo>
                  <a:lnTo>
                    <a:pt x="75" y="28"/>
                  </a:lnTo>
                  <a:lnTo>
                    <a:pt x="78" y="17"/>
                  </a:lnTo>
                  <a:lnTo>
                    <a:pt x="81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34" name="Freeform 442"/>
            <p:cNvSpPr>
              <a:spLocks/>
            </p:cNvSpPr>
            <p:nvPr/>
          </p:nvSpPr>
          <p:spPr bwMode="auto">
            <a:xfrm>
              <a:off x="3443" y="3097"/>
              <a:ext cx="2" cy="1"/>
            </a:xfrm>
            <a:custGeom>
              <a:avLst/>
              <a:gdLst/>
              <a:ahLst/>
              <a:cxnLst>
                <a:cxn ang="0">
                  <a:pos x="33" y="19"/>
                </a:cxn>
                <a:cxn ang="0">
                  <a:pos x="32" y="12"/>
                </a:cxn>
                <a:cxn ang="0">
                  <a:pos x="28" y="6"/>
                </a:cxn>
                <a:cxn ang="0">
                  <a:pos x="23" y="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3"/>
                </a:cxn>
                <a:cxn ang="0">
                  <a:pos x="2" y="7"/>
                </a:cxn>
                <a:cxn ang="0">
                  <a:pos x="0" y="15"/>
                </a:cxn>
                <a:cxn ang="0">
                  <a:pos x="33" y="19"/>
                </a:cxn>
              </a:cxnLst>
              <a:rect l="0" t="0" r="r" b="b"/>
              <a:pathLst>
                <a:path w="33" h="19">
                  <a:moveTo>
                    <a:pt x="33" y="19"/>
                  </a:moveTo>
                  <a:lnTo>
                    <a:pt x="32" y="12"/>
                  </a:lnTo>
                  <a:lnTo>
                    <a:pt x="28" y="6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3"/>
                  </a:lnTo>
                  <a:lnTo>
                    <a:pt x="2" y="7"/>
                  </a:lnTo>
                  <a:lnTo>
                    <a:pt x="0" y="15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35" name="Freeform 443"/>
            <p:cNvSpPr>
              <a:spLocks/>
            </p:cNvSpPr>
            <p:nvPr/>
          </p:nvSpPr>
          <p:spPr bwMode="auto">
            <a:xfrm>
              <a:off x="3398" y="3240"/>
              <a:ext cx="1" cy="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11" y="26"/>
                </a:cxn>
                <a:cxn ang="0">
                  <a:pos x="16" y="24"/>
                </a:cxn>
                <a:cxn ang="0">
                  <a:pos x="19" y="20"/>
                </a:cxn>
                <a:cxn ang="0">
                  <a:pos x="21" y="15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4" y="0"/>
                </a:cxn>
                <a:cxn ang="0">
                  <a:pos x="0" y="25"/>
                </a:cxn>
              </a:cxnLst>
              <a:rect l="0" t="0" r="r" b="b"/>
              <a:pathLst>
                <a:path w="21" h="27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5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36" name="Freeform 444"/>
            <p:cNvSpPr>
              <a:spLocks/>
            </p:cNvSpPr>
            <p:nvPr/>
          </p:nvSpPr>
          <p:spPr bwMode="auto">
            <a:xfrm>
              <a:off x="3389" y="3221"/>
              <a:ext cx="10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3" y="56"/>
                </a:cxn>
                <a:cxn ang="0">
                  <a:pos x="8" y="84"/>
                </a:cxn>
                <a:cxn ang="0">
                  <a:pos x="15" y="110"/>
                </a:cxn>
                <a:cxn ang="0">
                  <a:pos x="22" y="135"/>
                </a:cxn>
                <a:cxn ang="0">
                  <a:pos x="31" y="162"/>
                </a:cxn>
                <a:cxn ang="0">
                  <a:pos x="41" y="187"/>
                </a:cxn>
                <a:cxn ang="0">
                  <a:pos x="55" y="211"/>
                </a:cxn>
                <a:cxn ang="0">
                  <a:pos x="68" y="235"/>
                </a:cxn>
                <a:cxn ang="0">
                  <a:pos x="84" y="258"/>
                </a:cxn>
                <a:cxn ang="0">
                  <a:pos x="102" y="278"/>
                </a:cxn>
                <a:cxn ang="0">
                  <a:pos x="119" y="298"/>
                </a:cxn>
                <a:cxn ang="0">
                  <a:pos x="138" y="317"/>
                </a:cxn>
                <a:cxn ang="0">
                  <a:pos x="159" y="335"/>
                </a:cxn>
                <a:cxn ang="0">
                  <a:pos x="180" y="352"/>
                </a:cxn>
                <a:cxn ang="0">
                  <a:pos x="204" y="365"/>
                </a:cxn>
                <a:cxn ang="0">
                  <a:pos x="218" y="340"/>
                </a:cxn>
                <a:cxn ang="0">
                  <a:pos x="196" y="326"/>
                </a:cxn>
                <a:cxn ang="0">
                  <a:pos x="177" y="311"/>
                </a:cxn>
                <a:cxn ang="0">
                  <a:pos x="157" y="296"/>
                </a:cxn>
                <a:cxn ang="0">
                  <a:pos x="139" y="277"/>
                </a:cxn>
                <a:cxn ang="0">
                  <a:pos x="122" y="259"/>
                </a:cxn>
                <a:cxn ang="0">
                  <a:pos x="107" y="239"/>
                </a:cxn>
                <a:cxn ang="0">
                  <a:pos x="92" y="218"/>
                </a:cxn>
                <a:cxn ang="0">
                  <a:pos x="79" y="197"/>
                </a:cxn>
                <a:cxn ang="0">
                  <a:pos x="68" y="174"/>
                </a:cxn>
                <a:cxn ang="0">
                  <a:pos x="58" y="151"/>
                </a:cxn>
                <a:cxn ang="0">
                  <a:pos x="49" y="127"/>
                </a:cxn>
                <a:cxn ang="0">
                  <a:pos x="41" y="102"/>
                </a:cxn>
                <a:cxn ang="0">
                  <a:pos x="36" y="77"/>
                </a:cxn>
                <a:cxn ang="0">
                  <a:pos x="31" y="52"/>
                </a:cxn>
                <a:cxn ang="0">
                  <a:pos x="29" y="27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0" y="0"/>
                </a:cxn>
              </a:cxnLst>
              <a:rect l="0" t="0" r="r" b="b"/>
              <a:pathLst>
                <a:path w="218" h="365">
                  <a:moveTo>
                    <a:pt x="0" y="0"/>
                  </a:moveTo>
                  <a:lnTo>
                    <a:pt x="0" y="0"/>
                  </a:lnTo>
                  <a:lnTo>
                    <a:pt x="1" y="29"/>
                  </a:lnTo>
                  <a:lnTo>
                    <a:pt x="3" y="56"/>
                  </a:lnTo>
                  <a:lnTo>
                    <a:pt x="8" y="84"/>
                  </a:lnTo>
                  <a:lnTo>
                    <a:pt x="15" y="110"/>
                  </a:lnTo>
                  <a:lnTo>
                    <a:pt x="22" y="135"/>
                  </a:lnTo>
                  <a:lnTo>
                    <a:pt x="31" y="162"/>
                  </a:lnTo>
                  <a:lnTo>
                    <a:pt x="41" y="187"/>
                  </a:lnTo>
                  <a:lnTo>
                    <a:pt x="55" y="211"/>
                  </a:lnTo>
                  <a:lnTo>
                    <a:pt x="68" y="235"/>
                  </a:lnTo>
                  <a:lnTo>
                    <a:pt x="84" y="258"/>
                  </a:lnTo>
                  <a:lnTo>
                    <a:pt x="102" y="278"/>
                  </a:lnTo>
                  <a:lnTo>
                    <a:pt x="119" y="298"/>
                  </a:lnTo>
                  <a:lnTo>
                    <a:pt x="138" y="317"/>
                  </a:lnTo>
                  <a:lnTo>
                    <a:pt x="159" y="335"/>
                  </a:lnTo>
                  <a:lnTo>
                    <a:pt x="180" y="352"/>
                  </a:lnTo>
                  <a:lnTo>
                    <a:pt x="204" y="365"/>
                  </a:lnTo>
                  <a:lnTo>
                    <a:pt x="218" y="340"/>
                  </a:lnTo>
                  <a:lnTo>
                    <a:pt x="196" y="326"/>
                  </a:lnTo>
                  <a:lnTo>
                    <a:pt x="177" y="311"/>
                  </a:lnTo>
                  <a:lnTo>
                    <a:pt x="157" y="296"/>
                  </a:lnTo>
                  <a:lnTo>
                    <a:pt x="139" y="277"/>
                  </a:lnTo>
                  <a:lnTo>
                    <a:pt x="122" y="259"/>
                  </a:lnTo>
                  <a:lnTo>
                    <a:pt x="107" y="239"/>
                  </a:lnTo>
                  <a:lnTo>
                    <a:pt x="92" y="218"/>
                  </a:lnTo>
                  <a:lnTo>
                    <a:pt x="79" y="197"/>
                  </a:lnTo>
                  <a:lnTo>
                    <a:pt x="68" y="174"/>
                  </a:lnTo>
                  <a:lnTo>
                    <a:pt x="58" y="151"/>
                  </a:lnTo>
                  <a:lnTo>
                    <a:pt x="49" y="127"/>
                  </a:lnTo>
                  <a:lnTo>
                    <a:pt x="41" y="102"/>
                  </a:lnTo>
                  <a:lnTo>
                    <a:pt x="36" y="77"/>
                  </a:lnTo>
                  <a:lnTo>
                    <a:pt x="31" y="52"/>
                  </a:lnTo>
                  <a:lnTo>
                    <a:pt x="29" y="27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37" name="Freeform 445"/>
            <p:cNvSpPr>
              <a:spLocks/>
            </p:cNvSpPr>
            <p:nvPr/>
          </p:nvSpPr>
          <p:spPr bwMode="auto">
            <a:xfrm>
              <a:off x="3389" y="3216"/>
              <a:ext cx="2" cy="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7" y="10"/>
                </a:cxn>
                <a:cxn ang="0">
                  <a:pos x="5" y="23"/>
                </a:cxn>
                <a:cxn ang="0">
                  <a:pos x="4" y="33"/>
                </a:cxn>
                <a:cxn ang="0">
                  <a:pos x="2" y="45"/>
                </a:cxn>
                <a:cxn ang="0">
                  <a:pos x="1" y="58"/>
                </a:cxn>
                <a:cxn ang="0">
                  <a:pos x="1" y="69"/>
                </a:cxn>
                <a:cxn ang="0">
                  <a:pos x="0" y="80"/>
                </a:cxn>
                <a:cxn ang="0">
                  <a:pos x="0" y="92"/>
                </a:cxn>
                <a:cxn ang="0">
                  <a:pos x="28" y="92"/>
                </a:cxn>
                <a:cxn ang="0">
                  <a:pos x="28" y="82"/>
                </a:cxn>
                <a:cxn ang="0">
                  <a:pos x="29" y="71"/>
                </a:cxn>
                <a:cxn ang="0">
                  <a:pos x="29" y="60"/>
                </a:cxn>
                <a:cxn ang="0">
                  <a:pos x="30" y="49"/>
                </a:cxn>
                <a:cxn ang="0">
                  <a:pos x="32" y="38"/>
                </a:cxn>
                <a:cxn ang="0">
                  <a:pos x="33" y="27"/>
                </a:cxn>
                <a:cxn ang="0">
                  <a:pos x="35" y="17"/>
                </a:cxn>
                <a:cxn ang="0">
                  <a:pos x="37" y="6"/>
                </a:cxn>
                <a:cxn ang="0">
                  <a:pos x="9" y="0"/>
                </a:cxn>
              </a:cxnLst>
              <a:rect l="0" t="0" r="r" b="b"/>
              <a:pathLst>
                <a:path w="37" h="92">
                  <a:moveTo>
                    <a:pt x="9" y="0"/>
                  </a:moveTo>
                  <a:lnTo>
                    <a:pt x="7" y="10"/>
                  </a:lnTo>
                  <a:lnTo>
                    <a:pt x="5" y="23"/>
                  </a:lnTo>
                  <a:lnTo>
                    <a:pt x="4" y="33"/>
                  </a:lnTo>
                  <a:lnTo>
                    <a:pt x="2" y="45"/>
                  </a:lnTo>
                  <a:lnTo>
                    <a:pt x="1" y="58"/>
                  </a:lnTo>
                  <a:lnTo>
                    <a:pt x="1" y="69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8" y="92"/>
                  </a:lnTo>
                  <a:lnTo>
                    <a:pt x="28" y="82"/>
                  </a:lnTo>
                  <a:lnTo>
                    <a:pt x="29" y="71"/>
                  </a:lnTo>
                  <a:lnTo>
                    <a:pt x="29" y="60"/>
                  </a:lnTo>
                  <a:lnTo>
                    <a:pt x="30" y="49"/>
                  </a:lnTo>
                  <a:lnTo>
                    <a:pt x="32" y="38"/>
                  </a:lnTo>
                  <a:lnTo>
                    <a:pt x="33" y="27"/>
                  </a:lnTo>
                  <a:lnTo>
                    <a:pt x="35" y="17"/>
                  </a:lnTo>
                  <a:lnTo>
                    <a:pt x="37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38" name="Freeform 446"/>
            <p:cNvSpPr>
              <a:spLocks/>
            </p:cNvSpPr>
            <p:nvPr/>
          </p:nvSpPr>
          <p:spPr bwMode="auto">
            <a:xfrm>
              <a:off x="3389" y="3220"/>
              <a:ext cx="1" cy="1"/>
            </a:xfrm>
            <a:custGeom>
              <a:avLst/>
              <a:gdLst/>
              <a:ahLst/>
              <a:cxnLst>
                <a:cxn ang="0">
                  <a:pos x="28" y="18"/>
                </a:cxn>
                <a:cxn ang="0">
                  <a:pos x="28" y="11"/>
                </a:cxn>
                <a:cxn ang="0">
                  <a:pos x="26" y="6"/>
                </a:cxn>
                <a:cxn ang="0">
                  <a:pos x="22" y="2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28" y="18"/>
                </a:cxn>
              </a:cxnLst>
              <a:rect l="0" t="0" r="r" b="b"/>
              <a:pathLst>
                <a:path w="28" h="18">
                  <a:moveTo>
                    <a:pt x="28" y="18"/>
                  </a:moveTo>
                  <a:lnTo>
                    <a:pt x="28" y="11"/>
                  </a:lnTo>
                  <a:lnTo>
                    <a:pt x="26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8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39" name="Freeform 447"/>
            <p:cNvSpPr>
              <a:spLocks/>
            </p:cNvSpPr>
            <p:nvPr/>
          </p:nvSpPr>
          <p:spPr bwMode="auto">
            <a:xfrm>
              <a:off x="3397" y="3233"/>
              <a:ext cx="1" cy="2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11" y="26"/>
                </a:cxn>
                <a:cxn ang="0">
                  <a:pos x="16" y="24"/>
                </a:cxn>
                <a:cxn ang="0">
                  <a:pos x="19" y="20"/>
                </a:cxn>
                <a:cxn ang="0">
                  <a:pos x="21" y="14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4" y="0"/>
                </a:cxn>
                <a:cxn ang="0">
                  <a:pos x="0" y="25"/>
                </a:cxn>
              </a:cxnLst>
              <a:rect l="0" t="0" r="r" b="b"/>
              <a:pathLst>
                <a:path w="21" h="27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4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40" name="Freeform 448"/>
            <p:cNvSpPr>
              <a:spLocks/>
            </p:cNvSpPr>
            <p:nvPr/>
          </p:nvSpPr>
          <p:spPr bwMode="auto">
            <a:xfrm>
              <a:off x="3393" y="3224"/>
              <a:ext cx="5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2" y="27"/>
                </a:cxn>
                <a:cxn ang="0">
                  <a:pos x="4" y="40"/>
                </a:cxn>
                <a:cxn ang="0">
                  <a:pos x="7" y="53"/>
                </a:cxn>
                <a:cxn ang="0">
                  <a:pos x="11" y="68"/>
                </a:cxn>
                <a:cxn ang="0">
                  <a:pos x="15" y="80"/>
                </a:cxn>
                <a:cxn ang="0">
                  <a:pos x="21" y="92"/>
                </a:cxn>
                <a:cxn ang="0">
                  <a:pos x="28" y="104"/>
                </a:cxn>
                <a:cxn ang="0">
                  <a:pos x="34" y="116"/>
                </a:cxn>
                <a:cxn ang="0">
                  <a:pos x="42" y="126"/>
                </a:cxn>
                <a:cxn ang="0">
                  <a:pos x="50" y="138"/>
                </a:cxn>
                <a:cxn ang="0">
                  <a:pos x="59" y="147"/>
                </a:cxn>
                <a:cxn ang="0">
                  <a:pos x="68" y="157"/>
                </a:cxn>
                <a:cxn ang="0">
                  <a:pos x="80" y="165"/>
                </a:cxn>
                <a:cxn ang="0">
                  <a:pos x="90" y="173"/>
                </a:cxn>
                <a:cxn ang="0">
                  <a:pos x="101" y="181"/>
                </a:cxn>
                <a:cxn ang="0">
                  <a:pos x="115" y="156"/>
                </a:cxn>
                <a:cxn ang="0">
                  <a:pos x="106" y="149"/>
                </a:cxn>
                <a:cxn ang="0">
                  <a:pos x="96" y="142"/>
                </a:cxn>
                <a:cxn ang="0">
                  <a:pos x="87" y="136"/>
                </a:cxn>
                <a:cxn ang="0">
                  <a:pos x="80" y="126"/>
                </a:cxn>
                <a:cxn ang="0">
                  <a:pos x="70" y="119"/>
                </a:cxn>
                <a:cxn ang="0">
                  <a:pos x="64" y="109"/>
                </a:cxn>
                <a:cxn ang="0">
                  <a:pos x="58" y="101"/>
                </a:cxn>
                <a:cxn ang="0">
                  <a:pos x="52" y="89"/>
                </a:cxn>
                <a:cxn ang="0">
                  <a:pos x="46" y="80"/>
                </a:cxn>
                <a:cxn ang="0">
                  <a:pos x="42" y="69"/>
                </a:cxn>
                <a:cxn ang="0">
                  <a:pos x="38" y="58"/>
                </a:cxn>
                <a:cxn ang="0">
                  <a:pos x="34" y="47"/>
                </a:cxn>
                <a:cxn ang="0">
                  <a:pos x="33" y="35"/>
                </a:cxn>
                <a:cxn ang="0">
                  <a:pos x="31" y="23"/>
                </a:cxn>
                <a:cxn ang="0">
                  <a:pos x="29" y="11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0" y="0"/>
                </a:cxn>
              </a:cxnLst>
              <a:rect l="0" t="0" r="r" b="b"/>
              <a:pathLst>
                <a:path w="115" h="181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" y="27"/>
                  </a:lnTo>
                  <a:lnTo>
                    <a:pt x="4" y="40"/>
                  </a:lnTo>
                  <a:lnTo>
                    <a:pt x="7" y="53"/>
                  </a:lnTo>
                  <a:lnTo>
                    <a:pt x="11" y="68"/>
                  </a:lnTo>
                  <a:lnTo>
                    <a:pt x="15" y="80"/>
                  </a:lnTo>
                  <a:lnTo>
                    <a:pt x="21" y="92"/>
                  </a:lnTo>
                  <a:lnTo>
                    <a:pt x="28" y="104"/>
                  </a:lnTo>
                  <a:lnTo>
                    <a:pt x="34" y="116"/>
                  </a:lnTo>
                  <a:lnTo>
                    <a:pt x="42" y="126"/>
                  </a:lnTo>
                  <a:lnTo>
                    <a:pt x="50" y="138"/>
                  </a:lnTo>
                  <a:lnTo>
                    <a:pt x="59" y="147"/>
                  </a:lnTo>
                  <a:lnTo>
                    <a:pt x="68" y="157"/>
                  </a:lnTo>
                  <a:lnTo>
                    <a:pt x="80" y="165"/>
                  </a:lnTo>
                  <a:lnTo>
                    <a:pt x="90" y="173"/>
                  </a:lnTo>
                  <a:lnTo>
                    <a:pt x="101" y="181"/>
                  </a:lnTo>
                  <a:lnTo>
                    <a:pt x="115" y="156"/>
                  </a:lnTo>
                  <a:lnTo>
                    <a:pt x="106" y="149"/>
                  </a:lnTo>
                  <a:lnTo>
                    <a:pt x="96" y="142"/>
                  </a:lnTo>
                  <a:lnTo>
                    <a:pt x="87" y="136"/>
                  </a:lnTo>
                  <a:lnTo>
                    <a:pt x="80" y="126"/>
                  </a:lnTo>
                  <a:lnTo>
                    <a:pt x="70" y="119"/>
                  </a:lnTo>
                  <a:lnTo>
                    <a:pt x="64" y="109"/>
                  </a:lnTo>
                  <a:lnTo>
                    <a:pt x="58" y="101"/>
                  </a:lnTo>
                  <a:lnTo>
                    <a:pt x="52" y="89"/>
                  </a:lnTo>
                  <a:lnTo>
                    <a:pt x="46" y="80"/>
                  </a:lnTo>
                  <a:lnTo>
                    <a:pt x="42" y="69"/>
                  </a:lnTo>
                  <a:lnTo>
                    <a:pt x="38" y="58"/>
                  </a:lnTo>
                  <a:lnTo>
                    <a:pt x="34" y="47"/>
                  </a:lnTo>
                  <a:lnTo>
                    <a:pt x="33" y="35"/>
                  </a:lnTo>
                  <a:lnTo>
                    <a:pt x="31" y="23"/>
                  </a:lnTo>
                  <a:lnTo>
                    <a:pt x="29" y="1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41" name="Freeform 449"/>
            <p:cNvSpPr>
              <a:spLocks/>
            </p:cNvSpPr>
            <p:nvPr/>
          </p:nvSpPr>
          <p:spPr bwMode="auto">
            <a:xfrm>
              <a:off x="3393" y="3222"/>
              <a:ext cx="1" cy="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6"/>
                </a:cxn>
                <a:cxn ang="0">
                  <a:pos x="2" y="11"/>
                </a:cxn>
                <a:cxn ang="0">
                  <a:pos x="1" y="18"/>
                </a:cxn>
                <a:cxn ang="0">
                  <a:pos x="1" y="23"/>
                </a:cxn>
                <a:cxn ang="0">
                  <a:pos x="0" y="30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0" y="47"/>
                </a:cxn>
                <a:cxn ang="0">
                  <a:pos x="29" y="47"/>
                </a:cxn>
                <a:cxn ang="0">
                  <a:pos x="29" y="41"/>
                </a:cxn>
                <a:cxn ang="0">
                  <a:pos x="29" y="36"/>
                </a:cxn>
                <a:cxn ang="0">
                  <a:pos x="29" y="32"/>
                </a:cxn>
                <a:cxn ang="0">
                  <a:pos x="30" y="26"/>
                </a:cxn>
                <a:cxn ang="0">
                  <a:pos x="30" y="20"/>
                </a:cxn>
                <a:cxn ang="0">
                  <a:pos x="31" y="17"/>
                </a:cxn>
                <a:cxn ang="0">
                  <a:pos x="32" y="12"/>
                </a:cxn>
                <a:cxn ang="0">
                  <a:pos x="33" y="7"/>
                </a:cxn>
                <a:cxn ang="0">
                  <a:pos x="4" y="0"/>
                </a:cxn>
              </a:cxnLst>
              <a:rect l="0" t="0" r="r" b="b"/>
              <a:pathLst>
                <a:path w="33" h="47">
                  <a:moveTo>
                    <a:pt x="4" y="0"/>
                  </a:moveTo>
                  <a:lnTo>
                    <a:pt x="3" y="6"/>
                  </a:lnTo>
                  <a:lnTo>
                    <a:pt x="2" y="11"/>
                  </a:lnTo>
                  <a:lnTo>
                    <a:pt x="1" y="18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29" y="47"/>
                  </a:lnTo>
                  <a:lnTo>
                    <a:pt x="29" y="41"/>
                  </a:lnTo>
                  <a:lnTo>
                    <a:pt x="29" y="36"/>
                  </a:lnTo>
                  <a:lnTo>
                    <a:pt x="29" y="32"/>
                  </a:lnTo>
                  <a:lnTo>
                    <a:pt x="30" y="26"/>
                  </a:lnTo>
                  <a:lnTo>
                    <a:pt x="30" y="20"/>
                  </a:lnTo>
                  <a:lnTo>
                    <a:pt x="31" y="17"/>
                  </a:lnTo>
                  <a:lnTo>
                    <a:pt x="32" y="12"/>
                  </a:lnTo>
                  <a:lnTo>
                    <a:pt x="33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42" name="Freeform 450"/>
            <p:cNvSpPr>
              <a:spLocks/>
            </p:cNvSpPr>
            <p:nvPr/>
          </p:nvSpPr>
          <p:spPr bwMode="auto">
            <a:xfrm>
              <a:off x="3393" y="3224"/>
              <a:ext cx="1" cy="1"/>
            </a:xfrm>
            <a:custGeom>
              <a:avLst/>
              <a:gdLst/>
              <a:ahLst/>
              <a:cxnLst>
                <a:cxn ang="0">
                  <a:pos x="29" y="18"/>
                </a:cxn>
                <a:cxn ang="0">
                  <a:pos x="29" y="11"/>
                </a:cxn>
                <a:cxn ang="0">
                  <a:pos x="27" y="6"/>
                </a:cxn>
                <a:cxn ang="0">
                  <a:pos x="22" y="2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29" y="18"/>
                </a:cxn>
              </a:cxnLst>
              <a:rect l="0" t="0" r="r" b="b"/>
              <a:pathLst>
                <a:path w="29" h="18">
                  <a:moveTo>
                    <a:pt x="29" y="18"/>
                  </a:moveTo>
                  <a:lnTo>
                    <a:pt x="29" y="11"/>
                  </a:lnTo>
                  <a:lnTo>
                    <a:pt x="27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43" name="Freeform 451"/>
            <p:cNvSpPr>
              <a:spLocks/>
            </p:cNvSpPr>
            <p:nvPr/>
          </p:nvSpPr>
          <p:spPr bwMode="auto">
            <a:xfrm>
              <a:off x="3563" y="3123"/>
              <a:ext cx="1" cy="1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7" y="0"/>
                </a:cxn>
                <a:cxn ang="0">
                  <a:pos x="1" y="5"/>
                </a:cxn>
                <a:cxn ang="0">
                  <a:pos x="0" y="13"/>
                </a:cxn>
                <a:cxn ang="0">
                  <a:pos x="5" y="20"/>
                </a:cxn>
                <a:cxn ang="0">
                  <a:pos x="15" y="1"/>
                </a:cxn>
              </a:cxnLst>
              <a:rect l="0" t="0" r="r" b="b"/>
              <a:pathLst>
                <a:path w="15" h="20">
                  <a:moveTo>
                    <a:pt x="15" y="1"/>
                  </a:moveTo>
                  <a:lnTo>
                    <a:pt x="7" y="0"/>
                  </a:lnTo>
                  <a:lnTo>
                    <a:pt x="1" y="5"/>
                  </a:lnTo>
                  <a:lnTo>
                    <a:pt x="0" y="13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44" name="Freeform 452"/>
            <p:cNvSpPr>
              <a:spLocks/>
            </p:cNvSpPr>
            <p:nvPr/>
          </p:nvSpPr>
          <p:spPr bwMode="auto">
            <a:xfrm>
              <a:off x="3563" y="3123"/>
              <a:ext cx="7" cy="15"/>
            </a:xfrm>
            <a:custGeom>
              <a:avLst/>
              <a:gdLst/>
              <a:ahLst/>
              <a:cxnLst>
                <a:cxn ang="0">
                  <a:pos x="164" y="274"/>
                </a:cxn>
                <a:cxn ang="0">
                  <a:pos x="164" y="274"/>
                </a:cxn>
                <a:cxn ang="0">
                  <a:pos x="162" y="253"/>
                </a:cxn>
                <a:cxn ang="0">
                  <a:pos x="160" y="233"/>
                </a:cxn>
                <a:cxn ang="0">
                  <a:pos x="157" y="211"/>
                </a:cxn>
                <a:cxn ang="0">
                  <a:pos x="153" y="190"/>
                </a:cxn>
                <a:cxn ang="0">
                  <a:pos x="147" y="170"/>
                </a:cxn>
                <a:cxn ang="0">
                  <a:pos x="139" y="152"/>
                </a:cxn>
                <a:cxn ang="0">
                  <a:pos x="130" y="135"/>
                </a:cxn>
                <a:cxn ang="0">
                  <a:pos x="122" y="116"/>
                </a:cxn>
                <a:cxn ang="0">
                  <a:pos x="112" y="98"/>
                </a:cxn>
                <a:cxn ang="0">
                  <a:pos x="100" y="82"/>
                </a:cxn>
                <a:cxn ang="0">
                  <a:pos x="87" y="65"/>
                </a:cxn>
                <a:cxn ang="0">
                  <a:pos x="73" y="50"/>
                </a:cxn>
                <a:cxn ang="0">
                  <a:pos x="59" y="35"/>
                </a:cxn>
                <a:cxn ang="0">
                  <a:pos x="43" y="23"/>
                </a:cxn>
                <a:cxn ang="0">
                  <a:pos x="27" y="10"/>
                </a:cxn>
                <a:cxn ang="0">
                  <a:pos x="10" y="0"/>
                </a:cxn>
                <a:cxn ang="0">
                  <a:pos x="0" y="19"/>
                </a:cxn>
                <a:cxn ang="0">
                  <a:pos x="15" y="29"/>
                </a:cxn>
                <a:cxn ang="0">
                  <a:pos x="30" y="40"/>
                </a:cxn>
                <a:cxn ang="0">
                  <a:pos x="45" y="52"/>
                </a:cxn>
                <a:cxn ang="0">
                  <a:pos x="59" y="65"/>
                </a:cxn>
                <a:cxn ang="0">
                  <a:pos x="71" y="80"/>
                </a:cxn>
                <a:cxn ang="0">
                  <a:pos x="83" y="94"/>
                </a:cxn>
                <a:cxn ang="0">
                  <a:pos x="94" y="110"/>
                </a:cxn>
                <a:cxn ang="0">
                  <a:pos x="104" y="126"/>
                </a:cxn>
                <a:cxn ang="0">
                  <a:pos x="112" y="143"/>
                </a:cxn>
                <a:cxn ang="0">
                  <a:pos x="119" y="161"/>
                </a:cxn>
                <a:cxn ang="0">
                  <a:pos x="126" y="179"/>
                </a:cxn>
                <a:cxn ang="0">
                  <a:pos x="132" y="197"/>
                </a:cxn>
                <a:cxn ang="0">
                  <a:pos x="136" y="216"/>
                </a:cxn>
                <a:cxn ang="0">
                  <a:pos x="139" y="235"/>
                </a:cxn>
                <a:cxn ang="0">
                  <a:pos x="141" y="255"/>
                </a:cxn>
                <a:cxn ang="0">
                  <a:pos x="141" y="274"/>
                </a:cxn>
                <a:cxn ang="0">
                  <a:pos x="141" y="274"/>
                </a:cxn>
                <a:cxn ang="0">
                  <a:pos x="164" y="274"/>
                </a:cxn>
              </a:cxnLst>
              <a:rect l="0" t="0" r="r" b="b"/>
              <a:pathLst>
                <a:path w="164" h="274">
                  <a:moveTo>
                    <a:pt x="164" y="274"/>
                  </a:moveTo>
                  <a:lnTo>
                    <a:pt x="164" y="274"/>
                  </a:lnTo>
                  <a:lnTo>
                    <a:pt x="162" y="253"/>
                  </a:lnTo>
                  <a:lnTo>
                    <a:pt x="160" y="233"/>
                  </a:lnTo>
                  <a:lnTo>
                    <a:pt x="157" y="211"/>
                  </a:lnTo>
                  <a:lnTo>
                    <a:pt x="153" y="190"/>
                  </a:lnTo>
                  <a:lnTo>
                    <a:pt x="147" y="170"/>
                  </a:lnTo>
                  <a:lnTo>
                    <a:pt x="139" y="152"/>
                  </a:lnTo>
                  <a:lnTo>
                    <a:pt x="130" y="135"/>
                  </a:lnTo>
                  <a:lnTo>
                    <a:pt x="122" y="116"/>
                  </a:lnTo>
                  <a:lnTo>
                    <a:pt x="112" y="98"/>
                  </a:lnTo>
                  <a:lnTo>
                    <a:pt x="100" y="82"/>
                  </a:lnTo>
                  <a:lnTo>
                    <a:pt x="87" y="65"/>
                  </a:lnTo>
                  <a:lnTo>
                    <a:pt x="73" y="50"/>
                  </a:lnTo>
                  <a:lnTo>
                    <a:pt x="59" y="35"/>
                  </a:lnTo>
                  <a:lnTo>
                    <a:pt x="43" y="23"/>
                  </a:lnTo>
                  <a:lnTo>
                    <a:pt x="27" y="10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5" y="29"/>
                  </a:lnTo>
                  <a:lnTo>
                    <a:pt x="30" y="40"/>
                  </a:lnTo>
                  <a:lnTo>
                    <a:pt x="45" y="52"/>
                  </a:lnTo>
                  <a:lnTo>
                    <a:pt x="59" y="65"/>
                  </a:lnTo>
                  <a:lnTo>
                    <a:pt x="71" y="80"/>
                  </a:lnTo>
                  <a:lnTo>
                    <a:pt x="83" y="94"/>
                  </a:lnTo>
                  <a:lnTo>
                    <a:pt x="94" y="110"/>
                  </a:lnTo>
                  <a:lnTo>
                    <a:pt x="104" y="126"/>
                  </a:lnTo>
                  <a:lnTo>
                    <a:pt x="112" y="143"/>
                  </a:lnTo>
                  <a:lnTo>
                    <a:pt x="119" y="161"/>
                  </a:lnTo>
                  <a:lnTo>
                    <a:pt x="126" y="179"/>
                  </a:lnTo>
                  <a:lnTo>
                    <a:pt x="132" y="197"/>
                  </a:lnTo>
                  <a:lnTo>
                    <a:pt x="136" y="216"/>
                  </a:lnTo>
                  <a:lnTo>
                    <a:pt x="139" y="235"/>
                  </a:lnTo>
                  <a:lnTo>
                    <a:pt x="141" y="255"/>
                  </a:lnTo>
                  <a:lnTo>
                    <a:pt x="141" y="274"/>
                  </a:lnTo>
                  <a:lnTo>
                    <a:pt x="141" y="274"/>
                  </a:lnTo>
                  <a:lnTo>
                    <a:pt x="164" y="2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45" name="Freeform 453"/>
            <p:cNvSpPr>
              <a:spLocks/>
            </p:cNvSpPr>
            <p:nvPr/>
          </p:nvSpPr>
          <p:spPr bwMode="auto">
            <a:xfrm>
              <a:off x="3569" y="3138"/>
              <a:ext cx="1" cy="4"/>
            </a:xfrm>
            <a:custGeom>
              <a:avLst/>
              <a:gdLst/>
              <a:ahLst/>
              <a:cxnLst>
                <a:cxn ang="0">
                  <a:pos x="21" y="68"/>
                </a:cxn>
                <a:cxn ang="0">
                  <a:pos x="22" y="60"/>
                </a:cxn>
                <a:cxn ang="0">
                  <a:pos x="24" y="52"/>
                </a:cxn>
                <a:cxn ang="0">
                  <a:pos x="25" y="43"/>
                </a:cxn>
                <a:cxn ang="0">
                  <a:pos x="26" y="34"/>
                </a:cxn>
                <a:cxn ang="0">
                  <a:pos x="28" y="25"/>
                </a:cxn>
                <a:cxn ang="0">
                  <a:pos x="28" y="17"/>
                </a:cxn>
                <a:cxn ang="0">
                  <a:pos x="29" y="8"/>
                </a:cxn>
                <a:cxn ang="0">
                  <a:pos x="29" y="0"/>
                </a:cxn>
                <a:cxn ang="0">
                  <a:pos x="6" y="0"/>
                </a:cxn>
                <a:cxn ang="0">
                  <a:pos x="6" y="8"/>
                </a:cxn>
                <a:cxn ang="0">
                  <a:pos x="5" y="17"/>
                </a:cxn>
                <a:cxn ang="0">
                  <a:pos x="5" y="25"/>
                </a:cxn>
                <a:cxn ang="0">
                  <a:pos x="5" y="32"/>
                </a:cxn>
                <a:cxn ang="0">
                  <a:pos x="4" y="41"/>
                </a:cxn>
                <a:cxn ang="0">
                  <a:pos x="3" y="48"/>
                </a:cxn>
                <a:cxn ang="0">
                  <a:pos x="1" y="56"/>
                </a:cxn>
                <a:cxn ang="0">
                  <a:pos x="0" y="64"/>
                </a:cxn>
                <a:cxn ang="0">
                  <a:pos x="21" y="68"/>
                </a:cxn>
              </a:cxnLst>
              <a:rect l="0" t="0" r="r" b="b"/>
              <a:pathLst>
                <a:path w="29" h="68">
                  <a:moveTo>
                    <a:pt x="21" y="68"/>
                  </a:moveTo>
                  <a:lnTo>
                    <a:pt x="22" y="60"/>
                  </a:lnTo>
                  <a:lnTo>
                    <a:pt x="24" y="52"/>
                  </a:lnTo>
                  <a:lnTo>
                    <a:pt x="25" y="43"/>
                  </a:lnTo>
                  <a:lnTo>
                    <a:pt x="26" y="34"/>
                  </a:lnTo>
                  <a:lnTo>
                    <a:pt x="28" y="25"/>
                  </a:lnTo>
                  <a:lnTo>
                    <a:pt x="28" y="17"/>
                  </a:lnTo>
                  <a:lnTo>
                    <a:pt x="29" y="8"/>
                  </a:lnTo>
                  <a:lnTo>
                    <a:pt x="29" y="0"/>
                  </a:lnTo>
                  <a:lnTo>
                    <a:pt x="6" y="0"/>
                  </a:lnTo>
                  <a:lnTo>
                    <a:pt x="6" y="8"/>
                  </a:lnTo>
                  <a:lnTo>
                    <a:pt x="5" y="17"/>
                  </a:lnTo>
                  <a:lnTo>
                    <a:pt x="5" y="25"/>
                  </a:lnTo>
                  <a:lnTo>
                    <a:pt x="5" y="32"/>
                  </a:lnTo>
                  <a:lnTo>
                    <a:pt x="4" y="41"/>
                  </a:lnTo>
                  <a:lnTo>
                    <a:pt x="3" y="48"/>
                  </a:lnTo>
                  <a:lnTo>
                    <a:pt x="1" y="56"/>
                  </a:lnTo>
                  <a:lnTo>
                    <a:pt x="0" y="64"/>
                  </a:lnTo>
                  <a:lnTo>
                    <a:pt x="21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46" name="Freeform 454"/>
            <p:cNvSpPr>
              <a:spLocks/>
            </p:cNvSpPr>
            <p:nvPr/>
          </p:nvSpPr>
          <p:spPr bwMode="auto">
            <a:xfrm>
              <a:off x="3569" y="3138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8"/>
                </a:cxn>
                <a:cxn ang="0">
                  <a:pos x="10" y="12"/>
                </a:cxn>
                <a:cxn ang="0">
                  <a:pos x="17" y="11"/>
                </a:cxn>
                <a:cxn ang="0">
                  <a:pos x="21" y="4"/>
                </a:cxn>
                <a:cxn ang="0">
                  <a:pos x="0" y="0"/>
                </a:cxn>
              </a:cxnLst>
              <a:rect l="0" t="0" r="r" b="b"/>
              <a:pathLst>
                <a:path w="21" h="12">
                  <a:moveTo>
                    <a:pt x="0" y="0"/>
                  </a:moveTo>
                  <a:lnTo>
                    <a:pt x="3" y="8"/>
                  </a:lnTo>
                  <a:lnTo>
                    <a:pt x="10" y="12"/>
                  </a:lnTo>
                  <a:lnTo>
                    <a:pt x="17" y="11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47" name="Freeform 455"/>
            <p:cNvSpPr>
              <a:spLocks/>
            </p:cNvSpPr>
            <p:nvPr/>
          </p:nvSpPr>
          <p:spPr bwMode="auto">
            <a:xfrm>
              <a:off x="3563" y="3128"/>
              <a:ext cx="1" cy="1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7" y="0"/>
                </a:cxn>
                <a:cxn ang="0">
                  <a:pos x="1" y="6"/>
                </a:cxn>
                <a:cxn ang="0">
                  <a:pos x="0" y="14"/>
                </a:cxn>
                <a:cxn ang="0">
                  <a:pos x="5" y="20"/>
                </a:cxn>
                <a:cxn ang="0">
                  <a:pos x="15" y="1"/>
                </a:cxn>
              </a:cxnLst>
              <a:rect l="0" t="0" r="r" b="b"/>
              <a:pathLst>
                <a:path w="15" h="20">
                  <a:moveTo>
                    <a:pt x="15" y="1"/>
                  </a:moveTo>
                  <a:lnTo>
                    <a:pt x="7" y="0"/>
                  </a:lnTo>
                  <a:lnTo>
                    <a:pt x="1" y="6"/>
                  </a:lnTo>
                  <a:lnTo>
                    <a:pt x="0" y="14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48" name="Freeform 456"/>
            <p:cNvSpPr>
              <a:spLocks/>
            </p:cNvSpPr>
            <p:nvPr/>
          </p:nvSpPr>
          <p:spPr bwMode="auto">
            <a:xfrm>
              <a:off x="3564" y="3128"/>
              <a:ext cx="4" cy="8"/>
            </a:xfrm>
            <a:custGeom>
              <a:avLst/>
              <a:gdLst/>
              <a:ahLst/>
              <a:cxnLst>
                <a:cxn ang="0">
                  <a:pos x="86" y="136"/>
                </a:cxn>
                <a:cxn ang="0">
                  <a:pos x="86" y="136"/>
                </a:cxn>
                <a:cxn ang="0">
                  <a:pos x="85" y="116"/>
                </a:cxn>
                <a:cxn ang="0">
                  <a:pos x="81" y="95"/>
                </a:cxn>
                <a:cxn ang="0">
                  <a:pos x="76" y="76"/>
                </a:cxn>
                <a:cxn ang="0">
                  <a:pos x="66" y="58"/>
                </a:cxn>
                <a:cxn ang="0">
                  <a:pos x="55" y="41"/>
                </a:cxn>
                <a:cxn ang="0">
                  <a:pos x="42" y="26"/>
                </a:cxn>
                <a:cxn ang="0">
                  <a:pos x="27" y="12"/>
                </a:cxn>
                <a:cxn ang="0">
                  <a:pos x="10" y="0"/>
                </a:cxn>
                <a:cxn ang="0">
                  <a:pos x="0" y="19"/>
                </a:cxn>
                <a:cxn ang="0">
                  <a:pos x="14" y="29"/>
                </a:cxn>
                <a:cxn ang="0">
                  <a:pos x="28" y="40"/>
                </a:cxn>
                <a:cxn ang="0">
                  <a:pos x="39" y="54"/>
                </a:cxn>
                <a:cxn ang="0">
                  <a:pos x="48" y="69"/>
                </a:cxn>
                <a:cxn ang="0">
                  <a:pos x="55" y="85"/>
                </a:cxn>
                <a:cxn ang="0">
                  <a:pos x="60" y="102"/>
                </a:cxn>
                <a:cxn ang="0">
                  <a:pos x="64" y="118"/>
                </a:cxn>
                <a:cxn ang="0">
                  <a:pos x="65" y="136"/>
                </a:cxn>
                <a:cxn ang="0">
                  <a:pos x="65" y="136"/>
                </a:cxn>
                <a:cxn ang="0">
                  <a:pos x="86" y="136"/>
                </a:cxn>
              </a:cxnLst>
              <a:rect l="0" t="0" r="r" b="b"/>
              <a:pathLst>
                <a:path w="86" h="136">
                  <a:moveTo>
                    <a:pt x="86" y="136"/>
                  </a:moveTo>
                  <a:lnTo>
                    <a:pt x="86" y="136"/>
                  </a:lnTo>
                  <a:lnTo>
                    <a:pt x="85" y="116"/>
                  </a:lnTo>
                  <a:lnTo>
                    <a:pt x="81" y="95"/>
                  </a:lnTo>
                  <a:lnTo>
                    <a:pt x="76" y="76"/>
                  </a:lnTo>
                  <a:lnTo>
                    <a:pt x="66" y="58"/>
                  </a:lnTo>
                  <a:lnTo>
                    <a:pt x="55" y="41"/>
                  </a:lnTo>
                  <a:lnTo>
                    <a:pt x="42" y="26"/>
                  </a:lnTo>
                  <a:lnTo>
                    <a:pt x="27" y="12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4" y="29"/>
                  </a:lnTo>
                  <a:lnTo>
                    <a:pt x="28" y="40"/>
                  </a:lnTo>
                  <a:lnTo>
                    <a:pt x="39" y="54"/>
                  </a:lnTo>
                  <a:lnTo>
                    <a:pt x="48" y="69"/>
                  </a:lnTo>
                  <a:lnTo>
                    <a:pt x="55" y="85"/>
                  </a:lnTo>
                  <a:lnTo>
                    <a:pt x="60" y="102"/>
                  </a:lnTo>
                  <a:lnTo>
                    <a:pt x="64" y="118"/>
                  </a:lnTo>
                  <a:lnTo>
                    <a:pt x="65" y="136"/>
                  </a:lnTo>
                  <a:lnTo>
                    <a:pt x="65" y="136"/>
                  </a:lnTo>
                  <a:lnTo>
                    <a:pt x="86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49" name="Freeform 457"/>
            <p:cNvSpPr>
              <a:spLocks/>
            </p:cNvSpPr>
            <p:nvPr/>
          </p:nvSpPr>
          <p:spPr bwMode="auto">
            <a:xfrm>
              <a:off x="3567" y="3136"/>
              <a:ext cx="1" cy="2"/>
            </a:xfrm>
            <a:custGeom>
              <a:avLst/>
              <a:gdLst/>
              <a:ahLst/>
              <a:cxnLst>
                <a:cxn ang="0">
                  <a:pos x="21" y="35"/>
                </a:cxn>
                <a:cxn ang="0">
                  <a:pos x="22" y="30"/>
                </a:cxn>
                <a:cxn ang="0">
                  <a:pos x="22" y="26"/>
                </a:cxn>
                <a:cxn ang="0">
                  <a:pos x="23" y="21"/>
                </a:cxn>
                <a:cxn ang="0">
                  <a:pos x="23" y="18"/>
                </a:cxn>
                <a:cxn ang="0">
                  <a:pos x="24" y="15"/>
                </a:cxn>
                <a:cxn ang="0">
                  <a:pos x="24" y="9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3" y="9"/>
                </a:cxn>
                <a:cxn ang="0">
                  <a:pos x="3" y="11"/>
                </a:cxn>
                <a:cxn ang="0">
                  <a:pos x="2" y="14"/>
                </a:cxn>
                <a:cxn ang="0">
                  <a:pos x="2" y="19"/>
                </a:cxn>
                <a:cxn ang="0">
                  <a:pos x="1" y="24"/>
                </a:cxn>
                <a:cxn ang="0">
                  <a:pos x="1" y="28"/>
                </a:cxn>
                <a:cxn ang="0">
                  <a:pos x="0" y="31"/>
                </a:cxn>
                <a:cxn ang="0">
                  <a:pos x="21" y="35"/>
                </a:cxn>
              </a:cxnLst>
              <a:rect l="0" t="0" r="r" b="b"/>
              <a:pathLst>
                <a:path w="24" h="35">
                  <a:moveTo>
                    <a:pt x="21" y="35"/>
                  </a:moveTo>
                  <a:lnTo>
                    <a:pt x="22" y="30"/>
                  </a:lnTo>
                  <a:lnTo>
                    <a:pt x="22" y="26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4" y="1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9"/>
                  </a:lnTo>
                  <a:lnTo>
                    <a:pt x="3" y="11"/>
                  </a:lnTo>
                  <a:lnTo>
                    <a:pt x="2" y="14"/>
                  </a:lnTo>
                  <a:lnTo>
                    <a:pt x="2" y="19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50" name="Freeform 458"/>
            <p:cNvSpPr>
              <a:spLocks/>
            </p:cNvSpPr>
            <p:nvPr/>
          </p:nvSpPr>
          <p:spPr bwMode="auto">
            <a:xfrm>
              <a:off x="3567" y="3135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9"/>
                </a:cxn>
                <a:cxn ang="0">
                  <a:pos x="10" y="13"/>
                </a:cxn>
                <a:cxn ang="0">
                  <a:pos x="17" y="12"/>
                </a:cxn>
                <a:cxn ang="0">
                  <a:pos x="21" y="4"/>
                </a:cxn>
                <a:cxn ang="0">
                  <a:pos x="0" y="0"/>
                </a:cxn>
              </a:cxnLst>
              <a:rect l="0" t="0" r="r" b="b"/>
              <a:pathLst>
                <a:path w="21" h="13">
                  <a:moveTo>
                    <a:pt x="0" y="0"/>
                  </a:moveTo>
                  <a:lnTo>
                    <a:pt x="2" y="9"/>
                  </a:lnTo>
                  <a:lnTo>
                    <a:pt x="10" y="13"/>
                  </a:lnTo>
                  <a:lnTo>
                    <a:pt x="17" y="12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51" name="Freeform 459"/>
            <p:cNvSpPr>
              <a:spLocks/>
            </p:cNvSpPr>
            <p:nvPr/>
          </p:nvSpPr>
          <p:spPr bwMode="auto">
            <a:xfrm>
              <a:off x="3388" y="3300"/>
              <a:ext cx="53" cy="137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73"/>
                </a:cxn>
                <a:cxn ang="0">
                  <a:pos x="959" y="2481"/>
                </a:cxn>
                <a:cxn ang="0">
                  <a:pos x="1169" y="2389"/>
                </a:cxn>
                <a:cxn ang="0">
                  <a:pos x="166" y="0"/>
                </a:cxn>
              </a:cxnLst>
              <a:rect l="0" t="0" r="r" b="b"/>
              <a:pathLst>
                <a:path w="1169" h="2481">
                  <a:moveTo>
                    <a:pt x="166" y="0"/>
                  </a:moveTo>
                  <a:lnTo>
                    <a:pt x="0" y="73"/>
                  </a:lnTo>
                  <a:lnTo>
                    <a:pt x="959" y="2481"/>
                  </a:lnTo>
                  <a:lnTo>
                    <a:pt x="1169" y="238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52" name="Freeform 460"/>
            <p:cNvSpPr>
              <a:spLocks/>
            </p:cNvSpPr>
            <p:nvPr/>
          </p:nvSpPr>
          <p:spPr bwMode="auto">
            <a:xfrm>
              <a:off x="3388" y="3300"/>
              <a:ext cx="52" cy="137"/>
            </a:xfrm>
            <a:custGeom>
              <a:avLst/>
              <a:gdLst/>
              <a:ahLst/>
              <a:cxnLst>
                <a:cxn ang="0">
                  <a:pos x="126" y="6"/>
                </a:cxn>
                <a:cxn ang="0">
                  <a:pos x="104" y="14"/>
                </a:cxn>
                <a:cxn ang="0">
                  <a:pos x="81" y="24"/>
                </a:cxn>
                <a:cxn ang="0">
                  <a:pos x="36" y="44"/>
                </a:cxn>
                <a:cxn ang="0">
                  <a:pos x="29" y="132"/>
                </a:cxn>
                <a:cxn ang="0">
                  <a:pos x="81" y="260"/>
                </a:cxn>
                <a:cxn ang="0">
                  <a:pos x="125" y="370"/>
                </a:cxn>
                <a:cxn ang="0">
                  <a:pos x="163" y="467"/>
                </a:cxn>
                <a:cxn ang="0">
                  <a:pos x="198" y="554"/>
                </a:cxn>
                <a:cxn ang="0">
                  <a:pos x="232" y="637"/>
                </a:cxn>
                <a:cxn ang="0">
                  <a:pos x="265" y="723"/>
                </a:cxn>
                <a:cxn ang="0">
                  <a:pos x="302" y="812"/>
                </a:cxn>
                <a:cxn ang="0">
                  <a:pos x="342" y="913"/>
                </a:cxn>
                <a:cxn ang="0">
                  <a:pos x="388" y="1029"/>
                </a:cxn>
                <a:cxn ang="0">
                  <a:pos x="442" y="1164"/>
                </a:cxn>
                <a:cxn ang="0">
                  <a:pos x="505" y="1323"/>
                </a:cxn>
                <a:cxn ang="0">
                  <a:pos x="581" y="1511"/>
                </a:cxn>
                <a:cxn ang="0">
                  <a:pos x="669" y="1733"/>
                </a:cxn>
                <a:cxn ang="0">
                  <a:pos x="773" y="1993"/>
                </a:cxn>
                <a:cxn ang="0">
                  <a:pos x="895" y="2297"/>
                </a:cxn>
                <a:cxn ang="0">
                  <a:pos x="972" y="2462"/>
                </a:cxn>
                <a:cxn ang="0">
                  <a:pos x="989" y="2455"/>
                </a:cxn>
                <a:cxn ang="0">
                  <a:pos x="1003" y="2449"/>
                </a:cxn>
                <a:cxn ang="0">
                  <a:pos x="1015" y="2442"/>
                </a:cxn>
                <a:cxn ang="0">
                  <a:pos x="1030" y="2436"/>
                </a:cxn>
                <a:cxn ang="0">
                  <a:pos x="1050" y="2428"/>
                </a:cxn>
                <a:cxn ang="0">
                  <a:pos x="1077" y="2416"/>
                </a:cxn>
                <a:cxn ang="0">
                  <a:pos x="1116" y="2399"/>
                </a:cxn>
                <a:cxn ang="0">
                  <a:pos x="1110" y="2318"/>
                </a:cxn>
                <a:cxn ang="0">
                  <a:pos x="1056" y="2190"/>
                </a:cxn>
                <a:cxn ang="0">
                  <a:pos x="1011" y="2082"/>
                </a:cxn>
                <a:cxn ang="0">
                  <a:pos x="970" y="1985"/>
                </a:cxn>
                <a:cxn ang="0">
                  <a:pos x="935" y="1897"/>
                </a:cxn>
                <a:cxn ang="0">
                  <a:pos x="899" y="1814"/>
                </a:cxn>
                <a:cxn ang="0">
                  <a:pos x="864" y="1730"/>
                </a:cxn>
                <a:cxn ang="0">
                  <a:pos x="826" y="1640"/>
                </a:cxn>
                <a:cxn ang="0">
                  <a:pos x="785" y="1541"/>
                </a:cxn>
                <a:cxn ang="0">
                  <a:pos x="738" y="1426"/>
                </a:cxn>
                <a:cxn ang="0">
                  <a:pos x="682" y="1292"/>
                </a:cxn>
                <a:cxn ang="0">
                  <a:pos x="615" y="1134"/>
                </a:cxn>
                <a:cxn ang="0">
                  <a:pos x="537" y="947"/>
                </a:cxn>
                <a:cxn ang="0">
                  <a:pos x="445" y="727"/>
                </a:cxn>
                <a:cxn ang="0">
                  <a:pos x="337" y="469"/>
                </a:cxn>
                <a:cxn ang="0">
                  <a:pos x="210" y="167"/>
                </a:cxn>
              </a:cxnLst>
              <a:rect l="0" t="0" r="r" b="b"/>
              <a:pathLst>
                <a:path w="1140" h="2467">
                  <a:moveTo>
                    <a:pt x="140" y="0"/>
                  </a:moveTo>
                  <a:lnTo>
                    <a:pt x="126" y="6"/>
                  </a:lnTo>
                  <a:lnTo>
                    <a:pt x="114" y="10"/>
                  </a:lnTo>
                  <a:lnTo>
                    <a:pt x="104" y="14"/>
                  </a:lnTo>
                  <a:lnTo>
                    <a:pt x="94" y="19"/>
                  </a:lnTo>
                  <a:lnTo>
                    <a:pt x="81" y="24"/>
                  </a:lnTo>
                  <a:lnTo>
                    <a:pt x="61" y="32"/>
                  </a:lnTo>
                  <a:lnTo>
                    <a:pt x="36" y="44"/>
                  </a:lnTo>
                  <a:lnTo>
                    <a:pt x="0" y="61"/>
                  </a:lnTo>
                  <a:lnTo>
                    <a:pt x="29" y="132"/>
                  </a:lnTo>
                  <a:lnTo>
                    <a:pt x="55" y="199"/>
                  </a:lnTo>
                  <a:lnTo>
                    <a:pt x="81" y="260"/>
                  </a:lnTo>
                  <a:lnTo>
                    <a:pt x="103" y="317"/>
                  </a:lnTo>
                  <a:lnTo>
                    <a:pt x="125" y="370"/>
                  </a:lnTo>
                  <a:lnTo>
                    <a:pt x="144" y="419"/>
                  </a:lnTo>
                  <a:lnTo>
                    <a:pt x="163" y="467"/>
                  </a:lnTo>
                  <a:lnTo>
                    <a:pt x="181" y="511"/>
                  </a:lnTo>
                  <a:lnTo>
                    <a:pt x="198" y="554"/>
                  </a:lnTo>
                  <a:lnTo>
                    <a:pt x="215" y="596"/>
                  </a:lnTo>
                  <a:lnTo>
                    <a:pt x="232" y="637"/>
                  </a:lnTo>
                  <a:lnTo>
                    <a:pt x="249" y="680"/>
                  </a:lnTo>
                  <a:lnTo>
                    <a:pt x="265" y="723"/>
                  </a:lnTo>
                  <a:lnTo>
                    <a:pt x="284" y="766"/>
                  </a:lnTo>
                  <a:lnTo>
                    <a:pt x="302" y="812"/>
                  </a:lnTo>
                  <a:lnTo>
                    <a:pt x="322" y="861"/>
                  </a:lnTo>
                  <a:lnTo>
                    <a:pt x="342" y="913"/>
                  </a:lnTo>
                  <a:lnTo>
                    <a:pt x="364" y="968"/>
                  </a:lnTo>
                  <a:lnTo>
                    <a:pt x="388" y="1029"/>
                  </a:lnTo>
                  <a:lnTo>
                    <a:pt x="414" y="1093"/>
                  </a:lnTo>
                  <a:lnTo>
                    <a:pt x="442" y="1164"/>
                  </a:lnTo>
                  <a:lnTo>
                    <a:pt x="473" y="1239"/>
                  </a:lnTo>
                  <a:lnTo>
                    <a:pt x="505" y="1323"/>
                  </a:lnTo>
                  <a:lnTo>
                    <a:pt x="542" y="1412"/>
                  </a:lnTo>
                  <a:lnTo>
                    <a:pt x="581" y="1511"/>
                  </a:lnTo>
                  <a:lnTo>
                    <a:pt x="623" y="1618"/>
                  </a:lnTo>
                  <a:lnTo>
                    <a:pt x="669" y="1733"/>
                  </a:lnTo>
                  <a:lnTo>
                    <a:pt x="719" y="1858"/>
                  </a:lnTo>
                  <a:lnTo>
                    <a:pt x="773" y="1993"/>
                  </a:lnTo>
                  <a:lnTo>
                    <a:pt x="832" y="2140"/>
                  </a:lnTo>
                  <a:lnTo>
                    <a:pt x="895" y="2297"/>
                  </a:lnTo>
                  <a:lnTo>
                    <a:pt x="962" y="2467"/>
                  </a:lnTo>
                  <a:lnTo>
                    <a:pt x="972" y="2462"/>
                  </a:lnTo>
                  <a:lnTo>
                    <a:pt x="982" y="2458"/>
                  </a:lnTo>
                  <a:lnTo>
                    <a:pt x="989" y="2455"/>
                  </a:lnTo>
                  <a:lnTo>
                    <a:pt x="996" y="2452"/>
                  </a:lnTo>
                  <a:lnTo>
                    <a:pt x="1003" y="2449"/>
                  </a:lnTo>
                  <a:lnTo>
                    <a:pt x="1009" y="2445"/>
                  </a:lnTo>
                  <a:lnTo>
                    <a:pt x="1015" y="2442"/>
                  </a:lnTo>
                  <a:lnTo>
                    <a:pt x="1022" y="2439"/>
                  </a:lnTo>
                  <a:lnTo>
                    <a:pt x="1030" y="2436"/>
                  </a:lnTo>
                  <a:lnTo>
                    <a:pt x="1040" y="2432"/>
                  </a:lnTo>
                  <a:lnTo>
                    <a:pt x="1050" y="2428"/>
                  </a:lnTo>
                  <a:lnTo>
                    <a:pt x="1063" y="2422"/>
                  </a:lnTo>
                  <a:lnTo>
                    <a:pt x="1077" y="2416"/>
                  </a:lnTo>
                  <a:lnTo>
                    <a:pt x="1095" y="2409"/>
                  </a:lnTo>
                  <a:lnTo>
                    <a:pt x="1116" y="2399"/>
                  </a:lnTo>
                  <a:lnTo>
                    <a:pt x="1140" y="2390"/>
                  </a:lnTo>
                  <a:lnTo>
                    <a:pt x="1110" y="2318"/>
                  </a:lnTo>
                  <a:lnTo>
                    <a:pt x="1081" y="2251"/>
                  </a:lnTo>
                  <a:lnTo>
                    <a:pt x="1056" y="2190"/>
                  </a:lnTo>
                  <a:lnTo>
                    <a:pt x="1033" y="2134"/>
                  </a:lnTo>
                  <a:lnTo>
                    <a:pt x="1011" y="2082"/>
                  </a:lnTo>
                  <a:lnTo>
                    <a:pt x="991" y="2032"/>
                  </a:lnTo>
                  <a:lnTo>
                    <a:pt x="970" y="1985"/>
                  </a:lnTo>
                  <a:lnTo>
                    <a:pt x="952" y="1940"/>
                  </a:lnTo>
                  <a:lnTo>
                    <a:pt x="935" y="1897"/>
                  </a:lnTo>
                  <a:lnTo>
                    <a:pt x="916" y="1856"/>
                  </a:lnTo>
                  <a:lnTo>
                    <a:pt x="899" y="1814"/>
                  </a:lnTo>
                  <a:lnTo>
                    <a:pt x="882" y="1773"/>
                  </a:lnTo>
                  <a:lnTo>
                    <a:pt x="864" y="1730"/>
                  </a:lnTo>
                  <a:lnTo>
                    <a:pt x="846" y="1686"/>
                  </a:lnTo>
                  <a:lnTo>
                    <a:pt x="826" y="1640"/>
                  </a:lnTo>
                  <a:lnTo>
                    <a:pt x="807" y="1592"/>
                  </a:lnTo>
                  <a:lnTo>
                    <a:pt x="785" y="1541"/>
                  </a:lnTo>
                  <a:lnTo>
                    <a:pt x="762" y="1485"/>
                  </a:lnTo>
                  <a:lnTo>
                    <a:pt x="738" y="1426"/>
                  </a:lnTo>
                  <a:lnTo>
                    <a:pt x="710" y="1362"/>
                  </a:lnTo>
                  <a:lnTo>
                    <a:pt x="682" y="1292"/>
                  </a:lnTo>
                  <a:lnTo>
                    <a:pt x="650" y="1216"/>
                  </a:lnTo>
                  <a:lnTo>
                    <a:pt x="615" y="1134"/>
                  </a:lnTo>
                  <a:lnTo>
                    <a:pt x="578" y="1044"/>
                  </a:lnTo>
                  <a:lnTo>
                    <a:pt x="537" y="947"/>
                  </a:lnTo>
                  <a:lnTo>
                    <a:pt x="493" y="842"/>
                  </a:lnTo>
                  <a:lnTo>
                    <a:pt x="445" y="727"/>
                  </a:lnTo>
                  <a:lnTo>
                    <a:pt x="393" y="603"/>
                  </a:lnTo>
                  <a:lnTo>
                    <a:pt x="337" y="469"/>
                  </a:lnTo>
                  <a:lnTo>
                    <a:pt x="276" y="324"/>
                  </a:lnTo>
                  <a:lnTo>
                    <a:pt x="210" y="167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7075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53" name="Freeform 461"/>
            <p:cNvSpPr>
              <a:spLocks/>
            </p:cNvSpPr>
            <p:nvPr/>
          </p:nvSpPr>
          <p:spPr bwMode="auto">
            <a:xfrm>
              <a:off x="3389" y="3301"/>
              <a:ext cx="50" cy="136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4" y="12"/>
                </a:cxn>
                <a:cxn ang="0">
                  <a:pos x="65" y="19"/>
                </a:cxn>
                <a:cxn ang="0">
                  <a:pos x="29" y="36"/>
                </a:cxn>
                <a:cxn ang="0">
                  <a:pos x="29" y="120"/>
                </a:cxn>
                <a:cxn ang="0">
                  <a:pos x="81" y="248"/>
                </a:cxn>
                <a:cxn ang="0">
                  <a:pos x="125" y="358"/>
                </a:cxn>
                <a:cxn ang="0">
                  <a:pos x="164" y="455"/>
                </a:cxn>
                <a:cxn ang="0">
                  <a:pos x="199" y="542"/>
                </a:cxn>
                <a:cxn ang="0">
                  <a:pos x="233" y="625"/>
                </a:cxn>
                <a:cxn ang="0">
                  <a:pos x="267" y="711"/>
                </a:cxn>
                <a:cxn ang="0">
                  <a:pos x="302" y="800"/>
                </a:cxn>
                <a:cxn ang="0">
                  <a:pos x="343" y="900"/>
                </a:cxn>
                <a:cxn ang="0">
                  <a:pos x="389" y="1016"/>
                </a:cxn>
                <a:cxn ang="0">
                  <a:pos x="443" y="1151"/>
                </a:cxn>
                <a:cxn ang="0">
                  <a:pos x="507" y="1311"/>
                </a:cxn>
                <a:cxn ang="0">
                  <a:pos x="583" y="1499"/>
                </a:cxn>
                <a:cxn ang="0">
                  <a:pos x="672" y="1721"/>
                </a:cxn>
                <a:cxn ang="0">
                  <a:pos x="777" y="1981"/>
                </a:cxn>
                <a:cxn ang="0">
                  <a:pos x="898" y="2285"/>
                </a:cxn>
                <a:cxn ang="0">
                  <a:pos x="982" y="2447"/>
                </a:cxn>
                <a:cxn ang="0">
                  <a:pos x="1003" y="2436"/>
                </a:cxn>
                <a:cxn ang="0">
                  <a:pos x="1029" y="2426"/>
                </a:cxn>
                <a:cxn ang="0">
                  <a:pos x="1073" y="2407"/>
                </a:cxn>
                <a:cxn ang="0">
                  <a:pos x="1080" y="2320"/>
                </a:cxn>
                <a:cxn ang="0">
                  <a:pos x="1027" y="2193"/>
                </a:cxn>
                <a:cxn ang="0">
                  <a:pos x="981" y="2083"/>
                </a:cxn>
                <a:cxn ang="0">
                  <a:pos x="941" y="1987"/>
                </a:cxn>
                <a:cxn ang="0">
                  <a:pos x="905" y="1900"/>
                </a:cxn>
                <a:cxn ang="0">
                  <a:pos x="869" y="1817"/>
                </a:cxn>
                <a:cxn ang="0">
                  <a:pos x="835" y="1732"/>
                </a:cxn>
                <a:cxn ang="0">
                  <a:pos x="797" y="1643"/>
                </a:cxn>
                <a:cxn ang="0">
                  <a:pos x="756" y="1542"/>
                </a:cxn>
                <a:cxn ang="0">
                  <a:pos x="708" y="1428"/>
                </a:cxn>
                <a:cxn ang="0">
                  <a:pos x="652" y="1294"/>
                </a:cxn>
                <a:cxn ang="0">
                  <a:pos x="586" y="1136"/>
                </a:cxn>
                <a:cxn ang="0">
                  <a:pos x="508" y="948"/>
                </a:cxn>
                <a:cxn ang="0">
                  <a:pos x="417" y="728"/>
                </a:cxn>
                <a:cxn ang="0">
                  <a:pos x="308" y="469"/>
                </a:cxn>
                <a:cxn ang="0">
                  <a:pos x="183" y="168"/>
                </a:cxn>
              </a:cxnLst>
              <a:rect l="0" t="0" r="r" b="b"/>
              <a:pathLst>
                <a:path w="1109" h="2454">
                  <a:moveTo>
                    <a:pt x="113" y="0"/>
                  </a:moveTo>
                  <a:lnTo>
                    <a:pt x="100" y="4"/>
                  </a:lnTo>
                  <a:lnTo>
                    <a:pt x="92" y="9"/>
                  </a:lnTo>
                  <a:lnTo>
                    <a:pt x="84" y="12"/>
                  </a:lnTo>
                  <a:lnTo>
                    <a:pt x="76" y="15"/>
                  </a:lnTo>
                  <a:lnTo>
                    <a:pt x="65" y="19"/>
                  </a:lnTo>
                  <a:lnTo>
                    <a:pt x="49" y="26"/>
                  </a:lnTo>
                  <a:lnTo>
                    <a:pt x="29" y="36"/>
                  </a:lnTo>
                  <a:lnTo>
                    <a:pt x="0" y="49"/>
                  </a:lnTo>
                  <a:lnTo>
                    <a:pt x="29" y="120"/>
                  </a:lnTo>
                  <a:lnTo>
                    <a:pt x="56" y="187"/>
                  </a:lnTo>
                  <a:lnTo>
                    <a:pt x="81" y="248"/>
                  </a:lnTo>
                  <a:lnTo>
                    <a:pt x="103" y="305"/>
                  </a:lnTo>
                  <a:lnTo>
                    <a:pt x="125" y="358"/>
                  </a:lnTo>
                  <a:lnTo>
                    <a:pt x="145" y="407"/>
                  </a:lnTo>
                  <a:lnTo>
                    <a:pt x="164" y="455"/>
                  </a:lnTo>
                  <a:lnTo>
                    <a:pt x="182" y="499"/>
                  </a:lnTo>
                  <a:lnTo>
                    <a:pt x="199" y="542"/>
                  </a:lnTo>
                  <a:lnTo>
                    <a:pt x="216" y="584"/>
                  </a:lnTo>
                  <a:lnTo>
                    <a:pt x="233" y="625"/>
                  </a:lnTo>
                  <a:lnTo>
                    <a:pt x="249" y="667"/>
                  </a:lnTo>
                  <a:lnTo>
                    <a:pt x="267" y="711"/>
                  </a:lnTo>
                  <a:lnTo>
                    <a:pt x="284" y="754"/>
                  </a:lnTo>
                  <a:lnTo>
                    <a:pt x="302" y="800"/>
                  </a:lnTo>
                  <a:lnTo>
                    <a:pt x="323" y="849"/>
                  </a:lnTo>
                  <a:lnTo>
                    <a:pt x="343" y="900"/>
                  </a:lnTo>
                  <a:lnTo>
                    <a:pt x="366" y="956"/>
                  </a:lnTo>
                  <a:lnTo>
                    <a:pt x="389" y="1016"/>
                  </a:lnTo>
                  <a:lnTo>
                    <a:pt x="415" y="1081"/>
                  </a:lnTo>
                  <a:lnTo>
                    <a:pt x="443" y="1151"/>
                  </a:lnTo>
                  <a:lnTo>
                    <a:pt x="474" y="1227"/>
                  </a:lnTo>
                  <a:lnTo>
                    <a:pt x="507" y="1311"/>
                  </a:lnTo>
                  <a:lnTo>
                    <a:pt x="544" y="1400"/>
                  </a:lnTo>
                  <a:lnTo>
                    <a:pt x="583" y="1499"/>
                  </a:lnTo>
                  <a:lnTo>
                    <a:pt x="626" y="1606"/>
                  </a:lnTo>
                  <a:lnTo>
                    <a:pt x="672" y="1721"/>
                  </a:lnTo>
                  <a:lnTo>
                    <a:pt x="723" y="1846"/>
                  </a:lnTo>
                  <a:lnTo>
                    <a:pt x="777" y="1981"/>
                  </a:lnTo>
                  <a:lnTo>
                    <a:pt x="835" y="2128"/>
                  </a:lnTo>
                  <a:lnTo>
                    <a:pt x="898" y="2285"/>
                  </a:lnTo>
                  <a:lnTo>
                    <a:pt x="966" y="2454"/>
                  </a:lnTo>
                  <a:lnTo>
                    <a:pt x="982" y="2447"/>
                  </a:lnTo>
                  <a:lnTo>
                    <a:pt x="994" y="2442"/>
                  </a:lnTo>
                  <a:lnTo>
                    <a:pt x="1003" y="2436"/>
                  </a:lnTo>
                  <a:lnTo>
                    <a:pt x="1014" y="2432"/>
                  </a:lnTo>
                  <a:lnTo>
                    <a:pt x="1029" y="2426"/>
                  </a:lnTo>
                  <a:lnTo>
                    <a:pt x="1047" y="2417"/>
                  </a:lnTo>
                  <a:lnTo>
                    <a:pt x="1073" y="2407"/>
                  </a:lnTo>
                  <a:lnTo>
                    <a:pt x="1109" y="2392"/>
                  </a:lnTo>
                  <a:lnTo>
                    <a:pt x="1080" y="2320"/>
                  </a:lnTo>
                  <a:lnTo>
                    <a:pt x="1052" y="2254"/>
                  </a:lnTo>
                  <a:lnTo>
                    <a:pt x="1027" y="2193"/>
                  </a:lnTo>
                  <a:lnTo>
                    <a:pt x="1003" y="2136"/>
                  </a:lnTo>
                  <a:lnTo>
                    <a:pt x="981" y="2083"/>
                  </a:lnTo>
                  <a:lnTo>
                    <a:pt x="960" y="2035"/>
                  </a:lnTo>
                  <a:lnTo>
                    <a:pt x="941" y="1987"/>
                  </a:lnTo>
                  <a:lnTo>
                    <a:pt x="922" y="1943"/>
                  </a:lnTo>
                  <a:lnTo>
                    <a:pt x="905" y="1900"/>
                  </a:lnTo>
                  <a:lnTo>
                    <a:pt x="887" y="1858"/>
                  </a:lnTo>
                  <a:lnTo>
                    <a:pt x="869" y="1817"/>
                  </a:lnTo>
                  <a:lnTo>
                    <a:pt x="852" y="1774"/>
                  </a:lnTo>
                  <a:lnTo>
                    <a:pt x="835" y="1732"/>
                  </a:lnTo>
                  <a:lnTo>
                    <a:pt x="816" y="1688"/>
                  </a:lnTo>
                  <a:lnTo>
                    <a:pt x="797" y="1643"/>
                  </a:lnTo>
                  <a:lnTo>
                    <a:pt x="778" y="1594"/>
                  </a:lnTo>
                  <a:lnTo>
                    <a:pt x="756" y="1542"/>
                  </a:lnTo>
                  <a:lnTo>
                    <a:pt x="733" y="1488"/>
                  </a:lnTo>
                  <a:lnTo>
                    <a:pt x="708" y="1428"/>
                  </a:lnTo>
                  <a:lnTo>
                    <a:pt x="681" y="1363"/>
                  </a:lnTo>
                  <a:lnTo>
                    <a:pt x="652" y="1294"/>
                  </a:lnTo>
                  <a:lnTo>
                    <a:pt x="621" y="1218"/>
                  </a:lnTo>
                  <a:lnTo>
                    <a:pt x="586" y="1136"/>
                  </a:lnTo>
                  <a:lnTo>
                    <a:pt x="549" y="1046"/>
                  </a:lnTo>
                  <a:lnTo>
                    <a:pt x="508" y="948"/>
                  </a:lnTo>
                  <a:lnTo>
                    <a:pt x="464" y="842"/>
                  </a:lnTo>
                  <a:lnTo>
                    <a:pt x="417" y="728"/>
                  </a:lnTo>
                  <a:lnTo>
                    <a:pt x="364" y="604"/>
                  </a:lnTo>
                  <a:lnTo>
                    <a:pt x="308" y="469"/>
                  </a:lnTo>
                  <a:lnTo>
                    <a:pt x="248" y="325"/>
                  </a:lnTo>
                  <a:lnTo>
                    <a:pt x="183" y="16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8C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54" name="Freeform 462"/>
            <p:cNvSpPr>
              <a:spLocks/>
            </p:cNvSpPr>
            <p:nvPr/>
          </p:nvSpPr>
          <p:spPr bwMode="auto">
            <a:xfrm>
              <a:off x="3389" y="3301"/>
              <a:ext cx="49" cy="136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65" y="8"/>
                </a:cxn>
                <a:cxn ang="0">
                  <a:pos x="49" y="14"/>
                </a:cxn>
                <a:cxn ang="0">
                  <a:pos x="22" y="27"/>
                </a:cxn>
                <a:cxn ang="0">
                  <a:pos x="30" y="108"/>
                </a:cxn>
                <a:cxn ang="0">
                  <a:pos x="81" y="236"/>
                </a:cxn>
                <a:cxn ang="0">
                  <a:pos x="126" y="345"/>
                </a:cxn>
                <a:cxn ang="0">
                  <a:pos x="165" y="442"/>
                </a:cxn>
                <a:cxn ang="0">
                  <a:pos x="199" y="530"/>
                </a:cxn>
                <a:cxn ang="0">
                  <a:pos x="234" y="613"/>
                </a:cxn>
                <a:cxn ang="0">
                  <a:pos x="268" y="698"/>
                </a:cxn>
                <a:cxn ang="0">
                  <a:pos x="304" y="788"/>
                </a:cxn>
                <a:cxn ang="0">
                  <a:pos x="345" y="888"/>
                </a:cxn>
                <a:cxn ang="0">
                  <a:pos x="391" y="1003"/>
                </a:cxn>
                <a:cxn ang="0">
                  <a:pos x="445" y="1138"/>
                </a:cxn>
                <a:cxn ang="0">
                  <a:pos x="509" y="1297"/>
                </a:cxn>
                <a:cxn ang="0">
                  <a:pos x="585" y="1486"/>
                </a:cxn>
                <a:cxn ang="0">
                  <a:pos x="675" y="1707"/>
                </a:cxn>
                <a:cxn ang="0">
                  <a:pos x="780" y="1968"/>
                </a:cxn>
                <a:cxn ang="0">
                  <a:pos x="901" y="2270"/>
                </a:cxn>
                <a:cxn ang="0">
                  <a:pos x="982" y="2435"/>
                </a:cxn>
                <a:cxn ang="0">
                  <a:pos x="998" y="2426"/>
                </a:cxn>
                <a:cxn ang="0">
                  <a:pos x="1016" y="2419"/>
                </a:cxn>
                <a:cxn ang="0">
                  <a:pos x="1050" y="2404"/>
                </a:cxn>
                <a:cxn ang="0">
                  <a:pos x="1048" y="2322"/>
                </a:cxn>
                <a:cxn ang="0">
                  <a:pos x="995" y="2195"/>
                </a:cxn>
                <a:cxn ang="0">
                  <a:pos x="950" y="2085"/>
                </a:cxn>
                <a:cxn ang="0">
                  <a:pos x="910" y="1989"/>
                </a:cxn>
                <a:cxn ang="0">
                  <a:pos x="875" y="1901"/>
                </a:cxn>
                <a:cxn ang="0">
                  <a:pos x="840" y="1817"/>
                </a:cxn>
                <a:cxn ang="0">
                  <a:pos x="805" y="1733"/>
                </a:cxn>
                <a:cxn ang="0">
                  <a:pos x="768" y="1643"/>
                </a:cxn>
                <a:cxn ang="0">
                  <a:pos x="727" y="1543"/>
                </a:cxn>
                <a:cxn ang="0">
                  <a:pos x="679" y="1428"/>
                </a:cxn>
                <a:cxn ang="0">
                  <a:pos x="624" y="1294"/>
                </a:cxn>
                <a:cxn ang="0">
                  <a:pos x="557" y="1135"/>
                </a:cxn>
                <a:cxn ang="0">
                  <a:pos x="480" y="948"/>
                </a:cxn>
                <a:cxn ang="0">
                  <a:pos x="388" y="728"/>
                </a:cxn>
                <a:cxn ang="0">
                  <a:pos x="281" y="469"/>
                </a:cxn>
                <a:cxn ang="0">
                  <a:pos x="155" y="168"/>
                </a:cxn>
              </a:cxnLst>
              <a:rect l="0" t="0" r="r" b="b"/>
              <a:pathLst>
                <a:path w="1078" h="2440">
                  <a:moveTo>
                    <a:pt x="86" y="0"/>
                  </a:moveTo>
                  <a:lnTo>
                    <a:pt x="77" y="3"/>
                  </a:lnTo>
                  <a:lnTo>
                    <a:pt x="71" y="6"/>
                  </a:lnTo>
                  <a:lnTo>
                    <a:pt x="65" y="8"/>
                  </a:lnTo>
                  <a:lnTo>
                    <a:pt x="59" y="10"/>
                  </a:lnTo>
                  <a:lnTo>
                    <a:pt x="49" y="14"/>
                  </a:lnTo>
                  <a:lnTo>
                    <a:pt x="38" y="20"/>
                  </a:lnTo>
                  <a:lnTo>
                    <a:pt x="22" y="27"/>
                  </a:lnTo>
                  <a:lnTo>
                    <a:pt x="0" y="37"/>
                  </a:lnTo>
                  <a:lnTo>
                    <a:pt x="30" y="108"/>
                  </a:lnTo>
                  <a:lnTo>
                    <a:pt x="57" y="175"/>
                  </a:lnTo>
                  <a:lnTo>
                    <a:pt x="81" y="236"/>
                  </a:lnTo>
                  <a:lnTo>
                    <a:pt x="104" y="293"/>
                  </a:lnTo>
                  <a:lnTo>
                    <a:pt x="126" y="345"/>
                  </a:lnTo>
                  <a:lnTo>
                    <a:pt x="145" y="395"/>
                  </a:lnTo>
                  <a:lnTo>
                    <a:pt x="165" y="442"/>
                  </a:lnTo>
                  <a:lnTo>
                    <a:pt x="182" y="487"/>
                  </a:lnTo>
                  <a:lnTo>
                    <a:pt x="199" y="530"/>
                  </a:lnTo>
                  <a:lnTo>
                    <a:pt x="217" y="572"/>
                  </a:lnTo>
                  <a:lnTo>
                    <a:pt x="234" y="613"/>
                  </a:lnTo>
                  <a:lnTo>
                    <a:pt x="250" y="655"/>
                  </a:lnTo>
                  <a:lnTo>
                    <a:pt x="268" y="698"/>
                  </a:lnTo>
                  <a:lnTo>
                    <a:pt x="286" y="742"/>
                  </a:lnTo>
                  <a:lnTo>
                    <a:pt x="304" y="788"/>
                  </a:lnTo>
                  <a:lnTo>
                    <a:pt x="324" y="837"/>
                  </a:lnTo>
                  <a:lnTo>
                    <a:pt x="345" y="888"/>
                  </a:lnTo>
                  <a:lnTo>
                    <a:pt x="368" y="944"/>
                  </a:lnTo>
                  <a:lnTo>
                    <a:pt x="391" y="1003"/>
                  </a:lnTo>
                  <a:lnTo>
                    <a:pt x="418" y="1069"/>
                  </a:lnTo>
                  <a:lnTo>
                    <a:pt x="445" y="1138"/>
                  </a:lnTo>
                  <a:lnTo>
                    <a:pt x="476" y="1215"/>
                  </a:lnTo>
                  <a:lnTo>
                    <a:pt x="509" y="1297"/>
                  </a:lnTo>
                  <a:lnTo>
                    <a:pt x="546" y="1388"/>
                  </a:lnTo>
                  <a:lnTo>
                    <a:pt x="585" y="1486"/>
                  </a:lnTo>
                  <a:lnTo>
                    <a:pt x="628" y="1593"/>
                  </a:lnTo>
                  <a:lnTo>
                    <a:pt x="675" y="1707"/>
                  </a:lnTo>
                  <a:lnTo>
                    <a:pt x="725" y="1833"/>
                  </a:lnTo>
                  <a:lnTo>
                    <a:pt x="780" y="1968"/>
                  </a:lnTo>
                  <a:lnTo>
                    <a:pt x="838" y="2113"/>
                  </a:lnTo>
                  <a:lnTo>
                    <a:pt x="901" y="2270"/>
                  </a:lnTo>
                  <a:lnTo>
                    <a:pt x="969" y="2440"/>
                  </a:lnTo>
                  <a:lnTo>
                    <a:pt x="982" y="2435"/>
                  </a:lnTo>
                  <a:lnTo>
                    <a:pt x="990" y="2431"/>
                  </a:lnTo>
                  <a:lnTo>
                    <a:pt x="998" y="2426"/>
                  </a:lnTo>
                  <a:lnTo>
                    <a:pt x="1006" y="2423"/>
                  </a:lnTo>
                  <a:lnTo>
                    <a:pt x="1016" y="2419"/>
                  </a:lnTo>
                  <a:lnTo>
                    <a:pt x="1031" y="2413"/>
                  </a:lnTo>
                  <a:lnTo>
                    <a:pt x="1050" y="2404"/>
                  </a:lnTo>
                  <a:lnTo>
                    <a:pt x="1078" y="2394"/>
                  </a:lnTo>
                  <a:lnTo>
                    <a:pt x="1048" y="2322"/>
                  </a:lnTo>
                  <a:lnTo>
                    <a:pt x="1020" y="2256"/>
                  </a:lnTo>
                  <a:lnTo>
                    <a:pt x="995" y="2195"/>
                  </a:lnTo>
                  <a:lnTo>
                    <a:pt x="973" y="2138"/>
                  </a:lnTo>
                  <a:lnTo>
                    <a:pt x="950" y="2085"/>
                  </a:lnTo>
                  <a:lnTo>
                    <a:pt x="930" y="2035"/>
                  </a:lnTo>
                  <a:lnTo>
                    <a:pt x="910" y="1989"/>
                  </a:lnTo>
                  <a:lnTo>
                    <a:pt x="892" y="1944"/>
                  </a:lnTo>
                  <a:lnTo>
                    <a:pt x="875" y="1901"/>
                  </a:lnTo>
                  <a:lnTo>
                    <a:pt x="857" y="1859"/>
                  </a:lnTo>
                  <a:lnTo>
                    <a:pt x="840" y="1817"/>
                  </a:lnTo>
                  <a:lnTo>
                    <a:pt x="823" y="1775"/>
                  </a:lnTo>
                  <a:lnTo>
                    <a:pt x="805" y="1733"/>
                  </a:lnTo>
                  <a:lnTo>
                    <a:pt x="787" y="1688"/>
                  </a:lnTo>
                  <a:lnTo>
                    <a:pt x="768" y="1643"/>
                  </a:lnTo>
                  <a:lnTo>
                    <a:pt x="748" y="1595"/>
                  </a:lnTo>
                  <a:lnTo>
                    <a:pt x="727" y="1543"/>
                  </a:lnTo>
                  <a:lnTo>
                    <a:pt x="703" y="1487"/>
                  </a:lnTo>
                  <a:lnTo>
                    <a:pt x="679" y="1428"/>
                  </a:lnTo>
                  <a:lnTo>
                    <a:pt x="652" y="1364"/>
                  </a:lnTo>
                  <a:lnTo>
                    <a:pt x="624" y="1294"/>
                  </a:lnTo>
                  <a:lnTo>
                    <a:pt x="592" y="1218"/>
                  </a:lnTo>
                  <a:lnTo>
                    <a:pt x="557" y="1135"/>
                  </a:lnTo>
                  <a:lnTo>
                    <a:pt x="521" y="1045"/>
                  </a:lnTo>
                  <a:lnTo>
                    <a:pt x="480" y="948"/>
                  </a:lnTo>
                  <a:lnTo>
                    <a:pt x="436" y="843"/>
                  </a:lnTo>
                  <a:lnTo>
                    <a:pt x="388" y="728"/>
                  </a:lnTo>
                  <a:lnTo>
                    <a:pt x="337" y="604"/>
                  </a:lnTo>
                  <a:lnTo>
                    <a:pt x="281" y="469"/>
                  </a:lnTo>
                  <a:lnTo>
                    <a:pt x="221" y="324"/>
                  </a:lnTo>
                  <a:lnTo>
                    <a:pt x="155" y="16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A8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55" name="Freeform 463"/>
            <p:cNvSpPr>
              <a:spLocks/>
            </p:cNvSpPr>
            <p:nvPr/>
          </p:nvSpPr>
          <p:spPr bwMode="auto">
            <a:xfrm>
              <a:off x="3389" y="3302"/>
              <a:ext cx="48" cy="135"/>
            </a:xfrm>
            <a:custGeom>
              <a:avLst/>
              <a:gdLst/>
              <a:ahLst/>
              <a:cxnLst>
                <a:cxn ang="0">
                  <a:pos x="52" y="2"/>
                </a:cxn>
                <a:cxn ang="0">
                  <a:pos x="43" y="5"/>
                </a:cxn>
                <a:cxn ang="0">
                  <a:pos x="33" y="10"/>
                </a:cxn>
                <a:cxn ang="0">
                  <a:pos x="15" y="18"/>
                </a:cxn>
                <a:cxn ang="0">
                  <a:pos x="29" y="97"/>
                </a:cxn>
                <a:cxn ang="0">
                  <a:pos x="80" y="225"/>
                </a:cxn>
                <a:cxn ang="0">
                  <a:pos x="125" y="334"/>
                </a:cxn>
                <a:cxn ang="0">
                  <a:pos x="164" y="430"/>
                </a:cxn>
                <a:cxn ang="0">
                  <a:pos x="199" y="518"/>
                </a:cxn>
                <a:cxn ang="0">
                  <a:pos x="233" y="601"/>
                </a:cxn>
                <a:cxn ang="0">
                  <a:pos x="268" y="686"/>
                </a:cxn>
                <a:cxn ang="0">
                  <a:pos x="305" y="776"/>
                </a:cxn>
                <a:cxn ang="0">
                  <a:pos x="344" y="876"/>
                </a:cxn>
                <a:cxn ang="0">
                  <a:pos x="391" y="991"/>
                </a:cxn>
                <a:cxn ang="0">
                  <a:pos x="445" y="1126"/>
                </a:cxn>
                <a:cxn ang="0">
                  <a:pos x="511" y="1285"/>
                </a:cxn>
                <a:cxn ang="0">
                  <a:pos x="586" y="1474"/>
                </a:cxn>
                <a:cxn ang="0">
                  <a:pos x="676" y="1695"/>
                </a:cxn>
                <a:cxn ang="0">
                  <a:pos x="781" y="1956"/>
                </a:cxn>
                <a:cxn ang="0">
                  <a:pos x="903" y="2258"/>
                </a:cxn>
                <a:cxn ang="0">
                  <a:pos x="980" y="2424"/>
                </a:cxn>
                <a:cxn ang="0">
                  <a:pos x="991" y="2419"/>
                </a:cxn>
                <a:cxn ang="0">
                  <a:pos x="1004" y="2412"/>
                </a:cxn>
                <a:cxn ang="0">
                  <a:pos x="1028" y="2403"/>
                </a:cxn>
                <a:cxn ang="0">
                  <a:pos x="1017" y="2324"/>
                </a:cxn>
                <a:cxn ang="0">
                  <a:pos x="964" y="2196"/>
                </a:cxn>
                <a:cxn ang="0">
                  <a:pos x="920" y="2086"/>
                </a:cxn>
                <a:cxn ang="0">
                  <a:pos x="880" y="1990"/>
                </a:cxn>
                <a:cxn ang="0">
                  <a:pos x="843" y="1903"/>
                </a:cxn>
                <a:cxn ang="0">
                  <a:pos x="809" y="1819"/>
                </a:cxn>
                <a:cxn ang="0">
                  <a:pos x="774" y="1734"/>
                </a:cxn>
                <a:cxn ang="0">
                  <a:pos x="737" y="1645"/>
                </a:cxn>
                <a:cxn ang="0">
                  <a:pos x="696" y="1545"/>
                </a:cxn>
                <a:cxn ang="0">
                  <a:pos x="648" y="1430"/>
                </a:cxn>
                <a:cxn ang="0">
                  <a:pos x="593" y="1296"/>
                </a:cxn>
                <a:cxn ang="0">
                  <a:pos x="528" y="1138"/>
                </a:cxn>
                <a:cxn ang="0">
                  <a:pos x="450" y="950"/>
                </a:cxn>
                <a:cxn ang="0">
                  <a:pos x="359" y="730"/>
                </a:cxn>
                <a:cxn ang="0">
                  <a:pos x="251" y="470"/>
                </a:cxn>
                <a:cxn ang="0">
                  <a:pos x="127" y="169"/>
                </a:cxn>
              </a:cxnLst>
              <a:rect l="0" t="0" r="r" b="b"/>
              <a:pathLst>
                <a:path w="1046" h="2428">
                  <a:moveTo>
                    <a:pt x="58" y="0"/>
                  </a:moveTo>
                  <a:lnTo>
                    <a:pt x="52" y="2"/>
                  </a:lnTo>
                  <a:lnTo>
                    <a:pt x="47" y="4"/>
                  </a:lnTo>
                  <a:lnTo>
                    <a:pt x="43" y="5"/>
                  </a:lnTo>
                  <a:lnTo>
                    <a:pt x="39" y="7"/>
                  </a:lnTo>
                  <a:lnTo>
                    <a:pt x="33" y="10"/>
                  </a:lnTo>
                  <a:lnTo>
                    <a:pt x="25" y="13"/>
                  </a:lnTo>
                  <a:lnTo>
                    <a:pt x="15" y="18"/>
                  </a:lnTo>
                  <a:lnTo>
                    <a:pt x="0" y="25"/>
                  </a:lnTo>
                  <a:lnTo>
                    <a:pt x="29" y="97"/>
                  </a:lnTo>
                  <a:lnTo>
                    <a:pt x="56" y="164"/>
                  </a:lnTo>
                  <a:lnTo>
                    <a:pt x="80" y="225"/>
                  </a:lnTo>
                  <a:lnTo>
                    <a:pt x="104" y="282"/>
                  </a:lnTo>
                  <a:lnTo>
                    <a:pt x="125" y="334"/>
                  </a:lnTo>
                  <a:lnTo>
                    <a:pt x="145" y="384"/>
                  </a:lnTo>
                  <a:lnTo>
                    <a:pt x="164" y="430"/>
                  </a:lnTo>
                  <a:lnTo>
                    <a:pt x="182" y="475"/>
                  </a:lnTo>
                  <a:lnTo>
                    <a:pt x="199" y="518"/>
                  </a:lnTo>
                  <a:lnTo>
                    <a:pt x="217" y="560"/>
                  </a:lnTo>
                  <a:lnTo>
                    <a:pt x="233" y="601"/>
                  </a:lnTo>
                  <a:lnTo>
                    <a:pt x="250" y="643"/>
                  </a:lnTo>
                  <a:lnTo>
                    <a:pt x="268" y="686"/>
                  </a:lnTo>
                  <a:lnTo>
                    <a:pt x="285" y="730"/>
                  </a:lnTo>
                  <a:lnTo>
                    <a:pt x="305" y="776"/>
                  </a:lnTo>
                  <a:lnTo>
                    <a:pt x="324" y="825"/>
                  </a:lnTo>
                  <a:lnTo>
                    <a:pt x="344" y="876"/>
                  </a:lnTo>
                  <a:lnTo>
                    <a:pt x="367" y="932"/>
                  </a:lnTo>
                  <a:lnTo>
                    <a:pt x="391" y="991"/>
                  </a:lnTo>
                  <a:lnTo>
                    <a:pt x="418" y="1056"/>
                  </a:lnTo>
                  <a:lnTo>
                    <a:pt x="445" y="1126"/>
                  </a:lnTo>
                  <a:lnTo>
                    <a:pt x="477" y="1203"/>
                  </a:lnTo>
                  <a:lnTo>
                    <a:pt x="511" y="1285"/>
                  </a:lnTo>
                  <a:lnTo>
                    <a:pt x="546" y="1376"/>
                  </a:lnTo>
                  <a:lnTo>
                    <a:pt x="586" y="1474"/>
                  </a:lnTo>
                  <a:lnTo>
                    <a:pt x="629" y="1580"/>
                  </a:lnTo>
                  <a:lnTo>
                    <a:pt x="676" y="1695"/>
                  </a:lnTo>
                  <a:lnTo>
                    <a:pt x="726" y="1821"/>
                  </a:lnTo>
                  <a:lnTo>
                    <a:pt x="781" y="1956"/>
                  </a:lnTo>
                  <a:lnTo>
                    <a:pt x="840" y="2101"/>
                  </a:lnTo>
                  <a:lnTo>
                    <a:pt x="903" y="2258"/>
                  </a:lnTo>
                  <a:lnTo>
                    <a:pt x="972" y="2428"/>
                  </a:lnTo>
                  <a:lnTo>
                    <a:pt x="980" y="2424"/>
                  </a:lnTo>
                  <a:lnTo>
                    <a:pt x="986" y="2421"/>
                  </a:lnTo>
                  <a:lnTo>
                    <a:pt x="991" y="2419"/>
                  </a:lnTo>
                  <a:lnTo>
                    <a:pt x="997" y="2415"/>
                  </a:lnTo>
                  <a:lnTo>
                    <a:pt x="1004" y="2412"/>
                  </a:lnTo>
                  <a:lnTo>
                    <a:pt x="1013" y="2408"/>
                  </a:lnTo>
                  <a:lnTo>
                    <a:pt x="1028" y="2403"/>
                  </a:lnTo>
                  <a:lnTo>
                    <a:pt x="1046" y="2395"/>
                  </a:lnTo>
                  <a:lnTo>
                    <a:pt x="1017" y="2324"/>
                  </a:lnTo>
                  <a:lnTo>
                    <a:pt x="989" y="2257"/>
                  </a:lnTo>
                  <a:lnTo>
                    <a:pt x="964" y="2196"/>
                  </a:lnTo>
                  <a:lnTo>
                    <a:pt x="941" y="2139"/>
                  </a:lnTo>
                  <a:lnTo>
                    <a:pt x="920" y="2086"/>
                  </a:lnTo>
                  <a:lnTo>
                    <a:pt x="899" y="2037"/>
                  </a:lnTo>
                  <a:lnTo>
                    <a:pt x="880" y="1990"/>
                  </a:lnTo>
                  <a:lnTo>
                    <a:pt x="861" y="1946"/>
                  </a:lnTo>
                  <a:lnTo>
                    <a:pt x="843" y="1903"/>
                  </a:lnTo>
                  <a:lnTo>
                    <a:pt x="826" y="1861"/>
                  </a:lnTo>
                  <a:lnTo>
                    <a:pt x="809" y="1819"/>
                  </a:lnTo>
                  <a:lnTo>
                    <a:pt x="792" y="1778"/>
                  </a:lnTo>
                  <a:lnTo>
                    <a:pt x="774" y="1734"/>
                  </a:lnTo>
                  <a:lnTo>
                    <a:pt x="756" y="1691"/>
                  </a:lnTo>
                  <a:lnTo>
                    <a:pt x="737" y="1645"/>
                  </a:lnTo>
                  <a:lnTo>
                    <a:pt x="718" y="1596"/>
                  </a:lnTo>
                  <a:lnTo>
                    <a:pt x="696" y="1545"/>
                  </a:lnTo>
                  <a:lnTo>
                    <a:pt x="673" y="1490"/>
                  </a:lnTo>
                  <a:lnTo>
                    <a:pt x="648" y="1430"/>
                  </a:lnTo>
                  <a:lnTo>
                    <a:pt x="622" y="1365"/>
                  </a:lnTo>
                  <a:lnTo>
                    <a:pt x="593" y="1296"/>
                  </a:lnTo>
                  <a:lnTo>
                    <a:pt x="562" y="1220"/>
                  </a:lnTo>
                  <a:lnTo>
                    <a:pt x="528" y="1138"/>
                  </a:lnTo>
                  <a:lnTo>
                    <a:pt x="490" y="1047"/>
                  </a:lnTo>
                  <a:lnTo>
                    <a:pt x="450" y="950"/>
                  </a:lnTo>
                  <a:lnTo>
                    <a:pt x="407" y="843"/>
                  </a:lnTo>
                  <a:lnTo>
                    <a:pt x="359" y="730"/>
                  </a:lnTo>
                  <a:lnTo>
                    <a:pt x="308" y="605"/>
                  </a:lnTo>
                  <a:lnTo>
                    <a:pt x="251" y="470"/>
                  </a:lnTo>
                  <a:lnTo>
                    <a:pt x="192" y="325"/>
                  </a:lnTo>
                  <a:lnTo>
                    <a:pt x="127" y="16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56" name="Freeform 464"/>
            <p:cNvSpPr>
              <a:spLocks/>
            </p:cNvSpPr>
            <p:nvPr/>
          </p:nvSpPr>
          <p:spPr bwMode="auto">
            <a:xfrm>
              <a:off x="3389" y="3302"/>
              <a:ext cx="46" cy="134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0" y="13"/>
                </a:cxn>
                <a:cxn ang="0">
                  <a:pos x="977" y="2414"/>
                </a:cxn>
                <a:cxn ang="0">
                  <a:pos x="1017" y="2396"/>
                </a:cxn>
                <a:cxn ang="0">
                  <a:pos x="32" y="0"/>
                </a:cxn>
              </a:cxnLst>
              <a:rect l="0" t="0" r="r" b="b"/>
              <a:pathLst>
                <a:path w="1017" h="2414">
                  <a:moveTo>
                    <a:pt x="32" y="0"/>
                  </a:moveTo>
                  <a:lnTo>
                    <a:pt x="0" y="13"/>
                  </a:lnTo>
                  <a:lnTo>
                    <a:pt x="977" y="2414"/>
                  </a:lnTo>
                  <a:lnTo>
                    <a:pt x="1017" y="239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57" name="Freeform 465"/>
            <p:cNvSpPr>
              <a:spLocks/>
            </p:cNvSpPr>
            <p:nvPr/>
          </p:nvSpPr>
          <p:spPr bwMode="auto">
            <a:xfrm>
              <a:off x="3388" y="3298"/>
              <a:ext cx="8" cy="6"/>
            </a:xfrm>
            <a:custGeom>
              <a:avLst/>
              <a:gdLst/>
              <a:ahLst/>
              <a:cxnLst>
                <a:cxn ang="0">
                  <a:pos x="173" y="20"/>
                </a:cxn>
                <a:cxn ang="0">
                  <a:pos x="7" y="95"/>
                </a:cxn>
                <a:cxn ang="0">
                  <a:pos x="0" y="75"/>
                </a:cxn>
                <a:cxn ang="0">
                  <a:pos x="166" y="0"/>
                </a:cxn>
                <a:cxn ang="0">
                  <a:pos x="173" y="20"/>
                </a:cxn>
              </a:cxnLst>
              <a:rect l="0" t="0" r="r" b="b"/>
              <a:pathLst>
                <a:path w="173" h="95">
                  <a:moveTo>
                    <a:pt x="173" y="20"/>
                  </a:moveTo>
                  <a:lnTo>
                    <a:pt x="7" y="95"/>
                  </a:lnTo>
                  <a:lnTo>
                    <a:pt x="0" y="75"/>
                  </a:lnTo>
                  <a:lnTo>
                    <a:pt x="166" y="0"/>
                  </a:lnTo>
                  <a:lnTo>
                    <a:pt x="173" y="20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58" name="Freeform 466"/>
            <p:cNvSpPr>
              <a:spLocks/>
            </p:cNvSpPr>
            <p:nvPr/>
          </p:nvSpPr>
          <p:spPr bwMode="auto">
            <a:xfrm>
              <a:off x="3386" y="3293"/>
              <a:ext cx="9" cy="10"/>
            </a:xfrm>
            <a:custGeom>
              <a:avLst/>
              <a:gdLst/>
              <a:ahLst/>
              <a:cxnLst>
                <a:cxn ang="0">
                  <a:pos x="200" y="106"/>
                </a:cxn>
                <a:cxn ang="0">
                  <a:pos x="33" y="179"/>
                </a:cxn>
                <a:cxn ang="0">
                  <a:pos x="0" y="100"/>
                </a:cxn>
                <a:cxn ang="0">
                  <a:pos x="58" y="0"/>
                </a:cxn>
                <a:cxn ang="0">
                  <a:pos x="168" y="26"/>
                </a:cxn>
                <a:cxn ang="0">
                  <a:pos x="200" y="106"/>
                </a:cxn>
              </a:cxnLst>
              <a:rect l="0" t="0" r="r" b="b"/>
              <a:pathLst>
                <a:path w="200" h="179">
                  <a:moveTo>
                    <a:pt x="200" y="106"/>
                  </a:moveTo>
                  <a:lnTo>
                    <a:pt x="33" y="179"/>
                  </a:lnTo>
                  <a:lnTo>
                    <a:pt x="0" y="100"/>
                  </a:lnTo>
                  <a:lnTo>
                    <a:pt x="58" y="0"/>
                  </a:lnTo>
                  <a:lnTo>
                    <a:pt x="168" y="26"/>
                  </a:lnTo>
                  <a:lnTo>
                    <a:pt x="200" y="106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59" name="Freeform 467"/>
            <p:cNvSpPr>
              <a:spLocks/>
            </p:cNvSpPr>
            <p:nvPr/>
          </p:nvSpPr>
          <p:spPr bwMode="auto">
            <a:xfrm>
              <a:off x="3386" y="3293"/>
              <a:ext cx="8" cy="10"/>
            </a:xfrm>
            <a:custGeom>
              <a:avLst/>
              <a:gdLst/>
              <a:ahLst/>
              <a:cxnLst>
                <a:cxn ang="0">
                  <a:pos x="173" y="116"/>
                </a:cxn>
                <a:cxn ang="0">
                  <a:pos x="159" y="122"/>
                </a:cxn>
                <a:cxn ang="0">
                  <a:pos x="147" y="126"/>
                </a:cxn>
                <a:cxn ang="0">
                  <a:pos x="137" y="131"/>
                </a:cxn>
                <a:cxn ang="0">
                  <a:pos x="127" y="135"/>
                </a:cxn>
                <a:cxn ang="0">
                  <a:pos x="114" y="141"/>
                </a:cxn>
                <a:cxn ang="0">
                  <a:pos x="94" y="150"/>
                </a:cxn>
                <a:cxn ang="0">
                  <a:pos x="69" y="161"/>
                </a:cxn>
                <a:cxn ang="0">
                  <a:pos x="33" y="177"/>
                </a:cxn>
                <a:cxn ang="0">
                  <a:pos x="30" y="168"/>
                </a:cxn>
                <a:cxn ang="0">
                  <a:pos x="27" y="161"/>
                </a:cxn>
                <a:cxn ang="0">
                  <a:pos x="25" y="156"/>
                </a:cxn>
                <a:cxn ang="0">
                  <a:pos x="23" y="150"/>
                </a:cxn>
                <a:cxn ang="0">
                  <a:pos x="20" y="141"/>
                </a:cxn>
                <a:cxn ang="0">
                  <a:pos x="16" y="131"/>
                </a:cxn>
                <a:cxn ang="0">
                  <a:pos x="9" y="117"/>
                </a:cxn>
                <a:cxn ang="0">
                  <a:pos x="0" y="97"/>
                </a:cxn>
                <a:cxn ang="0">
                  <a:pos x="7" y="86"/>
                </a:cxn>
                <a:cxn ang="0">
                  <a:pos x="11" y="78"/>
                </a:cxn>
                <a:cxn ang="0">
                  <a:pos x="15" y="70"/>
                </a:cxn>
                <a:cxn ang="0">
                  <a:pos x="19" y="63"/>
                </a:cxn>
                <a:cxn ang="0">
                  <a:pos x="24" y="54"/>
                </a:cxn>
                <a:cxn ang="0">
                  <a:pos x="31" y="41"/>
                </a:cxn>
                <a:cxn ang="0">
                  <a:pos x="40" y="24"/>
                </a:cxn>
                <a:cxn ang="0">
                  <a:pos x="52" y="0"/>
                </a:cxn>
                <a:cxn ang="0">
                  <a:pos x="63" y="3"/>
                </a:cxn>
                <a:cxn ang="0">
                  <a:pos x="70" y="6"/>
                </a:cxn>
                <a:cxn ang="0">
                  <a:pos x="76" y="8"/>
                </a:cxn>
                <a:cxn ang="0">
                  <a:pos x="83" y="11"/>
                </a:cxn>
                <a:cxn ang="0">
                  <a:pos x="91" y="15"/>
                </a:cxn>
                <a:cxn ang="0">
                  <a:pos x="102" y="20"/>
                </a:cxn>
                <a:cxn ang="0">
                  <a:pos x="119" y="27"/>
                </a:cxn>
                <a:cxn ang="0">
                  <a:pos x="140" y="37"/>
                </a:cxn>
                <a:cxn ang="0">
                  <a:pos x="144" y="44"/>
                </a:cxn>
                <a:cxn ang="0">
                  <a:pos x="146" y="50"/>
                </a:cxn>
                <a:cxn ang="0">
                  <a:pos x="149" y="56"/>
                </a:cxn>
                <a:cxn ang="0">
                  <a:pos x="151" y="61"/>
                </a:cxn>
                <a:cxn ang="0">
                  <a:pos x="154" y="69"/>
                </a:cxn>
                <a:cxn ang="0">
                  <a:pos x="159" y="80"/>
                </a:cxn>
                <a:cxn ang="0">
                  <a:pos x="165" y="95"/>
                </a:cxn>
                <a:cxn ang="0">
                  <a:pos x="173" y="116"/>
                </a:cxn>
              </a:cxnLst>
              <a:rect l="0" t="0" r="r" b="b"/>
              <a:pathLst>
                <a:path w="173" h="177">
                  <a:moveTo>
                    <a:pt x="173" y="116"/>
                  </a:moveTo>
                  <a:lnTo>
                    <a:pt x="159" y="122"/>
                  </a:lnTo>
                  <a:lnTo>
                    <a:pt x="147" y="126"/>
                  </a:lnTo>
                  <a:lnTo>
                    <a:pt x="137" y="131"/>
                  </a:lnTo>
                  <a:lnTo>
                    <a:pt x="127" y="135"/>
                  </a:lnTo>
                  <a:lnTo>
                    <a:pt x="114" y="141"/>
                  </a:lnTo>
                  <a:lnTo>
                    <a:pt x="94" y="150"/>
                  </a:lnTo>
                  <a:lnTo>
                    <a:pt x="69" y="161"/>
                  </a:lnTo>
                  <a:lnTo>
                    <a:pt x="33" y="177"/>
                  </a:lnTo>
                  <a:lnTo>
                    <a:pt x="30" y="168"/>
                  </a:lnTo>
                  <a:lnTo>
                    <a:pt x="27" y="161"/>
                  </a:lnTo>
                  <a:lnTo>
                    <a:pt x="25" y="156"/>
                  </a:lnTo>
                  <a:lnTo>
                    <a:pt x="23" y="150"/>
                  </a:lnTo>
                  <a:lnTo>
                    <a:pt x="20" y="141"/>
                  </a:lnTo>
                  <a:lnTo>
                    <a:pt x="16" y="131"/>
                  </a:lnTo>
                  <a:lnTo>
                    <a:pt x="9" y="117"/>
                  </a:lnTo>
                  <a:lnTo>
                    <a:pt x="0" y="97"/>
                  </a:lnTo>
                  <a:lnTo>
                    <a:pt x="7" y="86"/>
                  </a:lnTo>
                  <a:lnTo>
                    <a:pt x="11" y="78"/>
                  </a:lnTo>
                  <a:lnTo>
                    <a:pt x="15" y="70"/>
                  </a:lnTo>
                  <a:lnTo>
                    <a:pt x="19" y="63"/>
                  </a:lnTo>
                  <a:lnTo>
                    <a:pt x="24" y="54"/>
                  </a:lnTo>
                  <a:lnTo>
                    <a:pt x="31" y="41"/>
                  </a:lnTo>
                  <a:lnTo>
                    <a:pt x="40" y="24"/>
                  </a:lnTo>
                  <a:lnTo>
                    <a:pt x="52" y="0"/>
                  </a:lnTo>
                  <a:lnTo>
                    <a:pt x="63" y="3"/>
                  </a:lnTo>
                  <a:lnTo>
                    <a:pt x="70" y="6"/>
                  </a:lnTo>
                  <a:lnTo>
                    <a:pt x="76" y="8"/>
                  </a:lnTo>
                  <a:lnTo>
                    <a:pt x="83" y="11"/>
                  </a:lnTo>
                  <a:lnTo>
                    <a:pt x="91" y="15"/>
                  </a:lnTo>
                  <a:lnTo>
                    <a:pt x="102" y="20"/>
                  </a:lnTo>
                  <a:lnTo>
                    <a:pt x="119" y="27"/>
                  </a:lnTo>
                  <a:lnTo>
                    <a:pt x="140" y="37"/>
                  </a:lnTo>
                  <a:lnTo>
                    <a:pt x="144" y="44"/>
                  </a:lnTo>
                  <a:lnTo>
                    <a:pt x="146" y="50"/>
                  </a:lnTo>
                  <a:lnTo>
                    <a:pt x="149" y="56"/>
                  </a:lnTo>
                  <a:lnTo>
                    <a:pt x="151" y="61"/>
                  </a:lnTo>
                  <a:lnTo>
                    <a:pt x="154" y="69"/>
                  </a:lnTo>
                  <a:lnTo>
                    <a:pt x="159" y="80"/>
                  </a:lnTo>
                  <a:lnTo>
                    <a:pt x="165" y="95"/>
                  </a:lnTo>
                  <a:lnTo>
                    <a:pt x="173" y="116"/>
                  </a:lnTo>
                  <a:close/>
                </a:path>
              </a:pathLst>
            </a:custGeom>
            <a:solidFill>
              <a:srgbClr val="7075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60" name="Freeform 468"/>
            <p:cNvSpPr>
              <a:spLocks/>
            </p:cNvSpPr>
            <p:nvPr/>
          </p:nvSpPr>
          <p:spPr bwMode="auto">
            <a:xfrm>
              <a:off x="3387" y="3293"/>
              <a:ext cx="6" cy="9"/>
            </a:xfrm>
            <a:custGeom>
              <a:avLst/>
              <a:gdLst/>
              <a:ahLst/>
              <a:cxnLst>
                <a:cxn ang="0">
                  <a:pos x="142" y="126"/>
                </a:cxn>
                <a:cxn ang="0">
                  <a:pos x="131" y="131"/>
                </a:cxn>
                <a:cxn ang="0">
                  <a:pos x="122" y="135"/>
                </a:cxn>
                <a:cxn ang="0">
                  <a:pos x="115" y="137"/>
                </a:cxn>
                <a:cxn ang="0">
                  <a:pos x="107" y="141"/>
                </a:cxn>
                <a:cxn ang="0">
                  <a:pos x="96" y="145"/>
                </a:cxn>
                <a:cxn ang="0">
                  <a:pos x="81" y="152"/>
                </a:cxn>
                <a:cxn ang="0">
                  <a:pos x="61" y="161"/>
                </a:cxn>
                <a:cxn ang="0">
                  <a:pos x="32" y="175"/>
                </a:cxn>
                <a:cxn ang="0">
                  <a:pos x="29" y="165"/>
                </a:cxn>
                <a:cxn ang="0">
                  <a:pos x="26" y="159"/>
                </a:cxn>
                <a:cxn ang="0">
                  <a:pos x="24" y="153"/>
                </a:cxn>
                <a:cxn ang="0">
                  <a:pos x="22" y="146"/>
                </a:cxn>
                <a:cxn ang="0">
                  <a:pos x="19" y="139"/>
                </a:cxn>
                <a:cxn ang="0">
                  <a:pos x="15" y="128"/>
                </a:cxn>
                <a:cxn ang="0">
                  <a:pos x="8" y="114"/>
                </a:cxn>
                <a:cxn ang="0">
                  <a:pos x="0" y="95"/>
                </a:cxn>
                <a:cxn ang="0">
                  <a:pos x="5" y="84"/>
                </a:cxn>
                <a:cxn ang="0">
                  <a:pos x="9" y="76"/>
                </a:cxn>
                <a:cxn ang="0">
                  <a:pos x="12" y="68"/>
                </a:cxn>
                <a:cxn ang="0">
                  <a:pos x="16" y="61"/>
                </a:cxn>
                <a:cxn ang="0">
                  <a:pos x="20" y="53"/>
                </a:cxn>
                <a:cxn ang="0">
                  <a:pos x="26" y="40"/>
                </a:cxn>
                <a:cxn ang="0">
                  <a:pos x="34" y="23"/>
                </a:cxn>
                <a:cxn ang="0">
                  <a:pos x="45" y="0"/>
                </a:cxn>
                <a:cxn ang="0">
                  <a:pos x="53" y="4"/>
                </a:cxn>
                <a:cxn ang="0">
                  <a:pos x="59" y="8"/>
                </a:cxn>
                <a:cxn ang="0">
                  <a:pos x="63" y="11"/>
                </a:cxn>
                <a:cxn ang="0">
                  <a:pos x="68" y="15"/>
                </a:cxn>
                <a:cxn ang="0">
                  <a:pos x="74" y="19"/>
                </a:cxn>
                <a:cxn ang="0">
                  <a:pos x="83" y="25"/>
                </a:cxn>
                <a:cxn ang="0">
                  <a:pos x="94" y="34"/>
                </a:cxn>
                <a:cxn ang="0">
                  <a:pos x="111" y="46"/>
                </a:cxn>
                <a:cxn ang="0">
                  <a:pos x="115" y="55"/>
                </a:cxn>
                <a:cxn ang="0">
                  <a:pos x="117" y="60"/>
                </a:cxn>
                <a:cxn ang="0">
                  <a:pos x="120" y="65"/>
                </a:cxn>
                <a:cxn ang="0">
                  <a:pos x="122" y="71"/>
                </a:cxn>
                <a:cxn ang="0">
                  <a:pos x="125" y="79"/>
                </a:cxn>
                <a:cxn ang="0">
                  <a:pos x="129" y="89"/>
                </a:cxn>
                <a:cxn ang="0">
                  <a:pos x="135" y="105"/>
                </a:cxn>
                <a:cxn ang="0">
                  <a:pos x="142" y="126"/>
                </a:cxn>
              </a:cxnLst>
              <a:rect l="0" t="0" r="r" b="b"/>
              <a:pathLst>
                <a:path w="142" h="175">
                  <a:moveTo>
                    <a:pt x="142" y="126"/>
                  </a:moveTo>
                  <a:lnTo>
                    <a:pt x="131" y="131"/>
                  </a:lnTo>
                  <a:lnTo>
                    <a:pt x="122" y="135"/>
                  </a:lnTo>
                  <a:lnTo>
                    <a:pt x="115" y="137"/>
                  </a:lnTo>
                  <a:lnTo>
                    <a:pt x="107" y="141"/>
                  </a:lnTo>
                  <a:lnTo>
                    <a:pt x="96" y="145"/>
                  </a:lnTo>
                  <a:lnTo>
                    <a:pt x="81" y="152"/>
                  </a:lnTo>
                  <a:lnTo>
                    <a:pt x="61" y="161"/>
                  </a:lnTo>
                  <a:lnTo>
                    <a:pt x="32" y="175"/>
                  </a:lnTo>
                  <a:lnTo>
                    <a:pt x="29" y="165"/>
                  </a:lnTo>
                  <a:lnTo>
                    <a:pt x="26" y="159"/>
                  </a:lnTo>
                  <a:lnTo>
                    <a:pt x="24" y="153"/>
                  </a:lnTo>
                  <a:lnTo>
                    <a:pt x="22" y="146"/>
                  </a:lnTo>
                  <a:lnTo>
                    <a:pt x="19" y="139"/>
                  </a:lnTo>
                  <a:lnTo>
                    <a:pt x="15" y="128"/>
                  </a:lnTo>
                  <a:lnTo>
                    <a:pt x="8" y="114"/>
                  </a:lnTo>
                  <a:lnTo>
                    <a:pt x="0" y="95"/>
                  </a:lnTo>
                  <a:lnTo>
                    <a:pt x="5" y="84"/>
                  </a:lnTo>
                  <a:lnTo>
                    <a:pt x="9" y="76"/>
                  </a:lnTo>
                  <a:lnTo>
                    <a:pt x="12" y="68"/>
                  </a:lnTo>
                  <a:lnTo>
                    <a:pt x="16" y="61"/>
                  </a:lnTo>
                  <a:lnTo>
                    <a:pt x="20" y="53"/>
                  </a:lnTo>
                  <a:lnTo>
                    <a:pt x="26" y="40"/>
                  </a:lnTo>
                  <a:lnTo>
                    <a:pt x="34" y="23"/>
                  </a:lnTo>
                  <a:lnTo>
                    <a:pt x="45" y="0"/>
                  </a:lnTo>
                  <a:lnTo>
                    <a:pt x="53" y="4"/>
                  </a:lnTo>
                  <a:lnTo>
                    <a:pt x="59" y="8"/>
                  </a:lnTo>
                  <a:lnTo>
                    <a:pt x="63" y="11"/>
                  </a:lnTo>
                  <a:lnTo>
                    <a:pt x="68" y="15"/>
                  </a:lnTo>
                  <a:lnTo>
                    <a:pt x="74" y="19"/>
                  </a:lnTo>
                  <a:lnTo>
                    <a:pt x="83" y="25"/>
                  </a:lnTo>
                  <a:lnTo>
                    <a:pt x="94" y="34"/>
                  </a:lnTo>
                  <a:lnTo>
                    <a:pt x="111" y="46"/>
                  </a:lnTo>
                  <a:lnTo>
                    <a:pt x="115" y="55"/>
                  </a:lnTo>
                  <a:lnTo>
                    <a:pt x="117" y="60"/>
                  </a:lnTo>
                  <a:lnTo>
                    <a:pt x="120" y="65"/>
                  </a:lnTo>
                  <a:lnTo>
                    <a:pt x="122" y="71"/>
                  </a:lnTo>
                  <a:lnTo>
                    <a:pt x="125" y="79"/>
                  </a:lnTo>
                  <a:lnTo>
                    <a:pt x="129" y="89"/>
                  </a:lnTo>
                  <a:lnTo>
                    <a:pt x="135" y="105"/>
                  </a:lnTo>
                  <a:lnTo>
                    <a:pt x="142" y="126"/>
                  </a:lnTo>
                  <a:close/>
                </a:path>
              </a:pathLst>
            </a:custGeom>
            <a:solidFill>
              <a:srgbClr val="8C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61" name="Freeform 469"/>
            <p:cNvSpPr>
              <a:spLocks/>
            </p:cNvSpPr>
            <p:nvPr/>
          </p:nvSpPr>
          <p:spPr bwMode="auto">
            <a:xfrm>
              <a:off x="3387" y="3293"/>
              <a:ext cx="5" cy="9"/>
            </a:xfrm>
            <a:custGeom>
              <a:avLst/>
              <a:gdLst/>
              <a:ahLst/>
              <a:cxnLst>
                <a:cxn ang="0">
                  <a:pos x="116" y="136"/>
                </a:cxn>
                <a:cxn ang="0">
                  <a:pos x="107" y="139"/>
                </a:cxn>
                <a:cxn ang="0">
                  <a:pos x="101" y="141"/>
                </a:cxn>
                <a:cxn ang="0">
                  <a:pos x="95" y="144"/>
                </a:cxn>
                <a:cxn ang="0">
                  <a:pos x="88" y="146"/>
                </a:cxn>
                <a:cxn ang="0">
                  <a:pos x="80" y="150"/>
                </a:cxn>
                <a:cxn ang="0">
                  <a:pos x="69" y="155"/>
                </a:cxn>
                <a:cxn ang="0">
                  <a:pos x="54" y="162"/>
                </a:cxn>
                <a:cxn ang="0">
                  <a:pos x="32" y="172"/>
                </a:cxn>
                <a:cxn ang="0">
                  <a:pos x="29" y="163"/>
                </a:cxn>
                <a:cxn ang="0">
                  <a:pos x="26" y="156"/>
                </a:cxn>
                <a:cxn ang="0">
                  <a:pos x="24" y="151"/>
                </a:cxn>
                <a:cxn ang="0">
                  <a:pos x="22" y="144"/>
                </a:cxn>
                <a:cxn ang="0">
                  <a:pos x="19" y="136"/>
                </a:cxn>
                <a:cxn ang="0">
                  <a:pos x="15" y="126"/>
                </a:cxn>
                <a:cxn ang="0">
                  <a:pos x="8" y="112"/>
                </a:cxn>
                <a:cxn ang="0">
                  <a:pos x="0" y="93"/>
                </a:cxn>
                <a:cxn ang="0">
                  <a:pos x="5" y="82"/>
                </a:cxn>
                <a:cxn ang="0">
                  <a:pos x="8" y="74"/>
                </a:cxn>
                <a:cxn ang="0">
                  <a:pos x="11" y="67"/>
                </a:cxn>
                <a:cxn ang="0">
                  <a:pos x="14" y="60"/>
                </a:cxn>
                <a:cxn ang="0">
                  <a:pos x="18" y="51"/>
                </a:cxn>
                <a:cxn ang="0">
                  <a:pos x="23" y="39"/>
                </a:cxn>
                <a:cxn ang="0">
                  <a:pos x="31" y="22"/>
                </a:cxn>
                <a:cxn ang="0">
                  <a:pos x="40" y="0"/>
                </a:cxn>
                <a:cxn ang="0">
                  <a:pos x="46" y="5"/>
                </a:cxn>
                <a:cxn ang="0">
                  <a:pos x="50" y="9"/>
                </a:cxn>
                <a:cxn ang="0">
                  <a:pos x="53" y="14"/>
                </a:cxn>
                <a:cxn ang="0">
                  <a:pos x="56" y="18"/>
                </a:cxn>
                <a:cxn ang="0">
                  <a:pos x="60" y="23"/>
                </a:cxn>
                <a:cxn ang="0">
                  <a:pos x="65" y="30"/>
                </a:cxn>
                <a:cxn ang="0">
                  <a:pos x="73" y="41"/>
                </a:cxn>
                <a:cxn ang="0">
                  <a:pos x="83" y="56"/>
                </a:cxn>
                <a:cxn ang="0">
                  <a:pos x="87" y="64"/>
                </a:cxn>
                <a:cxn ang="0">
                  <a:pos x="89" y="69"/>
                </a:cxn>
                <a:cxn ang="0">
                  <a:pos x="92" y="75"/>
                </a:cxn>
                <a:cxn ang="0">
                  <a:pos x="95" y="81"/>
                </a:cxn>
                <a:cxn ang="0">
                  <a:pos x="98" y="88"/>
                </a:cxn>
                <a:cxn ang="0">
                  <a:pos x="102" y="99"/>
                </a:cxn>
                <a:cxn ang="0">
                  <a:pos x="108" y="115"/>
                </a:cxn>
                <a:cxn ang="0">
                  <a:pos x="116" y="136"/>
                </a:cxn>
              </a:cxnLst>
              <a:rect l="0" t="0" r="r" b="b"/>
              <a:pathLst>
                <a:path w="116" h="172">
                  <a:moveTo>
                    <a:pt x="116" y="136"/>
                  </a:moveTo>
                  <a:lnTo>
                    <a:pt x="107" y="139"/>
                  </a:lnTo>
                  <a:lnTo>
                    <a:pt x="101" y="141"/>
                  </a:lnTo>
                  <a:lnTo>
                    <a:pt x="95" y="144"/>
                  </a:lnTo>
                  <a:lnTo>
                    <a:pt x="88" y="146"/>
                  </a:lnTo>
                  <a:lnTo>
                    <a:pt x="80" y="150"/>
                  </a:lnTo>
                  <a:lnTo>
                    <a:pt x="69" y="155"/>
                  </a:lnTo>
                  <a:lnTo>
                    <a:pt x="54" y="162"/>
                  </a:lnTo>
                  <a:lnTo>
                    <a:pt x="32" y="172"/>
                  </a:lnTo>
                  <a:lnTo>
                    <a:pt x="29" y="163"/>
                  </a:lnTo>
                  <a:lnTo>
                    <a:pt x="26" y="156"/>
                  </a:lnTo>
                  <a:lnTo>
                    <a:pt x="24" y="151"/>
                  </a:lnTo>
                  <a:lnTo>
                    <a:pt x="22" y="144"/>
                  </a:lnTo>
                  <a:lnTo>
                    <a:pt x="19" y="136"/>
                  </a:lnTo>
                  <a:lnTo>
                    <a:pt x="15" y="126"/>
                  </a:lnTo>
                  <a:lnTo>
                    <a:pt x="8" y="112"/>
                  </a:lnTo>
                  <a:lnTo>
                    <a:pt x="0" y="93"/>
                  </a:lnTo>
                  <a:lnTo>
                    <a:pt x="5" y="82"/>
                  </a:lnTo>
                  <a:lnTo>
                    <a:pt x="8" y="74"/>
                  </a:lnTo>
                  <a:lnTo>
                    <a:pt x="11" y="67"/>
                  </a:lnTo>
                  <a:lnTo>
                    <a:pt x="14" y="60"/>
                  </a:lnTo>
                  <a:lnTo>
                    <a:pt x="18" y="51"/>
                  </a:lnTo>
                  <a:lnTo>
                    <a:pt x="23" y="39"/>
                  </a:lnTo>
                  <a:lnTo>
                    <a:pt x="31" y="22"/>
                  </a:lnTo>
                  <a:lnTo>
                    <a:pt x="40" y="0"/>
                  </a:lnTo>
                  <a:lnTo>
                    <a:pt x="46" y="5"/>
                  </a:lnTo>
                  <a:lnTo>
                    <a:pt x="50" y="9"/>
                  </a:lnTo>
                  <a:lnTo>
                    <a:pt x="53" y="14"/>
                  </a:lnTo>
                  <a:lnTo>
                    <a:pt x="56" y="18"/>
                  </a:lnTo>
                  <a:lnTo>
                    <a:pt x="60" y="23"/>
                  </a:lnTo>
                  <a:lnTo>
                    <a:pt x="65" y="30"/>
                  </a:lnTo>
                  <a:lnTo>
                    <a:pt x="73" y="41"/>
                  </a:lnTo>
                  <a:lnTo>
                    <a:pt x="83" y="56"/>
                  </a:lnTo>
                  <a:lnTo>
                    <a:pt x="87" y="64"/>
                  </a:lnTo>
                  <a:lnTo>
                    <a:pt x="89" y="69"/>
                  </a:lnTo>
                  <a:lnTo>
                    <a:pt x="92" y="75"/>
                  </a:lnTo>
                  <a:lnTo>
                    <a:pt x="95" y="81"/>
                  </a:lnTo>
                  <a:lnTo>
                    <a:pt x="98" y="88"/>
                  </a:lnTo>
                  <a:lnTo>
                    <a:pt x="102" y="99"/>
                  </a:lnTo>
                  <a:lnTo>
                    <a:pt x="108" y="115"/>
                  </a:lnTo>
                  <a:lnTo>
                    <a:pt x="116" y="136"/>
                  </a:lnTo>
                  <a:close/>
                </a:path>
              </a:pathLst>
            </a:custGeom>
            <a:solidFill>
              <a:srgbClr val="A8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62" name="Freeform 470"/>
            <p:cNvSpPr>
              <a:spLocks/>
            </p:cNvSpPr>
            <p:nvPr/>
          </p:nvSpPr>
          <p:spPr bwMode="auto">
            <a:xfrm>
              <a:off x="3387" y="3293"/>
              <a:ext cx="4" cy="9"/>
            </a:xfrm>
            <a:custGeom>
              <a:avLst/>
              <a:gdLst/>
              <a:ahLst/>
              <a:cxnLst>
                <a:cxn ang="0">
                  <a:pos x="88" y="145"/>
                </a:cxn>
                <a:cxn ang="0">
                  <a:pos x="81" y="147"/>
                </a:cxn>
                <a:cxn ang="0">
                  <a:pos x="77" y="150"/>
                </a:cxn>
                <a:cxn ang="0">
                  <a:pos x="73" y="151"/>
                </a:cxn>
                <a:cxn ang="0">
                  <a:pos x="69" y="153"/>
                </a:cxn>
                <a:cxn ang="0">
                  <a:pos x="64" y="155"/>
                </a:cxn>
                <a:cxn ang="0">
                  <a:pos x="57" y="158"/>
                </a:cxn>
                <a:cxn ang="0">
                  <a:pos x="47" y="163"/>
                </a:cxn>
                <a:cxn ang="0">
                  <a:pos x="32" y="170"/>
                </a:cxn>
                <a:cxn ang="0">
                  <a:pos x="29" y="161"/>
                </a:cxn>
                <a:cxn ang="0">
                  <a:pos x="26" y="154"/>
                </a:cxn>
                <a:cxn ang="0">
                  <a:pos x="24" y="148"/>
                </a:cxn>
                <a:cxn ang="0">
                  <a:pos x="22" y="142"/>
                </a:cxn>
                <a:cxn ang="0">
                  <a:pos x="19" y="134"/>
                </a:cxn>
                <a:cxn ang="0">
                  <a:pos x="15" y="123"/>
                </a:cxn>
                <a:cxn ang="0">
                  <a:pos x="8" y="109"/>
                </a:cxn>
                <a:cxn ang="0">
                  <a:pos x="0" y="89"/>
                </a:cxn>
                <a:cxn ang="0">
                  <a:pos x="4" y="79"/>
                </a:cxn>
                <a:cxn ang="0">
                  <a:pos x="7" y="71"/>
                </a:cxn>
                <a:cxn ang="0">
                  <a:pos x="9" y="65"/>
                </a:cxn>
                <a:cxn ang="0">
                  <a:pos x="12" y="58"/>
                </a:cxn>
                <a:cxn ang="0">
                  <a:pos x="15" y="49"/>
                </a:cxn>
                <a:cxn ang="0">
                  <a:pos x="19" y="38"/>
                </a:cxn>
                <a:cxn ang="0">
                  <a:pos x="26" y="22"/>
                </a:cxn>
                <a:cxn ang="0">
                  <a:pos x="34" y="0"/>
                </a:cxn>
                <a:cxn ang="0">
                  <a:pos x="40" y="11"/>
                </a:cxn>
                <a:cxn ang="0">
                  <a:pos x="43" y="21"/>
                </a:cxn>
                <a:cxn ang="0">
                  <a:pos x="47" y="36"/>
                </a:cxn>
                <a:cxn ang="0">
                  <a:pos x="55" y="65"/>
                </a:cxn>
                <a:cxn ang="0">
                  <a:pos x="59" y="74"/>
                </a:cxn>
                <a:cxn ang="0">
                  <a:pos x="61" y="79"/>
                </a:cxn>
                <a:cxn ang="0">
                  <a:pos x="64" y="84"/>
                </a:cxn>
                <a:cxn ang="0">
                  <a:pos x="66" y="90"/>
                </a:cxn>
                <a:cxn ang="0">
                  <a:pos x="69" y="98"/>
                </a:cxn>
                <a:cxn ang="0">
                  <a:pos x="73" y="108"/>
                </a:cxn>
                <a:cxn ang="0">
                  <a:pos x="79" y="124"/>
                </a:cxn>
                <a:cxn ang="0">
                  <a:pos x="88" y="145"/>
                </a:cxn>
              </a:cxnLst>
              <a:rect l="0" t="0" r="r" b="b"/>
              <a:pathLst>
                <a:path w="88" h="170">
                  <a:moveTo>
                    <a:pt x="88" y="145"/>
                  </a:moveTo>
                  <a:lnTo>
                    <a:pt x="81" y="147"/>
                  </a:lnTo>
                  <a:lnTo>
                    <a:pt x="77" y="150"/>
                  </a:lnTo>
                  <a:lnTo>
                    <a:pt x="73" y="151"/>
                  </a:lnTo>
                  <a:lnTo>
                    <a:pt x="69" y="153"/>
                  </a:lnTo>
                  <a:lnTo>
                    <a:pt x="64" y="155"/>
                  </a:lnTo>
                  <a:lnTo>
                    <a:pt x="57" y="158"/>
                  </a:lnTo>
                  <a:lnTo>
                    <a:pt x="47" y="163"/>
                  </a:lnTo>
                  <a:lnTo>
                    <a:pt x="32" y="170"/>
                  </a:lnTo>
                  <a:lnTo>
                    <a:pt x="29" y="161"/>
                  </a:lnTo>
                  <a:lnTo>
                    <a:pt x="26" y="154"/>
                  </a:lnTo>
                  <a:lnTo>
                    <a:pt x="24" y="148"/>
                  </a:lnTo>
                  <a:lnTo>
                    <a:pt x="22" y="142"/>
                  </a:lnTo>
                  <a:lnTo>
                    <a:pt x="19" y="134"/>
                  </a:lnTo>
                  <a:lnTo>
                    <a:pt x="15" y="123"/>
                  </a:lnTo>
                  <a:lnTo>
                    <a:pt x="8" y="109"/>
                  </a:lnTo>
                  <a:lnTo>
                    <a:pt x="0" y="89"/>
                  </a:lnTo>
                  <a:lnTo>
                    <a:pt x="4" y="79"/>
                  </a:lnTo>
                  <a:lnTo>
                    <a:pt x="7" y="71"/>
                  </a:lnTo>
                  <a:lnTo>
                    <a:pt x="9" y="65"/>
                  </a:lnTo>
                  <a:lnTo>
                    <a:pt x="12" y="58"/>
                  </a:lnTo>
                  <a:lnTo>
                    <a:pt x="15" y="49"/>
                  </a:lnTo>
                  <a:lnTo>
                    <a:pt x="19" y="38"/>
                  </a:lnTo>
                  <a:lnTo>
                    <a:pt x="26" y="22"/>
                  </a:lnTo>
                  <a:lnTo>
                    <a:pt x="34" y="0"/>
                  </a:lnTo>
                  <a:lnTo>
                    <a:pt x="40" y="11"/>
                  </a:lnTo>
                  <a:lnTo>
                    <a:pt x="43" y="21"/>
                  </a:lnTo>
                  <a:lnTo>
                    <a:pt x="47" y="36"/>
                  </a:lnTo>
                  <a:lnTo>
                    <a:pt x="55" y="65"/>
                  </a:lnTo>
                  <a:lnTo>
                    <a:pt x="59" y="74"/>
                  </a:lnTo>
                  <a:lnTo>
                    <a:pt x="61" y="79"/>
                  </a:lnTo>
                  <a:lnTo>
                    <a:pt x="64" y="84"/>
                  </a:lnTo>
                  <a:lnTo>
                    <a:pt x="66" y="90"/>
                  </a:lnTo>
                  <a:lnTo>
                    <a:pt x="69" y="98"/>
                  </a:lnTo>
                  <a:lnTo>
                    <a:pt x="73" y="108"/>
                  </a:lnTo>
                  <a:lnTo>
                    <a:pt x="79" y="124"/>
                  </a:lnTo>
                  <a:lnTo>
                    <a:pt x="88" y="145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63" name="Freeform 471"/>
            <p:cNvSpPr>
              <a:spLocks/>
            </p:cNvSpPr>
            <p:nvPr/>
          </p:nvSpPr>
          <p:spPr bwMode="auto">
            <a:xfrm>
              <a:off x="3388" y="3293"/>
              <a:ext cx="2" cy="9"/>
            </a:xfrm>
            <a:custGeom>
              <a:avLst/>
              <a:gdLst/>
              <a:ahLst/>
              <a:cxnLst>
                <a:cxn ang="0">
                  <a:pos x="59" y="155"/>
                </a:cxn>
                <a:cxn ang="0">
                  <a:pos x="33" y="167"/>
                </a:cxn>
                <a:cxn ang="0">
                  <a:pos x="0" y="87"/>
                </a:cxn>
                <a:cxn ang="0">
                  <a:pos x="29" y="0"/>
                </a:cxn>
                <a:cxn ang="0">
                  <a:pos x="26" y="76"/>
                </a:cxn>
                <a:cxn ang="0">
                  <a:pos x="59" y="155"/>
                </a:cxn>
              </a:cxnLst>
              <a:rect l="0" t="0" r="r" b="b"/>
              <a:pathLst>
                <a:path w="59" h="167">
                  <a:moveTo>
                    <a:pt x="59" y="155"/>
                  </a:moveTo>
                  <a:lnTo>
                    <a:pt x="33" y="167"/>
                  </a:lnTo>
                  <a:lnTo>
                    <a:pt x="0" y="87"/>
                  </a:lnTo>
                  <a:lnTo>
                    <a:pt x="29" y="0"/>
                  </a:lnTo>
                  <a:lnTo>
                    <a:pt x="26" y="76"/>
                  </a:lnTo>
                  <a:lnTo>
                    <a:pt x="59" y="155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64" name="Freeform 472"/>
            <p:cNvSpPr>
              <a:spLocks/>
            </p:cNvSpPr>
            <p:nvPr/>
          </p:nvSpPr>
          <p:spPr bwMode="auto">
            <a:xfrm>
              <a:off x="3386" y="3294"/>
              <a:ext cx="8" cy="4"/>
            </a:xfrm>
            <a:custGeom>
              <a:avLst/>
              <a:gdLst/>
              <a:ahLst/>
              <a:cxnLst>
                <a:cxn ang="0">
                  <a:pos x="170" y="4"/>
                </a:cxn>
                <a:cxn ang="0">
                  <a:pos x="168" y="0"/>
                </a:cxn>
                <a:cxn ang="0">
                  <a:pos x="0" y="73"/>
                </a:cxn>
                <a:cxn ang="0">
                  <a:pos x="4" y="81"/>
                </a:cxn>
                <a:cxn ang="0">
                  <a:pos x="172" y="8"/>
                </a:cxn>
                <a:cxn ang="0">
                  <a:pos x="170" y="4"/>
                </a:cxn>
              </a:cxnLst>
              <a:rect l="0" t="0" r="r" b="b"/>
              <a:pathLst>
                <a:path w="172" h="81">
                  <a:moveTo>
                    <a:pt x="170" y="4"/>
                  </a:moveTo>
                  <a:lnTo>
                    <a:pt x="168" y="0"/>
                  </a:lnTo>
                  <a:lnTo>
                    <a:pt x="0" y="73"/>
                  </a:lnTo>
                  <a:lnTo>
                    <a:pt x="4" y="81"/>
                  </a:lnTo>
                  <a:lnTo>
                    <a:pt x="172" y="8"/>
                  </a:lnTo>
                  <a:lnTo>
                    <a:pt x="170" y="4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65" name="Freeform 473"/>
            <p:cNvSpPr>
              <a:spLocks/>
            </p:cNvSpPr>
            <p:nvPr/>
          </p:nvSpPr>
          <p:spPr bwMode="auto">
            <a:xfrm>
              <a:off x="3432" y="3432"/>
              <a:ext cx="10" cy="6"/>
            </a:xfrm>
            <a:custGeom>
              <a:avLst/>
              <a:gdLst/>
              <a:ahLst/>
              <a:cxnLst>
                <a:cxn ang="0">
                  <a:pos x="216" y="12"/>
                </a:cxn>
                <a:cxn ang="0">
                  <a:pos x="4" y="103"/>
                </a:cxn>
                <a:cxn ang="0">
                  <a:pos x="0" y="93"/>
                </a:cxn>
                <a:cxn ang="0">
                  <a:pos x="211" y="0"/>
                </a:cxn>
                <a:cxn ang="0">
                  <a:pos x="216" y="12"/>
                </a:cxn>
              </a:cxnLst>
              <a:rect l="0" t="0" r="r" b="b"/>
              <a:pathLst>
                <a:path w="216" h="103">
                  <a:moveTo>
                    <a:pt x="216" y="12"/>
                  </a:moveTo>
                  <a:lnTo>
                    <a:pt x="4" y="103"/>
                  </a:lnTo>
                  <a:lnTo>
                    <a:pt x="0" y="93"/>
                  </a:lnTo>
                  <a:lnTo>
                    <a:pt x="211" y="0"/>
                  </a:lnTo>
                  <a:lnTo>
                    <a:pt x="216" y="12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66" name="Freeform 474"/>
            <p:cNvSpPr>
              <a:spLocks/>
            </p:cNvSpPr>
            <p:nvPr/>
          </p:nvSpPr>
          <p:spPr bwMode="auto">
            <a:xfrm>
              <a:off x="3432" y="3433"/>
              <a:ext cx="11" cy="16"/>
            </a:xfrm>
            <a:custGeom>
              <a:avLst/>
              <a:gdLst/>
              <a:ahLst/>
              <a:cxnLst>
                <a:cxn ang="0">
                  <a:pos x="207" y="296"/>
                </a:cxn>
                <a:cxn ang="0">
                  <a:pos x="219" y="286"/>
                </a:cxn>
                <a:cxn ang="0">
                  <a:pos x="232" y="267"/>
                </a:cxn>
                <a:cxn ang="0">
                  <a:pos x="242" y="241"/>
                </a:cxn>
                <a:cxn ang="0">
                  <a:pos x="248" y="206"/>
                </a:cxn>
                <a:cxn ang="0">
                  <a:pos x="250" y="165"/>
                </a:cxn>
                <a:cxn ang="0">
                  <a:pos x="245" y="116"/>
                </a:cxn>
                <a:cxn ang="0">
                  <a:pos x="233" y="62"/>
                </a:cxn>
                <a:cxn ang="0">
                  <a:pos x="211" y="0"/>
                </a:cxn>
                <a:cxn ang="0">
                  <a:pos x="198" y="6"/>
                </a:cxn>
                <a:cxn ang="0">
                  <a:pos x="185" y="12"/>
                </a:cxn>
                <a:cxn ang="0">
                  <a:pos x="171" y="17"/>
                </a:cxn>
                <a:cxn ang="0">
                  <a:pos x="158" y="24"/>
                </a:cxn>
                <a:cxn ang="0">
                  <a:pos x="145" y="29"/>
                </a:cxn>
                <a:cxn ang="0">
                  <a:pos x="132" y="35"/>
                </a:cxn>
                <a:cxn ang="0">
                  <a:pos x="118" y="41"/>
                </a:cxn>
                <a:cxn ang="0">
                  <a:pos x="106" y="46"/>
                </a:cxn>
                <a:cxn ang="0">
                  <a:pos x="93" y="52"/>
                </a:cxn>
                <a:cxn ang="0">
                  <a:pos x="80" y="57"/>
                </a:cxn>
                <a:cxn ang="0">
                  <a:pos x="66" y="64"/>
                </a:cxn>
                <a:cxn ang="0">
                  <a:pos x="53" y="69"/>
                </a:cxn>
                <a:cxn ang="0">
                  <a:pos x="40" y="75"/>
                </a:cxn>
                <a:cxn ang="0">
                  <a:pos x="27" y="81"/>
                </a:cxn>
                <a:cxn ang="0">
                  <a:pos x="13" y="87"/>
                </a:cxn>
                <a:cxn ang="0">
                  <a:pos x="0" y="92"/>
                </a:cxn>
                <a:cxn ang="0">
                  <a:pos x="13" y="123"/>
                </a:cxn>
                <a:cxn ang="0">
                  <a:pos x="28" y="150"/>
                </a:cxn>
                <a:cxn ang="0">
                  <a:pos x="42" y="175"/>
                </a:cxn>
                <a:cxn ang="0">
                  <a:pos x="57" y="198"/>
                </a:cxn>
                <a:cxn ang="0">
                  <a:pos x="73" y="218"/>
                </a:cxn>
                <a:cxn ang="0">
                  <a:pos x="87" y="236"/>
                </a:cxn>
                <a:cxn ang="0">
                  <a:pos x="102" y="250"/>
                </a:cxn>
                <a:cxn ang="0">
                  <a:pos x="117" y="263"/>
                </a:cxn>
                <a:cxn ang="0">
                  <a:pos x="132" y="274"/>
                </a:cxn>
                <a:cxn ang="0">
                  <a:pos x="145" y="283"/>
                </a:cxn>
                <a:cxn ang="0">
                  <a:pos x="158" y="289"/>
                </a:cxn>
                <a:cxn ang="0">
                  <a:pos x="170" y="294"/>
                </a:cxn>
                <a:cxn ang="0">
                  <a:pos x="182" y="297"/>
                </a:cxn>
                <a:cxn ang="0">
                  <a:pos x="192" y="298"/>
                </a:cxn>
                <a:cxn ang="0">
                  <a:pos x="200" y="298"/>
                </a:cxn>
                <a:cxn ang="0">
                  <a:pos x="207" y="296"/>
                </a:cxn>
              </a:cxnLst>
              <a:rect l="0" t="0" r="r" b="b"/>
              <a:pathLst>
                <a:path w="250" h="298">
                  <a:moveTo>
                    <a:pt x="207" y="296"/>
                  </a:moveTo>
                  <a:lnTo>
                    <a:pt x="219" y="286"/>
                  </a:lnTo>
                  <a:lnTo>
                    <a:pt x="232" y="267"/>
                  </a:lnTo>
                  <a:lnTo>
                    <a:pt x="242" y="241"/>
                  </a:lnTo>
                  <a:lnTo>
                    <a:pt x="248" y="206"/>
                  </a:lnTo>
                  <a:lnTo>
                    <a:pt x="250" y="165"/>
                  </a:lnTo>
                  <a:lnTo>
                    <a:pt x="245" y="116"/>
                  </a:lnTo>
                  <a:lnTo>
                    <a:pt x="233" y="62"/>
                  </a:lnTo>
                  <a:lnTo>
                    <a:pt x="211" y="0"/>
                  </a:lnTo>
                  <a:lnTo>
                    <a:pt x="198" y="6"/>
                  </a:lnTo>
                  <a:lnTo>
                    <a:pt x="185" y="12"/>
                  </a:lnTo>
                  <a:lnTo>
                    <a:pt x="171" y="17"/>
                  </a:lnTo>
                  <a:lnTo>
                    <a:pt x="158" y="24"/>
                  </a:lnTo>
                  <a:lnTo>
                    <a:pt x="145" y="29"/>
                  </a:lnTo>
                  <a:lnTo>
                    <a:pt x="132" y="35"/>
                  </a:lnTo>
                  <a:lnTo>
                    <a:pt x="118" y="41"/>
                  </a:lnTo>
                  <a:lnTo>
                    <a:pt x="106" y="46"/>
                  </a:lnTo>
                  <a:lnTo>
                    <a:pt x="93" y="52"/>
                  </a:lnTo>
                  <a:lnTo>
                    <a:pt x="80" y="57"/>
                  </a:lnTo>
                  <a:lnTo>
                    <a:pt x="66" y="64"/>
                  </a:lnTo>
                  <a:lnTo>
                    <a:pt x="53" y="69"/>
                  </a:lnTo>
                  <a:lnTo>
                    <a:pt x="40" y="75"/>
                  </a:lnTo>
                  <a:lnTo>
                    <a:pt x="27" y="81"/>
                  </a:lnTo>
                  <a:lnTo>
                    <a:pt x="13" y="87"/>
                  </a:lnTo>
                  <a:lnTo>
                    <a:pt x="0" y="92"/>
                  </a:lnTo>
                  <a:lnTo>
                    <a:pt x="13" y="123"/>
                  </a:lnTo>
                  <a:lnTo>
                    <a:pt x="28" y="150"/>
                  </a:lnTo>
                  <a:lnTo>
                    <a:pt x="42" y="175"/>
                  </a:lnTo>
                  <a:lnTo>
                    <a:pt x="57" y="198"/>
                  </a:lnTo>
                  <a:lnTo>
                    <a:pt x="73" y="218"/>
                  </a:lnTo>
                  <a:lnTo>
                    <a:pt x="87" y="236"/>
                  </a:lnTo>
                  <a:lnTo>
                    <a:pt x="102" y="250"/>
                  </a:lnTo>
                  <a:lnTo>
                    <a:pt x="117" y="263"/>
                  </a:lnTo>
                  <a:lnTo>
                    <a:pt x="132" y="274"/>
                  </a:lnTo>
                  <a:lnTo>
                    <a:pt x="145" y="283"/>
                  </a:lnTo>
                  <a:lnTo>
                    <a:pt x="158" y="289"/>
                  </a:lnTo>
                  <a:lnTo>
                    <a:pt x="170" y="294"/>
                  </a:lnTo>
                  <a:lnTo>
                    <a:pt x="182" y="297"/>
                  </a:lnTo>
                  <a:lnTo>
                    <a:pt x="192" y="298"/>
                  </a:lnTo>
                  <a:lnTo>
                    <a:pt x="200" y="298"/>
                  </a:lnTo>
                  <a:lnTo>
                    <a:pt x="207" y="296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67" name="Freeform 475"/>
            <p:cNvSpPr>
              <a:spLocks/>
            </p:cNvSpPr>
            <p:nvPr/>
          </p:nvSpPr>
          <p:spPr bwMode="auto">
            <a:xfrm>
              <a:off x="3432" y="3433"/>
              <a:ext cx="10" cy="16"/>
            </a:xfrm>
            <a:custGeom>
              <a:avLst/>
              <a:gdLst/>
              <a:ahLst/>
              <a:cxnLst>
                <a:cxn ang="0">
                  <a:pos x="199" y="285"/>
                </a:cxn>
                <a:cxn ang="0">
                  <a:pos x="209" y="276"/>
                </a:cxn>
                <a:cxn ang="0">
                  <a:pos x="217" y="259"/>
                </a:cxn>
                <a:cxn ang="0">
                  <a:pos x="224" y="234"/>
                </a:cxn>
                <a:cxn ang="0">
                  <a:pos x="226" y="202"/>
                </a:cxn>
                <a:cxn ang="0">
                  <a:pos x="223" y="162"/>
                </a:cxn>
                <a:cxn ang="0">
                  <a:pos x="214" y="115"/>
                </a:cxn>
                <a:cxn ang="0">
                  <a:pos x="200" y="61"/>
                </a:cxn>
                <a:cxn ang="0">
                  <a:pos x="178" y="0"/>
                </a:cxn>
                <a:cxn ang="0">
                  <a:pos x="166" y="5"/>
                </a:cxn>
                <a:cxn ang="0">
                  <a:pos x="155" y="10"/>
                </a:cxn>
                <a:cxn ang="0">
                  <a:pos x="144" y="15"/>
                </a:cxn>
                <a:cxn ang="0">
                  <a:pos x="134" y="20"/>
                </a:cxn>
                <a:cxn ang="0">
                  <a:pos x="123" y="24"/>
                </a:cxn>
                <a:cxn ang="0">
                  <a:pos x="111" y="30"/>
                </a:cxn>
                <a:cxn ang="0">
                  <a:pos x="100" y="34"/>
                </a:cxn>
                <a:cxn ang="0">
                  <a:pos x="89" y="39"/>
                </a:cxn>
                <a:cxn ang="0">
                  <a:pos x="78" y="44"/>
                </a:cxn>
                <a:cxn ang="0">
                  <a:pos x="67" y="49"/>
                </a:cxn>
                <a:cxn ang="0">
                  <a:pos x="55" y="54"/>
                </a:cxn>
                <a:cxn ang="0">
                  <a:pos x="45" y="58"/>
                </a:cxn>
                <a:cxn ang="0">
                  <a:pos x="34" y="63"/>
                </a:cxn>
                <a:cxn ang="0">
                  <a:pos x="23" y="69"/>
                </a:cxn>
                <a:cxn ang="0">
                  <a:pos x="11" y="73"/>
                </a:cxn>
                <a:cxn ang="0">
                  <a:pos x="0" y="78"/>
                </a:cxn>
                <a:cxn ang="0">
                  <a:pos x="13" y="109"/>
                </a:cxn>
                <a:cxn ang="0">
                  <a:pos x="28" y="136"/>
                </a:cxn>
                <a:cxn ang="0">
                  <a:pos x="42" y="161"/>
                </a:cxn>
                <a:cxn ang="0">
                  <a:pos x="56" y="184"/>
                </a:cxn>
                <a:cxn ang="0">
                  <a:pos x="72" y="204"/>
                </a:cxn>
                <a:cxn ang="0">
                  <a:pos x="86" y="221"/>
                </a:cxn>
                <a:cxn ang="0">
                  <a:pos x="101" y="236"/>
                </a:cxn>
                <a:cxn ang="0">
                  <a:pos x="115" y="250"/>
                </a:cxn>
                <a:cxn ang="0">
                  <a:pos x="129" y="260"/>
                </a:cxn>
                <a:cxn ang="0">
                  <a:pos x="142" y="270"/>
                </a:cxn>
                <a:cxn ang="0">
                  <a:pos x="155" y="276"/>
                </a:cxn>
                <a:cxn ang="0">
                  <a:pos x="166" y="282"/>
                </a:cxn>
                <a:cxn ang="0">
                  <a:pos x="177" y="285"/>
                </a:cxn>
                <a:cxn ang="0">
                  <a:pos x="186" y="287"/>
                </a:cxn>
                <a:cxn ang="0">
                  <a:pos x="193" y="287"/>
                </a:cxn>
                <a:cxn ang="0">
                  <a:pos x="199" y="285"/>
                </a:cxn>
              </a:cxnLst>
              <a:rect l="0" t="0" r="r" b="b"/>
              <a:pathLst>
                <a:path w="226" h="287">
                  <a:moveTo>
                    <a:pt x="199" y="285"/>
                  </a:moveTo>
                  <a:lnTo>
                    <a:pt x="209" y="276"/>
                  </a:lnTo>
                  <a:lnTo>
                    <a:pt x="217" y="259"/>
                  </a:lnTo>
                  <a:lnTo>
                    <a:pt x="224" y="234"/>
                  </a:lnTo>
                  <a:lnTo>
                    <a:pt x="226" y="202"/>
                  </a:lnTo>
                  <a:lnTo>
                    <a:pt x="223" y="162"/>
                  </a:lnTo>
                  <a:lnTo>
                    <a:pt x="214" y="115"/>
                  </a:lnTo>
                  <a:lnTo>
                    <a:pt x="200" y="61"/>
                  </a:lnTo>
                  <a:lnTo>
                    <a:pt x="178" y="0"/>
                  </a:lnTo>
                  <a:lnTo>
                    <a:pt x="166" y="5"/>
                  </a:lnTo>
                  <a:lnTo>
                    <a:pt x="155" y="10"/>
                  </a:lnTo>
                  <a:lnTo>
                    <a:pt x="144" y="15"/>
                  </a:lnTo>
                  <a:lnTo>
                    <a:pt x="134" y="20"/>
                  </a:lnTo>
                  <a:lnTo>
                    <a:pt x="123" y="24"/>
                  </a:lnTo>
                  <a:lnTo>
                    <a:pt x="111" y="30"/>
                  </a:lnTo>
                  <a:lnTo>
                    <a:pt x="100" y="34"/>
                  </a:lnTo>
                  <a:lnTo>
                    <a:pt x="89" y="39"/>
                  </a:lnTo>
                  <a:lnTo>
                    <a:pt x="78" y="44"/>
                  </a:lnTo>
                  <a:lnTo>
                    <a:pt x="67" y="49"/>
                  </a:lnTo>
                  <a:lnTo>
                    <a:pt x="55" y="54"/>
                  </a:lnTo>
                  <a:lnTo>
                    <a:pt x="45" y="58"/>
                  </a:lnTo>
                  <a:lnTo>
                    <a:pt x="34" y="63"/>
                  </a:lnTo>
                  <a:lnTo>
                    <a:pt x="23" y="69"/>
                  </a:lnTo>
                  <a:lnTo>
                    <a:pt x="11" y="73"/>
                  </a:lnTo>
                  <a:lnTo>
                    <a:pt x="0" y="78"/>
                  </a:lnTo>
                  <a:lnTo>
                    <a:pt x="13" y="109"/>
                  </a:lnTo>
                  <a:lnTo>
                    <a:pt x="28" y="136"/>
                  </a:lnTo>
                  <a:lnTo>
                    <a:pt x="42" y="161"/>
                  </a:lnTo>
                  <a:lnTo>
                    <a:pt x="56" y="184"/>
                  </a:lnTo>
                  <a:lnTo>
                    <a:pt x="72" y="204"/>
                  </a:lnTo>
                  <a:lnTo>
                    <a:pt x="86" y="221"/>
                  </a:lnTo>
                  <a:lnTo>
                    <a:pt x="101" y="236"/>
                  </a:lnTo>
                  <a:lnTo>
                    <a:pt x="115" y="250"/>
                  </a:lnTo>
                  <a:lnTo>
                    <a:pt x="129" y="260"/>
                  </a:lnTo>
                  <a:lnTo>
                    <a:pt x="142" y="270"/>
                  </a:lnTo>
                  <a:lnTo>
                    <a:pt x="155" y="276"/>
                  </a:lnTo>
                  <a:lnTo>
                    <a:pt x="166" y="282"/>
                  </a:lnTo>
                  <a:lnTo>
                    <a:pt x="177" y="285"/>
                  </a:lnTo>
                  <a:lnTo>
                    <a:pt x="186" y="287"/>
                  </a:lnTo>
                  <a:lnTo>
                    <a:pt x="193" y="287"/>
                  </a:lnTo>
                  <a:lnTo>
                    <a:pt x="199" y="285"/>
                  </a:lnTo>
                  <a:close/>
                </a:path>
              </a:pathLst>
            </a:custGeom>
            <a:solidFill>
              <a:srgbClr val="2B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68" name="Freeform 476"/>
            <p:cNvSpPr>
              <a:spLocks/>
            </p:cNvSpPr>
            <p:nvPr/>
          </p:nvSpPr>
          <p:spPr bwMode="auto">
            <a:xfrm>
              <a:off x="3433" y="3434"/>
              <a:ext cx="9" cy="15"/>
            </a:xfrm>
            <a:custGeom>
              <a:avLst/>
              <a:gdLst/>
              <a:ahLst/>
              <a:cxnLst>
                <a:cxn ang="0">
                  <a:pos x="189" y="273"/>
                </a:cxn>
                <a:cxn ang="0">
                  <a:pos x="196" y="265"/>
                </a:cxn>
                <a:cxn ang="0">
                  <a:pos x="201" y="251"/>
                </a:cxn>
                <a:cxn ang="0">
                  <a:pos x="202" y="227"/>
                </a:cxn>
                <a:cxn ang="0">
                  <a:pos x="200" y="197"/>
                </a:cxn>
                <a:cxn ang="0">
                  <a:pos x="193" y="159"/>
                </a:cxn>
                <a:cxn ang="0">
                  <a:pos x="182" y="114"/>
                </a:cxn>
                <a:cxn ang="0">
                  <a:pos x="165" y="60"/>
                </a:cxn>
                <a:cxn ang="0">
                  <a:pos x="142" y="0"/>
                </a:cxn>
                <a:cxn ang="0">
                  <a:pos x="125" y="7"/>
                </a:cxn>
                <a:cxn ang="0">
                  <a:pos x="107" y="14"/>
                </a:cxn>
                <a:cxn ang="0">
                  <a:pos x="89" y="23"/>
                </a:cxn>
                <a:cxn ang="0">
                  <a:pos x="72" y="30"/>
                </a:cxn>
                <a:cxn ang="0">
                  <a:pos x="53" y="39"/>
                </a:cxn>
                <a:cxn ang="0">
                  <a:pos x="36" y="46"/>
                </a:cxn>
                <a:cxn ang="0">
                  <a:pos x="18" y="54"/>
                </a:cxn>
                <a:cxn ang="0">
                  <a:pos x="0" y="62"/>
                </a:cxn>
                <a:cxn ang="0">
                  <a:pos x="14" y="92"/>
                </a:cxn>
                <a:cxn ang="0">
                  <a:pos x="28" y="120"/>
                </a:cxn>
                <a:cxn ang="0">
                  <a:pos x="41" y="145"/>
                </a:cxn>
                <a:cxn ang="0">
                  <a:pos x="57" y="168"/>
                </a:cxn>
                <a:cxn ang="0">
                  <a:pos x="71" y="188"/>
                </a:cxn>
                <a:cxn ang="0">
                  <a:pos x="85" y="206"/>
                </a:cxn>
                <a:cxn ang="0">
                  <a:pos x="98" y="221"/>
                </a:cxn>
                <a:cxn ang="0">
                  <a:pos x="113" y="235"/>
                </a:cxn>
                <a:cxn ang="0">
                  <a:pos x="126" y="246"/>
                </a:cxn>
                <a:cxn ang="0">
                  <a:pos x="138" y="256"/>
                </a:cxn>
                <a:cxn ang="0">
                  <a:pos x="149" y="262"/>
                </a:cxn>
                <a:cxn ang="0">
                  <a:pos x="160" y="268"/>
                </a:cxn>
                <a:cxn ang="0">
                  <a:pos x="170" y="272"/>
                </a:cxn>
                <a:cxn ang="0">
                  <a:pos x="178" y="274"/>
                </a:cxn>
                <a:cxn ang="0">
                  <a:pos x="184" y="274"/>
                </a:cxn>
                <a:cxn ang="0">
                  <a:pos x="189" y="273"/>
                </a:cxn>
              </a:cxnLst>
              <a:rect l="0" t="0" r="r" b="b"/>
              <a:pathLst>
                <a:path w="202" h="274">
                  <a:moveTo>
                    <a:pt x="189" y="273"/>
                  </a:moveTo>
                  <a:lnTo>
                    <a:pt x="196" y="265"/>
                  </a:lnTo>
                  <a:lnTo>
                    <a:pt x="201" y="251"/>
                  </a:lnTo>
                  <a:lnTo>
                    <a:pt x="202" y="227"/>
                  </a:lnTo>
                  <a:lnTo>
                    <a:pt x="200" y="197"/>
                  </a:lnTo>
                  <a:lnTo>
                    <a:pt x="193" y="159"/>
                  </a:lnTo>
                  <a:lnTo>
                    <a:pt x="182" y="114"/>
                  </a:lnTo>
                  <a:lnTo>
                    <a:pt x="165" y="60"/>
                  </a:lnTo>
                  <a:lnTo>
                    <a:pt x="142" y="0"/>
                  </a:lnTo>
                  <a:lnTo>
                    <a:pt x="125" y="7"/>
                  </a:lnTo>
                  <a:lnTo>
                    <a:pt x="107" y="14"/>
                  </a:lnTo>
                  <a:lnTo>
                    <a:pt x="89" y="23"/>
                  </a:lnTo>
                  <a:lnTo>
                    <a:pt x="72" y="30"/>
                  </a:lnTo>
                  <a:lnTo>
                    <a:pt x="53" y="39"/>
                  </a:lnTo>
                  <a:lnTo>
                    <a:pt x="36" y="46"/>
                  </a:lnTo>
                  <a:lnTo>
                    <a:pt x="18" y="54"/>
                  </a:lnTo>
                  <a:lnTo>
                    <a:pt x="0" y="62"/>
                  </a:lnTo>
                  <a:lnTo>
                    <a:pt x="14" y="92"/>
                  </a:lnTo>
                  <a:lnTo>
                    <a:pt x="28" y="120"/>
                  </a:lnTo>
                  <a:lnTo>
                    <a:pt x="41" y="145"/>
                  </a:lnTo>
                  <a:lnTo>
                    <a:pt x="57" y="168"/>
                  </a:lnTo>
                  <a:lnTo>
                    <a:pt x="71" y="188"/>
                  </a:lnTo>
                  <a:lnTo>
                    <a:pt x="85" y="206"/>
                  </a:lnTo>
                  <a:lnTo>
                    <a:pt x="98" y="221"/>
                  </a:lnTo>
                  <a:lnTo>
                    <a:pt x="113" y="235"/>
                  </a:lnTo>
                  <a:lnTo>
                    <a:pt x="126" y="246"/>
                  </a:lnTo>
                  <a:lnTo>
                    <a:pt x="138" y="256"/>
                  </a:lnTo>
                  <a:lnTo>
                    <a:pt x="149" y="262"/>
                  </a:lnTo>
                  <a:lnTo>
                    <a:pt x="160" y="268"/>
                  </a:lnTo>
                  <a:lnTo>
                    <a:pt x="170" y="272"/>
                  </a:lnTo>
                  <a:lnTo>
                    <a:pt x="178" y="274"/>
                  </a:lnTo>
                  <a:lnTo>
                    <a:pt x="184" y="274"/>
                  </a:lnTo>
                  <a:lnTo>
                    <a:pt x="189" y="273"/>
                  </a:lnTo>
                  <a:close/>
                </a:path>
              </a:pathLst>
            </a:custGeom>
            <a:solidFill>
              <a:srgbClr val="474F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69" name="Freeform 477"/>
            <p:cNvSpPr>
              <a:spLocks/>
            </p:cNvSpPr>
            <p:nvPr/>
          </p:nvSpPr>
          <p:spPr bwMode="auto">
            <a:xfrm>
              <a:off x="3433" y="3435"/>
              <a:ext cx="9" cy="14"/>
            </a:xfrm>
            <a:custGeom>
              <a:avLst/>
              <a:gdLst/>
              <a:ahLst/>
              <a:cxnLst>
                <a:cxn ang="0">
                  <a:pos x="180" y="263"/>
                </a:cxn>
                <a:cxn ang="0">
                  <a:pos x="185" y="256"/>
                </a:cxn>
                <a:cxn ang="0">
                  <a:pos x="186" y="243"/>
                </a:cxn>
                <a:cxn ang="0">
                  <a:pos x="183" y="222"/>
                </a:cxn>
                <a:cxn ang="0">
                  <a:pos x="177" y="193"/>
                </a:cxn>
                <a:cxn ang="0">
                  <a:pos x="166" y="157"/>
                </a:cxn>
                <a:cxn ang="0">
                  <a:pos x="151" y="113"/>
                </a:cxn>
                <a:cxn ang="0">
                  <a:pos x="131" y="60"/>
                </a:cxn>
                <a:cxn ang="0">
                  <a:pos x="108" y="0"/>
                </a:cxn>
                <a:cxn ang="0">
                  <a:pos x="94" y="7"/>
                </a:cxn>
                <a:cxn ang="0">
                  <a:pos x="80" y="13"/>
                </a:cxn>
                <a:cxn ang="0">
                  <a:pos x="67" y="18"/>
                </a:cxn>
                <a:cxn ang="0">
                  <a:pos x="54" y="24"/>
                </a:cxn>
                <a:cxn ang="0">
                  <a:pos x="40" y="30"/>
                </a:cxn>
                <a:cxn ang="0">
                  <a:pos x="27" y="36"/>
                </a:cxn>
                <a:cxn ang="0">
                  <a:pos x="13" y="41"/>
                </a:cxn>
                <a:cxn ang="0">
                  <a:pos x="0" y="48"/>
                </a:cxn>
                <a:cxn ang="0">
                  <a:pos x="13" y="78"/>
                </a:cxn>
                <a:cxn ang="0">
                  <a:pos x="26" y="106"/>
                </a:cxn>
                <a:cxn ang="0">
                  <a:pos x="40" y="131"/>
                </a:cxn>
                <a:cxn ang="0">
                  <a:pos x="55" y="154"/>
                </a:cxn>
                <a:cxn ang="0">
                  <a:pos x="69" y="174"/>
                </a:cxn>
                <a:cxn ang="0">
                  <a:pos x="83" y="192"/>
                </a:cxn>
                <a:cxn ang="0">
                  <a:pos x="96" y="208"/>
                </a:cxn>
                <a:cxn ang="0">
                  <a:pos x="110" y="222"/>
                </a:cxn>
                <a:cxn ang="0">
                  <a:pos x="122" y="233"/>
                </a:cxn>
                <a:cxn ang="0">
                  <a:pos x="134" y="243"/>
                </a:cxn>
                <a:cxn ang="0">
                  <a:pos x="145" y="250"/>
                </a:cxn>
                <a:cxn ang="0">
                  <a:pos x="155" y="256"/>
                </a:cxn>
                <a:cxn ang="0">
                  <a:pos x="164" y="261"/>
                </a:cxn>
                <a:cxn ang="0">
                  <a:pos x="171" y="263"/>
                </a:cxn>
                <a:cxn ang="0">
                  <a:pos x="176" y="264"/>
                </a:cxn>
                <a:cxn ang="0">
                  <a:pos x="180" y="263"/>
                </a:cxn>
              </a:cxnLst>
              <a:rect l="0" t="0" r="r" b="b"/>
              <a:pathLst>
                <a:path w="186" h="264">
                  <a:moveTo>
                    <a:pt x="180" y="263"/>
                  </a:moveTo>
                  <a:lnTo>
                    <a:pt x="185" y="256"/>
                  </a:lnTo>
                  <a:lnTo>
                    <a:pt x="186" y="243"/>
                  </a:lnTo>
                  <a:lnTo>
                    <a:pt x="183" y="222"/>
                  </a:lnTo>
                  <a:lnTo>
                    <a:pt x="177" y="193"/>
                  </a:lnTo>
                  <a:lnTo>
                    <a:pt x="166" y="157"/>
                  </a:lnTo>
                  <a:lnTo>
                    <a:pt x="151" y="113"/>
                  </a:lnTo>
                  <a:lnTo>
                    <a:pt x="131" y="60"/>
                  </a:lnTo>
                  <a:lnTo>
                    <a:pt x="108" y="0"/>
                  </a:lnTo>
                  <a:lnTo>
                    <a:pt x="94" y="7"/>
                  </a:lnTo>
                  <a:lnTo>
                    <a:pt x="80" y="13"/>
                  </a:lnTo>
                  <a:lnTo>
                    <a:pt x="67" y="18"/>
                  </a:lnTo>
                  <a:lnTo>
                    <a:pt x="54" y="24"/>
                  </a:lnTo>
                  <a:lnTo>
                    <a:pt x="40" y="30"/>
                  </a:lnTo>
                  <a:lnTo>
                    <a:pt x="27" y="36"/>
                  </a:lnTo>
                  <a:lnTo>
                    <a:pt x="13" y="41"/>
                  </a:lnTo>
                  <a:lnTo>
                    <a:pt x="0" y="48"/>
                  </a:lnTo>
                  <a:lnTo>
                    <a:pt x="13" y="78"/>
                  </a:lnTo>
                  <a:lnTo>
                    <a:pt x="26" y="106"/>
                  </a:lnTo>
                  <a:lnTo>
                    <a:pt x="40" y="131"/>
                  </a:lnTo>
                  <a:lnTo>
                    <a:pt x="55" y="154"/>
                  </a:lnTo>
                  <a:lnTo>
                    <a:pt x="69" y="174"/>
                  </a:lnTo>
                  <a:lnTo>
                    <a:pt x="83" y="192"/>
                  </a:lnTo>
                  <a:lnTo>
                    <a:pt x="96" y="208"/>
                  </a:lnTo>
                  <a:lnTo>
                    <a:pt x="110" y="222"/>
                  </a:lnTo>
                  <a:lnTo>
                    <a:pt x="122" y="233"/>
                  </a:lnTo>
                  <a:lnTo>
                    <a:pt x="134" y="243"/>
                  </a:lnTo>
                  <a:lnTo>
                    <a:pt x="145" y="250"/>
                  </a:lnTo>
                  <a:lnTo>
                    <a:pt x="155" y="256"/>
                  </a:lnTo>
                  <a:lnTo>
                    <a:pt x="164" y="261"/>
                  </a:lnTo>
                  <a:lnTo>
                    <a:pt x="171" y="263"/>
                  </a:lnTo>
                  <a:lnTo>
                    <a:pt x="176" y="264"/>
                  </a:lnTo>
                  <a:lnTo>
                    <a:pt x="180" y="263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70" name="Freeform 478"/>
            <p:cNvSpPr>
              <a:spLocks/>
            </p:cNvSpPr>
            <p:nvPr/>
          </p:nvSpPr>
          <p:spPr bwMode="auto">
            <a:xfrm>
              <a:off x="3433" y="3435"/>
              <a:ext cx="8" cy="14"/>
            </a:xfrm>
            <a:custGeom>
              <a:avLst/>
              <a:gdLst/>
              <a:ahLst/>
              <a:cxnLst>
                <a:cxn ang="0">
                  <a:pos x="171" y="251"/>
                </a:cxn>
                <a:cxn ang="0">
                  <a:pos x="173" y="245"/>
                </a:cxn>
                <a:cxn ang="0">
                  <a:pos x="170" y="233"/>
                </a:cxn>
                <a:cxn ang="0">
                  <a:pos x="164" y="214"/>
                </a:cxn>
                <a:cxn ang="0">
                  <a:pos x="153" y="187"/>
                </a:cxn>
                <a:cxn ang="0">
                  <a:pos x="137" y="153"/>
                </a:cxn>
                <a:cxn ang="0">
                  <a:pos x="119" y="110"/>
                </a:cxn>
                <a:cxn ang="0">
                  <a:pos x="97" y="60"/>
                </a:cxn>
                <a:cxn ang="0">
                  <a:pos x="72" y="0"/>
                </a:cxn>
                <a:cxn ang="0">
                  <a:pos x="63" y="4"/>
                </a:cxn>
                <a:cxn ang="0">
                  <a:pos x="54" y="7"/>
                </a:cxn>
                <a:cxn ang="0">
                  <a:pos x="45" y="11"/>
                </a:cxn>
                <a:cxn ang="0">
                  <a:pos x="36" y="16"/>
                </a:cxn>
                <a:cxn ang="0">
                  <a:pos x="27" y="20"/>
                </a:cxn>
                <a:cxn ang="0">
                  <a:pos x="18" y="23"/>
                </a:cxn>
                <a:cxn ang="0">
                  <a:pos x="9" y="27"/>
                </a:cxn>
                <a:cxn ang="0">
                  <a:pos x="0" y="31"/>
                </a:cxn>
                <a:cxn ang="0">
                  <a:pos x="13" y="62"/>
                </a:cxn>
                <a:cxn ang="0">
                  <a:pos x="26" y="89"/>
                </a:cxn>
                <a:cxn ang="0">
                  <a:pos x="41" y="115"/>
                </a:cxn>
                <a:cxn ang="0">
                  <a:pos x="54" y="138"/>
                </a:cxn>
                <a:cxn ang="0">
                  <a:pos x="68" y="159"/>
                </a:cxn>
                <a:cxn ang="0">
                  <a:pos x="81" y="177"/>
                </a:cxn>
                <a:cxn ang="0">
                  <a:pos x="95" y="193"/>
                </a:cxn>
                <a:cxn ang="0">
                  <a:pos x="107" y="206"/>
                </a:cxn>
                <a:cxn ang="0">
                  <a:pos x="119" y="218"/>
                </a:cxn>
                <a:cxn ang="0">
                  <a:pos x="130" y="229"/>
                </a:cxn>
                <a:cxn ang="0">
                  <a:pos x="141" y="236"/>
                </a:cxn>
                <a:cxn ang="0">
                  <a:pos x="150" y="242"/>
                </a:cxn>
                <a:cxn ang="0">
                  <a:pos x="157" y="246"/>
                </a:cxn>
                <a:cxn ang="0">
                  <a:pos x="163" y="250"/>
                </a:cxn>
                <a:cxn ang="0">
                  <a:pos x="168" y="251"/>
                </a:cxn>
                <a:cxn ang="0">
                  <a:pos x="171" y="251"/>
                </a:cxn>
              </a:cxnLst>
              <a:rect l="0" t="0" r="r" b="b"/>
              <a:pathLst>
                <a:path w="173" h="251">
                  <a:moveTo>
                    <a:pt x="171" y="251"/>
                  </a:moveTo>
                  <a:lnTo>
                    <a:pt x="173" y="245"/>
                  </a:lnTo>
                  <a:lnTo>
                    <a:pt x="170" y="233"/>
                  </a:lnTo>
                  <a:lnTo>
                    <a:pt x="164" y="214"/>
                  </a:lnTo>
                  <a:lnTo>
                    <a:pt x="153" y="187"/>
                  </a:lnTo>
                  <a:lnTo>
                    <a:pt x="137" y="153"/>
                  </a:lnTo>
                  <a:lnTo>
                    <a:pt x="119" y="110"/>
                  </a:lnTo>
                  <a:lnTo>
                    <a:pt x="97" y="60"/>
                  </a:lnTo>
                  <a:lnTo>
                    <a:pt x="72" y="0"/>
                  </a:lnTo>
                  <a:lnTo>
                    <a:pt x="63" y="4"/>
                  </a:lnTo>
                  <a:lnTo>
                    <a:pt x="54" y="7"/>
                  </a:lnTo>
                  <a:lnTo>
                    <a:pt x="45" y="11"/>
                  </a:lnTo>
                  <a:lnTo>
                    <a:pt x="36" y="16"/>
                  </a:lnTo>
                  <a:lnTo>
                    <a:pt x="27" y="20"/>
                  </a:lnTo>
                  <a:lnTo>
                    <a:pt x="18" y="23"/>
                  </a:lnTo>
                  <a:lnTo>
                    <a:pt x="9" y="27"/>
                  </a:lnTo>
                  <a:lnTo>
                    <a:pt x="0" y="31"/>
                  </a:lnTo>
                  <a:lnTo>
                    <a:pt x="13" y="62"/>
                  </a:lnTo>
                  <a:lnTo>
                    <a:pt x="26" y="89"/>
                  </a:lnTo>
                  <a:lnTo>
                    <a:pt x="41" y="115"/>
                  </a:lnTo>
                  <a:lnTo>
                    <a:pt x="54" y="138"/>
                  </a:lnTo>
                  <a:lnTo>
                    <a:pt x="68" y="159"/>
                  </a:lnTo>
                  <a:lnTo>
                    <a:pt x="81" y="177"/>
                  </a:lnTo>
                  <a:lnTo>
                    <a:pt x="95" y="193"/>
                  </a:lnTo>
                  <a:lnTo>
                    <a:pt x="107" y="206"/>
                  </a:lnTo>
                  <a:lnTo>
                    <a:pt x="119" y="218"/>
                  </a:lnTo>
                  <a:lnTo>
                    <a:pt x="130" y="229"/>
                  </a:lnTo>
                  <a:lnTo>
                    <a:pt x="141" y="236"/>
                  </a:lnTo>
                  <a:lnTo>
                    <a:pt x="150" y="242"/>
                  </a:lnTo>
                  <a:lnTo>
                    <a:pt x="157" y="246"/>
                  </a:lnTo>
                  <a:lnTo>
                    <a:pt x="163" y="250"/>
                  </a:lnTo>
                  <a:lnTo>
                    <a:pt x="168" y="251"/>
                  </a:lnTo>
                  <a:lnTo>
                    <a:pt x="171" y="251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71" name="Freeform 479"/>
            <p:cNvSpPr>
              <a:spLocks/>
            </p:cNvSpPr>
            <p:nvPr/>
          </p:nvSpPr>
          <p:spPr bwMode="auto">
            <a:xfrm>
              <a:off x="3434" y="3436"/>
              <a:ext cx="7" cy="13"/>
            </a:xfrm>
            <a:custGeom>
              <a:avLst/>
              <a:gdLst/>
              <a:ahLst/>
              <a:cxnLst>
                <a:cxn ang="0">
                  <a:pos x="163" y="240"/>
                </a:cxn>
                <a:cxn ang="0">
                  <a:pos x="162" y="235"/>
                </a:cxn>
                <a:cxn ang="0">
                  <a:pos x="156" y="225"/>
                </a:cxn>
                <a:cxn ang="0">
                  <a:pos x="145" y="208"/>
                </a:cxn>
                <a:cxn ang="0">
                  <a:pos x="129" y="183"/>
                </a:cxn>
                <a:cxn ang="0">
                  <a:pos x="110" y="150"/>
                </a:cxn>
                <a:cxn ang="0">
                  <a:pos x="89" y="110"/>
                </a:cxn>
                <a:cxn ang="0">
                  <a:pos x="64" y="59"/>
                </a:cxn>
                <a:cxn ang="0">
                  <a:pos x="39" y="0"/>
                </a:cxn>
                <a:cxn ang="0">
                  <a:pos x="34" y="2"/>
                </a:cxn>
                <a:cxn ang="0">
                  <a:pos x="28" y="5"/>
                </a:cxn>
                <a:cxn ang="0">
                  <a:pos x="24" y="7"/>
                </a:cxn>
                <a:cxn ang="0">
                  <a:pos x="19" y="9"/>
                </a:cxn>
                <a:cxn ang="0">
                  <a:pos x="14" y="11"/>
                </a:cxn>
                <a:cxn ang="0">
                  <a:pos x="10" y="13"/>
                </a:cxn>
                <a:cxn ang="0">
                  <a:pos x="5" y="15"/>
                </a:cxn>
                <a:cxn ang="0">
                  <a:pos x="0" y="17"/>
                </a:cxn>
                <a:cxn ang="0">
                  <a:pos x="13" y="48"/>
                </a:cxn>
                <a:cxn ang="0">
                  <a:pos x="26" y="75"/>
                </a:cxn>
                <a:cxn ang="0">
                  <a:pos x="41" y="102"/>
                </a:cxn>
                <a:cxn ang="0">
                  <a:pos x="54" y="124"/>
                </a:cxn>
                <a:cxn ang="0">
                  <a:pos x="68" y="145"/>
                </a:cxn>
                <a:cxn ang="0">
                  <a:pos x="82" y="163"/>
                </a:cxn>
                <a:cxn ang="0">
                  <a:pos x="94" y="180"/>
                </a:cxn>
                <a:cxn ang="0">
                  <a:pos x="106" y="193"/>
                </a:cxn>
                <a:cxn ang="0">
                  <a:pos x="117" y="205"/>
                </a:cxn>
                <a:cxn ang="0">
                  <a:pos x="127" y="215"/>
                </a:cxn>
                <a:cxn ang="0">
                  <a:pos x="138" y="224"/>
                </a:cxn>
                <a:cxn ang="0">
                  <a:pos x="146" y="230"/>
                </a:cxn>
                <a:cxn ang="0">
                  <a:pos x="152" y="234"/>
                </a:cxn>
                <a:cxn ang="0">
                  <a:pos x="158" y="238"/>
                </a:cxn>
                <a:cxn ang="0">
                  <a:pos x="161" y="240"/>
                </a:cxn>
                <a:cxn ang="0">
                  <a:pos x="163" y="240"/>
                </a:cxn>
              </a:cxnLst>
              <a:rect l="0" t="0" r="r" b="b"/>
              <a:pathLst>
                <a:path w="163" h="240">
                  <a:moveTo>
                    <a:pt x="163" y="240"/>
                  </a:moveTo>
                  <a:lnTo>
                    <a:pt x="162" y="235"/>
                  </a:lnTo>
                  <a:lnTo>
                    <a:pt x="156" y="225"/>
                  </a:lnTo>
                  <a:lnTo>
                    <a:pt x="145" y="208"/>
                  </a:lnTo>
                  <a:lnTo>
                    <a:pt x="129" y="183"/>
                  </a:lnTo>
                  <a:lnTo>
                    <a:pt x="110" y="150"/>
                  </a:lnTo>
                  <a:lnTo>
                    <a:pt x="89" y="110"/>
                  </a:lnTo>
                  <a:lnTo>
                    <a:pt x="64" y="59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28" y="5"/>
                  </a:lnTo>
                  <a:lnTo>
                    <a:pt x="24" y="7"/>
                  </a:lnTo>
                  <a:lnTo>
                    <a:pt x="19" y="9"/>
                  </a:lnTo>
                  <a:lnTo>
                    <a:pt x="14" y="11"/>
                  </a:lnTo>
                  <a:lnTo>
                    <a:pt x="10" y="13"/>
                  </a:lnTo>
                  <a:lnTo>
                    <a:pt x="5" y="15"/>
                  </a:lnTo>
                  <a:lnTo>
                    <a:pt x="0" y="17"/>
                  </a:lnTo>
                  <a:lnTo>
                    <a:pt x="13" y="48"/>
                  </a:lnTo>
                  <a:lnTo>
                    <a:pt x="26" y="75"/>
                  </a:lnTo>
                  <a:lnTo>
                    <a:pt x="41" y="102"/>
                  </a:lnTo>
                  <a:lnTo>
                    <a:pt x="54" y="124"/>
                  </a:lnTo>
                  <a:lnTo>
                    <a:pt x="68" y="145"/>
                  </a:lnTo>
                  <a:lnTo>
                    <a:pt x="82" y="163"/>
                  </a:lnTo>
                  <a:lnTo>
                    <a:pt x="94" y="180"/>
                  </a:lnTo>
                  <a:lnTo>
                    <a:pt x="106" y="193"/>
                  </a:lnTo>
                  <a:lnTo>
                    <a:pt x="117" y="205"/>
                  </a:lnTo>
                  <a:lnTo>
                    <a:pt x="127" y="215"/>
                  </a:lnTo>
                  <a:lnTo>
                    <a:pt x="138" y="224"/>
                  </a:lnTo>
                  <a:lnTo>
                    <a:pt x="146" y="230"/>
                  </a:lnTo>
                  <a:lnTo>
                    <a:pt x="152" y="234"/>
                  </a:lnTo>
                  <a:lnTo>
                    <a:pt x="158" y="238"/>
                  </a:lnTo>
                  <a:lnTo>
                    <a:pt x="161" y="240"/>
                  </a:lnTo>
                  <a:lnTo>
                    <a:pt x="163" y="240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72" name="Freeform 480"/>
            <p:cNvSpPr>
              <a:spLocks/>
            </p:cNvSpPr>
            <p:nvPr/>
          </p:nvSpPr>
          <p:spPr bwMode="auto">
            <a:xfrm>
              <a:off x="3441" y="3449"/>
              <a:ext cx="2" cy="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44" y="76"/>
                </a:cxn>
                <a:cxn ang="0">
                  <a:pos x="48" y="92"/>
                </a:cxn>
                <a:cxn ang="0">
                  <a:pos x="46" y="99"/>
                </a:cxn>
                <a:cxn ang="0">
                  <a:pos x="39" y="96"/>
                </a:cxn>
                <a:cxn ang="0">
                  <a:pos x="31" y="83"/>
                </a:cxn>
                <a:cxn ang="0">
                  <a:pos x="0" y="7"/>
                </a:cxn>
                <a:cxn ang="0">
                  <a:pos x="13" y="0"/>
                </a:cxn>
              </a:cxnLst>
              <a:rect l="0" t="0" r="r" b="b"/>
              <a:pathLst>
                <a:path w="48" h="99">
                  <a:moveTo>
                    <a:pt x="13" y="0"/>
                  </a:moveTo>
                  <a:lnTo>
                    <a:pt x="44" y="76"/>
                  </a:lnTo>
                  <a:lnTo>
                    <a:pt x="48" y="92"/>
                  </a:lnTo>
                  <a:lnTo>
                    <a:pt x="46" y="99"/>
                  </a:lnTo>
                  <a:lnTo>
                    <a:pt x="39" y="96"/>
                  </a:lnTo>
                  <a:lnTo>
                    <a:pt x="31" y="83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B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481"/>
          <p:cNvGrpSpPr>
            <a:grpSpLocks/>
          </p:cNvGrpSpPr>
          <p:nvPr/>
        </p:nvGrpSpPr>
        <p:grpSpPr bwMode="auto">
          <a:xfrm>
            <a:off x="4622126" y="1141648"/>
            <a:ext cx="469900" cy="685800"/>
            <a:chOff x="3360" y="3024"/>
            <a:chExt cx="296" cy="432"/>
          </a:xfrm>
        </p:grpSpPr>
        <p:sp>
          <p:nvSpPr>
            <p:cNvPr id="827874" name="Freeform 482"/>
            <p:cNvSpPr>
              <a:spLocks/>
            </p:cNvSpPr>
            <p:nvPr/>
          </p:nvSpPr>
          <p:spPr bwMode="auto">
            <a:xfrm>
              <a:off x="3394" y="3298"/>
              <a:ext cx="9" cy="5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199" y="0"/>
                </a:cxn>
                <a:cxn ang="0">
                  <a:pos x="206" y="17"/>
                </a:cxn>
                <a:cxn ang="0">
                  <a:pos x="7" y="84"/>
                </a:cxn>
                <a:cxn ang="0">
                  <a:pos x="0" y="67"/>
                </a:cxn>
              </a:cxnLst>
              <a:rect l="0" t="0" r="r" b="b"/>
              <a:pathLst>
                <a:path w="206" h="84">
                  <a:moveTo>
                    <a:pt x="0" y="67"/>
                  </a:moveTo>
                  <a:lnTo>
                    <a:pt x="199" y="0"/>
                  </a:lnTo>
                  <a:lnTo>
                    <a:pt x="206" y="17"/>
                  </a:lnTo>
                  <a:lnTo>
                    <a:pt x="7" y="84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75" name="Freeform 483"/>
            <p:cNvSpPr>
              <a:spLocks/>
            </p:cNvSpPr>
            <p:nvPr/>
          </p:nvSpPr>
          <p:spPr bwMode="auto">
            <a:xfrm>
              <a:off x="3453" y="3450"/>
              <a:ext cx="3" cy="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0" y="77"/>
                </a:cxn>
                <a:cxn ang="0">
                  <a:pos x="82" y="87"/>
                </a:cxn>
                <a:cxn ang="0">
                  <a:pos x="80" y="95"/>
                </a:cxn>
                <a:cxn ang="0">
                  <a:pos x="74" y="102"/>
                </a:cxn>
                <a:cxn ang="0">
                  <a:pos x="66" y="106"/>
                </a:cxn>
                <a:cxn ang="0">
                  <a:pos x="57" y="108"/>
                </a:cxn>
                <a:cxn ang="0">
                  <a:pos x="49" y="106"/>
                </a:cxn>
                <a:cxn ang="0">
                  <a:pos x="41" y="102"/>
                </a:cxn>
                <a:cxn ang="0">
                  <a:pos x="35" y="93"/>
                </a:cxn>
                <a:cxn ang="0">
                  <a:pos x="0" y="16"/>
                </a:cxn>
                <a:cxn ang="0">
                  <a:pos x="45" y="0"/>
                </a:cxn>
              </a:cxnLst>
              <a:rect l="0" t="0" r="r" b="b"/>
              <a:pathLst>
                <a:path w="82" h="108">
                  <a:moveTo>
                    <a:pt x="45" y="0"/>
                  </a:moveTo>
                  <a:lnTo>
                    <a:pt x="80" y="77"/>
                  </a:lnTo>
                  <a:lnTo>
                    <a:pt x="82" y="87"/>
                  </a:lnTo>
                  <a:lnTo>
                    <a:pt x="80" y="95"/>
                  </a:lnTo>
                  <a:lnTo>
                    <a:pt x="74" y="102"/>
                  </a:lnTo>
                  <a:lnTo>
                    <a:pt x="66" y="106"/>
                  </a:lnTo>
                  <a:lnTo>
                    <a:pt x="57" y="108"/>
                  </a:lnTo>
                  <a:lnTo>
                    <a:pt x="49" y="106"/>
                  </a:lnTo>
                  <a:lnTo>
                    <a:pt x="41" y="102"/>
                  </a:lnTo>
                  <a:lnTo>
                    <a:pt x="35" y="93"/>
                  </a:lnTo>
                  <a:lnTo>
                    <a:pt x="0" y="1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76" name="Freeform 484"/>
            <p:cNvSpPr>
              <a:spLocks/>
            </p:cNvSpPr>
            <p:nvPr/>
          </p:nvSpPr>
          <p:spPr bwMode="auto">
            <a:xfrm>
              <a:off x="3443" y="3433"/>
              <a:ext cx="13" cy="18"/>
            </a:xfrm>
            <a:custGeom>
              <a:avLst/>
              <a:gdLst/>
              <a:ahLst/>
              <a:cxnLst>
                <a:cxn ang="0">
                  <a:pos x="247" y="317"/>
                </a:cxn>
                <a:cxn ang="0">
                  <a:pos x="261" y="307"/>
                </a:cxn>
                <a:cxn ang="0">
                  <a:pos x="275" y="287"/>
                </a:cxn>
                <a:cxn ang="0">
                  <a:pos x="285" y="256"/>
                </a:cxn>
                <a:cxn ang="0">
                  <a:pos x="292" y="218"/>
                </a:cxn>
                <a:cxn ang="0">
                  <a:pos x="293" y="173"/>
                </a:cxn>
                <a:cxn ang="0">
                  <a:pos x="288" y="120"/>
                </a:cxn>
                <a:cxn ang="0">
                  <a:pos x="274" y="62"/>
                </a:cxn>
                <a:cxn ang="0">
                  <a:pos x="251" y="0"/>
                </a:cxn>
                <a:cxn ang="0">
                  <a:pos x="235" y="5"/>
                </a:cxn>
                <a:cxn ang="0">
                  <a:pos x="219" y="10"/>
                </a:cxn>
                <a:cxn ang="0">
                  <a:pos x="204" y="17"/>
                </a:cxn>
                <a:cxn ang="0">
                  <a:pos x="188" y="22"/>
                </a:cxn>
                <a:cxn ang="0">
                  <a:pos x="172" y="28"/>
                </a:cxn>
                <a:cxn ang="0">
                  <a:pos x="157" y="34"/>
                </a:cxn>
                <a:cxn ang="0">
                  <a:pos x="140" y="40"/>
                </a:cxn>
                <a:cxn ang="0">
                  <a:pos x="125" y="45"/>
                </a:cxn>
                <a:cxn ang="0">
                  <a:pos x="110" y="52"/>
                </a:cxn>
                <a:cxn ang="0">
                  <a:pos x="94" y="58"/>
                </a:cxn>
                <a:cxn ang="0">
                  <a:pos x="78" y="63"/>
                </a:cxn>
                <a:cxn ang="0">
                  <a:pos x="63" y="69"/>
                </a:cxn>
                <a:cxn ang="0">
                  <a:pos x="47" y="75"/>
                </a:cxn>
                <a:cxn ang="0">
                  <a:pos x="31" y="81"/>
                </a:cxn>
                <a:cxn ang="0">
                  <a:pos x="15" y="86"/>
                </a:cxn>
                <a:cxn ang="0">
                  <a:pos x="0" y="92"/>
                </a:cxn>
                <a:cxn ang="0">
                  <a:pos x="15" y="122"/>
                </a:cxn>
                <a:cxn ang="0">
                  <a:pos x="30" y="152"/>
                </a:cxn>
                <a:cxn ang="0">
                  <a:pos x="48" y="177"/>
                </a:cxn>
                <a:cxn ang="0">
                  <a:pos x="65" y="201"/>
                </a:cxn>
                <a:cxn ang="0">
                  <a:pos x="82" y="222"/>
                </a:cxn>
                <a:cxn ang="0">
                  <a:pos x="101" y="242"/>
                </a:cxn>
                <a:cxn ang="0">
                  <a:pos x="119" y="259"/>
                </a:cxn>
                <a:cxn ang="0">
                  <a:pos x="136" y="274"/>
                </a:cxn>
                <a:cxn ang="0">
                  <a:pos x="154" y="287"/>
                </a:cxn>
                <a:cxn ang="0">
                  <a:pos x="171" y="297"/>
                </a:cxn>
                <a:cxn ang="0">
                  <a:pos x="186" y="306"/>
                </a:cxn>
                <a:cxn ang="0">
                  <a:pos x="202" y="312"/>
                </a:cxn>
                <a:cxn ang="0">
                  <a:pos x="215" y="316"/>
                </a:cxn>
                <a:cxn ang="0">
                  <a:pos x="227" y="318"/>
                </a:cxn>
                <a:cxn ang="0">
                  <a:pos x="238" y="319"/>
                </a:cxn>
                <a:cxn ang="0">
                  <a:pos x="247" y="317"/>
                </a:cxn>
              </a:cxnLst>
              <a:rect l="0" t="0" r="r" b="b"/>
              <a:pathLst>
                <a:path w="293" h="319">
                  <a:moveTo>
                    <a:pt x="247" y="317"/>
                  </a:moveTo>
                  <a:lnTo>
                    <a:pt x="261" y="307"/>
                  </a:lnTo>
                  <a:lnTo>
                    <a:pt x="275" y="287"/>
                  </a:lnTo>
                  <a:lnTo>
                    <a:pt x="285" y="256"/>
                  </a:lnTo>
                  <a:lnTo>
                    <a:pt x="292" y="218"/>
                  </a:lnTo>
                  <a:lnTo>
                    <a:pt x="293" y="173"/>
                  </a:lnTo>
                  <a:lnTo>
                    <a:pt x="288" y="120"/>
                  </a:lnTo>
                  <a:lnTo>
                    <a:pt x="274" y="62"/>
                  </a:lnTo>
                  <a:lnTo>
                    <a:pt x="251" y="0"/>
                  </a:lnTo>
                  <a:lnTo>
                    <a:pt x="235" y="5"/>
                  </a:lnTo>
                  <a:lnTo>
                    <a:pt x="219" y="10"/>
                  </a:lnTo>
                  <a:lnTo>
                    <a:pt x="204" y="17"/>
                  </a:lnTo>
                  <a:lnTo>
                    <a:pt x="188" y="22"/>
                  </a:lnTo>
                  <a:lnTo>
                    <a:pt x="172" y="28"/>
                  </a:lnTo>
                  <a:lnTo>
                    <a:pt x="157" y="34"/>
                  </a:lnTo>
                  <a:lnTo>
                    <a:pt x="140" y="40"/>
                  </a:lnTo>
                  <a:lnTo>
                    <a:pt x="125" y="45"/>
                  </a:lnTo>
                  <a:lnTo>
                    <a:pt x="110" y="52"/>
                  </a:lnTo>
                  <a:lnTo>
                    <a:pt x="94" y="58"/>
                  </a:lnTo>
                  <a:lnTo>
                    <a:pt x="78" y="63"/>
                  </a:lnTo>
                  <a:lnTo>
                    <a:pt x="63" y="69"/>
                  </a:lnTo>
                  <a:lnTo>
                    <a:pt x="47" y="75"/>
                  </a:lnTo>
                  <a:lnTo>
                    <a:pt x="31" y="81"/>
                  </a:lnTo>
                  <a:lnTo>
                    <a:pt x="15" y="86"/>
                  </a:lnTo>
                  <a:lnTo>
                    <a:pt x="0" y="92"/>
                  </a:lnTo>
                  <a:lnTo>
                    <a:pt x="15" y="122"/>
                  </a:lnTo>
                  <a:lnTo>
                    <a:pt x="30" y="152"/>
                  </a:lnTo>
                  <a:lnTo>
                    <a:pt x="48" y="177"/>
                  </a:lnTo>
                  <a:lnTo>
                    <a:pt x="65" y="201"/>
                  </a:lnTo>
                  <a:lnTo>
                    <a:pt x="82" y="222"/>
                  </a:lnTo>
                  <a:lnTo>
                    <a:pt x="101" y="242"/>
                  </a:lnTo>
                  <a:lnTo>
                    <a:pt x="119" y="259"/>
                  </a:lnTo>
                  <a:lnTo>
                    <a:pt x="136" y="274"/>
                  </a:lnTo>
                  <a:lnTo>
                    <a:pt x="154" y="287"/>
                  </a:lnTo>
                  <a:lnTo>
                    <a:pt x="171" y="297"/>
                  </a:lnTo>
                  <a:lnTo>
                    <a:pt x="186" y="306"/>
                  </a:lnTo>
                  <a:lnTo>
                    <a:pt x="202" y="312"/>
                  </a:lnTo>
                  <a:lnTo>
                    <a:pt x="215" y="316"/>
                  </a:lnTo>
                  <a:lnTo>
                    <a:pt x="227" y="318"/>
                  </a:lnTo>
                  <a:lnTo>
                    <a:pt x="238" y="319"/>
                  </a:lnTo>
                  <a:lnTo>
                    <a:pt x="247" y="31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77" name="Freeform 485"/>
            <p:cNvSpPr>
              <a:spLocks/>
            </p:cNvSpPr>
            <p:nvPr/>
          </p:nvSpPr>
          <p:spPr bwMode="auto">
            <a:xfrm>
              <a:off x="3394" y="3299"/>
              <a:ext cx="60" cy="139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0" y="66"/>
                </a:cxn>
                <a:cxn ang="0">
                  <a:pos x="1064" y="2506"/>
                </a:cxn>
                <a:cxn ang="0">
                  <a:pos x="1314" y="2421"/>
                </a:cxn>
                <a:cxn ang="0">
                  <a:pos x="198" y="0"/>
                </a:cxn>
              </a:cxnLst>
              <a:rect l="0" t="0" r="r" b="b"/>
              <a:pathLst>
                <a:path w="1314" h="2506">
                  <a:moveTo>
                    <a:pt x="198" y="0"/>
                  </a:moveTo>
                  <a:lnTo>
                    <a:pt x="0" y="66"/>
                  </a:lnTo>
                  <a:lnTo>
                    <a:pt x="1064" y="2506"/>
                  </a:lnTo>
                  <a:lnTo>
                    <a:pt x="1314" y="2421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78" name="Freeform 486"/>
            <p:cNvSpPr>
              <a:spLocks/>
            </p:cNvSpPr>
            <p:nvPr/>
          </p:nvSpPr>
          <p:spPr bwMode="auto">
            <a:xfrm>
              <a:off x="3392" y="3292"/>
              <a:ext cx="11" cy="10"/>
            </a:xfrm>
            <a:custGeom>
              <a:avLst/>
              <a:gdLst/>
              <a:ahLst/>
              <a:cxnLst>
                <a:cxn ang="0">
                  <a:pos x="235" y="111"/>
                </a:cxn>
                <a:cxn ang="0">
                  <a:pos x="36" y="179"/>
                </a:cxn>
                <a:cxn ang="0">
                  <a:pos x="0" y="97"/>
                </a:cxn>
                <a:cxn ang="0">
                  <a:pos x="70" y="0"/>
                </a:cxn>
                <a:cxn ang="0">
                  <a:pos x="199" y="30"/>
                </a:cxn>
                <a:cxn ang="0">
                  <a:pos x="235" y="111"/>
                </a:cxn>
              </a:cxnLst>
              <a:rect l="0" t="0" r="r" b="b"/>
              <a:pathLst>
                <a:path w="235" h="179">
                  <a:moveTo>
                    <a:pt x="235" y="111"/>
                  </a:moveTo>
                  <a:lnTo>
                    <a:pt x="36" y="179"/>
                  </a:lnTo>
                  <a:lnTo>
                    <a:pt x="0" y="97"/>
                  </a:lnTo>
                  <a:lnTo>
                    <a:pt x="70" y="0"/>
                  </a:lnTo>
                  <a:lnTo>
                    <a:pt x="199" y="30"/>
                  </a:lnTo>
                  <a:lnTo>
                    <a:pt x="235" y="111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79" name="Freeform 487"/>
            <p:cNvSpPr>
              <a:spLocks/>
            </p:cNvSpPr>
            <p:nvPr/>
          </p:nvSpPr>
          <p:spPr bwMode="auto">
            <a:xfrm>
              <a:off x="3403" y="3103"/>
              <a:ext cx="208" cy="202"/>
            </a:xfrm>
            <a:custGeom>
              <a:avLst/>
              <a:gdLst/>
              <a:ahLst/>
              <a:cxnLst>
                <a:cxn ang="0">
                  <a:pos x="0" y="1626"/>
                </a:cxn>
                <a:cxn ang="0">
                  <a:pos x="3650" y="0"/>
                </a:cxn>
                <a:cxn ang="0">
                  <a:pos x="4569" y="1998"/>
                </a:cxn>
                <a:cxn ang="0">
                  <a:pos x="873" y="3641"/>
                </a:cxn>
                <a:cxn ang="0">
                  <a:pos x="0" y="1626"/>
                </a:cxn>
              </a:cxnLst>
              <a:rect l="0" t="0" r="r" b="b"/>
              <a:pathLst>
                <a:path w="4569" h="3641">
                  <a:moveTo>
                    <a:pt x="0" y="1626"/>
                  </a:moveTo>
                  <a:lnTo>
                    <a:pt x="3650" y="0"/>
                  </a:lnTo>
                  <a:lnTo>
                    <a:pt x="4569" y="1998"/>
                  </a:lnTo>
                  <a:lnTo>
                    <a:pt x="873" y="3641"/>
                  </a:lnTo>
                  <a:lnTo>
                    <a:pt x="0" y="1626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80" name="Freeform 488"/>
            <p:cNvSpPr>
              <a:spLocks/>
            </p:cNvSpPr>
            <p:nvPr/>
          </p:nvSpPr>
          <p:spPr bwMode="auto">
            <a:xfrm>
              <a:off x="3385" y="3045"/>
              <a:ext cx="271" cy="393"/>
            </a:xfrm>
            <a:custGeom>
              <a:avLst/>
              <a:gdLst/>
              <a:ahLst/>
              <a:cxnLst>
                <a:cxn ang="0">
                  <a:pos x="2496" y="7056"/>
                </a:cxn>
                <a:cxn ang="0">
                  <a:pos x="5894" y="5433"/>
                </a:cxn>
                <a:cxn ang="0">
                  <a:pos x="5912" y="5421"/>
                </a:cxn>
                <a:cxn ang="0">
                  <a:pos x="5927" y="5407"/>
                </a:cxn>
                <a:cxn ang="0">
                  <a:pos x="5941" y="5389"/>
                </a:cxn>
                <a:cxn ang="0">
                  <a:pos x="5950" y="5369"/>
                </a:cxn>
                <a:cxn ang="0">
                  <a:pos x="5955" y="5348"/>
                </a:cxn>
                <a:cxn ang="0">
                  <a:pos x="5957" y="5325"/>
                </a:cxn>
                <a:cxn ang="0">
                  <a:pos x="5955" y="5303"/>
                </a:cxn>
                <a:cxn ang="0">
                  <a:pos x="5948" y="5282"/>
                </a:cxn>
                <a:cxn ang="0">
                  <a:pos x="3503" y="65"/>
                </a:cxn>
                <a:cxn ang="0">
                  <a:pos x="3492" y="47"/>
                </a:cxn>
                <a:cxn ang="0">
                  <a:pos x="3477" y="31"/>
                </a:cxn>
                <a:cxn ang="0">
                  <a:pos x="3460" y="18"/>
                </a:cxn>
                <a:cxn ang="0">
                  <a:pos x="3441" y="9"/>
                </a:cxn>
                <a:cxn ang="0">
                  <a:pos x="3420" y="3"/>
                </a:cxn>
                <a:cxn ang="0">
                  <a:pos x="3399" y="0"/>
                </a:cxn>
                <a:cxn ang="0">
                  <a:pos x="3377" y="3"/>
                </a:cxn>
                <a:cxn ang="0">
                  <a:pos x="3357" y="9"/>
                </a:cxn>
                <a:cxn ang="0">
                  <a:pos x="63" y="1487"/>
                </a:cxn>
                <a:cxn ang="0">
                  <a:pos x="45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3" y="1616"/>
                </a:cxn>
                <a:cxn ang="0">
                  <a:pos x="9" y="1637"/>
                </a:cxn>
                <a:cxn ang="0">
                  <a:pos x="2350" y="7000"/>
                </a:cxn>
                <a:cxn ang="0">
                  <a:pos x="2361" y="7018"/>
                </a:cxn>
                <a:cxn ang="0">
                  <a:pos x="2376" y="7034"/>
                </a:cxn>
                <a:cxn ang="0">
                  <a:pos x="2393" y="7048"/>
                </a:cxn>
                <a:cxn ang="0">
                  <a:pos x="2412" y="7057"/>
                </a:cxn>
                <a:cxn ang="0">
                  <a:pos x="2433" y="7064"/>
                </a:cxn>
                <a:cxn ang="0">
                  <a:pos x="2454" y="7066"/>
                </a:cxn>
                <a:cxn ang="0">
                  <a:pos x="2476" y="7064"/>
                </a:cxn>
                <a:cxn ang="0">
                  <a:pos x="2496" y="7056"/>
                </a:cxn>
              </a:cxnLst>
              <a:rect l="0" t="0" r="r" b="b"/>
              <a:pathLst>
                <a:path w="5957" h="7066">
                  <a:moveTo>
                    <a:pt x="2496" y="7056"/>
                  </a:moveTo>
                  <a:lnTo>
                    <a:pt x="5894" y="5433"/>
                  </a:lnTo>
                  <a:lnTo>
                    <a:pt x="5912" y="5421"/>
                  </a:lnTo>
                  <a:lnTo>
                    <a:pt x="5927" y="5407"/>
                  </a:lnTo>
                  <a:lnTo>
                    <a:pt x="5941" y="5389"/>
                  </a:lnTo>
                  <a:lnTo>
                    <a:pt x="5950" y="5369"/>
                  </a:lnTo>
                  <a:lnTo>
                    <a:pt x="5955" y="5348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5"/>
                  </a:lnTo>
                  <a:lnTo>
                    <a:pt x="3492" y="47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9"/>
                  </a:lnTo>
                  <a:lnTo>
                    <a:pt x="3420" y="3"/>
                  </a:lnTo>
                  <a:lnTo>
                    <a:pt x="3399" y="0"/>
                  </a:lnTo>
                  <a:lnTo>
                    <a:pt x="3377" y="3"/>
                  </a:lnTo>
                  <a:lnTo>
                    <a:pt x="3357" y="9"/>
                  </a:lnTo>
                  <a:lnTo>
                    <a:pt x="63" y="1487"/>
                  </a:lnTo>
                  <a:lnTo>
                    <a:pt x="45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6"/>
                  </a:lnTo>
                  <a:lnTo>
                    <a:pt x="9" y="1637"/>
                  </a:lnTo>
                  <a:lnTo>
                    <a:pt x="2350" y="7000"/>
                  </a:lnTo>
                  <a:lnTo>
                    <a:pt x="2361" y="7018"/>
                  </a:lnTo>
                  <a:lnTo>
                    <a:pt x="2376" y="7034"/>
                  </a:lnTo>
                  <a:lnTo>
                    <a:pt x="2393" y="7048"/>
                  </a:lnTo>
                  <a:lnTo>
                    <a:pt x="2412" y="7057"/>
                  </a:lnTo>
                  <a:lnTo>
                    <a:pt x="2433" y="7064"/>
                  </a:lnTo>
                  <a:lnTo>
                    <a:pt x="2454" y="7066"/>
                  </a:lnTo>
                  <a:lnTo>
                    <a:pt x="2476" y="7064"/>
                  </a:lnTo>
                  <a:lnTo>
                    <a:pt x="2496" y="7056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81" name="Freeform 489"/>
            <p:cNvSpPr>
              <a:spLocks/>
            </p:cNvSpPr>
            <p:nvPr/>
          </p:nvSpPr>
          <p:spPr bwMode="auto">
            <a:xfrm>
              <a:off x="3569" y="3096"/>
              <a:ext cx="51" cy="121"/>
            </a:xfrm>
            <a:custGeom>
              <a:avLst/>
              <a:gdLst/>
              <a:ahLst/>
              <a:cxnLst>
                <a:cxn ang="0">
                  <a:pos x="917" y="2127"/>
                </a:cxn>
                <a:cxn ang="0">
                  <a:pos x="0" y="131"/>
                </a:cxn>
                <a:cxn ang="0">
                  <a:pos x="33" y="0"/>
                </a:cxn>
                <a:cxn ang="0">
                  <a:pos x="70" y="14"/>
                </a:cxn>
                <a:cxn ang="0">
                  <a:pos x="106" y="29"/>
                </a:cxn>
                <a:cxn ang="0">
                  <a:pos x="143" y="44"/>
                </a:cxn>
                <a:cxn ang="0">
                  <a:pos x="180" y="61"/>
                </a:cxn>
                <a:cxn ang="0">
                  <a:pos x="217" y="78"/>
                </a:cxn>
                <a:cxn ang="0">
                  <a:pos x="252" y="96"/>
                </a:cxn>
                <a:cxn ang="0">
                  <a:pos x="288" y="116"/>
                </a:cxn>
                <a:cxn ang="0">
                  <a:pos x="324" y="136"/>
                </a:cxn>
                <a:cxn ang="0">
                  <a:pos x="358" y="159"/>
                </a:cxn>
                <a:cxn ang="0">
                  <a:pos x="393" y="181"/>
                </a:cxn>
                <a:cxn ang="0">
                  <a:pos x="428" y="204"/>
                </a:cxn>
                <a:cxn ang="0">
                  <a:pos x="461" y="228"/>
                </a:cxn>
                <a:cxn ang="0">
                  <a:pos x="495" y="252"/>
                </a:cxn>
                <a:cxn ang="0">
                  <a:pos x="528" y="279"/>
                </a:cxn>
                <a:cxn ang="0">
                  <a:pos x="560" y="305"/>
                </a:cxn>
                <a:cxn ang="0">
                  <a:pos x="592" y="333"/>
                </a:cxn>
                <a:cxn ang="0">
                  <a:pos x="624" y="361"/>
                </a:cxn>
                <a:cxn ang="0">
                  <a:pos x="654" y="389"/>
                </a:cxn>
                <a:cxn ang="0">
                  <a:pos x="684" y="419"/>
                </a:cxn>
                <a:cxn ang="0">
                  <a:pos x="713" y="450"/>
                </a:cxn>
                <a:cxn ang="0">
                  <a:pos x="742" y="481"/>
                </a:cxn>
                <a:cxn ang="0">
                  <a:pos x="769" y="513"/>
                </a:cxn>
                <a:cxn ang="0">
                  <a:pos x="796" y="545"/>
                </a:cxn>
                <a:cxn ang="0">
                  <a:pos x="822" y="578"/>
                </a:cxn>
                <a:cxn ang="0">
                  <a:pos x="847" y="612"/>
                </a:cxn>
                <a:cxn ang="0">
                  <a:pos x="871" y="647"/>
                </a:cxn>
                <a:cxn ang="0">
                  <a:pos x="895" y="681"/>
                </a:cxn>
                <a:cxn ang="0">
                  <a:pos x="917" y="717"/>
                </a:cxn>
                <a:cxn ang="0">
                  <a:pos x="939" y="754"/>
                </a:cxn>
                <a:cxn ang="0">
                  <a:pos x="959" y="791"/>
                </a:cxn>
                <a:cxn ang="0">
                  <a:pos x="979" y="828"/>
                </a:cxn>
                <a:cxn ang="0">
                  <a:pos x="997" y="866"/>
                </a:cxn>
                <a:cxn ang="0">
                  <a:pos x="1026" y="938"/>
                </a:cxn>
                <a:cxn ang="0">
                  <a:pos x="1053" y="1015"/>
                </a:cxn>
                <a:cxn ang="0">
                  <a:pos x="1075" y="1096"/>
                </a:cxn>
                <a:cxn ang="0">
                  <a:pos x="1095" y="1180"/>
                </a:cxn>
                <a:cxn ang="0">
                  <a:pos x="1110" y="1267"/>
                </a:cxn>
                <a:cxn ang="0">
                  <a:pos x="1121" y="1356"/>
                </a:cxn>
                <a:cxn ang="0">
                  <a:pos x="1130" y="1446"/>
                </a:cxn>
                <a:cxn ang="0">
                  <a:pos x="1134" y="1536"/>
                </a:cxn>
                <a:cxn ang="0">
                  <a:pos x="1134" y="1626"/>
                </a:cxn>
                <a:cxn ang="0">
                  <a:pos x="1131" y="1716"/>
                </a:cxn>
                <a:cxn ang="0">
                  <a:pos x="1122" y="1802"/>
                </a:cxn>
                <a:cxn ang="0">
                  <a:pos x="1111" y="1886"/>
                </a:cxn>
                <a:cxn ang="0">
                  <a:pos x="1096" y="1967"/>
                </a:cxn>
                <a:cxn ang="0">
                  <a:pos x="1076" y="2044"/>
                </a:cxn>
                <a:cxn ang="0">
                  <a:pos x="1053" y="2115"/>
                </a:cxn>
                <a:cxn ang="0">
                  <a:pos x="1025" y="2180"/>
                </a:cxn>
                <a:cxn ang="0">
                  <a:pos x="917" y="2127"/>
                </a:cxn>
              </a:cxnLst>
              <a:rect l="0" t="0" r="r" b="b"/>
              <a:pathLst>
                <a:path w="1134" h="2180">
                  <a:moveTo>
                    <a:pt x="917" y="2127"/>
                  </a:moveTo>
                  <a:lnTo>
                    <a:pt x="0" y="131"/>
                  </a:lnTo>
                  <a:lnTo>
                    <a:pt x="33" y="0"/>
                  </a:lnTo>
                  <a:lnTo>
                    <a:pt x="70" y="14"/>
                  </a:lnTo>
                  <a:lnTo>
                    <a:pt x="106" y="29"/>
                  </a:lnTo>
                  <a:lnTo>
                    <a:pt x="143" y="44"/>
                  </a:lnTo>
                  <a:lnTo>
                    <a:pt x="180" y="61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8" y="159"/>
                  </a:lnTo>
                  <a:lnTo>
                    <a:pt x="393" y="181"/>
                  </a:lnTo>
                  <a:lnTo>
                    <a:pt x="428" y="204"/>
                  </a:lnTo>
                  <a:lnTo>
                    <a:pt x="461" y="228"/>
                  </a:lnTo>
                  <a:lnTo>
                    <a:pt x="495" y="252"/>
                  </a:lnTo>
                  <a:lnTo>
                    <a:pt x="528" y="279"/>
                  </a:lnTo>
                  <a:lnTo>
                    <a:pt x="560" y="305"/>
                  </a:lnTo>
                  <a:lnTo>
                    <a:pt x="592" y="333"/>
                  </a:lnTo>
                  <a:lnTo>
                    <a:pt x="624" y="361"/>
                  </a:lnTo>
                  <a:lnTo>
                    <a:pt x="654" y="389"/>
                  </a:lnTo>
                  <a:lnTo>
                    <a:pt x="684" y="419"/>
                  </a:lnTo>
                  <a:lnTo>
                    <a:pt x="713" y="450"/>
                  </a:lnTo>
                  <a:lnTo>
                    <a:pt x="742" y="481"/>
                  </a:lnTo>
                  <a:lnTo>
                    <a:pt x="769" y="513"/>
                  </a:lnTo>
                  <a:lnTo>
                    <a:pt x="796" y="545"/>
                  </a:lnTo>
                  <a:lnTo>
                    <a:pt x="822" y="578"/>
                  </a:lnTo>
                  <a:lnTo>
                    <a:pt x="847" y="612"/>
                  </a:lnTo>
                  <a:lnTo>
                    <a:pt x="871" y="647"/>
                  </a:lnTo>
                  <a:lnTo>
                    <a:pt x="895" y="681"/>
                  </a:lnTo>
                  <a:lnTo>
                    <a:pt x="917" y="717"/>
                  </a:lnTo>
                  <a:lnTo>
                    <a:pt x="939" y="754"/>
                  </a:lnTo>
                  <a:lnTo>
                    <a:pt x="959" y="791"/>
                  </a:lnTo>
                  <a:lnTo>
                    <a:pt x="979" y="828"/>
                  </a:lnTo>
                  <a:lnTo>
                    <a:pt x="997" y="866"/>
                  </a:lnTo>
                  <a:lnTo>
                    <a:pt x="1026" y="938"/>
                  </a:lnTo>
                  <a:lnTo>
                    <a:pt x="1053" y="1015"/>
                  </a:lnTo>
                  <a:lnTo>
                    <a:pt x="1075" y="1096"/>
                  </a:lnTo>
                  <a:lnTo>
                    <a:pt x="1095" y="1180"/>
                  </a:lnTo>
                  <a:lnTo>
                    <a:pt x="1110" y="1267"/>
                  </a:lnTo>
                  <a:lnTo>
                    <a:pt x="1121" y="1356"/>
                  </a:lnTo>
                  <a:lnTo>
                    <a:pt x="1130" y="1446"/>
                  </a:lnTo>
                  <a:lnTo>
                    <a:pt x="1134" y="1536"/>
                  </a:lnTo>
                  <a:lnTo>
                    <a:pt x="1134" y="1626"/>
                  </a:lnTo>
                  <a:lnTo>
                    <a:pt x="1131" y="1716"/>
                  </a:lnTo>
                  <a:lnTo>
                    <a:pt x="1122" y="1802"/>
                  </a:lnTo>
                  <a:lnTo>
                    <a:pt x="1111" y="1886"/>
                  </a:lnTo>
                  <a:lnTo>
                    <a:pt x="1096" y="1967"/>
                  </a:lnTo>
                  <a:lnTo>
                    <a:pt x="1076" y="2044"/>
                  </a:lnTo>
                  <a:lnTo>
                    <a:pt x="1053" y="2115"/>
                  </a:lnTo>
                  <a:lnTo>
                    <a:pt x="1025" y="2180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82" name="Freeform 490"/>
            <p:cNvSpPr>
              <a:spLocks/>
            </p:cNvSpPr>
            <p:nvPr/>
          </p:nvSpPr>
          <p:spPr bwMode="auto">
            <a:xfrm>
              <a:off x="3378" y="3082"/>
              <a:ext cx="207" cy="202"/>
            </a:xfrm>
            <a:custGeom>
              <a:avLst/>
              <a:gdLst/>
              <a:ahLst/>
              <a:cxnLst>
                <a:cxn ang="0">
                  <a:pos x="0" y="1625"/>
                </a:cxn>
                <a:cxn ang="0">
                  <a:pos x="3650" y="0"/>
                </a:cxn>
                <a:cxn ang="0">
                  <a:pos x="4569" y="1997"/>
                </a:cxn>
                <a:cxn ang="0">
                  <a:pos x="873" y="3641"/>
                </a:cxn>
                <a:cxn ang="0">
                  <a:pos x="0" y="1625"/>
                </a:cxn>
              </a:cxnLst>
              <a:rect l="0" t="0" r="r" b="b"/>
              <a:pathLst>
                <a:path w="4569" h="3641">
                  <a:moveTo>
                    <a:pt x="0" y="1625"/>
                  </a:moveTo>
                  <a:lnTo>
                    <a:pt x="3650" y="0"/>
                  </a:lnTo>
                  <a:lnTo>
                    <a:pt x="4569" y="1997"/>
                  </a:lnTo>
                  <a:lnTo>
                    <a:pt x="873" y="3641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83" name="Freeform 491"/>
            <p:cNvSpPr>
              <a:spLocks/>
            </p:cNvSpPr>
            <p:nvPr/>
          </p:nvSpPr>
          <p:spPr bwMode="auto">
            <a:xfrm>
              <a:off x="3360" y="3024"/>
              <a:ext cx="271" cy="393"/>
            </a:xfrm>
            <a:custGeom>
              <a:avLst/>
              <a:gdLst/>
              <a:ahLst/>
              <a:cxnLst>
                <a:cxn ang="0">
                  <a:pos x="2497" y="7056"/>
                </a:cxn>
                <a:cxn ang="0">
                  <a:pos x="5894" y="5432"/>
                </a:cxn>
                <a:cxn ang="0">
                  <a:pos x="5912" y="5421"/>
                </a:cxn>
                <a:cxn ang="0">
                  <a:pos x="5928" y="5406"/>
                </a:cxn>
                <a:cxn ang="0">
                  <a:pos x="5941" y="5388"/>
                </a:cxn>
                <a:cxn ang="0">
                  <a:pos x="5950" y="5368"/>
                </a:cxn>
                <a:cxn ang="0">
                  <a:pos x="5955" y="5347"/>
                </a:cxn>
                <a:cxn ang="0">
                  <a:pos x="5957" y="5325"/>
                </a:cxn>
                <a:cxn ang="0">
                  <a:pos x="5955" y="5303"/>
                </a:cxn>
                <a:cxn ang="0">
                  <a:pos x="5948" y="5282"/>
                </a:cxn>
                <a:cxn ang="0">
                  <a:pos x="3503" y="64"/>
                </a:cxn>
                <a:cxn ang="0">
                  <a:pos x="3492" y="46"/>
                </a:cxn>
                <a:cxn ang="0">
                  <a:pos x="3477" y="31"/>
                </a:cxn>
                <a:cxn ang="0">
                  <a:pos x="3460" y="18"/>
                </a:cxn>
                <a:cxn ang="0">
                  <a:pos x="3441" y="8"/>
                </a:cxn>
                <a:cxn ang="0">
                  <a:pos x="3420" y="2"/>
                </a:cxn>
                <a:cxn ang="0">
                  <a:pos x="3399" y="0"/>
                </a:cxn>
                <a:cxn ang="0">
                  <a:pos x="3377" y="2"/>
                </a:cxn>
                <a:cxn ang="0">
                  <a:pos x="3357" y="8"/>
                </a:cxn>
                <a:cxn ang="0">
                  <a:pos x="63" y="1486"/>
                </a:cxn>
                <a:cxn ang="0">
                  <a:pos x="45" y="1497"/>
                </a:cxn>
                <a:cxn ang="0">
                  <a:pos x="30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3" y="1615"/>
                </a:cxn>
                <a:cxn ang="0">
                  <a:pos x="9" y="1636"/>
                </a:cxn>
                <a:cxn ang="0">
                  <a:pos x="2351" y="6999"/>
                </a:cxn>
                <a:cxn ang="0">
                  <a:pos x="2362" y="7018"/>
                </a:cxn>
                <a:cxn ang="0">
                  <a:pos x="2377" y="7034"/>
                </a:cxn>
                <a:cxn ang="0">
                  <a:pos x="2394" y="7048"/>
                </a:cxn>
                <a:cxn ang="0">
                  <a:pos x="2413" y="7057"/>
                </a:cxn>
                <a:cxn ang="0">
                  <a:pos x="2434" y="7063"/>
                </a:cxn>
                <a:cxn ang="0">
                  <a:pos x="2455" y="7065"/>
                </a:cxn>
                <a:cxn ang="0">
                  <a:pos x="2477" y="7063"/>
                </a:cxn>
                <a:cxn ang="0">
                  <a:pos x="2497" y="7056"/>
                </a:cxn>
              </a:cxnLst>
              <a:rect l="0" t="0" r="r" b="b"/>
              <a:pathLst>
                <a:path w="5957" h="7065">
                  <a:moveTo>
                    <a:pt x="2497" y="7056"/>
                  </a:moveTo>
                  <a:lnTo>
                    <a:pt x="5894" y="5432"/>
                  </a:lnTo>
                  <a:lnTo>
                    <a:pt x="5912" y="5421"/>
                  </a:lnTo>
                  <a:lnTo>
                    <a:pt x="5928" y="5406"/>
                  </a:lnTo>
                  <a:lnTo>
                    <a:pt x="5941" y="5388"/>
                  </a:lnTo>
                  <a:lnTo>
                    <a:pt x="5950" y="5368"/>
                  </a:lnTo>
                  <a:lnTo>
                    <a:pt x="5955" y="5347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4"/>
                  </a:lnTo>
                  <a:lnTo>
                    <a:pt x="3492" y="46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8"/>
                  </a:lnTo>
                  <a:lnTo>
                    <a:pt x="3420" y="2"/>
                  </a:lnTo>
                  <a:lnTo>
                    <a:pt x="3399" y="0"/>
                  </a:lnTo>
                  <a:lnTo>
                    <a:pt x="3377" y="2"/>
                  </a:lnTo>
                  <a:lnTo>
                    <a:pt x="3357" y="8"/>
                  </a:lnTo>
                  <a:lnTo>
                    <a:pt x="63" y="1486"/>
                  </a:lnTo>
                  <a:lnTo>
                    <a:pt x="45" y="1497"/>
                  </a:lnTo>
                  <a:lnTo>
                    <a:pt x="30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5"/>
                  </a:lnTo>
                  <a:lnTo>
                    <a:pt x="9" y="1636"/>
                  </a:lnTo>
                  <a:lnTo>
                    <a:pt x="2351" y="6999"/>
                  </a:lnTo>
                  <a:lnTo>
                    <a:pt x="2362" y="7018"/>
                  </a:lnTo>
                  <a:lnTo>
                    <a:pt x="2377" y="7034"/>
                  </a:lnTo>
                  <a:lnTo>
                    <a:pt x="2394" y="7048"/>
                  </a:lnTo>
                  <a:lnTo>
                    <a:pt x="2413" y="7057"/>
                  </a:lnTo>
                  <a:lnTo>
                    <a:pt x="2434" y="7063"/>
                  </a:lnTo>
                  <a:lnTo>
                    <a:pt x="2455" y="7065"/>
                  </a:lnTo>
                  <a:lnTo>
                    <a:pt x="2477" y="7063"/>
                  </a:lnTo>
                  <a:lnTo>
                    <a:pt x="2497" y="705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84" name="Freeform 492"/>
            <p:cNvSpPr>
              <a:spLocks/>
            </p:cNvSpPr>
            <p:nvPr/>
          </p:nvSpPr>
          <p:spPr bwMode="auto">
            <a:xfrm>
              <a:off x="3360" y="3024"/>
              <a:ext cx="162" cy="99"/>
            </a:xfrm>
            <a:custGeom>
              <a:avLst/>
              <a:gdLst/>
              <a:ahLst/>
              <a:cxnLst>
                <a:cxn ang="0">
                  <a:pos x="3562" y="183"/>
                </a:cxn>
                <a:cxn ang="0">
                  <a:pos x="3502" y="64"/>
                </a:cxn>
                <a:cxn ang="0">
                  <a:pos x="3491" y="46"/>
                </a:cxn>
                <a:cxn ang="0">
                  <a:pos x="3476" y="31"/>
                </a:cxn>
                <a:cxn ang="0">
                  <a:pos x="3459" y="18"/>
                </a:cxn>
                <a:cxn ang="0">
                  <a:pos x="3440" y="8"/>
                </a:cxn>
                <a:cxn ang="0">
                  <a:pos x="3418" y="2"/>
                </a:cxn>
                <a:cxn ang="0">
                  <a:pos x="3397" y="0"/>
                </a:cxn>
                <a:cxn ang="0">
                  <a:pos x="3376" y="2"/>
                </a:cxn>
                <a:cxn ang="0">
                  <a:pos x="3356" y="8"/>
                </a:cxn>
                <a:cxn ang="0">
                  <a:pos x="62" y="1486"/>
                </a:cxn>
                <a:cxn ang="0">
                  <a:pos x="44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2" y="1615"/>
                </a:cxn>
                <a:cxn ang="0">
                  <a:pos x="8" y="1636"/>
                </a:cxn>
                <a:cxn ang="0">
                  <a:pos x="68" y="1773"/>
                </a:cxn>
                <a:cxn ang="0">
                  <a:pos x="3562" y="183"/>
                </a:cxn>
              </a:cxnLst>
              <a:rect l="0" t="0" r="r" b="b"/>
              <a:pathLst>
                <a:path w="3562" h="1773">
                  <a:moveTo>
                    <a:pt x="3562" y="1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68" y="1773"/>
                  </a:lnTo>
                  <a:lnTo>
                    <a:pt x="3562" y="183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85" name="Freeform 493"/>
            <p:cNvSpPr>
              <a:spLocks/>
            </p:cNvSpPr>
            <p:nvPr/>
          </p:nvSpPr>
          <p:spPr bwMode="auto">
            <a:xfrm>
              <a:off x="3360" y="3024"/>
              <a:ext cx="161" cy="97"/>
            </a:xfrm>
            <a:custGeom>
              <a:avLst/>
              <a:gdLst/>
              <a:ahLst/>
              <a:cxnLst>
                <a:cxn ang="0">
                  <a:pos x="3545" y="153"/>
                </a:cxn>
                <a:cxn ang="0">
                  <a:pos x="3538" y="137"/>
                </a:cxn>
                <a:cxn ang="0">
                  <a:pos x="3529" y="120"/>
                </a:cxn>
                <a:cxn ang="0">
                  <a:pos x="3514" y="90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4" y="1648"/>
                </a:cxn>
                <a:cxn ang="0">
                  <a:pos x="21" y="1665"/>
                </a:cxn>
                <a:cxn ang="0">
                  <a:pos x="31" y="1685"/>
                </a:cxn>
                <a:cxn ang="0">
                  <a:pos x="46" y="1719"/>
                </a:cxn>
                <a:cxn ang="0">
                  <a:pos x="162" y="1700"/>
                </a:cxn>
                <a:cxn ang="0">
                  <a:pos x="348" y="1616"/>
                </a:cxn>
                <a:cxn ang="0">
                  <a:pos x="508" y="1543"/>
                </a:cxn>
                <a:cxn ang="0">
                  <a:pos x="648" y="1480"/>
                </a:cxn>
                <a:cxn ang="0">
                  <a:pos x="776" y="1422"/>
                </a:cxn>
                <a:cxn ang="0">
                  <a:pos x="898" y="1367"/>
                </a:cxn>
                <a:cxn ang="0">
                  <a:pos x="1021" y="1311"/>
                </a:cxn>
                <a:cxn ang="0">
                  <a:pos x="1153" y="1251"/>
                </a:cxn>
                <a:cxn ang="0">
                  <a:pos x="1299" y="1186"/>
                </a:cxn>
                <a:cxn ang="0">
                  <a:pos x="1466" y="1110"/>
                </a:cxn>
                <a:cxn ang="0">
                  <a:pos x="1662" y="1020"/>
                </a:cxn>
                <a:cxn ang="0">
                  <a:pos x="1892" y="916"/>
                </a:cxn>
                <a:cxn ang="0">
                  <a:pos x="2166" y="792"/>
                </a:cxn>
                <a:cxn ang="0">
                  <a:pos x="2488" y="646"/>
                </a:cxn>
                <a:cxn ang="0">
                  <a:pos x="2864" y="474"/>
                </a:cxn>
                <a:cxn ang="0">
                  <a:pos x="3304" y="275"/>
                </a:cxn>
              </a:cxnLst>
              <a:rect l="0" t="0" r="r" b="b"/>
              <a:pathLst>
                <a:path w="3550" h="1748">
                  <a:moveTo>
                    <a:pt x="3550" y="163"/>
                  </a:moveTo>
                  <a:lnTo>
                    <a:pt x="3545" y="153"/>
                  </a:lnTo>
                  <a:lnTo>
                    <a:pt x="3541" y="144"/>
                  </a:lnTo>
                  <a:lnTo>
                    <a:pt x="3538" y="137"/>
                  </a:lnTo>
                  <a:lnTo>
                    <a:pt x="3533" y="130"/>
                  </a:lnTo>
                  <a:lnTo>
                    <a:pt x="3529" y="120"/>
                  </a:lnTo>
                  <a:lnTo>
                    <a:pt x="3523" y="108"/>
                  </a:lnTo>
                  <a:lnTo>
                    <a:pt x="3514" y="90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1" y="1665"/>
                  </a:lnTo>
                  <a:lnTo>
                    <a:pt x="26" y="1673"/>
                  </a:lnTo>
                  <a:lnTo>
                    <a:pt x="31" y="1685"/>
                  </a:lnTo>
                  <a:lnTo>
                    <a:pt x="37" y="1699"/>
                  </a:lnTo>
                  <a:lnTo>
                    <a:pt x="46" y="1719"/>
                  </a:lnTo>
                  <a:lnTo>
                    <a:pt x="57" y="1748"/>
                  </a:lnTo>
                  <a:lnTo>
                    <a:pt x="162" y="1700"/>
                  </a:lnTo>
                  <a:lnTo>
                    <a:pt x="259" y="1656"/>
                  </a:lnTo>
                  <a:lnTo>
                    <a:pt x="348" y="1616"/>
                  </a:lnTo>
                  <a:lnTo>
                    <a:pt x="430" y="1579"/>
                  </a:lnTo>
                  <a:lnTo>
                    <a:pt x="508" y="1543"/>
                  </a:lnTo>
                  <a:lnTo>
                    <a:pt x="579" y="1511"/>
                  </a:lnTo>
                  <a:lnTo>
                    <a:pt x="648" y="1480"/>
                  </a:lnTo>
                  <a:lnTo>
                    <a:pt x="713" y="1451"/>
                  </a:lnTo>
                  <a:lnTo>
                    <a:pt x="776" y="1422"/>
                  </a:lnTo>
                  <a:lnTo>
                    <a:pt x="837" y="1395"/>
                  </a:lnTo>
                  <a:lnTo>
                    <a:pt x="898" y="1367"/>
                  </a:lnTo>
                  <a:lnTo>
                    <a:pt x="959" y="1340"/>
                  </a:lnTo>
                  <a:lnTo>
                    <a:pt x="1021" y="1311"/>
                  </a:lnTo>
                  <a:lnTo>
                    <a:pt x="1085" y="1282"/>
                  </a:lnTo>
                  <a:lnTo>
                    <a:pt x="1153" y="1251"/>
                  </a:lnTo>
                  <a:lnTo>
                    <a:pt x="1223" y="1220"/>
                  </a:lnTo>
                  <a:lnTo>
                    <a:pt x="1299" y="1186"/>
                  </a:lnTo>
                  <a:lnTo>
                    <a:pt x="1379" y="1149"/>
                  </a:lnTo>
                  <a:lnTo>
                    <a:pt x="1466" y="1110"/>
                  </a:lnTo>
                  <a:lnTo>
                    <a:pt x="1560" y="1067"/>
                  </a:lnTo>
                  <a:lnTo>
                    <a:pt x="1662" y="1020"/>
                  </a:lnTo>
                  <a:lnTo>
                    <a:pt x="1772" y="971"/>
                  </a:lnTo>
                  <a:lnTo>
                    <a:pt x="1892" y="916"/>
                  </a:lnTo>
                  <a:lnTo>
                    <a:pt x="2024" y="857"/>
                  </a:lnTo>
                  <a:lnTo>
                    <a:pt x="2166" y="792"/>
                  </a:lnTo>
                  <a:lnTo>
                    <a:pt x="2320" y="722"/>
                  </a:lnTo>
                  <a:lnTo>
                    <a:pt x="2488" y="646"/>
                  </a:lnTo>
                  <a:lnTo>
                    <a:pt x="2668" y="564"/>
                  </a:lnTo>
                  <a:lnTo>
                    <a:pt x="2864" y="474"/>
                  </a:lnTo>
                  <a:lnTo>
                    <a:pt x="3075" y="378"/>
                  </a:lnTo>
                  <a:lnTo>
                    <a:pt x="3304" y="275"/>
                  </a:lnTo>
                  <a:lnTo>
                    <a:pt x="3550" y="163"/>
                  </a:lnTo>
                  <a:close/>
                </a:path>
              </a:pathLst>
            </a:custGeom>
            <a:solidFill>
              <a:srgbClr val="BFC7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86" name="Freeform 494"/>
            <p:cNvSpPr>
              <a:spLocks/>
            </p:cNvSpPr>
            <p:nvPr/>
          </p:nvSpPr>
          <p:spPr bwMode="auto">
            <a:xfrm>
              <a:off x="3360" y="3024"/>
              <a:ext cx="161" cy="96"/>
            </a:xfrm>
            <a:custGeom>
              <a:avLst/>
              <a:gdLst/>
              <a:ahLst/>
              <a:cxnLst>
                <a:cxn ang="0">
                  <a:pos x="3534" y="135"/>
                </a:cxn>
                <a:cxn ang="0">
                  <a:pos x="3529" y="123"/>
                </a:cxn>
                <a:cxn ang="0">
                  <a:pos x="3523" y="110"/>
                </a:cxn>
                <a:cxn ang="0">
                  <a:pos x="3511" y="84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3" y="1646"/>
                </a:cxn>
                <a:cxn ang="0">
                  <a:pos x="19" y="1658"/>
                </a:cxn>
                <a:cxn ang="0">
                  <a:pos x="26" y="1674"/>
                </a:cxn>
                <a:cxn ang="0">
                  <a:pos x="37" y="1702"/>
                </a:cxn>
                <a:cxn ang="0">
                  <a:pos x="151" y="1676"/>
                </a:cxn>
                <a:cxn ang="0">
                  <a:pos x="337" y="1592"/>
                </a:cxn>
                <a:cxn ang="0">
                  <a:pos x="497" y="1520"/>
                </a:cxn>
                <a:cxn ang="0">
                  <a:pos x="637" y="1457"/>
                </a:cxn>
                <a:cxn ang="0">
                  <a:pos x="765" y="1399"/>
                </a:cxn>
                <a:cxn ang="0">
                  <a:pos x="886" y="1344"/>
                </a:cxn>
                <a:cxn ang="0">
                  <a:pos x="1010" y="1288"/>
                </a:cxn>
                <a:cxn ang="0">
                  <a:pos x="1141" y="1229"/>
                </a:cxn>
                <a:cxn ang="0">
                  <a:pos x="1287" y="1163"/>
                </a:cxn>
                <a:cxn ang="0">
                  <a:pos x="1455" y="1087"/>
                </a:cxn>
                <a:cxn ang="0">
                  <a:pos x="1650" y="998"/>
                </a:cxn>
                <a:cxn ang="0">
                  <a:pos x="1881" y="894"/>
                </a:cxn>
                <a:cxn ang="0">
                  <a:pos x="2154" y="771"/>
                </a:cxn>
                <a:cxn ang="0">
                  <a:pos x="2477" y="625"/>
                </a:cxn>
                <a:cxn ang="0">
                  <a:pos x="2853" y="453"/>
                </a:cxn>
                <a:cxn ang="0">
                  <a:pos x="3293" y="254"/>
                </a:cxn>
              </a:cxnLst>
              <a:rect l="0" t="0" r="r" b="b"/>
              <a:pathLst>
                <a:path w="3539" h="1724">
                  <a:moveTo>
                    <a:pt x="3539" y="143"/>
                  </a:moveTo>
                  <a:lnTo>
                    <a:pt x="3534" y="135"/>
                  </a:lnTo>
                  <a:lnTo>
                    <a:pt x="3531" y="129"/>
                  </a:lnTo>
                  <a:lnTo>
                    <a:pt x="3529" y="123"/>
                  </a:lnTo>
                  <a:lnTo>
                    <a:pt x="3526" y="117"/>
                  </a:lnTo>
                  <a:lnTo>
                    <a:pt x="3523" y="110"/>
                  </a:lnTo>
                  <a:lnTo>
                    <a:pt x="3518" y="99"/>
                  </a:lnTo>
                  <a:lnTo>
                    <a:pt x="3511" y="84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6"/>
                  </a:lnTo>
                  <a:lnTo>
                    <a:pt x="16" y="1652"/>
                  </a:lnTo>
                  <a:lnTo>
                    <a:pt x="19" y="1658"/>
                  </a:lnTo>
                  <a:lnTo>
                    <a:pt x="22" y="1666"/>
                  </a:lnTo>
                  <a:lnTo>
                    <a:pt x="26" y="1674"/>
                  </a:lnTo>
                  <a:lnTo>
                    <a:pt x="31" y="1686"/>
                  </a:lnTo>
                  <a:lnTo>
                    <a:pt x="37" y="1702"/>
                  </a:lnTo>
                  <a:lnTo>
                    <a:pt x="46" y="1724"/>
                  </a:lnTo>
                  <a:lnTo>
                    <a:pt x="151" y="1676"/>
                  </a:lnTo>
                  <a:lnTo>
                    <a:pt x="248" y="1633"/>
                  </a:lnTo>
                  <a:lnTo>
                    <a:pt x="337" y="1592"/>
                  </a:lnTo>
                  <a:lnTo>
                    <a:pt x="419" y="1555"/>
                  </a:lnTo>
                  <a:lnTo>
                    <a:pt x="497" y="1520"/>
                  </a:lnTo>
                  <a:lnTo>
                    <a:pt x="568" y="1488"/>
                  </a:lnTo>
                  <a:lnTo>
                    <a:pt x="637" y="1457"/>
                  </a:lnTo>
                  <a:lnTo>
                    <a:pt x="702" y="1427"/>
                  </a:lnTo>
                  <a:lnTo>
                    <a:pt x="765" y="1399"/>
                  </a:lnTo>
                  <a:lnTo>
                    <a:pt x="826" y="1372"/>
                  </a:lnTo>
                  <a:lnTo>
                    <a:pt x="886" y="1344"/>
                  </a:lnTo>
                  <a:lnTo>
                    <a:pt x="948" y="1316"/>
                  </a:lnTo>
                  <a:lnTo>
                    <a:pt x="1010" y="1288"/>
                  </a:lnTo>
                  <a:lnTo>
                    <a:pt x="1074" y="1259"/>
                  </a:lnTo>
                  <a:lnTo>
                    <a:pt x="1141" y="1229"/>
                  </a:lnTo>
                  <a:lnTo>
                    <a:pt x="1212" y="1197"/>
                  </a:lnTo>
                  <a:lnTo>
                    <a:pt x="1287" y="1163"/>
                  </a:lnTo>
                  <a:lnTo>
                    <a:pt x="1368" y="1126"/>
                  </a:lnTo>
                  <a:lnTo>
                    <a:pt x="1455" y="1087"/>
                  </a:lnTo>
                  <a:lnTo>
                    <a:pt x="1548" y="1045"/>
                  </a:lnTo>
                  <a:lnTo>
                    <a:pt x="1650" y="998"/>
                  </a:lnTo>
                  <a:lnTo>
                    <a:pt x="1761" y="949"/>
                  </a:lnTo>
                  <a:lnTo>
                    <a:pt x="1881" y="894"/>
                  </a:lnTo>
                  <a:lnTo>
                    <a:pt x="2013" y="835"/>
                  </a:lnTo>
                  <a:lnTo>
                    <a:pt x="2154" y="771"/>
                  </a:lnTo>
                  <a:lnTo>
                    <a:pt x="2308" y="700"/>
                  </a:lnTo>
                  <a:lnTo>
                    <a:pt x="2477" y="625"/>
                  </a:lnTo>
                  <a:lnTo>
                    <a:pt x="2657" y="543"/>
                  </a:lnTo>
                  <a:lnTo>
                    <a:pt x="2853" y="453"/>
                  </a:lnTo>
                  <a:lnTo>
                    <a:pt x="3064" y="357"/>
                  </a:lnTo>
                  <a:lnTo>
                    <a:pt x="3293" y="254"/>
                  </a:lnTo>
                  <a:lnTo>
                    <a:pt x="3539" y="143"/>
                  </a:lnTo>
                  <a:close/>
                </a:path>
              </a:pathLst>
            </a:custGeom>
            <a:solidFill>
              <a:srgbClr val="C9D1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87" name="Freeform 495"/>
            <p:cNvSpPr>
              <a:spLocks/>
            </p:cNvSpPr>
            <p:nvPr/>
          </p:nvSpPr>
          <p:spPr bwMode="auto">
            <a:xfrm>
              <a:off x="3360" y="3024"/>
              <a:ext cx="160" cy="94"/>
            </a:xfrm>
            <a:custGeom>
              <a:avLst/>
              <a:gdLst/>
              <a:ahLst/>
              <a:cxnLst>
                <a:cxn ang="0">
                  <a:pos x="3522" y="112"/>
                </a:cxn>
                <a:cxn ang="0">
                  <a:pos x="3513" y="91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4" y="1648"/>
                </a:cxn>
                <a:cxn ang="0">
                  <a:pos x="25" y="1671"/>
                </a:cxn>
                <a:cxn ang="0">
                  <a:pos x="141" y="1651"/>
                </a:cxn>
                <a:cxn ang="0">
                  <a:pos x="326" y="1568"/>
                </a:cxn>
                <a:cxn ang="0">
                  <a:pos x="486" y="1496"/>
                </a:cxn>
                <a:cxn ang="0">
                  <a:pos x="626" y="1433"/>
                </a:cxn>
                <a:cxn ang="0">
                  <a:pos x="754" y="1375"/>
                </a:cxn>
                <a:cxn ang="0">
                  <a:pos x="875" y="1320"/>
                </a:cxn>
                <a:cxn ang="0">
                  <a:pos x="999" y="1264"/>
                </a:cxn>
                <a:cxn ang="0">
                  <a:pos x="1130" y="1205"/>
                </a:cxn>
                <a:cxn ang="0">
                  <a:pos x="1276" y="1140"/>
                </a:cxn>
                <a:cxn ang="0">
                  <a:pos x="1443" y="1064"/>
                </a:cxn>
                <a:cxn ang="0">
                  <a:pos x="1639" y="975"/>
                </a:cxn>
                <a:cxn ang="0">
                  <a:pos x="1870" y="872"/>
                </a:cxn>
                <a:cxn ang="0">
                  <a:pos x="2143" y="749"/>
                </a:cxn>
                <a:cxn ang="0">
                  <a:pos x="2464" y="603"/>
                </a:cxn>
                <a:cxn ang="0">
                  <a:pos x="2841" y="432"/>
                </a:cxn>
                <a:cxn ang="0">
                  <a:pos x="3281" y="234"/>
                </a:cxn>
              </a:cxnLst>
              <a:rect l="0" t="0" r="r" b="b"/>
              <a:pathLst>
                <a:path w="3526" h="1698">
                  <a:moveTo>
                    <a:pt x="3526" y="123"/>
                  </a:moveTo>
                  <a:lnTo>
                    <a:pt x="3522" y="112"/>
                  </a:lnTo>
                  <a:lnTo>
                    <a:pt x="3518" y="103"/>
                  </a:lnTo>
                  <a:lnTo>
                    <a:pt x="3513" y="9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5" y="1671"/>
                  </a:lnTo>
                  <a:lnTo>
                    <a:pt x="36" y="1698"/>
                  </a:lnTo>
                  <a:lnTo>
                    <a:pt x="141" y="1651"/>
                  </a:lnTo>
                  <a:lnTo>
                    <a:pt x="237" y="1608"/>
                  </a:lnTo>
                  <a:lnTo>
                    <a:pt x="326" y="1568"/>
                  </a:lnTo>
                  <a:lnTo>
                    <a:pt x="409" y="1530"/>
                  </a:lnTo>
                  <a:lnTo>
                    <a:pt x="486" y="1496"/>
                  </a:lnTo>
                  <a:lnTo>
                    <a:pt x="558" y="1463"/>
                  </a:lnTo>
                  <a:lnTo>
                    <a:pt x="626" y="1433"/>
                  </a:lnTo>
                  <a:lnTo>
                    <a:pt x="691" y="1403"/>
                  </a:lnTo>
                  <a:lnTo>
                    <a:pt x="754" y="1375"/>
                  </a:lnTo>
                  <a:lnTo>
                    <a:pt x="815" y="1347"/>
                  </a:lnTo>
                  <a:lnTo>
                    <a:pt x="875" y="1320"/>
                  </a:lnTo>
                  <a:lnTo>
                    <a:pt x="936" y="1292"/>
                  </a:lnTo>
                  <a:lnTo>
                    <a:pt x="999" y="1264"/>
                  </a:lnTo>
                  <a:lnTo>
                    <a:pt x="1063" y="1236"/>
                  </a:lnTo>
                  <a:lnTo>
                    <a:pt x="1130" y="1205"/>
                  </a:lnTo>
                  <a:lnTo>
                    <a:pt x="1201" y="1173"/>
                  </a:lnTo>
                  <a:lnTo>
                    <a:pt x="1276" y="1140"/>
                  </a:lnTo>
                  <a:lnTo>
                    <a:pt x="1357" y="1103"/>
                  </a:lnTo>
                  <a:lnTo>
                    <a:pt x="1443" y="1064"/>
                  </a:lnTo>
                  <a:lnTo>
                    <a:pt x="1537" y="1022"/>
                  </a:lnTo>
                  <a:lnTo>
                    <a:pt x="1639" y="975"/>
                  </a:lnTo>
                  <a:lnTo>
                    <a:pt x="1749" y="926"/>
                  </a:lnTo>
                  <a:lnTo>
                    <a:pt x="1870" y="872"/>
                  </a:lnTo>
                  <a:lnTo>
                    <a:pt x="2000" y="813"/>
                  </a:lnTo>
                  <a:lnTo>
                    <a:pt x="2143" y="749"/>
                  </a:lnTo>
                  <a:lnTo>
                    <a:pt x="2297" y="679"/>
                  </a:lnTo>
                  <a:lnTo>
                    <a:pt x="2464" y="603"/>
                  </a:lnTo>
                  <a:lnTo>
                    <a:pt x="2646" y="521"/>
                  </a:lnTo>
                  <a:lnTo>
                    <a:pt x="2841" y="432"/>
                  </a:lnTo>
                  <a:lnTo>
                    <a:pt x="3053" y="337"/>
                  </a:lnTo>
                  <a:lnTo>
                    <a:pt x="3281" y="234"/>
                  </a:lnTo>
                  <a:lnTo>
                    <a:pt x="3526" y="123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88" name="Freeform 496"/>
            <p:cNvSpPr>
              <a:spLocks/>
            </p:cNvSpPr>
            <p:nvPr/>
          </p:nvSpPr>
          <p:spPr bwMode="auto">
            <a:xfrm>
              <a:off x="3360" y="3024"/>
              <a:ext cx="160" cy="93"/>
            </a:xfrm>
            <a:custGeom>
              <a:avLst/>
              <a:gdLst/>
              <a:ahLst/>
              <a:cxnLst>
                <a:cxn ang="0">
                  <a:pos x="3513" y="96"/>
                </a:cxn>
                <a:cxn ang="0">
                  <a:pos x="3508" y="81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2" y="1644"/>
                </a:cxn>
                <a:cxn ang="0">
                  <a:pos x="18" y="1657"/>
                </a:cxn>
                <a:cxn ang="0">
                  <a:pos x="130" y="1627"/>
                </a:cxn>
                <a:cxn ang="0">
                  <a:pos x="315" y="1543"/>
                </a:cxn>
                <a:cxn ang="0">
                  <a:pos x="474" y="1472"/>
                </a:cxn>
                <a:cxn ang="0">
                  <a:pos x="615" y="1408"/>
                </a:cxn>
                <a:cxn ang="0">
                  <a:pos x="743" y="1352"/>
                </a:cxn>
                <a:cxn ang="0">
                  <a:pos x="864" y="1297"/>
                </a:cxn>
                <a:cxn ang="0">
                  <a:pos x="987" y="1241"/>
                </a:cxn>
                <a:cxn ang="0">
                  <a:pos x="1119" y="1182"/>
                </a:cxn>
                <a:cxn ang="0">
                  <a:pos x="1265" y="1116"/>
                </a:cxn>
                <a:cxn ang="0">
                  <a:pos x="1432" y="1042"/>
                </a:cxn>
                <a:cxn ang="0">
                  <a:pos x="1628" y="953"/>
                </a:cxn>
                <a:cxn ang="0">
                  <a:pos x="1859" y="850"/>
                </a:cxn>
                <a:cxn ang="0">
                  <a:pos x="2132" y="726"/>
                </a:cxn>
                <a:cxn ang="0">
                  <a:pos x="2453" y="582"/>
                </a:cxn>
                <a:cxn ang="0">
                  <a:pos x="2830" y="412"/>
                </a:cxn>
                <a:cxn ang="0">
                  <a:pos x="3269" y="214"/>
                </a:cxn>
              </a:cxnLst>
              <a:rect l="0" t="0" r="r" b="b"/>
              <a:pathLst>
                <a:path w="3515" h="1674">
                  <a:moveTo>
                    <a:pt x="3515" y="103"/>
                  </a:moveTo>
                  <a:lnTo>
                    <a:pt x="3513" y="96"/>
                  </a:lnTo>
                  <a:lnTo>
                    <a:pt x="3511" y="91"/>
                  </a:lnTo>
                  <a:lnTo>
                    <a:pt x="3508" y="8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2" y="1644"/>
                  </a:lnTo>
                  <a:lnTo>
                    <a:pt x="15" y="1649"/>
                  </a:lnTo>
                  <a:lnTo>
                    <a:pt x="18" y="1657"/>
                  </a:lnTo>
                  <a:lnTo>
                    <a:pt x="25" y="1674"/>
                  </a:lnTo>
                  <a:lnTo>
                    <a:pt x="130" y="1627"/>
                  </a:lnTo>
                  <a:lnTo>
                    <a:pt x="225" y="1583"/>
                  </a:lnTo>
                  <a:lnTo>
                    <a:pt x="315" y="1543"/>
                  </a:lnTo>
                  <a:lnTo>
                    <a:pt x="398" y="1506"/>
                  </a:lnTo>
                  <a:lnTo>
                    <a:pt x="474" y="1472"/>
                  </a:lnTo>
                  <a:lnTo>
                    <a:pt x="547" y="1439"/>
                  </a:lnTo>
                  <a:lnTo>
                    <a:pt x="615" y="1408"/>
                  </a:lnTo>
                  <a:lnTo>
                    <a:pt x="679" y="1379"/>
                  </a:lnTo>
                  <a:lnTo>
                    <a:pt x="743" y="1352"/>
                  </a:lnTo>
                  <a:lnTo>
                    <a:pt x="804" y="1324"/>
                  </a:lnTo>
                  <a:lnTo>
                    <a:pt x="864" y="1297"/>
                  </a:lnTo>
                  <a:lnTo>
                    <a:pt x="925" y="1269"/>
                  </a:lnTo>
                  <a:lnTo>
                    <a:pt x="987" y="1241"/>
                  </a:lnTo>
                  <a:lnTo>
                    <a:pt x="1052" y="1212"/>
                  </a:lnTo>
                  <a:lnTo>
                    <a:pt x="1119" y="1182"/>
                  </a:lnTo>
                  <a:lnTo>
                    <a:pt x="1189" y="1150"/>
                  </a:lnTo>
                  <a:lnTo>
                    <a:pt x="1265" y="1116"/>
                  </a:lnTo>
                  <a:lnTo>
                    <a:pt x="1345" y="1081"/>
                  </a:lnTo>
                  <a:lnTo>
                    <a:pt x="1432" y="1042"/>
                  </a:lnTo>
                  <a:lnTo>
                    <a:pt x="1526" y="999"/>
                  </a:lnTo>
                  <a:lnTo>
                    <a:pt x="1628" y="953"/>
                  </a:lnTo>
                  <a:lnTo>
                    <a:pt x="1738" y="903"/>
                  </a:lnTo>
                  <a:lnTo>
                    <a:pt x="1859" y="850"/>
                  </a:lnTo>
                  <a:lnTo>
                    <a:pt x="1989" y="791"/>
                  </a:lnTo>
                  <a:lnTo>
                    <a:pt x="2132" y="726"/>
                  </a:lnTo>
                  <a:lnTo>
                    <a:pt x="2286" y="657"/>
                  </a:lnTo>
                  <a:lnTo>
                    <a:pt x="2453" y="582"/>
                  </a:lnTo>
                  <a:lnTo>
                    <a:pt x="2635" y="500"/>
                  </a:lnTo>
                  <a:lnTo>
                    <a:pt x="2830" y="412"/>
                  </a:lnTo>
                  <a:lnTo>
                    <a:pt x="3042" y="316"/>
                  </a:lnTo>
                  <a:lnTo>
                    <a:pt x="3269" y="214"/>
                  </a:lnTo>
                  <a:lnTo>
                    <a:pt x="3515" y="103"/>
                  </a:lnTo>
                  <a:close/>
                </a:path>
              </a:pathLst>
            </a:custGeom>
            <a:solidFill>
              <a:srgbClr val="D6DED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89" name="Freeform 497"/>
            <p:cNvSpPr>
              <a:spLocks/>
            </p:cNvSpPr>
            <p:nvPr/>
          </p:nvSpPr>
          <p:spPr bwMode="auto">
            <a:xfrm>
              <a:off x="3360" y="3024"/>
              <a:ext cx="159" cy="92"/>
            </a:xfrm>
            <a:custGeom>
              <a:avLst/>
              <a:gdLst/>
              <a:ahLst/>
              <a:cxnLst>
                <a:cxn ang="0">
                  <a:pos x="3503" y="83"/>
                </a:cxn>
                <a:cxn ang="0">
                  <a:pos x="3502" y="64"/>
                </a:cxn>
                <a:cxn ang="0">
                  <a:pos x="3491" y="46"/>
                </a:cxn>
                <a:cxn ang="0">
                  <a:pos x="3476" y="31"/>
                </a:cxn>
                <a:cxn ang="0">
                  <a:pos x="3459" y="18"/>
                </a:cxn>
                <a:cxn ang="0">
                  <a:pos x="3440" y="8"/>
                </a:cxn>
                <a:cxn ang="0">
                  <a:pos x="3418" y="2"/>
                </a:cxn>
                <a:cxn ang="0">
                  <a:pos x="3397" y="0"/>
                </a:cxn>
                <a:cxn ang="0">
                  <a:pos x="3376" y="2"/>
                </a:cxn>
                <a:cxn ang="0">
                  <a:pos x="3356" y="8"/>
                </a:cxn>
                <a:cxn ang="0">
                  <a:pos x="62" y="1486"/>
                </a:cxn>
                <a:cxn ang="0">
                  <a:pos x="44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2" y="1615"/>
                </a:cxn>
                <a:cxn ang="0">
                  <a:pos x="8" y="1636"/>
                </a:cxn>
                <a:cxn ang="0">
                  <a:pos x="13" y="1649"/>
                </a:cxn>
                <a:cxn ang="0">
                  <a:pos x="3503" y="83"/>
                </a:cxn>
              </a:cxnLst>
              <a:rect l="0" t="0" r="r" b="b"/>
              <a:pathLst>
                <a:path w="3503" h="1649">
                  <a:moveTo>
                    <a:pt x="3503" y="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9"/>
                  </a:lnTo>
                  <a:lnTo>
                    <a:pt x="3503" y="83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90" name="Freeform 498"/>
            <p:cNvSpPr>
              <a:spLocks/>
            </p:cNvSpPr>
            <p:nvPr/>
          </p:nvSpPr>
          <p:spPr bwMode="auto">
            <a:xfrm>
              <a:off x="3533" y="3064"/>
              <a:ext cx="2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6" y="2"/>
                </a:cxn>
                <a:cxn ang="0">
                  <a:pos x="22" y="7"/>
                </a:cxn>
                <a:cxn ang="0">
                  <a:pos x="26" y="13"/>
                </a:cxn>
                <a:cxn ang="0">
                  <a:pos x="28" y="21"/>
                </a:cxn>
                <a:cxn ang="0">
                  <a:pos x="27" y="29"/>
                </a:cxn>
                <a:cxn ang="0">
                  <a:pos x="23" y="35"/>
                </a:cxn>
                <a:cxn ang="0">
                  <a:pos x="16" y="40"/>
                </a:cxn>
                <a:cxn ang="0">
                  <a:pos x="0" y="2"/>
                </a:cxn>
              </a:cxnLst>
              <a:rect l="0" t="0" r="r" b="b"/>
              <a:pathLst>
                <a:path w="28" h="40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7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91" name="Freeform 499"/>
            <p:cNvSpPr>
              <a:spLocks/>
            </p:cNvSpPr>
            <p:nvPr/>
          </p:nvSpPr>
          <p:spPr bwMode="auto">
            <a:xfrm>
              <a:off x="3374" y="3064"/>
              <a:ext cx="160" cy="90"/>
            </a:xfrm>
            <a:custGeom>
              <a:avLst/>
              <a:gdLst/>
              <a:ahLst/>
              <a:cxnLst>
                <a:cxn ang="0">
                  <a:pos x="8" y="1596"/>
                </a:cxn>
                <a:cxn ang="0">
                  <a:pos x="0" y="1577"/>
                </a:cxn>
                <a:cxn ang="0">
                  <a:pos x="3513" y="0"/>
                </a:cxn>
                <a:cxn ang="0">
                  <a:pos x="3529" y="38"/>
                </a:cxn>
                <a:cxn ang="0">
                  <a:pos x="16" y="1614"/>
                </a:cxn>
                <a:cxn ang="0">
                  <a:pos x="8" y="1596"/>
                </a:cxn>
              </a:cxnLst>
              <a:rect l="0" t="0" r="r" b="b"/>
              <a:pathLst>
                <a:path w="3529" h="1614">
                  <a:moveTo>
                    <a:pt x="8" y="1596"/>
                  </a:moveTo>
                  <a:lnTo>
                    <a:pt x="0" y="1577"/>
                  </a:lnTo>
                  <a:lnTo>
                    <a:pt x="3513" y="0"/>
                  </a:lnTo>
                  <a:lnTo>
                    <a:pt x="3529" y="38"/>
                  </a:lnTo>
                  <a:lnTo>
                    <a:pt x="16" y="1614"/>
                  </a:lnTo>
                  <a:lnTo>
                    <a:pt x="8" y="1596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92" name="Freeform 500"/>
            <p:cNvSpPr>
              <a:spLocks/>
            </p:cNvSpPr>
            <p:nvPr/>
          </p:nvSpPr>
          <p:spPr bwMode="auto">
            <a:xfrm>
              <a:off x="3373" y="3152"/>
              <a:ext cx="1" cy="2"/>
            </a:xfrm>
            <a:custGeom>
              <a:avLst/>
              <a:gdLst/>
              <a:ahLst/>
              <a:cxnLst>
                <a:cxn ang="0">
                  <a:pos x="28" y="37"/>
                </a:cxn>
                <a:cxn ang="0">
                  <a:pos x="19" y="40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1" y="11"/>
                </a:cxn>
                <a:cxn ang="0">
                  <a:pos x="5" y="5"/>
                </a:cxn>
                <a:cxn ang="0">
                  <a:pos x="12" y="0"/>
                </a:cxn>
                <a:cxn ang="0">
                  <a:pos x="28" y="37"/>
                </a:cxn>
              </a:cxnLst>
              <a:rect l="0" t="0" r="r" b="b"/>
              <a:pathLst>
                <a:path w="28" h="40">
                  <a:moveTo>
                    <a:pt x="28" y="37"/>
                  </a:moveTo>
                  <a:lnTo>
                    <a:pt x="19" y="40"/>
                  </a:lnTo>
                  <a:lnTo>
                    <a:pt x="12" y="37"/>
                  </a:lnTo>
                  <a:lnTo>
                    <a:pt x="6" y="33"/>
                  </a:lnTo>
                  <a:lnTo>
                    <a:pt x="2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5" y="5"/>
                  </a:lnTo>
                  <a:lnTo>
                    <a:pt x="12" y="0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93" name="Freeform 501"/>
            <p:cNvSpPr>
              <a:spLocks/>
            </p:cNvSpPr>
            <p:nvPr/>
          </p:nvSpPr>
          <p:spPr bwMode="auto">
            <a:xfrm>
              <a:off x="3537" y="3075"/>
              <a:ext cx="2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6" y="2"/>
                </a:cxn>
                <a:cxn ang="0">
                  <a:pos x="22" y="6"/>
                </a:cxn>
                <a:cxn ang="0">
                  <a:pos x="26" y="13"/>
                </a:cxn>
                <a:cxn ang="0">
                  <a:pos x="28" y="21"/>
                </a:cxn>
                <a:cxn ang="0">
                  <a:pos x="27" y="29"/>
                </a:cxn>
                <a:cxn ang="0">
                  <a:pos x="23" y="35"/>
                </a:cxn>
                <a:cxn ang="0">
                  <a:pos x="16" y="40"/>
                </a:cxn>
                <a:cxn ang="0">
                  <a:pos x="0" y="2"/>
                </a:cxn>
              </a:cxnLst>
              <a:rect l="0" t="0" r="r" b="b"/>
              <a:pathLst>
                <a:path w="28" h="40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6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94" name="Freeform 502"/>
            <p:cNvSpPr>
              <a:spLocks/>
            </p:cNvSpPr>
            <p:nvPr/>
          </p:nvSpPr>
          <p:spPr bwMode="auto">
            <a:xfrm>
              <a:off x="3377" y="3075"/>
              <a:ext cx="161" cy="91"/>
            </a:xfrm>
            <a:custGeom>
              <a:avLst/>
              <a:gdLst/>
              <a:ahLst/>
              <a:cxnLst>
                <a:cxn ang="0">
                  <a:pos x="8" y="1614"/>
                </a:cxn>
                <a:cxn ang="0">
                  <a:pos x="0" y="1595"/>
                </a:cxn>
                <a:cxn ang="0">
                  <a:pos x="3531" y="0"/>
                </a:cxn>
                <a:cxn ang="0">
                  <a:pos x="3547" y="38"/>
                </a:cxn>
                <a:cxn ang="0">
                  <a:pos x="17" y="1633"/>
                </a:cxn>
                <a:cxn ang="0">
                  <a:pos x="8" y="1614"/>
                </a:cxn>
              </a:cxnLst>
              <a:rect l="0" t="0" r="r" b="b"/>
              <a:pathLst>
                <a:path w="3547" h="1633">
                  <a:moveTo>
                    <a:pt x="8" y="1614"/>
                  </a:moveTo>
                  <a:lnTo>
                    <a:pt x="0" y="1595"/>
                  </a:lnTo>
                  <a:lnTo>
                    <a:pt x="3531" y="0"/>
                  </a:lnTo>
                  <a:lnTo>
                    <a:pt x="3547" y="38"/>
                  </a:lnTo>
                  <a:lnTo>
                    <a:pt x="17" y="1633"/>
                  </a:lnTo>
                  <a:lnTo>
                    <a:pt x="8" y="1614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95" name="Freeform 503"/>
            <p:cNvSpPr>
              <a:spLocks/>
            </p:cNvSpPr>
            <p:nvPr/>
          </p:nvSpPr>
          <p:spPr bwMode="auto">
            <a:xfrm>
              <a:off x="3376" y="3164"/>
              <a:ext cx="2" cy="2"/>
            </a:xfrm>
            <a:custGeom>
              <a:avLst/>
              <a:gdLst/>
              <a:ahLst/>
              <a:cxnLst>
                <a:cxn ang="0">
                  <a:pos x="29" y="38"/>
                </a:cxn>
                <a:cxn ang="0">
                  <a:pos x="19" y="40"/>
                </a:cxn>
                <a:cxn ang="0">
                  <a:pos x="12" y="38"/>
                </a:cxn>
                <a:cxn ang="0">
                  <a:pos x="6" y="34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1" y="12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29" y="38"/>
                </a:cxn>
              </a:cxnLst>
              <a:rect l="0" t="0" r="r" b="b"/>
              <a:pathLst>
                <a:path w="29" h="40">
                  <a:moveTo>
                    <a:pt x="29" y="38"/>
                  </a:moveTo>
                  <a:lnTo>
                    <a:pt x="19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5" y="6"/>
                  </a:lnTo>
                  <a:lnTo>
                    <a:pt x="12" y="0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96" name="Freeform 504"/>
            <p:cNvSpPr>
              <a:spLocks/>
            </p:cNvSpPr>
            <p:nvPr/>
          </p:nvSpPr>
          <p:spPr bwMode="auto">
            <a:xfrm>
              <a:off x="3368" y="3169"/>
              <a:ext cx="50" cy="122"/>
            </a:xfrm>
            <a:custGeom>
              <a:avLst/>
              <a:gdLst/>
              <a:ahLst/>
              <a:cxnLst>
                <a:cxn ang="0">
                  <a:pos x="230" y="56"/>
                </a:cxn>
                <a:cxn ang="0">
                  <a:pos x="1103" y="2072"/>
                </a:cxn>
                <a:cxn ang="0">
                  <a:pos x="1067" y="2201"/>
                </a:cxn>
                <a:cxn ang="0">
                  <a:pos x="1031" y="2186"/>
                </a:cxn>
                <a:cxn ang="0">
                  <a:pos x="994" y="2172"/>
                </a:cxn>
                <a:cxn ang="0">
                  <a:pos x="958" y="2155"/>
                </a:cxn>
                <a:cxn ang="0">
                  <a:pos x="921" y="2138"/>
                </a:cxn>
                <a:cxn ang="0">
                  <a:pos x="886" y="2119"/>
                </a:cxn>
                <a:cxn ang="0">
                  <a:pos x="850" y="2100"/>
                </a:cxn>
                <a:cxn ang="0">
                  <a:pos x="814" y="2079"/>
                </a:cxn>
                <a:cxn ang="0">
                  <a:pos x="780" y="2058"/>
                </a:cxn>
                <a:cxn ang="0">
                  <a:pos x="745" y="2036"/>
                </a:cxn>
                <a:cxn ang="0">
                  <a:pos x="711" y="2012"/>
                </a:cxn>
                <a:cxn ang="0">
                  <a:pos x="677" y="1988"/>
                </a:cxn>
                <a:cxn ang="0">
                  <a:pos x="644" y="1964"/>
                </a:cxn>
                <a:cxn ang="0">
                  <a:pos x="610" y="1939"/>
                </a:cxn>
                <a:cxn ang="0">
                  <a:pos x="579" y="1911"/>
                </a:cxn>
                <a:cxn ang="0">
                  <a:pos x="547" y="1884"/>
                </a:cxn>
                <a:cxn ang="0">
                  <a:pos x="515" y="1856"/>
                </a:cxn>
                <a:cxn ang="0">
                  <a:pos x="485" y="1827"/>
                </a:cxn>
                <a:cxn ang="0">
                  <a:pos x="455" y="1797"/>
                </a:cxn>
                <a:cxn ang="0">
                  <a:pos x="426" y="1767"/>
                </a:cxn>
                <a:cxn ang="0">
                  <a:pos x="397" y="1736"/>
                </a:cxn>
                <a:cxn ang="0">
                  <a:pos x="370" y="1705"/>
                </a:cxn>
                <a:cxn ang="0">
                  <a:pos x="342" y="1672"/>
                </a:cxn>
                <a:cxn ang="0">
                  <a:pos x="316" y="1638"/>
                </a:cxn>
                <a:cxn ang="0">
                  <a:pos x="291" y="1604"/>
                </a:cxn>
                <a:cxn ang="0">
                  <a:pos x="267" y="1571"/>
                </a:cxn>
                <a:cxn ang="0">
                  <a:pos x="243" y="1536"/>
                </a:cxn>
                <a:cxn ang="0">
                  <a:pos x="221" y="1500"/>
                </a:cxn>
                <a:cxn ang="0">
                  <a:pos x="199" y="1463"/>
                </a:cxn>
                <a:cxn ang="0">
                  <a:pos x="178" y="1427"/>
                </a:cxn>
                <a:cxn ang="0">
                  <a:pos x="158" y="1389"/>
                </a:cxn>
                <a:cxn ang="0">
                  <a:pos x="140" y="1351"/>
                </a:cxn>
                <a:cxn ang="0">
                  <a:pos x="123" y="1314"/>
                </a:cxn>
                <a:cxn ang="0">
                  <a:pos x="94" y="1241"/>
                </a:cxn>
                <a:cxn ang="0">
                  <a:pos x="70" y="1164"/>
                </a:cxn>
                <a:cxn ang="0">
                  <a:pos x="49" y="1083"/>
                </a:cxn>
                <a:cxn ang="0">
                  <a:pos x="32" y="997"/>
                </a:cxn>
                <a:cxn ang="0">
                  <a:pos x="19" y="910"/>
                </a:cxn>
                <a:cxn ang="0">
                  <a:pos x="8" y="822"/>
                </a:cxn>
                <a:cxn ang="0">
                  <a:pos x="2" y="732"/>
                </a:cxn>
                <a:cxn ang="0">
                  <a:pos x="0" y="641"/>
                </a:cxn>
                <a:cxn ang="0">
                  <a:pos x="2" y="551"/>
                </a:cxn>
                <a:cxn ang="0">
                  <a:pos x="8" y="463"/>
                </a:cxn>
                <a:cxn ang="0">
                  <a:pos x="18" y="375"/>
                </a:cxn>
                <a:cxn ang="0">
                  <a:pos x="31" y="292"/>
                </a:cxn>
                <a:cxn ang="0">
                  <a:pos x="48" y="212"/>
                </a:cxn>
                <a:cxn ang="0">
                  <a:pos x="69" y="136"/>
                </a:cxn>
                <a:cxn ang="0">
                  <a:pos x="94" y="65"/>
                </a:cxn>
                <a:cxn ang="0">
                  <a:pos x="123" y="0"/>
                </a:cxn>
                <a:cxn ang="0">
                  <a:pos x="230" y="56"/>
                </a:cxn>
              </a:cxnLst>
              <a:rect l="0" t="0" r="r" b="b"/>
              <a:pathLst>
                <a:path w="1103" h="2201">
                  <a:moveTo>
                    <a:pt x="230" y="56"/>
                  </a:moveTo>
                  <a:lnTo>
                    <a:pt x="1103" y="2072"/>
                  </a:lnTo>
                  <a:lnTo>
                    <a:pt x="1067" y="2201"/>
                  </a:lnTo>
                  <a:lnTo>
                    <a:pt x="1031" y="2186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80" y="2058"/>
                  </a:lnTo>
                  <a:lnTo>
                    <a:pt x="745" y="2036"/>
                  </a:lnTo>
                  <a:lnTo>
                    <a:pt x="711" y="2012"/>
                  </a:lnTo>
                  <a:lnTo>
                    <a:pt x="677" y="1988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9" y="1911"/>
                  </a:lnTo>
                  <a:lnTo>
                    <a:pt x="547" y="1884"/>
                  </a:lnTo>
                  <a:lnTo>
                    <a:pt x="515" y="1856"/>
                  </a:lnTo>
                  <a:lnTo>
                    <a:pt x="485" y="1827"/>
                  </a:lnTo>
                  <a:lnTo>
                    <a:pt x="455" y="1797"/>
                  </a:lnTo>
                  <a:lnTo>
                    <a:pt x="426" y="1767"/>
                  </a:lnTo>
                  <a:lnTo>
                    <a:pt x="397" y="1736"/>
                  </a:lnTo>
                  <a:lnTo>
                    <a:pt x="370" y="1705"/>
                  </a:lnTo>
                  <a:lnTo>
                    <a:pt x="342" y="1672"/>
                  </a:lnTo>
                  <a:lnTo>
                    <a:pt x="316" y="1638"/>
                  </a:lnTo>
                  <a:lnTo>
                    <a:pt x="291" y="1604"/>
                  </a:lnTo>
                  <a:lnTo>
                    <a:pt x="267" y="1571"/>
                  </a:lnTo>
                  <a:lnTo>
                    <a:pt x="243" y="1536"/>
                  </a:lnTo>
                  <a:lnTo>
                    <a:pt x="221" y="1500"/>
                  </a:lnTo>
                  <a:lnTo>
                    <a:pt x="199" y="1463"/>
                  </a:lnTo>
                  <a:lnTo>
                    <a:pt x="178" y="1427"/>
                  </a:lnTo>
                  <a:lnTo>
                    <a:pt x="158" y="1389"/>
                  </a:lnTo>
                  <a:lnTo>
                    <a:pt x="140" y="1351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70" y="1164"/>
                  </a:lnTo>
                  <a:lnTo>
                    <a:pt x="49" y="1083"/>
                  </a:lnTo>
                  <a:lnTo>
                    <a:pt x="32" y="997"/>
                  </a:lnTo>
                  <a:lnTo>
                    <a:pt x="19" y="910"/>
                  </a:lnTo>
                  <a:lnTo>
                    <a:pt x="8" y="822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1"/>
                  </a:lnTo>
                  <a:lnTo>
                    <a:pt x="8" y="463"/>
                  </a:lnTo>
                  <a:lnTo>
                    <a:pt x="18" y="375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9" y="136"/>
                  </a:lnTo>
                  <a:lnTo>
                    <a:pt x="94" y="65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97" name="Freeform 505"/>
            <p:cNvSpPr>
              <a:spLocks/>
            </p:cNvSpPr>
            <p:nvPr/>
          </p:nvSpPr>
          <p:spPr bwMode="auto">
            <a:xfrm>
              <a:off x="3367" y="3169"/>
              <a:ext cx="50" cy="122"/>
            </a:xfrm>
            <a:custGeom>
              <a:avLst/>
              <a:gdLst/>
              <a:ahLst/>
              <a:cxnLst>
                <a:cxn ang="0">
                  <a:pos x="230" y="56"/>
                </a:cxn>
                <a:cxn ang="0">
                  <a:pos x="1103" y="2072"/>
                </a:cxn>
                <a:cxn ang="0">
                  <a:pos x="1067" y="2202"/>
                </a:cxn>
                <a:cxn ang="0">
                  <a:pos x="1030" y="2187"/>
                </a:cxn>
                <a:cxn ang="0">
                  <a:pos x="994" y="2172"/>
                </a:cxn>
                <a:cxn ang="0">
                  <a:pos x="958" y="2155"/>
                </a:cxn>
                <a:cxn ang="0">
                  <a:pos x="921" y="2138"/>
                </a:cxn>
                <a:cxn ang="0">
                  <a:pos x="886" y="2119"/>
                </a:cxn>
                <a:cxn ang="0">
                  <a:pos x="850" y="2100"/>
                </a:cxn>
                <a:cxn ang="0">
                  <a:pos x="814" y="2079"/>
                </a:cxn>
                <a:cxn ang="0">
                  <a:pos x="779" y="2058"/>
                </a:cxn>
                <a:cxn ang="0">
                  <a:pos x="745" y="2036"/>
                </a:cxn>
                <a:cxn ang="0">
                  <a:pos x="711" y="2013"/>
                </a:cxn>
                <a:cxn ang="0">
                  <a:pos x="676" y="1989"/>
                </a:cxn>
                <a:cxn ang="0">
                  <a:pos x="644" y="1964"/>
                </a:cxn>
                <a:cxn ang="0">
                  <a:pos x="610" y="1939"/>
                </a:cxn>
                <a:cxn ang="0">
                  <a:pos x="578" y="1912"/>
                </a:cxn>
                <a:cxn ang="0">
                  <a:pos x="547" y="1884"/>
                </a:cxn>
                <a:cxn ang="0">
                  <a:pos x="515" y="1857"/>
                </a:cxn>
                <a:cxn ang="0">
                  <a:pos x="485" y="1827"/>
                </a:cxn>
                <a:cxn ang="0">
                  <a:pos x="455" y="1798"/>
                </a:cxn>
                <a:cxn ang="0">
                  <a:pos x="425" y="1767"/>
                </a:cxn>
                <a:cxn ang="0">
                  <a:pos x="397" y="1737"/>
                </a:cxn>
                <a:cxn ang="0">
                  <a:pos x="369" y="1705"/>
                </a:cxn>
                <a:cxn ang="0">
                  <a:pos x="342" y="1672"/>
                </a:cxn>
                <a:cxn ang="0">
                  <a:pos x="316" y="1639"/>
                </a:cxn>
                <a:cxn ang="0">
                  <a:pos x="291" y="1605"/>
                </a:cxn>
                <a:cxn ang="0">
                  <a:pos x="266" y="1571"/>
                </a:cxn>
                <a:cxn ang="0">
                  <a:pos x="243" y="1536"/>
                </a:cxn>
                <a:cxn ang="0">
                  <a:pos x="220" y="1500"/>
                </a:cxn>
                <a:cxn ang="0">
                  <a:pos x="199" y="1464"/>
                </a:cxn>
                <a:cxn ang="0">
                  <a:pos x="178" y="1428"/>
                </a:cxn>
                <a:cxn ang="0">
                  <a:pos x="158" y="1390"/>
                </a:cxn>
                <a:cxn ang="0">
                  <a:pos x="140" y="1352"/>
                </a:cxn>
                <a:cxn ang="0">
                  <a:pos x="123" y="1314"/>
                </a:cxn>
                <a:cxn ang="0">
                  <a:pos x="94" y="1241"/>
                </a:cxn>
                <a:cxn ang="0">
                  <a:pos x="69" y="1164"/>
                </a:cxn>
                <a:cxn ang="0">
                  <a:pos x="49" y="1083"/>
                </a:cxn>
                <a:cxn ang="0">
                  <a:pos x="32" y="998"/>
                </a:cxn>
                <a:cxn ang="0">
                  <a:pos x="18" y="910"/>
                </a:cxn>
                <a:cxn ang="0">
                  <a:pos x="8" y="823"/>
                </a:cxn>
                <a:cxn ang="0">
                  <a:pos x="2" y="732"/>
                </a:cxn>
                <a:cxn ang="0">
                  <a:pos x="0" y="641"/>
                </a:cxn>
                <a:cxn ang="0">
                  <a:pos x="2" y="552"/>
                </a:cxn>
                <a:cxn ang="0">
                  <a:pos x="8" y="463"/>
                </a:cxn>
                <a:cxn ang="0">
                  <a:pos x="17" y="376"/>
                </a:cxn>
                <a:cxn ang="0">
                  <a:pos x="31" y="292"/>
                </a:cxn>
                <a:cxn ang="0">
                  <a:pos x="48" y="212"/>
                </a:cxn>
                <a:cxn ang="0">
                  <a:pos x="68" y="136"/>
                </a:cxn>
                <a:cxn ang="0">
                  <a:pos x="94" y="66"/>
                </a:cxn>
                <a:cxn ang="0">
                  <a:pos x="123" y="0"/>
                </a:cxn>
                <a:cxn ang="0">
                  <a:pos x="230" y="56"/>
                </a:cxn>
              </a:cxnLst>
              <a:rect l="0" t="0" r="r" b="b"/>
              <a:pathLst>
                <a:path w="1103" h="2202">
                  <a:moveTo>
                    <a:pt x="230" y="56"/>
                  </a:moveTo>
                  <a:lnTo>
                    <a:pt x="1103" y="2072"/>
                  </a:lnTo>
                  <a:lnTo>
                    <a:pt x="1067" y="2202"/>
                  </a:lnTo>
                  <a:lnTo>
                    <a:pt x="1030" y="2187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79" y="2058"/>
                  </a:lnTo>
                  <a:lnTo>
                    <a:pt x="745" y="2036"/>
                  </a:lnTo>
                  <a:lnTo>
                    <a:pt x="711" y="2013"/>
                  </a:lnTo>
                  <a:lnTo>
                    <a:pt x="676" y="1989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8" y="1912"/>
                  </a:lnTo>
                  <a:lnTo>
                    <a:pt x="547" y="1884"/>
                  </a:lnTo>
                  <a:lnTo>
                    <a:pt x="515" y="1857"/>
                  </a:lnTo>
                  <a:lnTo>
                    <a:pt x="485" y="1827"/>
                  </a:lnTo>
                  <a:lnTo>
                    <a:pt x="455" y="1798"/>
                  </a:lnTo>
                  <a:lnTo>
                    <a:pt x="425" y="1767"/>
                  </a:lnTo>
                  <a:lnTo>
                    <a:pt x="397" y="1737"/>
                  </a:lnTo>
                  <a:lnTo>
                    <a:pt x="369" y="1705"/>
                  </a:lnTo>
                  <a:lnTo>
                    <a:pt x="342" y="1672"/>
                  </a:lnTo>
                  <a:lnTo>
                    <a:pt x="316" y="1639"/>
                  </a:lnTo>
                  <a:lnTo>
                    <a:pt x="291" y="1605"/>
                  </a:lnTo>
                  <a:lnTo>
                    <a:pt x="266" y="1571"/>
                  </a:lnTo>
                  <a:lnTo>
                    <a:pt x="243" y="1536"/>
                  </a:lnTo>
                  <a:lnTo>
                    <a:pt x="220" y="1500"/>
                  </a:lnTo>
                  <a:lnTo>
                    <a:pt x="199" y="1464"/>
                  </a:lnTo>
                  <a:lnTo>
                    <a:pt x="178" y="1428"/>
                  </a:lnTo>
                  <a:lnTo>
                    <a:pt x="158" y="1390"/>
                  </a:lnTo>
                  <a:lnTo>
                    <a:pt x="140" y="1352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69" y="1164"/>
                  </a:lnTo>
                  <a:lnTo>
                    <a:pt x="49" y="1083"/>
                  </a:lnTo>
                  <a:lnTo>
                    <a:pt x="32" y="998"/>
                  </a:lnTo>
                  <a:lnTo>
                    <a:pt x="18" y="910"/>
                  </a:lnTo>
                  <a:lnTo>
                    <a:pt x="8" y="823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2"/>
                  </a:lnTo>
                  <a:lnTo>
                    <a:pt x="8" y="463"/>
                  </a:lnTo>
                  <a:lnTo>
                    <a:pt x="17" y="376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8" y="136"/>
                  </a:lnTo>
                  <a:lnTo>
                    <a:pt x="94" y="66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98" name="Freeform 506"/>
            <p:cNvSpPr>
              <a:spLocks/>
            </p:cNvSpPr>
            <p:nvPr/>
          </p:nvSpPr>
          <p:spPr bwMode="auto">
            <a:xfrm>
              <a:off x="3544" y="3074"/>
              <a:ext cx="52" cy="121"/>
            </a:xfrm>
            <a:custGeom>
              <a:avLst/>
              <a:gdLst/>
              <a:ahLst/>
              <a:cxnLst>
                <a:cxn ang="0">
                  <a:pos x="917" y="2127"/>
                </a:cxn>
                <a:cxn ang="0">
                  <a:pos x="0" y="131"/>
                </a:cxn>
                <a:cxn ang="0">
                  <a:pos x="32" y="0"/>
                </a:cxn>
                <a:cxn ang="0">
                  <a:pos x="69" y="14"/>
                </a:cxn>
                <a:cxn ang="0">
                  <a:pos x="106" y="29"/>
                </a:cxn>
                <a:cxn ang="0">
                  <a:pos x="142" y="44"/>
                </a:cxn>
                <a:cxn ang="0">
                  <a:pos x="179" y="60"/>
                </a:cxn>
                <a:cxn ang="0">
                  <a:pos x="216" y="78"/>
                </a:cxn>
                <a:cxn ang="0">
                  <a:pos x="252" y="96"/>
                </a:cxn>
                <a:cxn ang="0">
                  <a:pos x="287" y="116"/>
                </a:cxn>
                <a:cxn ang="0">
                  <a:pos x="323" y="136"/>
                </a:cxn>
                <a:cxn ang="0">
                  <a:pos x="358" y="159"/>
                </a:cxn>
                <a:cxn ang="0">
                  <a:pos x="392" y="181"/>
                </a:cxn>
                <a:cxn ang="0">
                  <a:pos x="427" y="204"/>
                </a:cxn>
                <a:cxn ang="0">
                  <a:pos x="461" y="228"/>
                </a:cxn>
                <a:cxn ang="0">
                  <a:pos x="494" y="252"/>
                </a:cxn>
                <a:cxn ang="0">
                  <a:pos x="527" y="279"/>
                </a:cxn>
                <a:cxn ang="0">
                  <a:pos x="560" y="305"/>
                </a:cxn>
                <a:cxn ang="0">
                  <a:pos x="591" y="332"/>
                </a:cxn>
                <a:cxn ang="0">
                  <a:pos x="623" y="361"/>
                </a:cxn>
                <a:cxn ang="0">
                  <a:pos x="653" y="389"/>
                </a:cxn>
                <a:cxn ang="0">
                  <a:pos x="683" y="419"/>
                </a:cxn>
                <a:cxn ang="0">
                  <a:pos x="713" y="449"/>
                </a:cxn>
                <a:cxn ang="0">
                  <a:pos x="741" y="481"/>
                </a:cxn>
                <a:cxn ang="0">
                  <a:pos x="769" y="513"/>
                </a:cxn>
                <a:cxn ang="0">
                  <a:pos x="795" y="545"/>
                </a:cxn>
                <a:cxn ang="0">
                  <a:pos x="822" y="578"/>
                </a:cxn>
                <a:cxn ang="0">
                  <a:pos x="846" y="612"/>
                </a:cxn>
                <a:cxn ang="0">
                  <a:pos x="871" y="647"/>
                </a:cxn>
                <a:cxn ang="0">
                  <a:pos x="894" y="681"/>
                </a:cxn>
                <a:cxn ang="0">
                  <a:pos x="917" y="717"/>
                </a:cxn>
                <a:cxn ang="0">
                  <a:pos x="938" y="754"/>
                </a:cxn>
                <a:cxn ang="0">
                  <a:pos x="958" y="791"/>
                </a:cxn>
                <a:cxn ang="0">
                  <a:pos x="978" y="828"/>
                </a:cxn>
                <a:cxn ang="0">
                  <a:pos x="996" y="866"/>
                </a:cxn>
                <a:cxn ang="0">
                  <a:pos x="1026" y="938"/>
                </a:cxn>
                <a:cxn ang="0">
                  <a:pos x="1052" y="1015"/>
                </a:cxn>
                <a:cxn ang="0">
                  <a:pos x="1075" y="1096"/>
                </a:cxn>
                <a:cxn ang="0">
                  <a:pos x="1094" y="1180"/>
                </a:cxn>
                <a:cxn ang="0">
                  <a:pos x="1109" y="1266"/>
                </a:cxn>
                <a:cxn ang="0">
                  <a:pos x="1121" y="1356"/>
                </a:cxn>
                <a:cxn ang="0">
                  <a:pos x="1129" y="1446"/>
                </a:cxn>
                <a:cxn ang="0">
                  <a:pos x="1133" y="1536"/>
                </a:cxn>
                <a:cxn ang="0">
                  <a:pos x="1133" y="1626"/>
                </a:cxn>
                <a:cxn ang="0">
                  <a:pos x="1130" y="1716"/>
                </a:cxn>
                <a:cxn ang="0">
                  <a:pos x="1122" y="1802"/>
                </a:cxn>
                <a:cxn ang="0">
                  <a:pos x="1110" y="1886"/>
                </a:cxn>
                <a:cxn ang="0">
                  <a:pos x="1095" y="1967"/>
                </a:cxn>
                <a:cxn ang="0">
                  <a:pos x="1076" y="2043"/>
                </a:cxn>
                <a:cxn ang="0">
                  <a:pos x="1052" y="2115"/>
                </a:cxn>
                <a:cxn ang="0">
                  <a:pos x="1025" y="2181"/>
                </a:cxn>
                <a:cxn ang="0">
                  <a:pos x="917" y="2127"/>
                </a:cxn>
              </a:cxnLst>
              <a:rect l="0" t="0" r="r" b="b"/>
              <a:pathLst>
                <a:path w="1133" h="2181">
                  <a:moveTo>
                    <a:pt x="917" y="2127"/>
                  </a:moveTo>
                  <a:lnTo>
                    <a:pt x="0" y="131"/>
                  </a:lnTo>
                  <a:lnTo>
                    <a:pt x="32" y="0"/>
                  </a:lnTo>
                  <a:lnTo>
                    <a:pt x="69" y="14"/>
                  </a:lnTo>
                  <a:lnTo>
                    <a:pt x="106" y="29"/>
                  </a:lnTo>
                  <a:lnTo>
                    <a:pt x="142" y="44"/>
                  </a:lnTo>
                  <a:lnTo>
                    <a:pt x="179" y="60"/>
                  </a:lnTo>
                  <a:lnTo>
                    <a:pt x="216" y="78"/>
                  </a:lnTo>
                  <a:lnTo>
                    <a:pt x="252" y="96"/>
                  </a:lnTo>
                  <a:lnTo>
                    <a:pt x="287" y="116"/>
                  </a:lnTo>
                  <a:lnTo>
                    <a:pt x="323" y="136"/>
                  </a:lnTo>
                  <a:lnTo>
                    <a:pt x="358" y="159"/>
                  </a:lnTo>
                  <a:lnTo>
                    <a:pt x="392" y="181"/>
                  </a:lnTo>
                  <a:lnTo>
                    <a:pt x="427" y="204"/>
                  </a:lnTo>
                  <a:lnTo>
                    <a:pt x="461" y="228"/>
                  </a:lnTo>
                  <a:lnTo>
                    <a:pt x="494" y="252"/>
                  </a:lnTo>
                  <a:lnTo>
                    <a:pt x="527" y="279"/>
                  </a:lnTo>
                  <a:lnTo>
                    <a:pt x="560" y="305"/>
                  </a:lnTo>
                  <a:lnTo>
                    <a:pt x="591" y="332"/>
                  </a:lnTo>
                  <a:lnTo>
                    <a:pt x="623" y="361"/>
                  </a:lnTo>
                  <a:lnTo>
                    <a:pt x="653" y="389"/>
                  </a:lnTo>
                  <a:lnTo>
                    <a:pt x="683" y="419"/>
                  </a:lnTo>
                  <a:lnTo>
                    <a:pt x="713" y="449"/>
                  </a:lnTo>
                  <a:lnTo>
                    <a:pt x="741" y="481"/>
                  </a:lnTo>
                  <a:lnTo>
                    <a:pt x="769" y="513"/>
                  </a:lnTo>
                  <a:lnTo>
                    <a:pt x="795" y="545"/>
                  </a:lnTo>
                  <a:lnTo>
                    <a:pt x="822" y="578"/>
                  </a:lnTo>
                  <a:lnTo>
                    <a:pt x="846" y="612"/>
                  </a:lnTo>
                  <a:lnTo>
                    <a:pt x="871" y="647"/>
                  </a:lnTo>
                  <a:lnTo>
                    <a:pt x="894" y="681"/>
                  </a:lnTo>
                  <a:lnTo>
                    <a:pt x="917" y="717"/>
                  </a:lnTo>
                  <a:lnTo>
                    <a:pt x="938" y="754"/>
                  </a:lnTo>
                  <a:lnTo>
                    <a:pt x="958" y="791"/>
                  </a:lnTo>
                  <a:lnTo>
                    <a:pt x="978" y="828"/>
                  </a:lnTo>
                  <a:lnTo>
                    <a:pt x="996" y="866"/>
                  </a:lnTo>
                  <a:lnTo>
                    <a:pt x="1026" y="938"/>
                  </a:lnTo>
                  <a:lnTo>
                    <a:pt x="1052" y="1015"/>
                  </a:lnTo>
                  <a:lnTo>
                    <a:pt x="1075" y="1096"/>
                  </a:lnTo>
                  <a:lnTo>
                    <a:pt x="1094" y="1180"/>
                  </a:lnTo>
                  <a:lnTo>
                    <a:pt x="1109" y="1266"/>
                  </a:lnTo>
                  <a:lnTo>
                    <a:pt x="1121" y="1356"/>
                  </a:lnTo>
                  <a:lnTo>
                    <a:pt x="1129" y="1446"/>
                  </a:lnTo>
                  <a:lnTo>
                    <a:pt x="1133" y="1536"/>
                  </a:lnTo>
                  <a:lnTo>
                    <a:pt x="1133" y="1626"/>
                  </a:lnTo>
                  <a:lnTo>
                    <a:pt x="1130" y="1716"/>
                  </a:lnTo>
                  <a:lnTo>
                    <a:pt x="1122" y="1802"/>
                  </a:lnTo>
                  <a:lnTo>
                    <a:pt x="1110" y="1886"/>
                  </a:lnTo>
                  <a:lnTo>
                    <a:pt x="1095" y="1967"/>
                  </a:lnTo>
                  <a:lnTo>
                    <a:pt x="1076" y="2043"/>
                  </a:lnTo>
                  <a:lnTo>
                    <a:pt x="1052" y="2115"/>
                  </a:lnTo>
                  <a:lnTo>
                    <a:pt x="1025" y="2181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99" name="Freeform 507"/>
            <p:cNvSpPr>
              <a:spLocks/>
            </p:cNvSpPr>
            <p:nvPr/>
          </p:nvSpPr>
          <p:spPr bwMode="auto">
            <a:xfrm>
              <a:off x="3544" y="3074"/>
              <a:ext cx="51" cy="122"/>
            </a:xfrm>
            <a:custGeom>
              <a:avLst/>
              <a:gdLst/>
              <a:ahLst/>
              <a:cxnLst>
                <a:cxn ang="0">
                  <a:pos x="918" y="2126"/>
                </a:cxn>
                <a:cxn ang="0">
                  <a:pos x="0" y="130"/>
                </a:cxn>
                <a:cxn ang="0">
                  <a:pos x="33" y="0"/>
                </a:cxn>
                <a:cxn ang="0">
                  <a:pos x="70" y="13"/>
                </a:cxn>
                <a:cxn ang="0">
                  <a:pos x="107" y="28"/>
                </a:cxn>
                <a:cxn ang="0">
                  <a:pos x="143" y="43"/>
                </a:cxn>
                <a:cxn ang="0">
                  <a:pos x="180" y="60"/>
                </a:cxn>
                <a:cxn ang="0">
                  <a:pos x="217" y="78"/>
                </a:cxn>
                <a:cxn ang="0">
                  <a:pos x="252" y="96"/>
                </a:cxn>
                <a:cxn ang="0">
                  <a:pos x="288" y="116"/>
                </a:cxn>
                <a:cxn ang="0">
                  <a:pos x="324" y="136"/>
                </a:cxn>
                <a:cxn ang="0">
                  <a:pos x="359" y="158"/>
                </a:cxn>
                <a:cxn ang="0">
                  <a:pos x="393" y="180"/>
                </a:cxn>
                <a:cxn ang="0">
                  <a:pos x="428" y="203"/>
                </a:cxn>
                <a:cxn ang="0">
                  <a:pos x="462" y="227"/>
                </a:cxn>
                <a:cxn ang="0">
                  <a:pos x="495" y="252"/>
                </a:cxn>
                <a:cxn ang="0">
                  <a:pos x="528" y="278"/>
                </a:cxn>
                <a:cxn ang="0">
                  <a:pos x="561" y="304"/>
                </a:cxn>
                <a:cxn ang="0">
                  <a:pos x="592" y="332"/>
                </a:cxn>
                <a:cxn ang="0">
                  <a:pos x="624" y="360"/>
                </a:cxn>
                <a:cxn ang="0">
                  <a:pos x="654" y="389"/>
                </a:cxn>
                <a:cxn ang="0">
                  <a:pos x="684" y="418"/>
                </a:cxn>
                <a:cxn ang="0">
                  <a:pos x="714" y="449"/>
                </a:cxn>
                <a:cxn ang="0">
                  <a:pos x="742" y="480"/>
                </a:cxn>
                <a:cxn ang="0">
                  <a:pos x="770" y="512"/>
                </a:cxn>
                <a:cxn ang="0">
                  <a:pos x="796" y="545"/>
                </a:cxn>
                <a:cxn ang="0">
                  <a:pos x="823" y="577"/>
                </a:cxn>
                <a:cxn ang="0">
                  <a:pos x="847" y="611"/>
                </a:cxn>
                <a:cxn ang="0">
                  <a:pos x="872" y="646"/>
                </a:cxn>
                <a:cxn ang="0">
                  <a:pos x="895" y="681"/>
                </a:cxn>
                <a:cxn ang="0">
                  <a:pos x="918" y="717"/>
                </a:cxn>
                <a:cxn ang="0">
                  <a:pos x="939" y="754"/>
                </a:cxn>
                <a:cxn ang="0">
                  <a:pos x="959" y="790"/>
                </a:cxn>
                <a:cxn ang="0">
                  <a:pos x="979" y="827"/>
                </a:cxn>
                <a:cxn ang="0">
                  <a:pos x="997" y="865"/>
                </a:cxn>
                <a:cxn ang="0">
                  <a:pos x="1027" y="937"/>
                </a:cxn>
                <a:cxn ang="0">
                  <a:pos x="1053" y="1014"/>
                </a:cxn>
                <a:cxn ang="0">
                  <a:pos x="1076" y="1095"/>
                </a:cxn>
                <a:cxn ang="0">
                  <a:pos x="1095" y="1179"/>
                </a:cxn>
                <a:cxn ang="0">
                  <a:pos x="1110" y="1266"/>
                </a:cxn>
                <a:cxn ang="0">
                  <a:pos x="1122" y="1355"/>
                </a:cxn>
                <a:cxn ang="0">
                  <a:pos x="1130" y="1445"/>
                </a:cxn>
                <a:cxn ang="0">
                  <a:pos x="1134" y="1536"/>
                </a:cxn>
                <a:cxn ang="0">
                  <a:pos x="1134" y="1625"/>
                </a:cxn>
                <a:cxn ang="0">
                  <a:pos x="1131" y="1715"/>
                </a:cxn>
                <a:cxn ang="0">
                  <a:pos x="1123" y="1801"/>
                </a:cxn>
                <a:cxn ang="0">
                  <a:pos x="1111" y="1886"/>
                </a:cxn>
                <a:cxn ang="0">
                  <a:pos x="1096" y="1966"/>
                </a:cxn>
                <a:cxn ang="0">
                  <a:pos x="1077" y="2043"/>
                </a:cxn>
                <a:cxn ang="0">
                  <a:pos x="1053" y="2115"/>
                </a:cxn>
                <a:cxn ang="0">
                  <a:pos x="1026" y="2180"/>
                </a:cxn>
                <a:cxn ang="0">
                  <a:pos x="918" y="2126"/>
                </a:cxn>
              </a:cxnLst>
              <a:rect l="0" t="0" r="r" b="b"/>
              <a:pathLst>
                <a:path w="1134" h="2180">
                  <a:moveTo>
                    <a:pt x="918" y="2126"/>
                  </a:moveTo>
                  <a:lnTo>
                    <a:pt x="0" y="130"/>
                  </a:lnTo>
                  <a:lnTo>
                    <a:pt x="33" y="0"/>
                  </a:lnTo>
                  <a:lnTo>
                    <a:pt x="70" y="13"/>
                  </a:lnTo>
                  <a:lnTo>
                    <a:pt x="107" y="28"/>
                  </a:lnTo>
                  <a:lnTo>
                    <a:pt x="143" y="43"/>
                  </a:lnTo>
                  <a:lnTo>
                    <a:pt x="180" y="60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9" y="158"/>
                  </a:lnTo>
                  <a:lnTo>
                    <a:pt x="393" y="180"/>
                  </a:lnTo>
                  <a:lnTo>
                    <a:pt x="428" y="203"/>
                  </a:lnTo>
                  <a:lnTo>
                    <a:pt x="462" y="227"/>
                  </a:lnTo>
                  <a:lnTo>
                    <a:pt x="495" y="252"/>
                  </a:lnTo>
                  <a:lnTo>
                    <a:pt x="528" y="278"/>
                  </a:lnTo>
                  <a:lnTo>
                    <a:pt x="561" y="304"/>
                  </a:lnTo>
                  <a:lnTo>
                    <a:pt x="592" y="332"/>
                  </a:lnTo>
                  <a:lnTo>
                    <a:pt x="624" y="360"/>
                  </a:lnTo>
                  <a:lnTo>
                    <a:pt x="654" y="389"/>
                  </a:lnTo>
                  <a:lnTo>
                    <a:pt x="684" y="418"/>
                  </a:lnTo>
                  <a:lnTo>
                    <a:pt x="714" y="449"/>
                  </a:lnTo>
                  <a:lnTo>
                    <a:pt x="742" y="480"/>
                  </a:lnTo>
                  <a:lnTo>
                    <a:pt x="770" y="512"/>
                  </a:lnTo>
                  <a:lnTo>
                    <a:pt x="796" y="545"/>
                  </a:lnTo>
                  <a:lnTo>
                    <a:pt x="823" y="577"/>
                  </a:lnTo>
                  <a:lnTo>
                    <a:pt x="847" y="611"/>
                  </a:lnTo>
                  <a:lnTo>
                    <a:pt x="872" y="646"/>
                  </a:lnTo>
                  <a:lnTo>
                    <a:pt x="895" y="681"/>
                  </a:lnTo>
                  <a:lnTo>
                    <a:pt x="918" y="717"/>
                  </a:lnTo>
                  <a:lnTo>
                    <a:pt x="939" y="754"/>
                  </a:lnTo>
                  <a:lnTo>
                    <a:pt x="959" y="790"/>
                  </a:lnTo>
                  <a:lnTo>
                    <a:pt x="979" y="827"/>
                  </a:lnTo>
                  <a:lnTo>
                    <a:pt x="997" y="865"/>
                  </a:lnTo>
                  <a:lnTo>
                    <a:pt x="1027" y="937"/>
                  </a:lnTo>
                  <a:lnTo>
                    <a:pt x="1053" y="1014"/>
                  </a:lnTo>
                  <a:lnTo>
                    <a:pt x="1076" y="1095"/>
                  </a:lnTo>
                  <a:lnTo>
                    <a:pt x="1095" y="1179"/>
                  </a:lnTo>
                  <a:lnTo>
                    <a:pt x="1110" y="1266"/>
                  </a:lnTo>
                  <a:lnTo>
                    <a:pt x="1122" y="1355"/>
                  </a:lnTo>
                  <a:lnTo>
                    <a:pt x="1130" y="1445"/>
                  </a:lnTo>
                  <a:lnTo>
                    <a:pt x="1134" y="1536"/>
                  </a:lnTo>
                  <a:lnTo>
                    <a:pt x="1134" y="1625"/>
                  </a:lnTo>
                  <a:lnTo>
                    <a:pt x="1131" y="1715"/>
                  </a:lnTo>
                  <a:lnTo>
                    <a:pt x="1123" y="1801"/>
                  </a:lnTo>
                  <a:lnTo>
                    <a:pt x="1111" y="1886"/>
                  </a:lnTo>
                  <a:lnTo>
                    <a:pt x="1096" y="1966"/>
                  </a:lnTo>
                  <a:lnTo>
                    <a:pt x="1077" y="2043"/>
                  </a:lnTo>
                  <a:lnTo>
                    <a:pt x="1053" y="2115"/>
                  </a:lnTo>
                  <a:lnTo>
                    <a:pt x="1026" y="2180"/>
                  </a:lnTo>
                  <a:lnTo>
                    <a:pt x="918" y="212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00" name="Freeform 508"/>
            <p:cNvSpPr>
              <a:spLocks/>
            </p:cNvSpPr>
            <p:nvPr/>
          </p:nvSpPr>
          <p:spPr bwMode="auto">
            <a:xfrm>
              <a:off x="3426" y="3144"/>
              <a:ext cx="164" cy="228"/>
            </a:xfrm>
            <a:custGeom>
              <a:avLst/>
              <a:gdLst/>
              <a:ahLst/>
              <a:cxnLst>
                <a:cxn ang="0">
                  <a:pos x="1404" y="4112"/>
                </a:cxn>
                <a:cxn ang="0">
                  <a:pos x="3622" y="3023"/>
                </a:cxn>
                <a:cxn ang="0">
                  <a:pos x="2218" y="0"/>
                </a:cxn>
                <a:cxn ang="0">
                  <a:pos x="0" y="989"/>
                </a:cxn>
                <a:cxn ang="0">
                  <a:pos x="1404" y="4112"/>
                </a:cxn>
              </a:cxnLst>
              <a:rect l="0" t="0" r="r" b="b"/>
              <a:pathLst>
                <a:path w="3622" h="4112">
                  <a:moveTo>
                    <a:pt x="1404" y="4112"/>
                  </a:moveTo>
                  <a:lnTo>
                    <a:pt x="3622" y="3023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2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01" name="Freeform 509"/>
            <p:cNvSpPr>
              <a:spLocks/>
            </p:cNvSpPr>
            <p:nvPr/>
          </p:nvSpPr>
          <p:spPr bwMode="auto">
            <a:xfrm>
              <a:off x="3426" y="3141"/>
              <a:ext cx="164" cy="228"/>
            </a:xfrm>
            <a:custGeom>
              <a:avLst/>
              <a:gdLst/>
              <a:ahLst/>
              <a:cxnLst>
                <a:cxn ang="0">
                  <a:pos x="1404" y="4113"/>
                </a:cxn>
                <a:cxn ang="0">
                  <a:pos x="3622" y="3024"/>
                </a:cxn>
                <a:cxn ang="0">
                  <a:pos x="2218" y="0"/>
                </a:cxn>
                <a:cxn ang="0">
                  <a:pos x="0" y="989"/>
                </a:cxn>
                <a:cxn ang="0">
                  <a:pos x="1404" y="4113"/>
                </a:cxn>
              </a:cxnLst>
              <a:rect l="0" t="0" r="r" b="b"/>
              <a:pathLst>
                <a:path w="3622" h="4113">
                  <a:moveTo>
                    <a:pt x="1404" y="4113"/>
                  </a:moveTo>
                  <a:lnTo>
                    <a:pt x="3622" y="3024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3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02" name="Freeform 510"/>
            <p:cNvSpPr>
              <a:spLocks/>
            </p:cNvSpPr>
            <p:nvPr/>
          </p:nvSpPr>
          <p:spPr bwMode="auto">
            <a:xfrm>
              <a:off x="3432" y="3146"/>
              <a:ext cx="157" cy="218"/>
            </a:xfrm>
            <a:custGeom>
              <a:avLst/>
              <a:gdLst/>
              <a:ahLst/>
              <a:cxnLst>
                <a:cxn ang="0">
                  <a:pos x="1335" y="3913"/>
                </a:cxn>
                <a:cxn ang="0">
                  <a:pos x="3446" y="2878"/>
                </a:cxn>
                <a:cxn ang="0">
                  <a:pos x="2111" y="0"/>
                </a:cxn>
                <a:cxn ang="0">
                  <a:pos x="0" y="942"/>
                </a:cxn>
                <a:cxn ang="0">
                  <a:pos x="1335" y="3913"/>
                </a:cxn>
              </a:cxnLst>
              <a:rect l="0" t="0" r="r" b="b"/>
              <a:pathLst>
                <a:path w="3446" h="3913">
                  <a:moveTo>
                    <a:pt x="1335" y="3913"/>
                  </a:moveTo>
                  <a:lnTo>
                    <a:pt x="3446" y="2878"/>
                  </a:lnTo>
                  <a:lnTo>
                    <a:pt x="2111" y="0"/>
                  </a:lnTo>
                  <a:lnTo>
                    <a:pt x="0" y="942"/>
                  </a:lnTo>
                  <a:lnTo>
                    <a:pt x="1335" y="3913"/>
                  </a:lnTo>
                  <a:close/>
                </a:path>
              </a:pathLst>
            </a:custGeom>
            <a:solidFill>
              <a:srgbClr val="1A78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03" name="Freeform 511"/>
            <p:cNvSpPr>
              <a:spLocks/>
            </p:cNvSpPr>
            <p:nvPr/>
          </p:nvSpPr>
          <p:spPr bwMode="auto">
            <a:xfrm>
              <a:off x="3439" y="3109"/>
              <a:ext cx="19" cy="19"/>
            </a:xfrm>
            <a:custGeom>
              <a:avLst/>
              <a:gdLst/>
              <a:ahLst/>
              <a:cxnLst>
                <a:cxn ang="0">
                  <a:pos x="431" y="186"/>
                </a:cxn>
                <a:cxn ang="0">
                  <a:pos x="79" y="343"/>
                </a:cxn>
                <a:cxn ang="0">
                  <a:pos x="0" y="157"/>
                </a:cxn>
                <a:cxn ang="0">
                  <a:pos x="352" y="0"/>
                </a:cxn>
                <a:cxn ang="0">
                  <a:pos x="431" y="186"/>
                </a:cxn>
              </a:cxnLst>
              <a:rect l="0" t="0" r="r" b="b"/>
              <a:pathLst>
                <a:path w="431" h="343">
                  <a:moveTo>
                    <a:pt x="431" y="186"/>
                  </a:moveTo>
                  <a:lnTo>
                    <a:pt x="79" y="343"/>
                  </a:lnTo>
                  <a:lnTo>
                    <a:pt x="0" y="157"/>
                  </a:lnTo>
                  <a:lnTo>
                    <a:pt x="352" y="0"/>
                  </a:lnTo>
                  <a:lnTo>
                    <a:pt x="431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04" name="Freeform 512"/>
            <p:cNvSpPr>
              <a:spLocks/>
            </p:cNvSpPr>
            <p:nvPr/>
          </p:nvSpPr>
          <p:spPr bwMode="auto">
            <a:xfrm>
              <a:off x="3442" y="3112"/>
              <a:ext cx="16" cy="15"/>
            </a:xfrm>
            <a:custGeom>
              <a:avLst/>
              <a:gdLst/>
              <a:ahLst/>
              <a:cxnLst>
                <a:cxn ang="0">
                  <a:pos x="347" y="126"/>
                </a:cxn>
                <a:cxn ang="0">
                  <a:pos x="53" y="257"/>
                </a:cxn>
                <a:cxn ang="0">
                  <a:pos x="0" y="132"/>
                </a:cxn>
                <a:cxn ang="0">
                  <a:pos x="294" y="0"/>
                </a:cxn>
                <a:cxn ang="0">
                  <a:pos x="347" y="126"/>
                </a:cxn>
              </a:cxnLst>
              <a:rect l="0" t="0" r="r" b="b"/>
              <a:pathLst>
                <a:path w="347" h="257">
                  <a:moveTo>
                    <a:pt x="347" y="126"/>
                  </a:moveTo>
                  <a:lnTo>
                    <a:pt x="53" y="257"/>
                  </a:lnTo>
                  <a:lnTo>
                    <a:pt x="0" y="132"/>
                  </a:lnTo>
                  <a:lnTo>
                    <a:pt x="294" y="0"/>
                  </a:lnTo>
                  <a:lnTo>
                    <a:pt x="347" y="12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05" name="Freeform 513"/>
            <p:cNvSpPr>
              <a:spLocks/>
            </p:cNvSpPr>
            <p:nvPr/>
          </p:nvSpPr>
          <p:spPr bwMode="auto">
            <a:xfrm>
              <a:off x="3447" y="3110"/>
              <a:ext cx="10" cy="13"/>
            </a:xfrm>
            <a:custGeom>
              <a:avLst/>
              <a:gdLst/>
              <a:ahLst/>
              <a:cxnLst>
                <a:cxn ang="0">
                  <a:pos x="5" y="73"/>
                </a:cxn>
                <a:cxn ang="0">
                  <a:pos x="167" y="0"/>
                </a:cxn>
                <a:cxn ang="0">
                  <a:pos x="171" y="0"/>
                </a:cxn>
                <a:cxn ang="0">
                  <a:pos x="175" y="2"/>
                </a:cxn>
                <a:cxn ang="0">
                  <a:pos x="180" y="6"/>
                </a:cxn>
                <a:cxn ang="0">
                  <a:pos x="183" y="13"/>
                </a:cxn>
                <a:cxn ang="0">
                  <a:pos x="236" y="141"/>
                </a:cxn>
                <a:cxn ang="0">
                  <a:pos x="238" y="147"/>
                </a:cxn>
                <a:cxn ang="0">
                  <a:pos x="238" y="154"/>
                </a:cxn>
                <a:cxn ang="0">
                  <a:pos x="237" y="159"/>
                </a:cxn>
                <a:cxn ang="0">
                  <a:pos x="234" y="162"/>
                </a:cxn>
                <a:cxn ang="0">
                  <a:pos x="73" y="234"/>
                </a:cxn>
                <a:cxn ang="0">
                  <a:pos x="69" y="234"/>
                </a:cxn>
                <a:cxn ang="0">
                  <a:pos x="64" y="232"/>
                </a:cxn>
                <a:cxn ang="0">
                  <a:pos x="60" y="228"/>
                </a:cxn>
                <a:cxn ang="0">
                  <a:pos x="56" y="221"/>
                </a:cxn>
                <a:cxn ang="0">
                  <a:pos x="2" y="94"/>
                </a:cxn>
                <a:cxn ang="0">
                  <a:pos x="0" y="86"/>
                </a:cxn>
                <a:cxn ang="0">
                  <a:pos x="0" y="80"/>
                </a:cxn>
                <a:cxn ang="0">
                  <a:pos x="1" y="76"/>
                </a:cxn>
                <a:cxn ang="0">
                  <a:pos x="5" y="73"/>
                </a:cxn>
              </a:cxnLst>
              <a:rect l="0" t="0" r="r" b="b"/>
              <a:pathLst>
                <a:path w="238" h="234">
                  <a:moveTo>
                    <a:pt x="5" y="73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3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4" y="232"/>
                  </a:lnTo>
                  <a:lnTo>
                    <a:pt x="60" y="228"/>
                  </a:lnTo>
                  <a:lnTo>
                    <a:pt x="56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5" y="73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06" name="Freeform 514"/>
            <p:cNvSpPr>
              <a:spLocks/>
            </p:cNvSpPr>
            <p:nvPr/>
          </p:nvSpPr>
          <p:spPr bwMode="auto">
            <a:xfrm>
              <a:off x="3447" y="3111"/>
              <a:ext cx="10" cy="11"/>
            </a:xfrm>
            <a:custGeom>
              <a:avLst/>
              <a:gdLst/>
              <a:ahLst/>
              <a:cxnLst>
                <a:cxn ang="0">
                  <a:pos x="4" y="62"/>
                </a:cxn>
                <a:cxn ang="0">
                  <a:pos x="142" y="0"/>
                </a:cxn>
                <a:cxn ang="0">
                  <a:pos x="146" y="0"/>
                </a:cxn>
                <a:cxn ang="0">
                  <a:pos x="150" y="2"/>
                </a:cxn>
                <a:cxn ang="0">
                  <a:pos x="153" y="5"/>
                </a:cxn>
                <a:cxn ang="0">
                  <a:pos x="156" y="10"/>
                </a:cxn>
                <a:cxn ang="0">
                  <a:pos x="202" y="120"/>
                </a:cxn>
                <a:cxn ang="0">
                  <a:pos x="204" y="125"/>
                </a:cxn>
                <a:cxn ang="0">
                  <a:pos x="204" y="130"/>
                </a:cxn>
                <a:cxn ang="0">
                  <a:pos x="202" y="135"/>
                </a:cxn>
                <a:cxn ang="0">
                  <a:pos x="200" y="138"/>
                </a:cxn>
                <a:cxn ang="0">
                  <a:pos x="62" y="199"/>
                </a:cxn>
                <a:cxn ang="0">
                  <a:pos x="58" y="199"/>
                </a:cxn>
                <a:cxn ang="0">
                  <a:pos x="54" y="198"/>
                </a:cxn>
                <a:cxn ang="0">
                  <a:pos x="51" y="194"/>
                </a:cxn>
                <a:cxn ang="0">
                  <a:pos x="48" y="188"/>
                </a:cxn>
                <a:cxn ang="0">
                  <a:pos x="2" y="80"/>
                </a:cxn>
                <a:cxn ang="0">
                  <a:pos x="0" y="74"/>
                </a:cxn>
                <a:cxn ang="0">
                  <a:pos x="0" y="68"/>
                </a:cxn>
                <a:cxn ang="0">
                  <a:pos x="2" y="64"/>
                </a:cxn>
                <a:cxn ang="0">
                  <a:pos x="4" y="62"/>
                </a:cxn>
              </a:cxnLst>
              <a:rect l="0" t="0" r="r" b="b"/>
              <a:pathLst>
                <a:path w="204" h="199">
                  <a:moveTo>
                    <a:pt x="4" y="62"/>
                  </a:moveTo>
                  <a:lnTo>
                    <a:pt x="142" y="0"/>
                  </a:lnTo>
                  <a:lnTo>
                    <a:pt x="146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07" name="Freeform 515"/>
            <p:cNvSpPr>
              <a:spLocks/>
            </p:cNvSpPr>
            <p:nvPr/>
          </p:nvSpPr>
          <p:spPr bwMode="auto">
            <a:xfrm>
              <a:off x="3450" y="3113"/>
              <a:ext cx="6" cy="8"/>
            </a:xfrm>
            <a:custGeom>
              <a:avLst/>
              <a:gdLst/>
              <a:ahLst/>
              <a:cxnLst>
                <a:cxn ang="0">
                  <a:pos x="88" y="6"/>
                </a:cxn>
                <a:cxn ang="0">
                  <a:pos x="116" y="77"/>
                </a:cxn>
                <a:cxn ang="0">
                  <a:pos x="118" y="85"/>
                </a:cxn>
                <a:cxn ang="0">
                  <a:pos x="118" y="95"/>
                </a:cxn>
                <a:cxn ang="0">
                  <a:pos x="116" y="103"/>
                </a:cxn>
                <a:cxn ang="0">
                  <a:pos x="112" y="108"/>
                </a:cxn>
                <a:cxn ang="0">
                  <a:pos x="14" y="152"/>
                </a:cxn>
                <a:cxn ang="0">
                  <a:pos x="6" y="154"/>
                </a:cxn>
                <a:cxn ang="0">
                  <a:pos x="2" y="150"/>
                </a:cxn>
                <a:cxn ang="0">
                  <a:pos x="0" y="140"/>
                </a:cxn>
                <a:cxn ang="0">
                  <a:pos x="1" y="127"/>
                </a:cxn>
                <a:cxn ang="0">
                  <a:pos x="4" y="112"/>
                </a:cxn>
                <a:cxn ang="0">
                  <a:pos x="9" y="95"/>
                </a:cxn>
                <a:cxn ang="0">
                  <a:pos x="14" y="77"/>
                </a:cxn>
                <a:cxn ang="0">
                  <a:pos x="21" y="61"/>
                </a:cxn>
                <a:cxn ang="0">
                  <a:pos x="29" y="46"/>
                </a:cxn>
                <a:cxn ang="0">
                  <a:pos x="38" y="33"/>
                </a:cxn>
                <a:cxn ang="0">
                  <a:pos x="48" y="21"/>
                </a:cxn>
                <a:cxn ang="0">
                  <a:pos x="58" y="12"/>
                </a:cxn>
                <a:cxn ang="0">
                  <a:pos x="67" y="4"/>
                </a:cxn>
                <a:cxn ang="0">
                  <a:pos x="76" y="0"/>
                </a:cxn>
                <a:cxn ang="0">
                  <a:pos x="83" y="1"/>
                </a:cxn>
                <a:cxn ang="0">
                  <a:pos x="88" y="6"/>
                </a:cxn>
              </a:cxnLst>
              <a:rect l="0" t="0" r="r" b="b"/>
              <a:pathLst>
                <a:path w="118" h="154">
                  <a:moveTo>
                    <a:pt x="88" y="6"/>
                  </a:moveTo>
                  <a:lnTo>
                    <a:pt x="116" y="77"/>
                  </a:lnTo>
                  <a:lnTo>
                    <a:pt x="118" y="85"/>
                  </a:lnTo>
                  <a:lnTo>
                    <a:pt x="118" y="95"/>
                  </a:lnTo>
                  <a:lnTo>
                    <a:pt x="116" y="103"/>
                  </a:lnTo>
                  <a:lnTo>
                    <a:pt x="112" y="108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7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7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08" name="Freeform 516"/>
            <p:cNvSpPr>
              <a:spLocks/>
            </p:cNvSpPr>
            <p:nvPr/>
          </p:nvSpPr>
          <p:spPr bwMode="auto">
            <a:xfrm>
              <a:off x="3463" y="3099"/>
              <a:ext cx="13" cy="16"/>
            </a:xfrm>
            <a:custGeom>
              <a:avLst/>
              <a:gdLst/>
              <a:ahLst/>
              <a:cxnLst>
                <a:cxn ang="0">
                  <a:pos x="287" y="186"/>
                </a:cxn>
                <a:cxn ang="0">
                  <a:pos x="78" y="280"/>
                </a:cxn>
                <a:cxn ang="0">
                  <a:pos x="0" y="93"/>
                </a:cxn>
                <a:cxn ang="0">
                  <a:pos x="210" y="0"/>
                </a:cxn>
                <a:cxn ang="0">
                  <a:pos x="287" y="186"/>
                </a:cxn>
              </a:cxnLst>
              <a:rect l="0" t="0" r="r" b="b"/>
              <a:pathLst>
                <a:path w="287" h="280">
                  <a:moveTo>
                    <a:pt x="287" y="186"/>
                  </a:moveTo>
                  <a:lnTo>
                    <a:pt x="78" y="280"/>
                  </a:lnTo>
                  <a:lnTo>
                    <a:pt x="0" y="93"/>
                  </a:lnTo>
                  <a:lnTo>
                    <a:pt x="210" y="0"/>
                  </a:lnTo>
                  <a:lnTo>
                    <a:pt x="287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09" name="Freeform 517"/>
            <p:cNvSpPr>
              <a:spLocks/>
            </p:cNvSpPr>
            <p:nvPr/>
          </p:nvSpPr>
          <p:spPr bwMode="auto">
            <a:xfrm>
              <a:off x="3465" y="3102"/>
              <a:ext cx="11" cy="12"/>
            </a:xfrm>
            <a:custGeom>
              <a:avLst/>
              <a:gdLst/>
              <a:ahLst/>
              <a:cxnLst>
                <a:cxn ang="0">
                  <a:pos x="227" y="125"/>
                </a:cxn>
                <a:cxn ang="0">
                  <a:pos x="53" y="203"/>
                </a:cxn>
                <a:cxn ang="0">
                  <a:pos x="0" y="78"/>
                </a:cxn>
                <a:cxn ang="0">
                  <a:pos x="175" y="0"/>
                </a:cxn>
                <a:cxn ang="0">
                  <a:pos x="227" y="125"/>
                </a:cxn>
              </a:cxnLst>
              <a:rect l="0" t="0" r="r" b="b"/>
              <a:pathLst>
                <a:path w="227" h="203">
                  <a:moveTo>
                    <a:pt x="227" y="125"/>
                  </a:moveTo>
                  <a:lnTo>
                    <a:pt x="53" y="203"/>
                  </a:lnTo>
                  <a:lnTo>
                    <a:pt x="0" y="78"/>
                  </a:lnTo>
                  <a:lnTo>
                    <a:pt x="175" y="0"/>
                  </a:lnTo>
                  <a:lnTo>
                    <a:pt x="227" y="125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10" name="Freeform 518"/>
            <p:cNvSpPr>
              <a:spLocks/>
            </p:cNvSpPr>
            <p:nvPr/>
          </p:nvSpPr>
          <p:spPr bwMode="auto">
            <a:xfrm>
              <a:off x="3465" y="3100"/>
              <a:ext cx="10" cy="13"/>
            </a:xfrm>
            <a:custGeom>
              <a:avLst/>
              <a:gdLst/>
              <a:ahLst/>
              <a:cxnLst>
                <a:cxn ang="0">
                  <a:pos x="4" y="72"/>
                </a:cxn>
                <a:cxn ang="0">
                  <a:pos x="167" y="0"/>
                </a:cxn>
                <a:cxn ang="0">
                  <a:pos x="171" y="0"/>
                </a:cxn>
                <a:cxn ang="0">
                  <a:pos x="175" y="2"/>
                </a:cxn>
                <a:cxn ang="0">
                  <a:pos x="180" y="6"/>
                </a:cxn>
                <a:cxn ang="0">
                  <a:pos x="183" y="12"/>
                </a:cxn>
                <a:cxn ang="0">
                  <a:pos x="236" y="141"/>
                </a:cxn>
                <a:cxn ang="0">
                  <a:pos x="238" y="147"/>
                </a:cxn>
                <a:cxn ang="0">
                  <a:pos x="238" y="154"/>
                </a:cxn>
                <a:cxn ang="0">
                  <a:pos x="237" y="159"/>
                </a:cxn>
                <a:cxn ang="0">
                  <a:pos x="234" y="162"/>
                </a:cxn>
                <a:cxn ang="0">
                  <a:pos x="73" y="234"/>
                </a:cxn>
                <a:cxn ang="0">
                  <a:pos x="69" y="234"/>
                </a:cxn>
                <a:cxn ang="0">
                  <a:pos x="63" y="232"/>
                </a:cxn>
                <a:cxn ang="0">
                  <a:pos x="59" y="227"/>
                </a:cxn>
                <a:cxn ang="0">
                  <a:pos x="55" y="221"/>
                </a:cxn>
                <a:cxn ang="0">
                  <a:pos x="2" y="94"/>
                </a:cxn>
                <a:cxn ang="0">
                  <a:pos x="0" y="86"/>
                </a:cxn>
                <a:cxn ang="0">
                  <a:pos x="0" y="80"/>
                </a:cxn>
                <a:cxn ang="0">
                  <a:pos x="1" y="76"/>
                </a:cxn>
                <a:cxn ang="0">
                  <a:pos x="4" y="72"/>
                </a:cxn>
              </a:cxnLst>
              <a:rect l="0" t="0" r="r" b="b"/>
              <a:pathLst>
                <a:path w="238" h="234">
                  <a:moveTo>
                    <a:pt x="4" y="72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2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3" y="232"/>
                  </a:lnTo>
                  <a:lnTo>
                    <a:pt x="59" y="227"/>
                  </a:lnTo>
                  <a:lnTo>
                    <a:pt x="55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4" y="72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11" name="Freeform 519"/>
            <p:cNvSpPr>
              <a:spLocks/>
            </p:cNvSpPr>
            <p:nvPr/>
          </p:nvSpPr>
          <p:spPr bwMode="auto">
            <a:xfrm>
              <a:off x="3465" y="3101"/>
              <a:ext cx="10" cy="11"/>
            </a:xfrm>
            <a:custGeom>
              <a:avLst/>
              <a:gdLst/>
              <a:ahLst/>
              <a:cxnLst>
                <a:cxn ang="0">
                  <a:pos x="4" y="62"/>
                </a:cxn>
                <a:cxn ang="0">
                  <a:pos x="141" y="0"/>
                </a:cxn>
                <a:cxn ang="0">
                  <a:pos x="145" y="0"/>
                </a:cxn>
                <a:cxn ang="0">
                  <a:pos x="150" y="2"/>
                </a:cxn>
                <a:cxn ang="0">
                  <a:pos x="153" y="5"/>
                </a:cxn>
                <a:cxn ang="0">
                  <a:pos x="156" y="10"/>
                </a:cxn>
                <a:cxn ang="0">
                  <a:pos x="202" y="120"/>
                </a:cxn>
                <a:cxn ang="0">
                  <a:pos x="204" y="125"/>
                </a:cxn>
                <a:cxn ang="0">
                  <a:pos x="204" y="130"/>
                </a:cxn>
                <a:cxn ang="0">
                  <a:pos x="202" y="135"/>
                </a:cxn>
                <a:cxn ang="0">
                  <a:pos x="200" y="138"/>
                </a:cxn>
                <a:cxn ang="0">
                  <a:pos x="62" y="199"/>
                </a:cxn>
                <a:cxn ang="0">
                  <a:pos x="58" y="199"/>
                </a:cxn>
                <a:cxn ang="0">
                  <a:pos x="54" y="198"/>
                </a:cxn>
                <a:cxn ang="0">
                  <a:pos x="51" y="194"/>
                </a:cxn>
                <a:cxn ang="0">
                  <a:pos x="48" y="188"/>
                </a:cxn>
                <a:cxn ang="0">
                  <a:pos x="2" y="80"/>
                </a:cxn>
                <a:cxn ang="0">
                  <a:pos x="0" y="73"/>
                </a:cxn>
                <a:cxn ang="0">
                  <a:pos x="0" y="68"/>
                </a:cxn>
                <a:cxn ang="0">
                  <a:pos x="2" y="64"/>
                </a:cxn>
                <a:cxn ang="0">
                  <a:pos x="4" y="62"/>
                </a:cxn>
              </a:cxnLst>
              <a:rect l="0" t="0" r="r" b="b"/>
              <a:pathLst>
                <a:path w="204" h="199">
                  <a:moveTo>
                    <a:pt x="4" y="62"/>
                  </a:moveTo>
                  <a:lnTo>
                    <a:pt x="141" y="0"/>
                  </a:lnTo>
                  <a:lnTo>
                    <a:pt x="145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12" name="Freeform 520"/>
            <p:cNvSpPr>
              <a:spLocks/>
            </p:cNvSpPr>
            <p:nvPr/>
          </p:nvSpPr>
          <p:spPr bwMode="auto">
            <a:xfrm>
              <a:off x="3468" y="3103"/>
              <a:ext cx="6" cy="8"/>
            </a:xfrm>
            <a:custGeom>
              <a:avLst/>
              <a:gdLst/>
              <a:ahLst/>
              <a:cxnLst>
                <a:cxn ang="0">
                  <a:pos x="88" y="6"/>
                </a:cxn>
                <a:cxn ang="0">
                  <a:pos x="116" y="78"/>
                </a:cxn>
                <a:cxn ang="0">
                  <a:pos x="118" y="86"/>
                </a:cxn>
                <a:cxn ang="0">
                  <a:pos x="119" y="95"/>
                </a:cxn>
                <a:cxn ang="0">
                  <a:pos x="117" y="103"/>
                </a:cxn>
                <a:cxn ang="0">
                  <a:pos x="112" y="109"/>
                </a:cxn>
                <a:cxn ang="0">
                  <a:pos x="14" y="152"/>
                </a:cxn>
                <a:cxn ang="0">
                  <a:pos x="6" y="154"/>
                </a:cxn>
                <a:cxn ang="0">
                  <a:pos x="2" y="150"/>
                </a:cxn>
                <a:cxn ang="0">
                  <a:pos x="0" y="140"/>
                </a:cxn>
                <a:cxn ang="0">
                  <a:pos x="1" y="128"/>
                </a:cxn>
                <a:cxn ang="0">
                  <a:pos x="4" y="112"/>
                </a:cxn>
                <a:cxn ang="0">
                  <a:pos x="9" y="95"/>
                </a:cxn>
                <a:cxn ang="0">
                  <a:pos x="14" y="78"/>
                </a:cxn>
                <a:cxn ang="0">
                  <a:pos x="21" y="61"/>
                </a:cxn>
                <a:cxn ang="0">
                  <a:pos x="29" y="46"/>
                </a:cxn>
                <a:cxn ang="0">
                  <a:pos x="38" y="33"/>
                </a:cxn>
                <a:cxn ang="0">
                  <a:pos x="48" y="21"/>
                </a:cxn>
                <a:cxn ang="0">
                  <a:pos x="58" y="12"/>
                </a:cxn>
                <a:cxn ang="0">
                  <a:pos x="67" y="4"/>
                </a:cxn>
                <a:cxn ang="0">
                  <a:pos x="76" y="0"/>
                </a:cxn>
                <a:cxn ang="0">
                  <a:pos x="82" y="1"/>
                </a:cxn>
                <a:cxn ang="0">
                  <a:pos x="88" y="6"/>
                </a:cxn>
              </a:cxnLst>
              <a:rect l="0" t="0" r="r" b="b"/>
              <a:pathLst>
                <a:path w="119" h="154">
                  <a:moveTo>
                    <a:pt x="88" y="6"/>
                  </a:moveTo>
                  <a:lnTo>
                    <a:pt x="116" y="78"/>
                  </a:lnTo>
                  <a:lnTo>
                    <a:pt x="118" y="86"/>
                  </a:lnTo>
                  <a:lnTo>
                    <a:pt x="119" y="95"/>
                  </a:lnTo>
                  <a:lnTo>
                    <a:pt x="117" y="103"/>
                  </a:lnTo>
                  <a:lnTo>
                    <a:pt x="112" y="109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8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8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2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13" name="Freeform 521"/>
            <p:cNvSpPr>
              <a:spLocks/>
            </p:cNvSpPr>
            <p:nvPr/>
          </p:nvSpPr>
          <p:spPr bwMode="auto">
            <a:xfrm>
              <a:off x="3488" y="3092"/>
              <a:ext cx="4" cy="6"/>
            </a:xfrm>
            <a:custGeom>
              <a:avLst/>
              <a:gdLst/>
              <a:ahLst/>
              <a:cxnLst>
                <a:cxn ang="0">
                  <a:pos x="50" y="104"/>
                </a:cxn>
                <a:cxn ang="0">
                  <a:pos x="40" y="103"/>
                </a:cxn>
                <a:cxn ang="0">
                  <a:pos x="31" y="99"/>
                </a:cxn>
                <a:cxn ang="0">
                  <a:pos x="23" y="95"/>
                </a:cxn>
                <a:cxn ang="0">
                  <a:pos x="15" y="89"/>
                </a:cxn>
                <a:cxn ang="0">
                  <a:pos x="8" y="80"/>
                </a:cxn>
                <a:cxn ang="0">
                  <a:pos x="4" y="72"/>
                </a:cxn>
                <a:cxn ang="0">
                  <a:pos x="1" y="62"/>
                </a:cxn>
                <a:cxn ang="0">
                  <a:pos x="0" y="52"/>
                </a:cxn>
                <a:cxn ang="0">
                  <a:pos x="1" y="41"/>
                </a:cxn>
                <a:cxn ang="0">
                  <a:pos x="4" y="32"/>
                </a:cxn>
                <a:cxn ang="0">
                  <a:pos x="8" y="23"/>
                </a:cxn>
                <a:cxn ang="0">
                  <a:pos x="15" y="15"/>
                </a:cxn>
                <a:cxn ang="0">
                  <a:pos x="23" y="9"/>
                </a:cxn>
                <a:cxn ang="0">
                  <a:pos x="31" y="5"/>
                </a:cxn>
                <a:cxn ang="0">
                  <a:pos x="40" y="1"/>
                </a:cxn>
                <a:cxn ang="0">
                  <a:pos x="50" y="0"/>
                </a:cxn>
                <a:cxn ang="0">
                  <a:pos x="60" y="1"/>
                </a:cxn>
                <a:cxn ang="0">
                  <a:pos x="70" y="5"/>
                </a:cxn>
                <a:cxn ang="0">
                  <a:pos x="78" y="9"/>
                </a:cxn>
                <a:cxn ang="0">
                  <a:pos x="86" y="15"/>
                </a:cxn>
                <a:cxn ang="0">
                  <a:pos x="92" y="23"/>
                </a:cxn>
                <a:cxn ang="0">
                  <a:pos x="96" y="32"/>
                </a:cxn>
                <a:cxn ang="0">
                  <a:pos x="99" y="41"/>
                </a:cxn>
                <a:cxn ang="0">
                  <a:pos x="100" y="52"/>
                </a:cxn>
                <a:cxn ang="0">
                  <a:pos x="99" y="62"/>
                </a:cxn>
                <a:cxn ang="0">
                  <a:pos x="96" y="72"/>
                </a:cxn>
                <a:cxn ang="0">
                  <a:pos x="92" y="80"/>
                </a:cxn>
                <a:cxn ang="0">
                  <a:pos x="86" y="89"/>
                </a:cxn>
                <a:cxn ang="0">
                  <a:pos x="78" y="95"/>
                </a:cxn>
                <a:cxn ang="0">
                  <a:pos x="70" y="99"/>
                </a:cxn>
                <a:cxn ang="0">
                  <a:pos x="60" y="103"/>
                </a:cxn>
                <a:cxn ang="0">
                  <a:pos x="50" y="104"/>
                </a:cxn>
              </a:cxnLst>
              <a:rect l="0" t="0" r="r" b="b"/>
              <a:pathLst>
                <a:path w="100" h="104">
                  <a:moveTo>
                    <a:pt x="50" y="104"/>
                  </a:moveTo>
                  <a:lnTo>
                    <a:pt x="40" y="103"/>
                  </a:lnTo>
                  <a:lnTo>
                    <a:pt x="31" y="99"/>
                  </a:lnTo>
                  <a:lnTo>
                    <a:pt x="23" y="95"/>
                  </a:lnTo>
                  <a:lnTo>
                    <a:pt x="15" y="89"/>
                  </a:lnTo>
                  <a:lnTo>
                    <a:pt x="8" y="80"/>
                  </a:lnTo>
                  <a:lnTo>
                    <a:pt x="4" y="72"/>
                  </a:lnTo>
                  <a:lnTo>
                    <a:pt x="1" y="62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2"/>
                  </a:lnTo>
                  <a:lnTo>
                    <a:pt x="8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1" y="5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5"/>
                  </a:lnTo>
                  <a:lnTo>
                    <a:pt x="78" y="9"/>
                  </a:lnTo>
                  <a:lnTo>
                    <a:pt x="86" y="15"/>
                  </a:lnTo>
                  <a:lnTo>
                    <a:pt x="92" y="23"/>
                  </a:lnTo>
                  <a:lnTo>
                    <a:pt x="96" y="32"/>
                  </a:lnTo>
                  <a:lnTo>
                    <a:pt x="99" y="41"/>
                  </a:lnTo>
                  <a:lnTo>
                    <a:pt x="100" y="52"/>
                  </a:lnTo>
                  <a:lnTo>
                    <a:pt x="99" y="62"/>
                  </a:lnTo>
                  <a:lnTo>
                    <a:pt x="96" y="72"/>
                  </a:lnTo>
                  <a:lnTo>
                    <a:pt x="92" y="80"/>
                  </a:lnTo>
                  <a:lnTo>
                    <a:pt x="86" y="89"/>
                  </a:lnTo>
                  <a:lnTo>
                    <a:pt x="78" y="95"/>
                  </a:lnTo>
                  <a:lnTo>
                    <a:pt x="70" y="99"/>
                  </a:lnTo>
                  <a:lnTo>
                    <a:pt x="60" y="103"/>
                  </a:lnTo>
                  <a:lnTo>
                    <a:pt x="50" y="104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14" name="Freeform 522"/>
            <p:cNvSpPr>
              <a:spLocks/>
            </p:cNvSpPr>
            <p:nvPr/>
          </p:nvSpPr>
          <p:spPr bwMode="auto">
            <a:xfrm>
              <a:off x="3419" y="3131"/>
              <a:ext cx="5" cy="5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39" y="102"/>
                </a:cxn>
                <a:cxn ang="0">
                  <a:pos x="30" y="99"/>
                </a:cxn>
                <a:cxn ang="0">
                  <a:pos x="22" y="95"/>
                </a:cxn>
                <a:cxn ang="0">
                  <a:pos x="14" y="88"/>
                </a:cxn>
                <a:cxn ang="0">
                  <a:pos x="8" y="80"/>
                </a:cxn>
                <a:cxn ang="0">
                  <a:pos x="4" y="71"/>
                </a:cxn>
                <a:cxn ang="0">
                  <a:pos x="1" y="62"/>
                </a:cxn>
                <a:cxn ang="0">
                  <a:pos x="0" y="51"/>
                </a:cxn>
                <a:cxn ang="0">
                  <a:pos x="1" y="41"/>
                </a:cxn>
                <a:cxn ang="0">
                  <a:pos x="4" y="31"/>
                </a:cxn>
                <a:cxn ang="0">
                  <a:pos x="8" y="23"/>
                </a:cxn>
                <a:cxn ang="0">
                  <a:pos x="14" y="15"/>
                </a:cxn>
                <a:cxn ang="0">
                  <a:pos x="22" y="8"/>
                </a:cxn>
                <a:cxn ang="0">
                  <a:pos x="30" y="4"/>
                </a:cxn>
                <a:cxn ang="0">
                  <a:pos x="39" y="1"/>
                </a:cxn>
                <a:cxn ang="0">
                  <a:pos x="50" y="0"/>
                </a:cxn>
                <a:cxn ang="0">
                  <a:pos x="60" y="1"/>
                </a:cxn>
                <a:cxn ang="0">
                  <a:pos x="69" y="4"/>
                </a:cxn>
                <a:cxn ang="0">
                  <a:pos x="77" y="8"/>
                </a:cxn>
                <a:cxn ang="0">
                  <a:pos x="85" y="15"/>
                </a:cxn>
                <a:cxn ang="0">
                  <a:pos x="91" y="23"/>
                </a:cxn>
                <a:cxn ang="0">
                  <a:pos x="96" y="31"/>
                </a:cxn>
                <a:cxn ang="0">
                  <a:pos x="99" y="41"/>
                </a:cxn>
                <a:cxn ang="0">
                  <a:pos x="100" y="51"/>
                </a:cxn>
                <a:cxn ang="0">
                  <a:pos x="99" y="62"/>
                </a:cxn>
                <a:cxn ang="0">
                  <a:pos x="96" y="71"/>
                </a:cxn>
                <a:cxn ang="0">
                  <a:pos x="91" y="80"/>
                </a:cxn>
                <a:cxn ang="0">
                  <a:pos x="85" y="88"/>
                </a:cxn>
                <a:cxn ang="0">
                  <a:pos x="77" y="95"/>
                </a:cxn>
                <a:cxn ang="0">
                  <a:pos x="69" y="99"/>
                </a:cxn>
                <a:cxn ang="0">
                  <a:pos x="60" y="102"/>
                </a:cxn>
                <a:cxn ang="0">
                  <a:pos x="50" y="103"/>
                </a:cxn>
              </a:cxnLst>
              <a:rect l="0" t="0" r="r" b="b"/>
              <a:pathLst>
                <a:path w="100" h="103">
                  <a:moveTo>
                    <a:pt x="50" y="103"/>
                  </a:moveTo>
                  <a:lnTo>
                    <a:pt x="39" y="102"/>
                  </a:lnTo>
                  <a:lnTo>
                    <a:pt x="30" y="99"/>
                  </a:lnTo>
                  <a:lnTo>
                    <a:pt x="22" y="95"/>
                  </a:lnTo>
                  <a:lnTo>
                    <a:pt x="14" y="88"/>
                  </a:lnTo>
                  <a:lnTo>
                    <a:pt x="8" y="80"/>
                  </a:lnTo>
                  <a:lnTo>
                    <a:pt x="4" y="71"/>
                  </a:lnTo>
                  <a:lnTo>
                    <a:pt x="1" y="62"/>
                  </a:lnTo>
                  <a:lnTo>
                    <a:pt x="0" y="51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8" y="23"/>
                  </a:lnTo>
                  <a:lnTo>
                    <a:pt x="14" y="15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9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69" y="4"/>
                  </a:lnTo>
                  <a:lnTo>
                    <a:pt x="77" y="8"/>
                  </a:lnTo>
                  <a:lnTo>
                    <a:pt x="85" y="15"/>
                  </a:lnTo>
                  <a:lnTo>
                    <a:pt x="91" y="23"/>
                  </a:lnTo>
                  <a:lnTo>
                    <a:pt x="96" y="31"/>
                  </a:lnTo>
                  <a:lnTo>
                    <a:pt x="99" y="41"/>
                  </a:lnTo>
                  <a:lnTo>
                    <a:pt x="100" y="51"/>
                  </a:lnTo>
                  <a:lnTo>
                    <a:pt x="99" y="62"/>
                  </a:lnTo>
                  <a:lnTo>
                    <a:pt x="96" y="71"/>
                  </a:lnTo>
                  <a:lnTo>
                    <a:pt x="91" y="80"/>
                  </a:lnTo>
                  <a:lnTo>
                    <a:pt x="85" y="88"/>
                  </a:lnTo>
                  <a:lnTo>
                    <a:pt x="77" y="95"/>
                  </a:lnTo>
                  <a:lnTo>
                    <a:pt x="69" y="99"/>
                  </a:lnTo>
                  <a:lnTo>
                    <a:pt x="60" y="102"/>
                  </a:lnTo>
                  <a:lnTo>
                    <a:pt x="50" y="103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15" name="Freeform 523"/>
            <p:cNvSpPr>
              <a:spLocks/>
            </p:cNvSpPr>
            <p:nvPr/>
          </p:nvSpPr>
          <p:spPr bwMode="auto">
            <a:xfrm>
              <a:off x="3490" y="3094"/>
              <a:ext cx="2" cy="3"/>
            </a:xfrm>
            <a:custGeom>
              <a:avLst/>
              <a:gdLst/>
              <a:ahLst/>
              <a:cxnLst>
                <a:cxn ang="0">
                  <a:pos x="28" y="57"/>
                </a:cxn>
                <a:cxn ang="0">
                  <a:pos x="16" y="55"/>
                </a:cxn>
                <a:cxn ang="0">
                  <a:pos x="8" y="49"/>
                </a:cxn>
                <a:cxn ang="0">
                  <a:pos x="2" y="40"/>
                </a:cxn>
                <a:cxn ang="0">
                  <a:pos x="0" y="28"/>
                </a:cxn>
                <a:cxn ang="0">
                  <a:pos x="2" y="17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7" y="8"/>
                </a:cxn>
                <a:cxn ang="0">
                  <a:pos x="53" y="17"/>
                </a:cxn>
                <a:cxn ang="0">
                  <a:pos x="55" y="28"/>
                </a:cxn>
                <a:cxn ang="0">
                  <a:pos x="53" y="40"/>
                </a:cxn>
                <a:cxn ang="0">
                  <a:pos x="47" y="49"/>
                </a:cxn>
                <a:cxn ang="0">
                  <a:pos x="39" y="55"/>
                </a:cxn>
                <a:cxn ang="0">
                  <a:pos x="28" y="57"/>
                </a:cxn>
              </a:cxnLst>
              <a:rect l="0" t="0" r="r" b="b"/>
              <a:pathLst>
                <a:path w="55" h="57">
                  <a:moveTo>
                    <a:pt x="28" y="57"/>
                  </a:moveTo>
                  <a:lnTo>
                    <a:pt x="16" y="55"/>
                  </a:lnTo>
                  <a:lnTo>
                    <a:pt x="8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7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9"/>
                  </a:lnTo>
                  <a:lnTo>
                    <a:pt x="39" y="55"/>
                  </a:lnTo>
                  <a:lnTo>
                    <a:pt x="28" y="57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16" name="Freeform 524"/>
            <p:cNvSpPr>
              <a:spLocks/>
            </p:cNvSpPr>
            <p:nvPr/>
          </p:nvSpPr>
          <p:spPr bwMode="auto">
            <a:xfrm>
              <a:off x="3421" y="3133"/>
              <a:ext cx="2" cy="3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17" y="54"/>
                </a:cxn>
                <a:cxn ang="0">
                  <a:pos x="9" y="48"/>
                </a:cxn>
                <a:cxn ang="0">
                  <a:pos x="2" y="40"/>
                </a:cxn>
                <a:cxn ang="0">
                  <a:pos x="0" y="28"/>
                </a:cxn>
                <a:cxn ang="0">
                  <a:pos x="2" y="16"/>
                </a:cxn>
                <a:cxn ang="0">
                  <a:pos x="9" y="8"/>
                </a:cxn>
                <a:cxn ang="0">
                  <a:pos x="17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7" y="8"/>
                </a:cxn>
                <a:cxn ang="0">
                  <a:pos x="53" y="16"/>
                </a:cxn>
                <a:cxn ang="0">
                  <a:pos x="55" y="28"/>
                </a:cxn>
                <a:cxn ang="0">
                  <a:pos x="53" y="40"/>
                </a:cxn>
                <a:cxn ang="0">
                  <a:pos x="47" y="48"/>
                </a:cxn>
                <a:cxn ang="0">
                  <a:pos x="39" y="54"/>
                </a:cxn>
                <a:cxn ang="0">
                  <a:pos x="28" y="56"/>
                </a:cxn>
              </a:cxnLst>
              <a:rect l="0" t="0" r="r" b="b"/>
              <a:pathLst>
                <a:path w="55" h="56">
                  <a:moveTo>
                    <a:pt x="28" y="56"/>
                  </a:moveTo>
                  <a:lnTo>
                    <a:pt x="17" y="54"/>
                  </a:lnTo>
                  <a:lnTo>
                    <a:pt x="9" y="48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9" y="8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6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8"/>
                  </a:lnTo>
                  <a:lnTo>
                    <a:pt x="39" y="54"/>
                  </a:lnTo>
                  <a:lnTo>
                    <a:pt x="28" y="5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17" name="Freeform 525"/>
            <p:cNvSpPr>
              <a:spLocks/>
            </p:cNvSpPr>
            <p:nvPr/>
          </p:nvSpPr>
          <p:spPr bwMode="auto">
            <a:xfrm>
              <a:off x="3433" y="3076"/>
              <a:ext cx="29" cy="29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0" y="222"/>
                </a:cxn>
                <a:cxn ang="0">
                  <a:pos x="125" y="522"/>
                </a:cxn>
                <a:cxn ang="0">
                  <a:pos x="624" y="301"/>
                </a:cxn>
                <a:cxn ang="0">
                  <a:pos x="498" y="0"/>
                </a:cxn>
              </a:cxnLst>
              <a:rect l="0" t="0" r="r" b="b"/>
              <a:pathLst>
                <a:path w="624" h="522">
                  <a:moveTo>
                    <a:pt x="498" y="0"/>
                  </a:moveTo>
                  <a:lnTo>
                    <a:pt x="0" y="222"/>
                  </a:lnTo>
                  <a:lnTo>
                    <a:pt x="125" y="522"/>
                  </a:lnTo>
                  <a:lnTo>
                    <a:pt x="624" y="30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18" name="Freeform 526"/>
            <p:cNvSpPr>
              <a:spLocks/>
            </p:cNvSpPr>
            <p:nvPr/>
          </p:nvSpPr>
          <p:spPr bwMode="auto">
            <a:xfrm>
              <a:off x="3434" y="3077"/>
              <a:ext cx="27" cy="27"/>
            </a:xfrm>
            <a:custGeom>
              <a:avLst/>
              <a:gdLst/>
              <a:ahLst/>
              <a:cxnLst>
                <a:cxn ang="0">
                  <a:pos x="474" y="0"/>
                </a:cxn>
                <a:cxn ang="0">
                  <a:pos x="0" y="211"/>
                </a:cxn>
                <a:cxn ang="0">
                  <a:pos x="114" y="484"/>
                </a:cxn>
                <a:cxn ang="0">
                  <a:pos x="589" y="273"/>
                </a:cxn>
                <a:cxn ang="0">
                  <a:pos x="474" y="0"/>
                </a:cxn>
              </a:cxnLst>
              <a:rect l="0" t="0" r="r" b="b"/>
              <a:pathLst>
                <a:path w="589" h="484">
                  <a:moveTo>
                    <a:pt x="474" y="0"/>
                  </a:moveTo>
                  <a:lnTo>
                    <a:pt x="0" y="211"/>
                  </a:lnTo>
                  <a:lnTo>
                    <a:pt x="114" y="484"/>
                  </a:lnTo>
                  <a:lnTo>
                    <a:pt x="589" y="27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19" name="Freeform 527"/>
            <p:cNvSpPr>
              <a:spLocks/>
            </p:cNvSpPr>
            <p:nvPr/>
          </p:nvSpPr>
          <p:spPr bwMode="auto">
            <a:xfrm>
              <a:off x="3434" y="3078"/>
              <a:ext cx="27" cy="26"/>
            </a:xfrm>
            <a:custGeom>
              <a:avLst/>
              <a:gdLst/>
              <a:ahLst/>
              <a:cxnLst>
                <a:cxn ang="0">
                  <a:pos x="473" y="0"/>
                </a:cxn>
                <a:cxn ang="0">
                  <a:pos x="0" y="211"/>
                </a:cxn>
                <a:cxn ang="0">
                  <a:pos x="108" y="471"/>
                </a:cxn>
                <a:cxn ang="0">
                  <a:pos x="583" y="260"/>
                </a:cxn>
                <a:cxn ang="0">
                  <a:pos x="473" y="0"/>
                </a:cxn>
              </a:cxnLst>
              <a:rect l="0" t="0" r="r" b="b"/>
              <a:pathLst>
                <a:path w="583" h="471">
                  <a:moveTo>
                    <a:pt x="473" y="0"/>
                  </a:moveTo>
                  <a:lnTo>
                    <a:pt x="0" y="211"/>
                  </a:lnTo>
                  <a:lnTo>
                    <a:pt x="108" y="471"/>
                  </a:lnTo>
                  <a:lnTo>
                    <a:pt x="583" y="260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878F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20" name="Freeform 528"/>
            <p:cNvSpPr>
              <a:spLocks/>
            </p:cNvSpPr>
            <p:nvPr/>
          </p:nvSpPr>
          <p:spPr bwMode="auto">
            <a:xfrm>
              <a:off x="3447" y="3082"/>
              <a:ext cx="10" cy="13"/>
            </a:xfrm>
            <a:custGeom>
              <a:avLst/>
              <a:gdLst/>
              <a:ahLst/>
              <a:cxnLst>
                <a:cxn ang="0">
                  <a:pos x="159" y="223"/>
                </a:cxn>
                <a:cxn ang="0">
                  <a:pos x="137" y="231"/>
                </a:cxn>
                <a:cxn ang="0">
                  <a:pos x="115" y="234"/>
                </a:cxn>
                <a:cxn ang="0">
                  <a:pos x="93" y="232"/>
                </a:cxn>
                <a:cxn ang="0">
                  <a:pos x="73" y="225"/>
                </a:cxn>
                <a:cxn ang="0">
                  <a:pos x="54" y="215"/>
                </a:cxn>
                <a:cxn ang="0">
                  <a:pos x="36" y="201"/>
                </a:cxn>
                <a:cxn ang="0">
                  <a:pos x="22" y="184"/>
                </a:cxn>
                <a:cxn ang="0">
                  <a:pos x="11" y="163"/>
                </a:cxn>
                <a:cxn ang="0">
                  <a:pos x="4" y="141"/>
                </a:cxn>
                <a:cxn ang="0">
                  <a:pos x="0" y="118"/>
                </a:cxn>
                <a:cxn ang="0">
                  <a:pos x="3" y="96"/>
                </a:cxn>
                <a:cxn ang="0">
                  <a:pos x="9" y="74"/>
                </a:cxn>
                <a:cxn ang="0">
                  <a:pos x="19" y="55"/>
                </a:cxn>
                <a:cxn ang="0">
                  <a:pos x="32" y="37"/>
                </a:cxn>
                <a:cxn ang="0">
                  <a:pos x="48" y="22"/>
                </a:cxn>
                <a:cxn ang="0">
                  <a:pos x="69" y="10"/>
                </a:cxn>
                <a:cxn ang="0">
                  <a:pos x="90" y="3"/>
                </a:cxn>
                <a:cxn ang="0">
                  <a:pos x="113" y="0"/>
                </a:cxn>
                <a:cxn ang="0">
                  <a:pos x="134" y="2"/>
                </a:cxn>
                <a:cxn ang="0">
                  <a:pos x="156" y="8"/>
                </a:cxn>
                <a:cxn ang="0">
                  <a:pos x="174" y="19"/>
                </a:cxn>
                <a:cxn ang="0">
                  <a:pos x="191" y="32"/>
                </a:cxn>
                <a:cxn ang="0">
                  <a:pos x="206" y="49"/>
                </a:cxn>
                <a:cxn ang="0">
                  <a:pos x="217" y="70"/>
                </a:cxn>
                <a:cxn ang="0">
                  <a:pos x="224" y="93"/>
                </a:cxn>
                <a:cxn ang="0">
                  <a:pos x="227" y="116"/>
                </a:cxn>
                <a:cxn ang="0">
                  <a:pos x="225" y="138"/>
                </a:cxn>
                <a:cxn ang="0">
                  <a:pos x="219" y="159"/>
                </a:cxn>
                <a:cxn ang="0">
                  <a:pos x="209" y="179"/>
                </a:cxn>
                <a:cxn ang="0">
                  <a:pos x="195" y="197"/>
                </a:cxn>
                <a:cxn ang="0">
                  <a:pos x="179" y="212"/>
                </a:cxn>
                <a:cxn ang="0">
                  <a:pos x="159" y="223"/>
                </a:cxn>
              </a:cxnLst>
              <a:rect l="0" t="0" r="r" b="b"/>
              <a:pathLst>
                <a:path w="227" h="234">
                  <a:moveTo>
                    <a:pt x="159" y="223"/>
                  </a:moveTo>
                  <a:lnTo>
                    <a:pt x="137" y="231"/>
                  </a:lnTo>
                  <a:lnTo>
                    <a:pt x="115" y="234"/>
                  </a:lnTo>
                  <a:lnTo>
                    <a:pt x="93" y="232"/>
                  </a:lnTo>
                  <a:lnTo>
                    <a:pt x="73" y="225"/>
                  </a:lnTo>
                  <a:lnTo>
                    <a:pt x="54" y="215"/>
                  </a:lnTo>
                  <a:lnTo>
                    <a:pt x="36" y="201"/>
                  </a:lnTo>
                  <a:lnTo>
                    <a:pt x="22" y="184"/>
                  </a:lnTo>
                  <a:lnTo>
                    <a:pt x="11" y="163"/>
                  </a:lnTo>
                  <a:lnTo>
                    <a:pt x="4" y="141"/>
                  </a:lnTo>
                  <a:lnTo>
                    <a:pt x="0" y="118"/>
                  </a:lnTo>
                  <a:lnTo>
                    <a:pt x="3" y="96"/>
                  </a:lnTo>
                  <a:lnTo>
                    <a:pt x="9" y="74"/>
                  </a:lnTo>
                  <a:lnTo>
                    <a:pt x="19" y="55"/>
                  </a:lnTo>
                  <a:lnTo>
                    <a:pt x="32" y="37"/>
                  </a:lnTo>
                  <a:lnTo>
                    <a:pt x="48" y="22"/>
                  </a:lnTo>
                  <a:lnTo>
                    <a:pt x="69" y="10"/>
                  </a:lnTo>
                  <a:lnTo>
                    <a:pt x="90" y="3"/>
                  </a:lnTo>
                  <a:lnTo>
                    <a:pt x="113" y="0"/>
                  </a:lnTo>
                  <a:lnTo>
                    <a:pt x="134" y="2"/>
                  </a:lnTo>
                  <a:lnTo>
                    <a:pt x="156" y="8"/>
                  </a:lnTo>
                  <a:lnTo>
                    <a:pt x="174" y="19"/>
                  </a:lnTo>
                  <a:lnTo>
                    <a:pt x="191" y="32"/>
                  </a:lnTo>
                  <a:lnTo>
                    <a:pt x="206" y="49"/>
                  </a:lnTo>
                  <a:lnTo>
                    <a:pt x="217" y="70"/>
                  </a:lnTo>
                  <a:lnTo>
                    <a:pt x="224" y="93"/>
                  </a:lnTo>
                  <a:lnTo>
                    <a:pt x="227" y="116"/>
                  </a:lnTo>
                  <a:lnTo>
                    <a:pt x="225" y="138"/>
                  </a:lnTo>
                  <a:lnTo>
                    <a:pt x="219" y="159"/>
                  </a:lnTo>
                  <a:lnTo>
                    <a:pt x="209" y="179"/>
                  </a:lnTo>
                  <a:lnTo>
                    <a:pt x="195" y="197"/>
                  </a:lnTo>
                  <a:lnTo>
                    <a:pt x="179" y="212"/>
                  </a:lnTo>
                  <a:lnTo>
                    <a:pt x="159" y="223"/>
                  </a:lnTo>
                  <a:close/>
                </a:path>
              </a:pathLst>
            </a:custGeom>
            <a:solidFill>
              <a:srgbClr val="E3333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21" name="Freeform 529"/>
            <p:cNvSpPr>
              <a:spLocks/>
            </p:cNvSpPr>
            <p:nvPr/>
          </p:nvSpPr>
          <p:spPr bwMode="auto">
            <a:xfrm>
              <a:off x="3447" y="3082"/>
              <a:ext cx="10" cy="12"/>
            </a:xfrm>
            <a:custGeom>
              <a:avLst/>
              <a:gdLst/>
              <a:ahLst/>
              <a:cxnLst>
                <a:cxn ang="0">
                  <a:pos x="146" y="206"/>
                </a:cxn>
                <a:cxn ang="0">
                  <a:pos x="125" y="212"/>
                </a:cxn>
                <a:cxn ang="0">
                  <a:pos x="105" y="214"/>
                </a:cxn>
                <a:cxn ang="0">
                  <a:pos x="84" y="212"/>
                </a:cxn>
                <a:cxn ang="0">
                  <a:pos x="66" y="206"/>
                </a:cxn>
                <a:cxn ang="0">
                  <a:pos x="48" y="196"/>
                </a:cxn>
                <a:cxn ang="0">
                  <a:pos x="31" y="183"/>
                </a:cxn>
                <a:cxn ang="0">
                  <a:pos x="18" y="168"/>
                </a:cxn>
                <a:cxn ang="0">
                  <a:pos x="8" y="149"/>
                </a:cxn>
                <a:cxn ang="0">
                  <a:pos x="2" y="129"/>
                </a:cxn>
                <a:cxn ang="0">
                  <a:pos x="0" y="108"/>
                </a:cxn>
                <a:cxn ang="0">
                  <a:pos x="2" y="86"/>
                </a:cxn>
                <a:cxn ang="0">
                  <a:pos x="8" y="67"/>
                </a:cxn>
                <a:cxn ang="0">
                  <a:pos x="17" y="49"/>
                </a:cxn>
                <a:cxn ang="0">
                  <a:pos x="29" y="33"/>
                </a:cxn>
                <a:cxn ang="0">
                  <a:pos x="45" y="19"/>
                </a:cxn>
                <a:cxn ang="0">
                  <a:pos x="63" y="8"/>
                </a:cxn>
                <a:cxn ang="0">
                  <a:pos x="83" y="2"/>
                </a:cxn>
                <a:cxn ang="0">
                  <a:pos x="104" y="0"/>
                </a:cxn>
                <a:cxn ang="0">
                  <a:pos x="123" y="2"/>
                </a:cxn>
                <a:cxn ang="0">
                  <a:pos x="142" y="7"/>
                </a:cxn>
                <a:cxn ang="0">
                  <a:pos x="161" y="17"/>
                </a:cxn>
                <a:cxn ang="0">
                  <a:pos x="176" y="30"/>
                </a:cxn>
                <a:cxn ang="0">
                  <a:pos x="189" y="45"/>
                </a:cxn>
                <a:cxn ang="0">
                  <a:pos x="200" y="63"/>
                </a:cxn>
                <a:cxn ang="0">
                  <a:pos x="206" y="84"/>
                </a:cxn>
                <a:cxn ang="0">
                  <a:pos x="208" y="105"/>
                </a:cxn>
                <a:cxn ang="0">
                  <a:pos x="206" y="127"/>
                </a:cxn>
                <a:cxn ang="0">
                  <a:pos x="201" y="147"/>
                </a:cxn>
                <a:cxn ang="0">
                  <a:pos x="191" y="164"/>
                </a:cxn>
                <a:cxn ang="0">
                  <a:pos x="179" y="181"/>
                </a:cxn>
                <a:cxn ang="0">
                  <a:pos x="164" y="195"/>
                </a:cxn>
                <a:cxn ang="0">
                  <a:pos x="146" y="206"/>
                </a:cxn>
              </a:cxnLst>
              <a:rect l="0" t="0" r="r" b="b"/>
              <a:pathLst>
                <a:path w="208" h="214">
                  <a:moveTo>
                    <a:pt x="146" y="206"/>
                  </a:moveTo>
                  <a:lnTo>
                    <a:pt x="125" y="212"/>
                  </a:lnTo>
                  <a:lnTo>
                    <a:pt x="105" y="214"/>
                  </a:lnTo>
                  <a:lnTo>
                    <a:pt x="84" y="212"/>
                  </a:lnTo>
                  <a:lnTo>
                    <a:pt x="66" y="206"/>
                  </a:lnTo>
                  <a:lnTo>
                    <a:pt x="48" y="196"/>
                  </a:lnTo>
                  <a:lnTo>
                    <a:pt x="31" y="183"/>
                  </a:lnTo>
                  <a:lnTo>
                    <a:pt x="18" y="168"/>
                  </a:lnTo>
                  <a:lnTo>
                    <a:pt x="8" y="149"/>
                  </a:lnTo>
                  <a:lnTo>
                    <a:pt x="2" y="129"/>
                  </a:lnTo>
                  <a:lnTo>
                    <a:pt x="0" y="108"/>
                  </a:lnTo>
                  <a:lnTo>
                    <a:pt x="2" y="86"/>
                  </a:lnTo>
                  <a:lnTo>
                    <a:pt x="8" y="67"/>
                  </a:lnTo>
                  <a:lnTo>
                    <a:pt x="17" y="49"/>
                  </a:lnTo>
                  <a:lnTo>
                    <a:pt x="29" y="33"/>
                  </a:lnTo>
                  <a:lnTo>
                    <a:pt x="45" y="19"/>
                  </a:lnTo>
                  <a:lnTo>
                    <a:pt x="63" y="8"/>
                  </a:lnTo>
                  <a:lnTo>
                    <a:pt x="83" y="2"/>
                  </a:lnTo>
                  <a:lnTo>
                    <a:pt x="104" y="0"/>
                  </a:lnTo>
                  <a:lnTo>
                    <a:pt x="123" y="2"/>
                  </a:lnTo>
                  <a:lnTo>
                    <a:pt x="142" y="7"/>
                  </a:lnTo>
                  <a:lnTo>
                    <a:pt x="161" y="17"/>
                  </a:lnTo>
                  <a:lnTo>
                    <a:pt x="176" y="30"/>
                  </a:lnTo>
                  <a:lnTo>
                    <a:pt x="189" y="45"/>
                  </a:lnTo>
                  <a:lnTo>
                    <a:pt x="200" y="63"/>
                  </a:lnTo>
                  <a:lnTo>
                    <a:pt x="206" y="84"/>
                  </a:lnTo>
                  <a:lnTo>
                    <a:pt x="208" y="105"/>
                  </a:lnTo>
                  <a:lnTo>
                    <a:pt x="206" y="127"/>
                  </a:lnTo>
                  <a:lnTo>
                    <a:pt x="201" y="147"/>
                  </a:lnTo>
                  <a:lnTo>
                    <a:pt x="191" y="164"/>
                  </a:lnTo>
                  <a:lnTo>
                    <a:pt x="179" y="181"/>
                  </a:lnTo>
                  <a:lnTo>
                    <a:pt x="164" y="195"/>
                  </a:lnTo>
                  <a:lnTo>
                    <a:pt x="146" y="206"/>
                  </a:lnTo>
                  <a:close/>
                </a:path>
              </a:pathLst>
            </a:custGeom>
            <a:solidFill>
              <a:srgbClr val="EB5F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22" name="Freeform 530"/>
            <p:cNvSpPr>
              <a:spLocks/>
            </p:cNvSpPr>
            <p:nvPr/>
          </p:nvSpPr>
          <p:spPr bwMode="auto">
            <a:xfrm>
              <a:off x="3448" y="3083"/>
              <a:ext cx="8" cy="10"/>
            </a:xfrm>
            <a:custGeom>
              <a:avLst/>
              <a:gdLst/>
              <a:ahLst/>
              <a:cxnLst>
                <a:cxn ang="0">
                  <a:pos x="131" y="187"/>
                </a:cxn>
                <a:cxn ang="0">
                  <a:pos x="113" y="193"/>
                </a:cxn>
                <a:cxn ang="0">
                  <a:pos x="95" y="194"/>
                </a:cxn>
                <a:cxn ang="0">
                  <a:pos x="76" y="192"/>
                </a:cxn>
                <a:cxn ang="0">
                  <a:pos x="59" y="187"/>
                </a:cxn>
                <a:cxn ang="0">
                  <a:pos x="44" y="178"/>
                </a:cxn>
                <a:cxn ang="0">
                  <a:pos x="29" y="167"/>
                </a:cxn>
                <a:cxn ang="0">
                  <a:pos x="17" y="152"/>
                </a:cxn>
                <a:cxn ang="0">
                  <a:pos x="8" y="135"/>
                </a:cxn>
                <a:cxn ang="0">
                  <a:pos x="2" y="116"/>
                </a:cxn>
                <a:cxn ang="0">
                  <a:pos x="0" y="97"/>
                </a:cxn>
                <a:cxn ang="0">
                  <a:pos x="2" y="79"/>
                </a:cxn>
                <a:cxn ang="0">
                  <a:pos x="7" y="61"/>
                </a:cxn>
                <a:cxn ang="0">
                  <a:pos x="15" y="45"/>
                </a:cxn>
                <a:cxn ang="0">
                  <a:pos x="26" y="30"/>
                </a:cxn>
                <a:cxn ang="0">
                  <a:pos x="41" y="17"/>
                </a:cxn>
                <a:cxn ang="0">
                  <a:pos x="57" y="8"/>
                </a:cxn>
                <a:cxn ang="0">
                  <a:pos x="75" y="1"/>
                </a:cxn>
                <a:cxn ang="0">
                  <a:pos x="95" y="0"/>
                </a:cxn>
                <a:cxn ang="0">
                  <a:pos x="112" y="1"/>
                </a:cxn>
                <a:cxn ang="0">
                  <a:pos x="130" y="7"/>
                </a:cxn>
                <a:cxn ang="0">
                  <a:pos x="146" y="15"/>
                </a:cxn>
                <a:cxn ang="0">
                  <a:pos x="160" y="27"/>
                </a:cxn>
                <a:cxn ang="0">
                  <a:pos x="172" y="41"/>
                </a:cxn>
                <a:cxn ang="0">
                  <a:pos x="181" y="58"/>
                </a:cxn>
                <a:cxn ang="0">
                  <a:pos x="187" y="77"/>
                </a:cxn>
                <a:cxn ang="0">
                  <a:pos x="189" y="96"/>
                </a:cxn>
                <a:cxn ang="0">
                  <a:pos x="188" y="114"/>
                </a:cxn>
                <a:cxn ang="0">
                  <a:pos x="182" y="132"/>
                </a:cxn>
                <a:cxn ang="0">
                  <a:pos x="174" y="149"/>
                </a:cxn>
                <a:cxn ang="0">
                  <a:pos x="163" y="165"/>
                </a:cxn>
                <a:cxn ang="0">
                  <a:pos x="149" y="177"/>
                </a:cxn>
                <a:cxn ang="0">
                  <a:pos x="131" y="187"/>
                </a:cxn>
              </a:cxnLst>
              <a:rect l="0" t="0" r="r" b="b"/>
              <a:pathLst>
                <a:path w="189" h="194">
                  <a:moveTo>
                    <a:pt x="131" y="187"/>
                  </a:moveTo>
                  <a:lnTo>
                    <a:pt x="113" y="193"/>
                  </a:lnTo>
                  <a:lnTo>
                    <a:pt x="95" y="194"/>
                  </a:lnTo>
                  <a:lnTo>
                    <a:pt x="76" y="192"/>
                  </a:lnTo>
                  <a:lnTo>
                    <a:pt x="59" y="187"/>
                  </a:lnTo>
                  <a:lnTo>
                    <a:pt x="44" y="178"/>
                  </a:lnTo>
                  <a:lnTo>
                    <a:pt x="29" y="167"/>
                  </a:lnTo>
                  <a:lnTo>
                    <a:pt x="17" y="152"/>
                  </a:lnTo>
                  <a:lnTo>
                    <a:pt x="8" y="135"/>
                  </a:lnTo>
                  <a:lnTo>
                    <a:pt x="2" y="116"/>
                  </a:lnTo>
                  <a:lnTo>
                    <a:pt x="0" y="97"/>
                  </a:lnTo>
                  <a:lnTo>
                    <a:pt x="2" y="79"/>
                  </a:lnTo>
                  <a:lnTo>
                    <a:pt x="7" y="61"/>
                  </a:lnTo>
                  <a:lnTo>
                    <a:pt x="15" y="45"/>
                  </a:lnTo>
                  <a:lnTo>
                    <a:pt x="26" y="30"/>
                  </a:lnTo>
                  <a:lnTo>
                    <a:pt x="41" y="17"/>
                  </a:lnTo>
                  <a:lnTo>
                    <a:pt x="57" y="8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2" y="1"/>
                  </a:lnTo>
                  <a:lnTo>
                    <a:pt x="130" y="7"/>
                  </a:lnTo>
                  <a:lnTo>
                    <a:pt x="146" y="15"/>
                  </a:lnTo>
                  <a:lnTo>
                    <a:pt x="160" y="27"/>
                  </a:lnTo>
                  <a:lnTo>
                    <a:pt x="172" y="41"/>
                  </a:lnTo>
                  <a:lnTo>
                    <a:pt x="181" y="58"/>
                  </a:lnTo>
                  <a:lnTo>
                    <a:pt x="187" y="77"/>
                  </a:lnTo>
                  <a:lnTo>
                    <a:pt x="189" y="96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9"/>
                  </a:lnTo>
                  <a:lnTo>
                    <a:pt x="163" y="165"/>
                  </a:lnTo>
                  <a:lnTo>
                    <a:pt x="149" y="177"/>
                  </a:lnTo>
                  <a:lnTo>
                    <a:pt x="131" y="187"/>
                  </a:lnTo>
                  <a:close/>
                </a:path>
              </a:pathLst>
            </a:custGeom>
            <a:solidFill>
              <a:srgbClr val="F087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23" name="Freeform 531"/>
            <p:cNvSpPr>
              <a:spLocks/>
            </p:cNvSpPr>
            <p:nvPr/>
          </p:nvSpPr>
          <p:spPr bwMode="auto">
            <a:xfrm>
              <a:off x="3448" y="3083"/>
              <a:ext cx="8" cy="10"/>
            </a:xfrm>
            <a:custGeom>
              <a:avLst/>
              <a:gdLst/>
              <a:ahLst/>
              <a:cxnLst>
                <a:cxn ang="0">
                  <a:pos x="120" y="170"/>
                </a:cxn>
                <a:cxn ang="0">
                  <a:pos x="104" y="175"/>
                </a:cxn>
                <a:cxn ang="0">
                  <a:pos x="87" y="177"/>
                </a:cxn>
                <a:cxn ang="0">
                  <a:pos x="70" y="176"/>
                </a:cxn>
                <a:cxn ang="0">
                  <a:pos x="54" y="171"/>
                </a:cxn>
                <a:cxn ang="0">
                  <a:pos x="40" y="163"/>
                </a:cxn>
                <a:cxn ang="0">
                  <a:pos x="27" y="152"/>
                </a:cxn>
                <a:cxn ang="0">
                  <a:pos x="15" y="139"/>
                </a:cxn>
                <a:cxn ang="0">
                  <a:pos x="7" y="124"/>
                </a:cxn>
                <a:cxn ang="0">
                  <a:pos x="2" y="107"/>
                </a:cxn>
                <a:cxn ang="0">
                  <a:pos x="0" y="90"/>
                </a:cxn>
                <a:cxn ang="0">
                  <a:pos x="2" y="72"/>
                </a:cxn>
                <a:cxn ang="0">
                  <a:pos x="7" y="56"/>
                </a:cxn>
                <a:cxn ang="0">
                  <a:pos x="14" y="41"/>
                </a:cxn>
                <a:cxn ang="0">
                  <a:pos x="25" y="28"/>
                </a:cxn>
                <a:cxn ang="0">
                  <a:pos x="37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5" y="0"/>
                </a:cxn>
                <a:cxn ang="0">
                  <a:pos x="102" y="2"/>
                </a:cxn>
                <a:cxn ang="0">
                  <a:pos x="117" y="7"/>
                </a:cxn>
                <a:cxn ang="0">
                  <a:pos x="132" y="15"/>
                </a:cxn>
                <a:cxn ang="0">
                  <a:pos x="145" y="25"/>
                </a:cxn>
                <a:cxn ang="0">
                  <a:pos x="156" y="38"/>
                </a:cxn>
                <a:cxn ang="0">
                  <a:pos x="164" y="53"/>
                </a:cxn>
                <a:cxn ang="0">
                  <a:pos x="169" y="70"/>
                </a:cxn>
                <a:cxn ang="0">
                  <a:pos x="171" y="88"/>
                </a:cxn>
                <a:cxn ang="0">
                  <a:pos x="169" y="105"/>
                </a:cxn>
                <a:cxn ang="0">
                  <a:pos x="165" y="121"/>
                </a:cxn>
                <a:cxn ang="0">
                  <a:pos x="158" y="136"/>
                </a:cxn>
                <a:cxn ang="0">
                  <a:pos x="148" y="150"/>
                </a:cxn>
                <a:cxn ang="0">
                  <a:pos x="136" y="162"/>
                </a:cxn>
                <a:cxn ang="0">
                  <a:pos x="120" y="170"/>
                </a:cxn>
              </a:cxnLst>
              <a:rect l="0" t="0" r="r" b="b"/>
              <a:pathLst>
                <a:path w="171" h="177">
                  <a:moveTo>
                    <a:pt x="120" y="170"/>
                  </a:moveTo>
                  <a:lnTo>
                    <a:pt x="104" y="175"/>
                  </a:lnTo>
                  <a:lnTo>
                    <a:pt x="87" y="177"/>
                  </a:lnTo>
                  <a:lnTo>
                    <a:pt x="70" y="176"/>
                  </a:lnTo>
                  <a:lnTo>
                    <a:pt x="54" y="171"/>
                  </a:lnTo>
                  <a:lnTo>
                    <a:pt x="40" y="163"/>
                  </a:lnTo>
                  <a:lnTo>
                    <a:pt x="27" y="152"/>
                  </a:lnTo>
                  <a:lnTo>
                    <a:pt x="15" y="139"/>
                  </a:lnTo>
                  <a:lnTo>
                    <a:pt x="7" y="124"/>
                  </a:lnTo>
                  <a:lnTo>
                    <a:pt x="2" y="107"/>
                  </a:lnTo>
                  <a:lnTo>
                    <a:pt x="0" y="90"/>
                  </a:lnTo>
                  <a:lnTo>
                    <a:pt x="2" y="72"/>
                  </a:lnTo>
                  <a:lnTo>
                    <a:pt x="7" y="56"/>
                  </a:lnTo>
                  <a:lnTo>
                    <a:pt x="14" y="41"/>
                  </a:lnTo>
                  <a:lnTo>
                    <a:pt x="25" y="28"/>
                  </a:lnTo>
                  <a:lnTo>
                    <a:pt x="37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7" y="7"/>
                  </a:lnTo>
                  <a:lnTo>
                    <a:pt x="132" y="15"/>
                  </a:lnTo>
                  <a:lnTo>
                    <a:pt x="145" y="25"/>
                  </a:lnTo>
                  <a:lnTo>
                    <a:pt x="156" y="38"/>
                  </a:lnTo>
                  <a:lnTo>
                    <a:pt x="164" y="53"/>
                  </a:lnTo>
                  <a:lnTo>
                    <a:pt x="169" y="70"/>
                  </a:lnTo>
                  <a:lnTo>
                    <a:pt x="171" y="88"/>
                  </a:lnTo>
                  <a:lnTo>
                    <a:pt x="169" y="105"/>
                  </a:lnTo>
                  <a:lnTo>
                    <a:pt x="165" y="121"/>
                  </a:lnTo>
                  <a:lnTo>
                    <a:pt x="158" y="136"/>
                  </a:lnTo>
                  <a:lnTo>
                    <a:pt x="148" y="150"/>
                  </a:lnTo>
                  <a:lnTo>
                    <a:pt x="136" y="162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F5AE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24" name="Freeform 532"/>
            <p:cNvSpPr>
              <a:spLocks/>
            </p:cNvSpPr>
            <p:nvPr/>
          </p:nvSpPr>
          <p:spPr bwMode="auto">
            <a:xfrm>
              <a:off x="3449" y="3083"/>
              <a:ext cx="7" cy="9"/>
            </a:xfrm>
            <a:custGeom>
              <a:avLst/>
              <a:gdLst/>
              <a:ahLst/>
              <a:cxnLst>
                <a:cxn ang="0">
                  <a:pos x="106" y="149"/>
                </a:cxn>
                <a:cxn ang="0">
                  <a:pos x="92" y="155"/>
                </a:cxn>
                <a:cxn ang="0">
                  <a:pos x="77" y="156"/>
                </a:cxn>
                <a:cxn ang="0">
                  <a:pos x="63" y="155"/>
                </a:cxn>
                <a:cxn ang="0">
                  <a:pos x="48" y="150"/>
                </a:cxn>
                <a:cxn ang="0">
                  <a:pos x="35" y="143"/>
                </a:cxn>
                <a:cxn ang="0">
                  <a:pos x="24" y="133"/>
                </a:cxn>
                <a:cxn ang="0">
                  <a:pos x="14" y="122"/>
                </a:cxn>
                <a:cxn ang="0">
                  <a:pos x="6" y="108"/>
                </a:cxn>
                <a:cxn ang="0">
                  <a:pos x="2" y="93"/>
                </a:cxn>
                <a:cxn ang="0">
                  <a:pos x="0" y="78"/>
                </a:cxn>
                <a:cxn ang="0">
                  <a:pos x="1" y="63"/>
                </a:cxn>
                <a:cxn ang="0">
                  <a:pos x="5" y="49"/>
                </a:cxn>
                <a:cxn ang="0">
                  <a:pos x="13" y="35"/>
                </a:cxn>
                <a:cxn ang="0">
                  <a:pos x="22" y="24"/>
                </a:cxn>
                <a:cxn ang="0">
                  <a:pos x="33" y="13"/>
                </a:cxn>
                <a:cxn ang="0">
                  <a:pos x="46" y="6"/>
                </a:cxn>
                <a:cxn ang="0">
                  <a:pos x="60" y="1"/>
                </a:cxn>
                <a:cxn ang="0">
                  <a:pos x="76" y="0"/>
                </a:cxn>
                <a:cxn ang="0">
                  <a:pos x="90" y="1"/>
                </a:cxn>
                <a:cxn ang="0">
                  <a:pos x="104" y="5"/>
                </a:cxn>
                <a:cxn ang="0">
                  <a:pos x="118" y="11"/>
                </a:cxn>
                <a:cxn ang="0">
                  <a:pos x="129" y="21"/>
                </a:cxn>
                <a:cxn ang="0">
                  <a:pos x="139" y="32"/>
                </a:cxn>
                <a:cxn ang="0">
                  <a:pos x="146" y="46"/>
                </a:cxn>
                <a:cxn ang="0">
                  <a:pos x="150" y="61"/>
                </a:cxn>
                <a:cxn ang="0">
                  <a:pos x="152" y="77"/>
                </a:cxn>
                <a:cxn ang="0">
                  <a:pos x="151" y="91"/>
                </a:cxn>
                <a:cxn ang="0">
                  <a:pos x="147" y="106"/>
                </a:cxn>
                <a:cxn ang="0">
                  <a:pos x="140" y="120"/>
                </a:cxn>
                <a:cxn ang="0">
                  <a:pos x="131" y="131"/>
                </a:cxn>
                <a:cxn ang="0">
                  <a:pos x="120" y="142"/>
                </a:cxn>
                <a:cxn ang="0">
                  <a:pos x="106" y="149"/>
                </a:cxn>
              </a:cxnLst>
              <a:rect l="0" t="0" r="r" b="b"/>
              <a:pathLst>
                <a:path w="152" h="156">
                  <a:moveTo>
                    <a:pt x="106" y="149"/>
                  </a:moveTo>
                  <a:lnTo>
                    <a:pt x="92" y="155"/>
                  </a:lnTo>
                  <a:lnTo>
                    <a:pt x="77" y="156"/>
                  </a:lnTo>
                  <a:lnTo>
                    <a:pt x="63" y="155"/>
                  </a:lnTo>
                  <a:lnTo>
                    <a:pt x="48" y="150"/>
                  </a:lnTo>
                  <a:lnTo>
                    <a:pt x="35" y="143"/>
                  </a:lnTo>
                  <a:lnTo>
                    <a:pt x="24" y="133"/>
                  </a:lnTo>
                  <a:lnTo>
                    <a:pt x="14" y="122"/>
                  </a:lnTo>
                  <a:lnTo>
                    <a:pt x="6" y="108"/>
                  </a:lnTo>
                  <a:lnTo>
                    <a:pt x="2" y="93"/>
                  </a:lnTo>
                  <a:lnTo>
                    <a:pt x="0" y="78"/>
                  </a:lnTo>
                  <a:lnTo>
                    <a:pt x="1" y="63"/>
                  </a:lnTo>
                  <a:lnTo>
                    <a:pt x="5" y="49"/>
                  </a:lnTo>
                  <a:lnTo>
                    <a:pt x="13" y="35"/>
                  </a:lnTo>
                  <a:lnTo>
                    <a:pt x="22" y="24"/>
                  </a:lnTo>
                  <a:lnTo>
                    <a:pt x="33" y="13"/>
                  </a:lnTo>
                  <a:lnTo>
                    <a:pt x="46" y="6"/>
                  </a:lnTo>
                  <a:lnTo>
                    <a:pt x="60" y="1"/>
                  </a:lnTo>
                  <a:lnTo>
                    <a:pt x="76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8" y="11"/>
                  </a:lnTo>
                  <a:lnTo>
                    <a:pt x="129" y="21"/>
                  </a:lnTo>
                  <a:lnTo>
                    <a:pt x="139" y="32"/>
                  </a:lnTo>
                  <a:lnTo>
                    <a:pt x="146" y="46"/>
                  </a:lnTo>
                  <a:lnTo>
                    <a:pt x="150" y="61"/>
                  </a:lnTo>
                  <a:lnTo>
                    <a:pt x="152" y="77"/>
                  </a:lnTo>
                  <a:lnTo>
                    <a:pt x="151" y="91"/>
                  </a:lnTo>
                  <a:lnTo>
                    <a:pt x="147" y="106"/>
                  </a:lnTo>
                  <a:lnTo>
                    <a:pt x="140" y="120"/>
                  </a:lnTo>
                  <a:lnTo>
                    <a:pt x="131" y="131"/>
                  </a:lnTo>
                  <a:lnTo>
                    <a:pt x="120" y="142"/>
                  </a:lnTo>
                  <a:lnTo>
                    <a:pt x="106" y="149"/>
                  </a:lnTo>
                  <a:close/>
                </a:path>
              </a:pathLst>
            </a:custGeom>
            <a:solidFill>
              <a:srgbClr val="FAD6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25" name="Freeform 533"/>
            <p:cNvSpPr>
              <a:spLocks/>
            </p:cNvSpPr>
            <p:nvPr/>
          </p:nvSpPr>
          <p:spPr bwMode="auto">
            <a:xfrm>
              <a:off x="3449" y="3083"/>
              <a:ext cx="6" cy="8"/>
            </a:xfrm>
            <a:custGeom>
              <a:avLst/>
              <a:gdLst/>
              <a:ahLst/>
              <a:cxnLst>
                <a:cxn ang="0">
                  <a:pos x="93" y="134"/>
                </a:cxn>
                <a:cxn ang="0">
                  <a:pos x="80" y="138"/>
                </a:cxn>
                <a:cxn ang="0">
                  <a:pos x="68" y="139"/>
                </a:cxn>
                <a:cxn ang="0">
                  <a:pos x="55" y="138"/>
                </a:cxn>
                <a:cxn ang="0">
                  <a:pos x="42" y="134"/>
                </a:cxn>
                <a:cxn ang="0">
                  <a:pos x="30" y="127"/>
                </a:cxn>
                <a:cxn ang="0">
                  <a:pos x="20" y="119"/>
                </a:cxn>
                <a:cxn ang="0">
                  <a:pos x="12" y="109"/>
                </a:cxn>
                <a:cxn ang="0">
                  <a:pos x="5" y="97"/>
                </a:cxn>
                <a:cxn ang="0">
                  <a:pos x="1" y="83"/>
                </a:cxn>
                <a:cxn ang="0">
                  <a:pos x="0" y="70"/>
                </a:cxn>
                <a:cxn ang="0">
                  <a:pos x="1" y="57"/>
                </a:cxn>
                <a:cxn ang="0">
                  <a:pos x="5" y="44"/>
                </a:cxn>
                <a:cxn ang="0">
                  <a:pos x="11" y="31"/>
                </a:cxn>
                <a:cxn ang="0">
                  <a:pos x="19" y="21"/>
                </a:cxn>
                <a:cxn ang="0">
                  <a:pos x="28" y="12"/>
                </a:cxn>
                <a:cxn ang="0">
                  <a:pos x="40" y="5"/>
                </a:cxn>
                <a:cxn ang="0">
                  <a:pos x="54" y="1"/>
                </a:cxn>
                <a:cxn ang="0">
                  <a:pos x="66" y="0"/>
                </a:cxn>
                <a:cxn ang="0">
                  <a:pos x="79" y="1"/>
                </a:cxn>
                <a:cxn ang="0">
                  <a:pos x="91" y="5"/>
                </a:cxn>
                <a:cxn ang="0">
                  <a:pos x="104" y="11"/>
                </a:cxn>
                <a:cxn ang="0">
                  <a:pos x="114" y="20"/>
                </a:cxn>
                <a:cxn ang="0">
                  <a:pos x="122" y="29"/>
                </a:cxn>
                <a:cxn ang="0">
                  <a:pos x="129" y="42"/>
                </a:cxn>
                <a:cxn ang="0">
                  <a:pos x="133" y="56"/>
                </a:cxn>
                <a:cxn ang="0">
                  <a:pos x="134" y="68"/>
                </a:cxn>
                <a:cxn ang="0">
                  <a:pos x="133" y="82"/>
                </a:cxn>
                <a:cxn ang="0">
                  <a:pos x="129" y="95"/>
                </a:cxn>
                <a:cxn ang="0">
                  <a:pos x="123" y="107"/>
                </a:cxn>
                <a:cxn ang="0">
                  <a:pos x="115" y="118"/>
                </a:cxn>
                <a:cxn ang="0">
                  <a:pos x="106" y="126"/>
                </a:cxn>
                <a:cxn ang="0">
                  <a:pos x="93" y="134"/>
                </a:cxn>
              </a:cxnLst>
              <a:rect l="0" t="0" r="r" b="b"/>
              <a:pathLst>
                <a:path w="134" h="139">
                  <a:moveTo>
                    <a:pt x="93" y="134"/>
                  </a:moveTo>
                  <a:lnTo>
                    <a:pt x="80" y="138"/>
                  </a:lnTo>
                  <a:lnTo>
                    <a:pt x="68" y="139"/>
                  </a:lnTo>
                  <a:lnTo>
                    <a:pt x="55" y="138"/>
                  </a:lnTo>
                  <a:lnTo>
                    <a:pt x="42" y="134"/>
                  </a:lnTo>
                  <a:lnTo>
                    <a:pt x="30" y="127"/>
                  </a:lnTo>
                  <a:lnTo>
                    <a:pt x="20" y="119"/>
                  </a:lnTo>
                  <a:lnTo>
                    <a:pt x="12" y="109"/>
                  </a:lnTo>
                  <a:lnTo>
                    <a:pt x="5" y="97"/>
                  </a:lnTo>
                  <a:lnTo>
                    <a:pt x="1" y="83"/>
                  </a:lnTo>
                  <a:lnTo>
                    <a:pt x="0" y="70"/>
                  </a:lnTo>
                  <a:lnTo>
                    <a:pt x="1" y="57"/>
                  </a:lnTo>
                  <a:lnTo>
                    <a:pt x="5" y="44"/>
                  </a:lnTo>
                  <a:lnTo>
                    <a:pt x="11" y="31"/>
                  </a:lnTo>
                  <a:lnTo>
                    <a:pt x="19" y="21"/>
                  </a:lnTo>
                  <a:lnTo>
                    <a:pt x="28" y="12"/>
                  </a:lnTo>
                  <a:lnTo>
                    <a:pt x="40" y="5"/>
                  </a:lnTo>
                  <a:lnTo>
                    <a:pt x="54" y="1"/>
                  </a:lnTo>
                  <a:lnTo>
                    <a:pt x="66" y="0"/>
                  </a:lnTo>
                  <a:lnTo>
                    <a:pt x="79" y="1"/>
                  </a:lnTo>
                  <a:lnTo>
                    <a:pt x="91" y="5"/>
                  </a:lnTo>
                  <a:lnTo>
                    <a:pt x="104" y="11"/>
                  </a:lnTo>
                  <a:lnTo>
                    <a:pt x="114" y="20"/>
                  </a:lnTo>
                  <a:lnTo>
                    <a:pt x="122" y="29"/>
                  </a:lnTo>
                  <a:lnTo>
                    <a:pt x="129" y="42"/>
                  </a:lnTo>
                  <a:lnTo>
                    <a:pt x="133" y="56"/>
                  </a:lnTo>
                  <a:lnTo>
                    <a:pt x="134" y="68"/>
                  </a:lnTo>
                  <a:lnTo>
                    <a:pt x="133" y="82"/>
                  </a:lnTo>
                  <a:lnTo>
                    <a:pt x="129" y="95"/>
                  </a:lnTo>
                  <a:lnTo>
                    <a:pt x="123" y="107"/>
                  </a:lnTo>
                  <a:lnTo>
                    <a:pt x="115" y="118"/>
                  </a:lnTo>
                  <a:lnTo>
                    <a:pt x="106" y="126"/>
                  </a:lnTo>
                  <a:lnTo>
                    <a:pt x="93" y="1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26" name="Freeform 534"/>
            <p:cNvSpPr>
              <a:spLocks/>
            </p:cNvSpPr>
            <p:nvPr/>
          </p:nvSpPr>
          <p:spPr bwMode="auto">
            <a:xfrm>
              <a:off x="3441" y="3093"/>
              <a:ext cx="1" cy="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1" y="8"/>
                </a:cxn>
                <a:cxn ang="0">
                  <a:pos x="0" y="15"/>
                </a:cxn>
                <a:cxn ang="0">
                  <a:pos x="1" y="20"/>
                </a:cxn>
                <a:cxn ang="0">
                  <a:pos x="4" y="26"/>
                </a:cxn>
                <a:cxn ang="0">
                  <a:pos x="8" y="31"/>
                </a:cxn>
                <a:cxn ang="0">
                  <a:pos x="14" y="33"/>
                </a:cxn>
                <a:cxn ang="0">
                  <a:pos x="21" y="32"/>
                </a:cxn>
                <a:cxn ang="0">
                  <a:pos x="11" y="0"/>
                </a:cxn>
              </a:cxnLst>
              <a:rect l="0" t="0" r="r" b="b"/>
              <a:pathLst>
                <a:path w="21" h="33">
                  <a:moveTo>
                    <a:pt x="11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8" y="31"/>
                  </a:lnTo>
                  <a:lnTo>
                    <a:pt x="14" y="33"/>
                  </a:lnTo>
                  <a:lnTo>
                    <a:pt x="21" y="3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27" name="Freeform 535"/>
            <p:cNvSpPr>
              <a:spLocks/>
            </p:cNvSpPr>
            <p:nvPr/>
          </p:nvSpPr>
          <p:spPr bwMode="auto">
            <a:xfrm>
              <a:off x="3442" y="3089"/>
              <a:ext cx="3" cy="6"/>
            </a:xfrm>
            <a:custGeom>
              <a:avLst/>
              <a:gdLst/>
              <a:ahLst/>
              <a:cxnLst>
                <a:cxn ang="0">
                  <a:pos x="40" y="12"/>
                </a:cxn>
                <a:cxn ang="0">
                  <a:pos x="40" y="12"/>
                </a:cxn>
                <a:cxn ang="0">
                  <a:pos x="42" y="22"/>
                </a:cxn>
                <a:cxn ang="0">
                  <a:pos x="42" y="28"/>
                </a:cxn>
                <a:cxn ang="0">
                  <a:pos x="39" y="37"/>
                </a:cxn>
                <a:cxn ang="0">
                  <a:pos x="36" y="43"/>
                </a:cxn>
                <a:cxn ang="0">
                  <a:pos x="30" y="49"/>
                </a:cxn>
                <a:cxn ang="0">
                  <a:pos x="21" y="57"/>
                </a:cxn>
                <a:cxn ang="0">
                  <a:pos x="12" y="61"/>
                </a:cxn>
                <a:cxn ang="0">
                  <a:pos x="0" y="66"/>
                </a:cxn>
                <a:cxn ang="0">
                  <a:pos x="10" y="98"/>
                </a:cxn>
                <a:cxn ang="0">
                  <a:pos x="26" y="92"/>
                </a:cxn>
                <a:cxn ang="0">
                  <a:pos x="39" y="84"/>
                </a:cxn>
                <a:cxn ang="0">
                  <a:pos x="50" y="74"/>
                </a:cxn>
                <a:cxn ang="0">
                  <a:pos x="63" y="64"/>
                </a:cxn>
                <a:cxn ang="0">
                  <a:pos x="70" y="49"/>
                </a:cxn>
                <a:cxn ang="0">
                  <a:pos x="75" y="34"/>
                </a:cxn>
                <a:cxn ang="0">
                  <a:pos x="75" y="18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40" y="12"/>
                </a:cxn>
              </a:cxnLst>
              <a:rect l="0" t="0" r="r" b="b"/>
              <a:pathLst>
                <a:path w="75" h="98">
                  <a:moveTo>
                    <a:pt x="40" y="12"/>
                  </a:moveTo>
                  <a:lnTo>
                    <a:pt x="40" y="12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39" y="37"/>
                  </a:lnTo>
                  <a:lnTo>
                    <a:pt x="36" y="43"/>
                  </a:lnTo>
                  <a:lnTo>
                    <a:pt x="30" y="49"/>
                  </a:lnTo>
                  <a:lnTo>
                    <a:pt x="21" y="57"/>
                  </a:lnTo>
                  <a:lnTo>
                    <a:pt x="12" y="61"/>
                  </a:lnTo>
                  <a:lnTo>
                    <a:pt x="0" y="66"/>
                  </a:lnTo>
                  <a:lnTo>
                    <a:pt x="10" y="98"/>
                  </a:lnTo>
                  <a:lnTo>
                    <a:pt x="26" y="92"/>
                  </a:lnTo>
                  <a:lnTo>
                    <a:pt x="39" y="84"/>
                  </a:lnTo>
                  <a:lnTo>
                    <a:pt x="50" y="74"/>
                  </a:lnTo>
                  <a:lnTo>
                    <a:pt x="63" y="64"/>
                  </a:lnTo>
                  <a:lnTo>
                    <a:pt x="70" y="49"/>
                  </a:lnTo>
                  <a:lnTo>
                    <a:pt x="75" y="34"/>
                  </a:lnTo>
                  <a:lnTo>
                    <a:pt x="75" y="18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28" name="Freeform 536"/>
            <p:cNvSpPr>
              <a:spLocks/>
            </p:cNvSpPr>
            <p:nvPr/>
          </p:nvSpPr>
          <p:spPr bwMode="auto">
            <a:xfrm>
              <a:off x="3440" y="3087"/>
              <a:ext cx="5" cy="3"/>
            </a:xfrm>
            <a:custGeom>
              <a:avLst/>
              <a:gdLst/>
              <a:ahLst/>
              <a:cxnLst>
                <a:cxn ang="0">
                  <a:pos x="20" y="43"/>
                </a:cxn>
                <a:cxn ang="0">
                  <a:pos x="20" y="43"/>
                </a:cxn>
                <a:cxn ang="0">
                  <a:pos x="27" y="39"/>
                </a:cxn>
                <a:cxn ang="0">
                  <a:pos x="36" y="35"/>
                </a:cxn>
                <a:cxn ang="0">
                  <a:pos x="45" y="33"/>
                </a:cxn>
                <a:cxn ang="0">
                  <a:pos x="54" y="33"/>
                </a:cxn>
                <a:cxn ang="0">
                  <a:pos x="62" y="36"/>
                </a:cxn>
                <a:cxn ang="0">
                  <a:pos x="69" y="39"/>
                </a:cxn>
                <a:cxn ang="0">
                  <a:pos x="74" y="43"/>
                </a:cxn>
                <a:cxn ang="0">
                  <a:pos x="77" y="49"/>
                </a:cxn>
                <a:cxn ang="0">
                  <a:pos x="108" y="37"/>
                </a:cxn>
                <a:cxn ang="0">
                  <a:pos x="98" y="22"/>
                </a:cxn>
                <a:cxn ang="0">
                  <a:pos x="87" y="11"/>
                </a:cxn>
                <a:cxn ang="0">
                  <a:pos x="74" y="4"/>
                </a:cxn>
                <a:cxn ang="0">
                  <a:pos x="58" y="0"/>
                </a:cxn>
                <a:cxn ang="0">
                  <a:pos x="41" y="0"/>
                </a:cxn>
                <a:cxn ang="0">
                  <a:pos x="26" y="3"/>
                </a:cxn>
                <a:cxn ang="0">
                  <a:pos x="13" y="9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0" y="43"/>
                </a:cxn>
              </a:cxnLst>
              <a:rect l="0" t="0" r="r" b="b"/>
              <a:pathLst>
                <a:path w="108" h="49">
                  <a:moveTo>
                    <a:pt x="20" y="43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6" y="35"/>
                  </a:lnTo>
                  <a:lnTo>
                    <a:pt x="45" y="33"/>
                  </a:lnTo>
                  <a:lnTo>
                    <a:pt x="54" y="33"/>
                  </a:lnTo>
                  <a:lnTo>
                    <a:pt x="62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49"/>
                  </a:lnTo>
                  <a:lnTo>
                    <a:pt x="108" y="37"/>
                  </a:lnTo>
                  <a:lnTo>
                    <a:pt x="98" y="22"/>
                  </a:lnTo>
                  <a:lnTo>
                    <a:pt x="87" y="11"/>
                  </a:lnTo>
                  <a:lnTo>
                    <a:pt x="74" y="4"/>
                  </a:lnTo>
                  <a:lnTo>
                    <a:pt x="58" y="0"/>
                  </a:lnTo>
                  <a:lnTo>
                    <a:pt x="41" y="0"/>
                  </a:lnTo>
                  <a:lnTo>
                    <a:pt x="26" y="3"/>
                  </a:lnTo>
                  <a:lnTo>
                    <a:pt x="13" y="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0" y="43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29" name="Freeform 537"/>
            <p:cNvSpPr>
              <a:spLocks/>
            </p:cNvSpPr>
            <p:nvPr/>
          </p:nvSpPr>
          <p:spPr bwMode="auto">
            <a:xfrm>
              <a:off x="3438" y="3088"/>
              <a:ext cx="3" cy="8"/>
            </a:xfrm>
            <a:custGeom>
              <a:avLst/>
              <a:gdLst/>
              <a:ahLst/>
              <a:cxnLst>
                <a:cxn ang="0">
                  <a:pos x="36" y="112"/>
                </a:cxn>
                <a:cxn ang="0">
                  <a:pos x="36" y="112"/>
                </a:cxn>
                <a:cxn ang="0">
                  <a:pos x="33" y="104"/>
                </a:cxn>
                <a:cxn ang="0">
                  <a:pos x="32" y="95"/>
                </a:cxn>
                <a:cxn ang="0">
                  <a:pos x="34" y="83"/>
                </a:cxn>
                <a:cxn ang="0">
                  <a:pos x="38" y="69"/>
                </a:cxn>
                <a:cxn ang="0">
                  <a:pos x="44" y="58"/>
                </a:cxn>
                <a:cxn ang="0">
                  <a:pos x="52" y="44"/>
                </a:cxn>
                <a:cxn ang="0">
                  <a:pos x="60" y="34"/>
                </a:cxn>
                <a:cxn ang="0">
                  <a:pos x="69" y="25"/>
                </a:cxn>
                <a:cxn ang="0">
                  <a:pos x="49" y="0"/>
                </a:cxn>
                <a:cxn ang="0">
                  <a:pos x="37" y="11"/>
                </a:cxn>
                <a:cxn ang="0">
                  <a:pos x="25" y="25"/>
                </a:cxn>
                <a:cxn ang="0">
                  <a:pos x="16" y="41"/>
                </a:cxn>
                <a:cxn ang="0">
                  <a:pos x="8" y="57"/>
                </a:cxn>
                <a:cxn ang="0">
                  <a:pos x="2" y="75"/>
                </a:cxn>
                <a:cxn ang="0">
                  <a:pos x="0" y="92"/>
                </a:cxn>
                <a:cxn ang="0">
                  <a:pos x="1" y="112"/>
                </a:cxn>
                <a:cxn ang="0">
                  <a:pos x="8" y="129"/>
                </a:cxn>
                <a:cxn ang="0">
                  <a:pos x="8" y="129"/>
                </a:cxn>
                <a:cxn ang="0">
                  <a:pos x="36" y="112"/>
                </a:cxn>
              </a:cxnLst>
              <a:rect l="0" t="0" r="r" b="b"/>
              <a:pathLst>
                <a:path w="69" h="129">
                  <a:moveTo>
                    <a:pt x="36" y="112"/>
                  </a:moveTo>
                  <a:lnTo>
                    <a:pt x="36" y="112"/>
                  </a:lnTo>
                  <a:lnTo>
                    <a:pt x="33" y="104"/>
                  </a:lnTo>
                  <a:lnTo>
                    <a:pt x="32" y="95"/>
                  </a:lnTo>
                  <a:lnTo>
                    <a:pt x="34" y="83"/>
                  </a:lnTo>
                  <a:lnTo>
                    <a:pt x="38" y="69"/>
                  </a:lnTo>
                  <a:lnTo>
                    <a:pt x="44" y="58"/>
                  </a:lnTo>
                  <a:lnTo>
                    <a:pt x="52" y="44"/>
                  </a:lnTo>
                  <a:lnTo>
                    <a:pt x="60" y="34"/>
                  </a:lnTo>
                  <a:lnTo>
                    <a:pt x="69" y="25"/>
                  </a:lnTo>
                  <a:lnTo>
                    <a:pt x="49" y="0"/>
                  </a:lnTo>
                  <a:lnTo>
                    <a:pt x="37" y="11"/>
                  </a:lnTo>
                  <a:lnTo>
                    <a:pt x="25" y="25"/>
                  </a:lnTo>
                  <a:lnTo>
                    <a:pt x="16" y="41"/>
                  </a:lnTo>
                  <a:lnTo>
                    <a:pt x="8" y="57"/>
                  </a:lnTo>
                  <a:lnTo>
                    <a:pt x="2" y="75"/>
                  </a:lnTo>
                  <a:lnTo>
                    <a:pt x="0" y="92"/>
                  </a:lnTo>
                  <a:lnTo>
                    <a:pt x="1" y="112"/>
                  </a:lnTo>
                  <a:lnTo>
                    <a:pt x="8" y="129"/>
                  </a:lnTo>
                  <a:lnTo>
                    <a:pt x="8" y="129"/>
                  </a:lnTo>
                  <a:lnTo>
                    <a:pt x="36" y="1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30" name="Freeform 538"/>
            <p:cNvSpPr>
              <a:spLocks/>
            </p:cNvSpPr>
            <p:nvPr/>
          </p:nvSpPr>
          <p:spPr bwMode="auto">
            <a:xfrm>
              <a:off x="3438" y="3095"/>
              <a:ext cx="5" cy="4"/>
            </a:xfrm>
            <a:custGeom>
              <a:avLst/>
              <a:gdLst/>
              <a:ahLst/>
              <a:cxnLst>
                <a:cxn ang="0">
                  <a:pos x="107" y="41"/>
                </a:cxn>
                <a:cxn ang="0">
                  <a:pos x="107" y="41"/>
                </a:cxn>
                <a:cxn ang="0">
                  <a:pos x="96" y="43"/>
                </a:cxn>
                <a:cxn ang="0">
                  <a:pos x="83" y="43"/>
                </a:cxn>
                <a:cxn ang="0">
                  <a:pos x="72" y="42"/>
                </a:cxn>
                <a:cxn ang="0">
                  <a:pos x="62" y="36"/>
                </a:cxn>
                <a:cxn ang="0">
                  <a:pos x="52" y="30"/>
                </a:cxn>
                <a:cxn ang="0">
                  <a:pos x="43" y="23"/>
                </a:cxn>
                <a:cxn ang="0">
                  <a:pos x="35" y="13"/>
                </a:cxn>
                <a:cxn ang="0">
                  <a:pos x="28" y="0"/>
                </a:cxn>
                <a:cxn ang="0">
                  <a:pos x="0" y="17"/>
                </a:cxn>
                <a:cxn ang="0">
                  <a:pos x="9" y="32"/>
                </a:cxn>
                <a:cxn ang="0">
                  <a:pos x="20" y="46"/>
                </a:cxn>
                <a:cxn ang="0">
                  <a:pos x="33" y="57"/>
                </a:cxn>
                <a:cxn ang="0">
                  <a:pos x="48" y="66"/>
                </a:cxn>
                <a:cxn ang="0">
                  <a:pos x="64" y="73"/>
                </a:cxn>
                <a:cxn ang="0">
                  <a:pos x="81" y="76"/>
                </a:cxn>
                <a:cxn ang="0">
                  <a:pos x="98" y="76"/>
                </a:cxn>
                <a:cxn ang="0">
                  <a:pos x="117" y="72"/>
                </a:cxn>
                <a:cxn ang="0">
                  <a:pos x="117" y="72"/>
                </a:cxn>
                <a:cxn ang="0">
                  <a:pos x="107" y="41"/>
                </a:cxn>
              </a:cxnLst>
              <a:rect l="0" t="0" r="r" b="b"/>
              <a:pathLst>
                <a:path w="117" h="76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3" y="43"/>
                  </a:lnTo>
                  <a:lnTo>
                    <a:pt x="72" y="42"/>
                  </a:lnTo>
                  <a:lnTo>
                    <a:pt x="62" y="36"/>
                  </a:lnTo>
                  <a:lnTo>
                    <a:pt x="52" y="30"/>
                  </a:lnTo>
                  <a:lnTo>
                    <a:pt x="43" y="23"/>
                  </a:lnTo>
                  <a:lnTo>
                    <a:pt x="35" y="13"/>
                  </a:lnTo>
                  <a:lnTo>
                    <a:pt x="28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0" y="46"/>
                  </a:lnTo>
                  <a:lnTo>
                    <a:pt x="33" y="57"/>
                  </a:lnTo>
                  <a:lnTo>
                    <a:pt x="48" y="66"/>
                  </a:lnTo>
                  <a:lnTo>
                    <a:pt x="64" y="73"/>
                  </a:lnTo>
                  <a:lnTo>
                    <a:pt x="81" y="76"/>
                  </a:lnTo>
                  <a:lnTo>
                    <a:pt x="98" y="76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31" name="Freeform 539"/>
            <p:cNvSpPr>
              <a:spLocks/>
            </p:cNvSpPr>
            <p:nvPr/>
          </p:nvSpPr>
          <p:spPr bwMode="auto">
            <a:xfrm>
              <a:off x="3443" y="3094"/>
              <a:ext cx="4" cy="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46" y="8"/>
                </a:cxn>
                <a:cxn ang="0">
                  <a:pos x="44" y="15"/>
                </a:cxn>
                <a:cxn ang="0">
                  <a:pos x="40" y="24"/>
                </a:cxn>
                <a:cxn ang="0">
                  <a:pos x="35" y="32"/>
                </a:cxn>
                <a:cxn ang="0">
                  <a:pos x="28" y="39"/>
                </a:cxn>
                <a:cxn ang="0">
                  <a:pos x="21" y="46"/>
                </a:cxn>
                <a:cxn ang="0">
                  <a:pos x="11" y="52"/>
                </a:cxn>
                <a:cxn ang="0">
                  <a:pos x="0" y="57"/>
                </a:cxn>
                <a:cxn ang="0">
                  <a:pos x="10" y="88"/>
                </a:cxn>
                <a:cxn ang="0">
                  <a:pos x="25" y="82"/>
                </a:cxn>
                <a:cxn ang="0">
                  <a:pos x="40" y="73"/>
                </a:cxn>
                <a:cxn ang="0">
                  <a:pos x="51" y="64"/>
                </a:cxn>
                <a:cxn ang="0">
                  <a:pos x="61" y="53"/>
                </a:cxn>
                <a:cxn ang="0">
                  <a:pos x="68" y="41"/>
                </a:cxn>
                <a:cxn ang="0">
                  <a:pos x="74" y="28"/>
                </a:cxn>
                <a:cxn ang="0">
                  <a:pos x="78" y="14"/>
                </a:cxn>
                <a:cxn ang="0">
                  <a:pos x="79" y="2"/>
                </a:cxn>
                <a:cxn ang="0">
                  <a:pos x="47" y="0"/>
                </a:cxn>
              </a:cxnLst>
              <a:rect l="0" t="0" r="r" b="b"/>
              <a:pathLst>
                <a:path w="79" h="88">
                  <a:moveTo>
                    <a:pt x="47" y="0"/>
                  </a:moveTo>
                  <a:lnTo>
                    <a:pt x="46" y="8"/>
                  </a:lnTo>
                  <a:lnTo>
                    <a:pt x="44" y="15"/>
                  </a:lnTo>
                  <a:lnTo>
                    <a:pt x="40" y="24"/>
                  </a:lnTo>
                  <a:lnTo>
                    <a:pt x="35" y="32"/>
                  </a:lnTo>
                  <a:lnTo>
                    <a:pt x="28" y="39"/>
                  </a:lnTo>
                  <a:lnTo>
                    <a:pt x="21" y="46"/>
                  </a:lnTo>
                  <a:lnTo>
                    <a:pt x="11" y="52"/>
                  </a:lnTo>
                  <a:lnTo>
                    <a:pt x="0" y="57"/>
                  </a:lnTo>
                  <a:lnTo>
                    <a:pt x="10" y="88"/>
                  </a:lnTo>
                  <a:lnTo>
                    <a:pt x="25" y="82"/>
                  </a:lnTo>
                  <a:lnTo>
                    <a:pt x="40" y="73"/>
                  </a:lnTo>
                  <a:lnTo>
                    <a:pt x="51" y="64"/>
                  </a:lnTo>
                  <a:lnTo>
                    <a:pt x="61" y="53"/>
                  </a:lnTo>
                  <a:lnTo>
                    <a:pt x="68" y="41"/>
                  </a:lnTo>
                  <a:lnTo>
                    <a:pt x="74" y="28"/>
                  </a:lnTo>
                  <a:lnTo>
                    <a:pt x="78" y="14"/>
                  </a:lnTo>
                  <a:lnTo>
                    <a:pt x="79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32" name="Freeform 540"/>
            <p:cNvSpPr>
              <a:spLocks/>
            </p:cNvSpPr>
            <p:nvPr/>
          </p:nvSpPr>
          <p:spPr bwMode="auto">
            <a:xfrm>
              <a:off x="3442" y="3097"/>
              <a:ext cx="2" cy="1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31" y="11"/>
                </a:cxn>
                <a:cxn ang="0">
                  <a:pos x="28" y="6"/>
                </a:cxn>
                <a:cxn ang="0">
                  <a:pos x="23" y="3"/>
                </a:cxn>
                <a:cxn ang="0">
                  <a:pos x="17" y="0"/>
                </a:cxn>
                <a:cxn ang="0">
                  <a:pos x="11" y="2"/>
                </a:cxn>
                <a:cxn ang="0">
                  <a:pos x="6" y="4"/>
                </a:cxn>
                <a:cxn ang="0">
                  <a:pos x="2" y="9"/>
                </a:cxn>
                <a:cxn ang="0">
                  <a:pos x="0" y="16"/>
                </a:cxn>
                <a:cxn ang="0">
                  <a:pos x="32" y="18"/>
                </a:cxn>
              </a:cxnLst>
              <a:rect l="0" t="0" r="r" b="b"/>
              <a:pathLst>
                <a:path w="32" h="18">
                  <a:moveTo>
                    <a:pt x="32" y="18"/>
                  </a:moveTo>
                  <a:lnTo>
                    <a:pt x="31" y="11"/>
                  </a:lnTo>
                  <a:lnTo>
                    <a:pt x="28" y="6"/>
                  </a:lnTo>
                  <a:lnTo>
                    <a:pt x="23" y="3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4"/>
                  </a:lnTo>
                  <a:lnTo>
                    <a:pt x="2" y="9"/>
                  </a:lnTo>
                  <a:lnTo>
                    <a:pt x="0" y="16"/>
                  </a:lnTo>
                  <a:lnTo>
                    <a:pt x="32" y="18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33" name="Freeform 541"/>
            <p:cNvSpPr>
              <a:spLocks/>
            </p:cNvSpPr>
            <p:nvPr/>
          </p:nvSpPr>
          <p:spPr bwMode="auto">
            <a:xfrm>
              <a:off x="3442" y="3094"/>
              <a:ext cx="1" cy="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5" y="3"/>
                </a:cxn>
                <a:cxn ang="0">
                  <a:pos x="1" y="8"/>
                </a:cxn>
                <a:cxn ang="0">
                  <a:pos x="0" y="14"/>
                </a:cxn>
                <a:cxn ang="0">
                  <a:pos x="1" y="20"/>
                </a:cxn>
                <a:cxn ang="0">
                  <a:pos x="4" y="26"/>
                </a:cxn>
                <a:cxn ang="0">
                  <a:pos x="9" y="30"/>
                </a:cxn>
                <a:cxn ang="0">
                  <a:pos x="15" y="32"/>
                </a:cxn>
                <a:cxn ang="0">
                  <a:pos x="22" y="31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5" y="32"/>
                  </a:lnTo>
                  <a:lnTo>
                    <a:pt x="22" y="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34" name="Freeform 542"/>
            <p:cNvSpPr>
              <a:spLocks/>
            </p:cNvSpPr>
            <p:nvPr/>
          </p:nvSpPr>
          <p:spPr bwMode="auto">
            <a:xfrm>
              <a:off x="3442" y="3090"/>
              <a:ext cx="4" cy="5"/>
            </a:xfrm>
            <a:custGeom>
              <a:avLst/>
              <a:gdLst/>
              <a:ahLst/>
              <a:cxnLst>
                <a:cxn ang="0">
                  <a:pos x="39" y="13"/>
                </a:cxn>
                <a:cxn ang="0">
                  <a:pos x="39" y="12"/>
                </a:cxn>
                <a:cxn ang="0">
                  <a:pos x="41" y="22"/>
                </a:cxn>
                <a:cxn ang="0">
                  <a:pos x="41" y="30"/>
                </a:cxn>
                <a:cxn ang="0">
                  <a:pos x="38" y="37"/>
                </a:cxn>
                <a:cxn ang="0">
                  <a:pos x="35" y="43"/>
                </a:cxn>
                <a:cxn ang="0">
                  <a:pos x="28" y="51"/>
                </a:cxn>
                <a:cxn ang="0">
                  <a:pos x="20" y="58"/>
                </a:cxn>
                <a:cxn ang="0">
                  <a:pos x="11" y="62"/>
                </a:cxn>
                <a:cxn ang="0">
                  <a:pos x="0" y="68"/>
                </a:cxn>
                <a:cxn ang="0">
                  <a:pos x="10" y="99"/>
                </a:cxn>
                <a:cxn ang="0">
                  <a:pos x="25" y="94"/>
                </a:cxn>
                <a:cxn ang="0">
                  <a:pos x="38" y="85"/>
                </a:cxn>
                <a:cxn ang="0">
                  <a:pos x="51" y="76"/>
                </a:cxn>
                <a:cxn ang="0">
                  <a:pos x="62" y="64"/>
                </a:cxn>
                <a:cxn ang="0">
                  <a:pos x="69" y="52"/>
                </a:cxn>
                <a:cxn ang="0">
                  <a:pos x="74" y="36"/>
                </a:cxn>
                <a:cxn ang="0">
                  <a:pos x="74" y="18"/>
                </a:cxn>
                <a:cxn ang="0">
                  <a:pos x="70" y="1"/>
                </a:cxn>
                <a:cxn ang="0">
                  <a:pos x="70" y="0"/>
                </a:cxn>
                <a:cxn ang="0">
                  <a:pos x="39" y="13"/>
                </a:cxn>
              </a:cxnLst>
              <a:rect l="0" t="0" r="r" b="b"/>
              <a:pathLst>
                <a:path w="74" h="99">
                  <a:moveTo>
                    <a:pt x="39" y="13"/>
                  </a:moveTo>
                  <a:lnTo>
                    <a:pt x="39" y="12"/>
                  </a:lnTo>
                  <a:lnTo>
                    <a:pt x="41" y="22"/>
                  </a:lnTo>
                  <a:lnTo>
                    <a:pt x="41" y="30"/>
                  </a:lnTo>
                  <a:lnTo>
                    <a:pt x="38" y="37"/>
                  </a:lnTo>
                  <a:lnTo>
                    <a:pt x="35" y="43"/>
                  </a:lnTo>
                  <a:lnTo>
                    <a:pt x="28" y="51"/>
                  </a:lnTo>
                  <a:lnTo>
                    <a:pt x="20" y="58"/>
                  </a:lnTo>
                  <a:lnTo>
                    <a:pt x="11" y="62"/>
                  </a:lnTo>
                  <a:lnTo>
                    <a:pt x="0" y="68"/>
                  </a:lnTo>
                  <a:lnTo>
                    <a:pt x="10" y="99"/>
                  </a:lnTo>
                  <a:lnTo>
                    <a:pt x="25" y="94"/>
                  </a:lnTo>
                  <a:lnTo>
                    <a:pt x="38" y="85"/>
                  </a:lnTo>
                  <a:lnTo>
                    <a:pt x="51" y="76"/>
                  </a:lnTo>
                  <a:lnTo>
                    <a:pt x="62" y="64"/>
                  </a:lnTo>
                  <a:lnTo>
                    <a:pt x="69" y="52"/>
                  </a:lnTo>
                  <a:lnTo>
                    <a:pt x="74" y="36"/>
                  </a:lnTo>
                  <a:lnTo>
                    <a:pt x="74" y="18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39" y="13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35" name="Freeform 543"/>
            <p:cNvSpPr>
              <a:spLocks/>
            </p:cNvSpPr>
            <p:nvPr/>
          </p:nvSpPr>
          <p:spPr bwMode="auto">
            <a:xfrm>
              <a:off x="3441" y="3088"/>
              <a:ext cx="5" cy="3"/>
            </a:xfrm>
            <a:custGeom>
              <a:avLst/>
              <a:gdLst/>
              <a:ahLst/>
              <a:cxnLst>
                <a:cxn ang="0">
                  <a:pos x="20" y="44"/>
                </a:cxn>
                <a:cxn ang="0">
                  <a:pos x="20" y="43"/>
                </a:cxn>
                <a:cxn ang="0">
                  <a:pos x="27" y="39"/>
                </a:cxn>
                <a:cxn ang="0">
                  <a:pos x="37" y="35"/>
                </a:cxn>
                <a:cxn ang="0">
                  <a:pos x="46" y="34"/>
                </a:cxn>
                <a:cxn ang="0">
                  <a:pos x="54" y="34"/>
                </a:cxn>
                <a:cxn ang="0">
                  <a:pos x="61" y="36"/>
                </a:cxn>
                <a:cxn ang="0">
                  <a:pos x="69" y="39"/>
                </a:cxn>
                <a:cxn ang="0">
                  <a:pos x="74" y="43"/>
                </a:cxn>
                <a:cxn ang="0">
                  <a:pos x="77" y="50"/>
                </a:cxn>
                <a:cxn ang="0">
                  <a:pos x="108" y="37"/>
                </a:cxn>
                <a:cxn ang="0">
                  <a:pos x="99" y="22"/>
                </a:cxn>
                <a:cxn ang="0">
                  <a:pos x="88" y="12"/>
                </a:cxn>
                <a:cxn ang="0">
                  <a:pos x="73" y="4"/>
                </a:cxn>
                <a:cxn ang="0">
                  <a:pos x="58" y="0"/>
                </a:cxn>
                <a:cxn ang="0">
                  <a:pos x="42" y="0"/>
                </a:cxn>
                <a:cxn ang="0">
                  <a:pos x="26" y="3"/>
                </a:cxn>
                <a:cxn ang="0">
                  <a:pos x="13" y="10"/>
                </a:cxn>
                <a:cxn ang="0">
                  <a:pos x="0" y="18"/>
                </a:cxn>
                <a:cxn ang="0">
                  <a:pos x="0" y="17"/>
                </a:cxn>
                <a:cxn ang="0">
                  <a:pos x="20" y="44"/>
                </a:cxn>
              </a:cxnLst>
              <a:rect l="0" t="0" r="r" b="b"/>
              <a:pathLst>
                <a:path w="108" h="50">
                  <a:moveTo>
                    <a:pt x="20" y="44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7" y="35"/>
                  </a:lnTo>
                  <a:lnTo>
                    <a:pt x="46" y="34"/>
                  </a:lnTo>
                  <a:lnTo>
                    <a:pt x="54" y="34"/>
                  </a:lnTo>
                  <a:lnTo>
                    <a:pt x="61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50"/>
                  </a:lnTo>
                  <a:lnTo>
                    <a:pt x="108" y="37"/>
                  </a:lnTo>
                  <a:lnTo>
                    <a:pt x="99" y="22"/>
                  </a:lnTo>
                  <a:lnTo>
                    <a:pt x="88" y="12"/>
                  </a:lnTo>
                  <a:lnTo>
                    <a:pt x="73" y="4"/>
                  </a:lnTo>
                  <a:lnTo>
                    <a:pt x="58" y="0"/>
                  </a:lnTo>
                  <a:lnTo>
                    <a:pt x="42" y="0"/>
                  </a:lnTo>
                  <a:lnTo>
                    <a:pt x="26" y="3"/>
                  </a:lnTo>
                  <a:lnTo>
                    <a:pt x="13" y="1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20" y="44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36" name="Freeform 544"/>
            <p:cNvSpPr>
              <a:spLocks/>
            </p:cNvSpPr>
            <p:nvPr/>
          </p:nvSpPr>
          <p:spPr bwMode="auto">
            <a:xfrm>
              <a:off x="3438" y="3089"/>
              <a:ext cx="4" cy="7"/>
            </a:xfrm>
            <a:custGeom>
              <a:avLst/>
              <a:gdLst/>
              <a:ahLst/>
              <a:cxnLst>
                <a:cxn ang="0">
                  <a:pos x="36" y="114"/>
                </a:cxn>
                <a:cxn ang="0">
                  <a:pos x="36" y="114"/>
                </a:cxn>
                <a:cxn ang="0">
                  <a:pos x="34" y="107"/>
                </a:cxn>
                <a:cxn ang="0">
                  <a:pos x="33" y="96"/>
                </a:cxn>
                <a:cxn ang="0">
                  <a:pos x="35" y="83"/>
                </a:cxn>
                <a:cxn ang="0">
                  <a:pos x="38" y="72"/>
                </a:cxn>
                <a:cxn ang="0">
                  <a:pos x="44" y="59"/>
                </a:cxn>
                <a:cxn ang="0">
                  <a:pos x="52" y="46"/>
                </a:cxn>
                <a:cxn ang="0">
                  <a:pos x="60" y="36"/>
                </a:cxn>
                <a:cxn ang="0">
                  <a:pos x="69" y="27"/>
                </a:cxn>
                <a:cxn ang="0">
                  <a:pos x="49" y="0"/>
                </a:cxn>
                <a:cxn ang="0">
                  <a:pos x="36" y="13"/>
                </a:cxn>
                <a:cxn ang="0">
                  <a:pos x="25" y="27"/>
                </a:cxn>
                <a:cxn ang="0">
                  <a:pos x="15" y="42"/>
                </a:cxn>
                <a:cxn ang="0">
                  <a:pos x="7" y="59"/>
                </a:cxn>
                <a:cxn ang="0">
                  <a:pos x="2" y="77"/>
                </a:cxn>
                <a:cxn ang="0">
                  <a:pos x="0" y="94"/>
                </a:cxn>
                <a:cxn ang="0">
                  <a:pos x="1" y="113"/>
                </a:cxn>
                <a:cxn ang="0">
                  <a:pos x="7" y="131"/>
                </a:cxn>
                <a:cxn ang="0">
                  <a:pos x="7" y="131"/>
                </a:cxn>
                <a:cxn ang="0">
                  <a:pos x="36" y="114"/>
                </a:cxn>
              </a:cxnLst>
              <a:rect l="0" t="0" r="r" b="b"/>
              <a:pathLst>
                <a:path w="69" h="131">
                  <a:moveTo>
                    <a:pt x="36" y="114"/>
                  </a:moveTo>
                  <a:lnTo>
                    <a:pt x="36" y="114"/>
                  </a:lnTo>
                  <a:lnTo>
                    <a:pt x="34" y="107"/>
                  </a:lnTo>
                  <a:lnTo>
                    <a:pt x="33" y="96"/>
                  </a:lnTo>
                  <a:lnTo>
                    <a:pt x="35" y="83"/>
                  </a:lnTo>
                  <a:lnTo>
                    <a:pt x="38" y="72"/>
                  </a:lnTo>
                  <a:lnTo>
                    <a:pt x="44" y="59"/>
                  </a:lnTo>
                  <a:lnTo>
                    <a:pt x="52" y="46"/>
                  </a:lnTo>
                  <a:lnTo>
                    <a:pt x="60" y="36"/>
                  </a:lnTo>
                  <a:lnTo>
                    <a:pt x="69" y="27"/>
                  </a:lnTo>
                  <a:lnTo>
                    <a:pt x="49" y="0"/>
                  </a:lnTo>
                  <a:lnTo>
                    <a:pt x="36" y="13"/>
                  </a:lnTo>
                  <a:lnTo>
                    <a:pt x="25" y="27"/>
                  </a:lnTo>
                  <a:lnTo>
                    <a:pt x="15" y="42"/>
                  </a:lnTo>
                  <a:lnTo>
                    <a:pt x="7" y="59"/>
                  </a:lnTo>
                  <a:lnTo>
                    <a:pt x="2" y="77"/>
                  </a:lnTo>
                  <a:lnTo>
                    <a:pt x="0" y="94"/>
                  </a:lnTo>
                  <a:lnTo>
                    <a:pt x="1" y="113"/>
                  </a:lnTo>
                  <a:lnTo>
                    <a:pt x="7" y="131"/>
                  </a:lnTo>
                  <a:lnTo>
                    <a:pt x="7" y="131"/>
                  </a:lnTo>
                  <a:lnTo>
                    <a:pt x="36" y="114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37" name="Freeform 545"/>
            <p:cNvSpPr>
              <a:spLocks/>
            </p:cNvSpPr>
            <p:nvPr/>
          </p:nvSpPr>
          <p:spPr bwMode="auto">
            <a:xfrm>
              <a:off x="3439" y="3095"/>
              <a:ext cx="5" cy="4"/>
            </a:xfrm>
            <a:custGeom>
              <a:avLst/>
              <a:gdLst/>
              <a:ahLst/>
              <a:cxnLst>
                <a:cxn ang="0">
                  <a:pos x="107" y="41"/>
                </a:cxn>
                <a:cxn ang="0">
                  <a:pos x="107" y="41"/>
                </a:cxn>
                <a:cxn ang="0">
                  <a:pos x="96" y="43"/>
                </a:cxn>
                <a:cxn ang="0">
                  <a:pos x="85" y="43"/>
                </a:cxn>
                <a:cxn ang="0">
                  <a:pos x="75" y="41"/>
                </a:cxn>
                <a:cxn ang="0">
                  <a:pos x="63" y="37"/>
                </a:cxn>
                <a:cxn ang="0">
                  <a:pos x="54" y="29"/>
                </a:cxn>
                <a:cxn ang="0">
                  <a:pos x="44" y="22"/>
                </a:cxn>
                <a:cxn ang="0">
                  <a:pos x="36" y="13"/>
                </a:cxn>
                <a:cxn ang="0">
                  <a:pos x="29" y="0"/>
                </a:cxn>
                <a:cxn ang="0">
                  <a:pos x="0" y="17"/>
                </a:cxn>
                <a:cxn ang="0">
                  <a:pos x="9" y="32"/>
                </a:cxn>
                <a:cxn ang="0">
                  <a:pos x="21" y="45"/>
                </a:cxn>
                <a:cxn ang="0">
                  <a:pos x="34" y="57"/>
                </a:cxn>
                <a:cxn ang="0">
                  <a:pos x="49" y="66"/>
                </a:cxn>
                <a:cxn ang="0">
                  <a:pos x="64" y="73"/>
                </a:cxn>
                <a:cxn ang="0">
                  <a:pos x="81" y="77"/>
                </a:cxn>
                <a:cxn ang="0">
                  <a:pos x="98" y="77"/>
                </a:cxn>
                <a:cxn ang="0">
                  <a:pos x="117" y="73"/>
                </a:cxn>
                <a:cxn ang="0">
                  <a:pos x="117" y="73"/>
                </a:cxn>
                <a:cxn ang="0">
                  <a:pos x="107" y="41"/>
                </a:cxn>
              </a:cxnLst>
              <a:rect l="0" t="0" r="r" b="b"/>
              <a:pathLst>
                <a:path w="117" h="77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5" y="43"/>
                  </a:lnTo>
                  <a:lnTo>
                    <a:pt x="75" y="41"/>
                  </a:lnTo>
                  <a:lnTo>
                    <a:pt x="63" y="37"/>
                  </a:lnTo>
                  <a:lnTo>
                    <a:pt x="54" y="29"/>
                  </a:lnTo>
                  <a:lnTo>
                    <a:pt x="44" y="22"/>
                  </a:lnTo>
                  <a:lnTo>
                    <a:pt x="36" y="13"/>
                  </a:lnTo>
                  <a:lnTo>
                    <a:pt x="29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1" y="45"/>
                  </a:lnTo>
                  <a:lnTo>
                    <a:pt x="34" y="57"/>
                  </a:lnTo>
                  <a:lnTo>
                    <a:pt x="49" y="66"/>
                  </a:lnTo>
                  <a:lnTo>
                    <a:pt x="64" y="73"/>
                  </a:lnTo>
                  <a:lnTo>
                    <a:pt x="81" y="77"/>
                  </a:lnTo>
                  <a:lnTo>
                    <a:pt x="98" y="77"/>
                  </a:lnTo>
                  <a:lnTo>
                    <a:pt x="117" y="73"/>
                  </a:lnTo>
                  <a:lnTo>
                    <a:pt x="117" y="73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38" name="Freeform 546"/>
            <p:cNvSpPr>
              <a:spLocks/>
            </p:cNvSpPr>
            <p:nvPr/>
          </p:nvSpPr>
          <p:spPr bwMode="auto">
            <a:xfrm>
              <a:off x="3444" y="3094"/>
              <a:ext cx="3" cy="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7" y="8"/>
                </a:cxn>
                <a:cxn ang="0">
                  <a:pos x="44" y="18"/>
                </a:cxn>
                <a:cxn ang="0">
                  <a:pos x="41" y="26"/>
                </a:cxn>
                <a:cxn ang="0">
                  <a:pos x="36" y="34"/>
                </a:cxn>
                <a:cxn ang="0">
                  <a:pos x="31" y="40"/>
                </a:cxn>
                <a:cxn ang="0">
                  <a:pos x="22" y="47"/>
                </a:cxn>
                <a:cxn ang="0">
                  <a:pos x="12" y="54"/>
                </a:cxn>
                <a:cxn ang="0">
                  <a:pos x="0" y="58"/>
                </a:cxn>
                <a:cxn ang="0">
                  <a:pos x="10" y="90"/>
                </a:cxn>
                <a:cxn ang="0">
                  <a:pos x="27" y="83"/>
                </a:cxn>
                <a:cxn ang="0">
                  <a:pos x="40" y="75"/>
                </a:cxn>
                <a:cxn ang="0">
                  <a:pos x="51" y="65"/>
                </a:cxn>
                <a:cxn ang="0">
                  <a:pos x="62" y="55"/>
                </a:cxn>
                <a:cxn ang="0">
                  <a:pos x="70" y="41"/>
                </a:cxn>
                <a:cxn ang="0">
                  <a:pos x="75" y="28"/>
                </a:cxn>
                <a:cxn ang="0">
                  <a:pos x="78" y="17"/>
                </a:cxn>
                <a:cxn ang="0">
                  <a:pos x="81" y="4"/>
                </a:cxn>
                <a:cxn ang="0">
                  <a:pos x="48" y="0"/>
                </a:cxn>
              </a:cxnLst>
              <a:rect l="0" t="0" r="r" b="b"/>
              <a:pathLst>
                <a:path w="81" h="90">
                  <a:moveTo>
                    <a:pt x="48" y="0"/>
                  </a:moveTo>
                  <a:lnTo>
                    <a:pt x="47" y="8"/>
                  </a:lnTo>
                  <a:lnTo>
                    <a:pt x="44" y="18"/>
                  </a:lnTo>
                  <a:lnTo>
                    <a:pt x="41" y="26"/>
                  </a:lnTo>
                  <a:lnTo>
                    <a:pt x="36" y="34"/>
                  </a:lnTo>
                  <a:lnTo>
                    <a:pt x="31" y="40"/>
                  </a:lnTo>
                  <a:lnTo>
                    <a:pt x="22" y="47"/>
                  </a:lnTo>
                  <a:lnTo>
                    <a:pt x="12" y="54"/>
                  </a:lnTo>
                  <a:lnTo>
                    <a:pt x="0" y="58"/>
                  </a:lnTo>
                  <a:lnTo>
                    <a:pt x="10" y="90"/>
                  </a:lnTo>
                  <a:lnTo>
                    <a:pt x="27" y="83"/>
                  </a:lnTo>
                  <a:lnTo>
                    <a:pt x="40" y="75"/>
                  </a:lnTo>
                  <a:lnTo>
                    <a:pt x="51" y="65"/>
                  </a:lnTo>
                  <a:lnTo>
                    <a:pt x="62" y="55"/>
                  </a:lnTo>
                  <a:lnTo>
                    <a:pt x="70" y="41"/>
                  </a:lnTo>
                  <a:lnTo>
                    <a:pt x="75" y="28"/>
                  </a:lnTo>
                  <a:lnTo>
                    <a:pt x="78" y="17"/>
                  </a:lnTo>
                  <a:lnTo>
                    <a:pt x="81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39" name="Freeform 547"/>
            <p:cNvSpPr>
              <a:spLocks/>
            </p:cNvSpPr>
            <p:nvPr/>
          </p:nvSpPr>
          <p:spPr bwMode="auto">
            <a:xfrm>
              <a:off x="3443" y="3097"/>
              <a:ext cx="2" cy="1"/>
            </a:xfrm>
            <a:custGeom>
              <a:avLst/>
              <a:gdLst/>
              <a:ahLst/>
              <a:cxnLst>
                <a:cxn ang="0">
                  <a:pos x="33" y="19"/>
                </a:cxn>
                <a:cxn ang="0">
                  <a:pos x="32" y="12"/>
                </a:cxn>
                <a:cxn ang="0">
                  <a:pos x="28" y="6"/>
                </a:cxn>
                <a:cxn ang="0">
                  <a:pos x="23" y="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3"/>
                </a:cxn>
                <a:cxn ang="0">
                  <a:pos x="2" y="7"/>
                </a:cxn>
                <a:cxn ang="0">
                  <a:pos x="0" y="15"/>
                </a:cxn>
                <a:cxn ang="0">
                  <a:pos x="33" y="19"/>
                </a:cxn>
              </a:cxnLst>
              <a:rect l="0" t="0" r="r" b="b"/>
              <a:pathLst>
                <a:path w="33" h="19">
                  <a:moveTo>
                    <a:pt x="33" y="19"/>
                  </a:moveTo>
                  <a:lnTo>
                    <a:pt x="32" y="12"/>
                  </a:lnTo>
                  <a:lnTo>
                    <a:pt x="28" y="6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3"/>
                  </a:lnTo>
                  <a:lnTo>
                    <a:pt x="2" y="7"/>
                  </a:lnTo>
                  <a:lnTo>
                    <a:pt x="0" y="15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40" name="Freeform 548"/>
            <p:cNvSpPr>
              <a:spLocks/>
            </p:cNvSpPr>
            <p:nvPr/>
          </p:nvSpPr>
          <p:spPr bwMode="auto">
            <a:xfrm>
              <a:off x="3398" y="3240"/>
              <a:ext cx="1" cy="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11" y="26"/>
                </a:cxn>
                <a:cxn ang="0">
                  <a:pos x="16" y="24"/>
                </a:cxn>
                <a:cxn ang="0">
                  <a:pos x="19" y="20"/>
                </a:cxn>
                <a:cxn ang="0">
                  <a:pos x="21" y="15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4" y="0"/>
                </a:cxn>
                <a:cxn ang="0">
                  <a:pos x="0" y="25"/>
                </a:cxn>
              </a:cxnLst>
              <a:rect l="0" t="0" r="r" b="b"/>
              <a:pathLst>
                <a:path w="21" h="27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5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41" name="Freeform 549"/>
            <p:cNvSpPr>
              <a:spLocks/>
            </p:cNvSpPr>
            <p:nvPr/>
          </p:nvSpPr>
          <p:spPr bwMode="auto">
            <a:xfrm>
              <a:off x="3389" y="3221"/>
              <a:ext cx="10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3" y="56"/>
                </a:cxn>
                <a:cxn ang="0">
                  <a:pos x="8" y="84"/>
                </a:cxn>
                <a:cxn ang="0">
                  <a:pos x="15" y="110"/>
                </a:cxn>
                <a:cxn ang="0">
                  <a:pos x="22" y="135"/>
                </a:cxn>
                <a:cxn ang="0">
                  <a:pos x="31" y="162"/>
                </a:cxn>
                <a:cxn ang="0">
                  <a:pos x="41" y="187"/>
                </a:cxn>
                <a:cxn ang="0">
                  <a:pos x="55" y="211"/>
                </a:cxn>
                <a:cxn ang="0">
                  <a:pos x="68" y="235"/>
                </a:cxn>
                <a:cxn ang="0">
                  <a:pos x="84" y="258"/>
                </a:cxn>
                <a:cxn ang="0">
                  <a:pos x="102" y="278"/>
                </a:cxn>
                <a:cxn ang="0">
                  <a:pos x="119" y="298"/>
                </a:cxn>
                <a:cxn ang="0">
                  <a:pos x="138" y="317"/>
                </a:cxn>
                <a:cxn ang="0">
                  <a:pos x="159" y="335"/>
                </a:cxn>
                <a:cxn ang="0">
                  <a:pos x="180" y="352"/>
                </a:cxn>
                <a:cxn ang="0">
                  <a:pos x="204" y="365"/>
                </a:cxn>
                <a:cxn ang="0">
                  <a:pos x="218" y="340"/>
                </a:cxn>
                <a:cxn ang="0">
                  <a:pos x="196" y="326"/>
                </a:cxn>
                <a:cxn ang="0">
                  <a:pos x="177" y="311"/>
                </a:cxn>
                <a:cxn ang="0">
                  <a:pos x="157" y="296"/>
                </a:cxn>
                <a:cxn ang="0">
                  <a:pos x="139" y="277"/>
                </a:cxn>
                <a:cxn ang="0">
                  <a:pos x="122" y="259"/>
                </a:cxn>
                <a:cxn ang="0">
                  <a:pos x="107" y="239"/>
                </a:cxn>
                <a:cxn ang="0">
                  <a:pos x="92" y="218"/>
                </a:cxn>
                <a:cxn ang="0">
                  <a:pos x="79" y="197"/>
                </a:cxn>
                <a:cxn ang="0">
                  <a:pos x="68" y="174"/>
                </a:cxn>
                <a:cxn ang="0">
                  <a:pos x="58" y="151"/>
                </a:cxn>
                <a:cxn ang="0">
                  <a:pos x="49" y="127"/>
                </a:cxn>
                <a:cxn ang="0">
                  <a:pos x="41" y="102"/>
                </a:cxn>
                <a:cxn ang="0">
                  <a:pos x="36" y="77"/>
                </a:cxn>
                <a:cxn ang="0">
                  <a:pos x="31" y="52"/>
                </a:cxn>
                <a:cxn ang="0">
                  <a:pos x="29" y="27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0" y="0"/>
                </a:cxn>
              </a:cxnLst>
              <a:rect l="0" t="0" r="r" b="b"/>
              <a:pathLst>
                <a:path w="218" h="365">
                  <a:moveTo>
                    <a:pt x="0" y="0"/>
                  </a:moveTo>
                  <a:lnTo>
                    <a:pt x="0" y="0"/>
                  </a:lnTo>
                  <a:lnTo>
                    <a:pt x="1" y="29"/>
                  </a:lnTo>
                  <a:lnTo>
                    <a:pt x="3" y="56"/>
                  </a:lnTo>
                  <a:lnTo>
                    <a:pt x="8" y="84"/>
                  </a:lnTo>
                  <a:lnTo>
                    <a:pt x="15" y="110"/>
                  </a:lnTo>
                  <a:lnTo>
                    <a:pt x="22" y="135"/>
                  </a:lnTo>
                  <a:lnTo>
                    <a:pt x="31" y="162"/>
                  </a:lnTo>
                  <a:lnTo>
                    <a:pt x="41" y="187"/>
                  </a:lnTo>
                  <a:lnTo>
                    <a:pt x="55" y="211"/>
                  </a:lnTo>
                  <a:lnTo>
                    <a:pt x="68" y="235"/>
                  </a:lnTo>
                  <a:lnTo>
                    <a:pt x="84" y="258"/>
                  </a:lnTo>
                  <a:lnTo>
                    <a:pt x="102" y="278"/>
                  </a:lnTo>
                  <a:lnTo>
                    <a:pt x="119" y="298"/>
                  </a:lnTo>
                  <a:lnTo>
                    <a:pt x="138" y="317"/>
                  </a:lnTo>
                  <a:lnTo>
                    <a:pt x="159" y="335"/>
                  </a:lnTo>
                  <a:lnTo>
                    <a:pt x="180" y="352"/>
                  </a:lnTo>
                  <a:lnTo>
                    <a:pt x="204" y="365"/>
                  </a:lnTo>
                  <a:lnTo>
                    <a:pt x="218" y="340"/>
                  </a:lnTo>
                  <a:lnTo>
                    <a:pt x="196" y="326"/>
                  </a:lnTo>
                  <a:lnTo>
                    <a:pt x="177" y="311"/>
                  </a:lnTo>
                  <a:lnTo>
                    <a:pt x="157" y="296"/>
                  </a:lnTo>
                  <a:lnTo>
                    <a:pt x="139" y="277"/>
                  </a:lnTo>
                  <a:lnTo>
                    <a:pt x="122" y="259"/>
                  </a:lnTo>
                  <a:lnTo>
                    <a:pt x="107" y="239"/>
                  </a:lnTo>
                  <a:lnTo>
                    <a:pt x="92" y="218"/>
                  </a:lnTo>
                  <a:lnTo>
                    <a:pt x="79" y="197"/>
                  </a:lnTo>
                  <a:lnTo>
                    <a:pt x="68" y="174"/>
                  </a:lnTo>
                  <a:lnTo>
                    <a:pt x="58" y="151"/>
                  </a:lnTo>
                  <a:lnTo>
                    <a:pt x="49" y="127"/>
                  </a:lnTo>
                  <a:lnTo>
                    <a:pt x="41" y="102"/>
                  </a:lnTo>
                  <a:lnTo>
                    <a:pt x="36" y="77"/>
                  </a:lnTo>
                  <a:lnTo>
                    <a:pt x="31" y="52"/>
                  </a:lnTo>
                  <a:lnTo>
                    <a:pt x="29" y="27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42" name="Freeform 550"/>
            <p:cNvSpPr>
              <a:spLocks/>
            </p:cNvSpPr>
            <p:nvPr/>
          </p:nvSpPr>
          <p:spPr bwMode="auto">
            <a:xfrm>
              <a:off x="3389" y="3216"/>
              <a:ext cx="2" cy="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7" y="10"/>
                </a:cxn>
                <a:cxn ang="0">
                  <a:pos x="5" y="23"/>
                </a:cxn>
                <a:cxn ang="0">
                  <a:pos x="4" y="33"/>
                </a:cxn>
                <a:cxn ang="0">
                  <a:pos x="2" y="45"/>
                </a:cxn>
                <a:cxn ang="0">
                  <a:pos x="1" y="58"/>
                </a:cxn>
                <a:cxn ang="0">
                  <a:pos x="1" y="69"/>
                </a:cxn>
                <a:cxn ang="0">
                  <a:pos x="0" y="80"/>
                </a:cxn>
                <a:cxn ang="0">
                  <a:pos x="0" y="92"/>
                </a:cxn>
                <a:cxn ang="0">
                  <a:pos x="28" y="92"/>
                </a:cxn>
                <a:cxn ang="0">
                  <a:pos x="28" y="82"/>
                </a:cxn>
                <a:cxn ang="0">
                  <a:pos x="29" y="71"/>
                </a:cxn>
                <a:cxn ang="0">
                  <a:pos x="29" y="60"/>
                </a:cxn>
                <a:cxn ang="0">
                  <a:pos x="30" y="49"/>
                </a:cxn>
                <a:cxn ang="0">
                  <a:pos x="32" y="38"/>
                </a:cxn>
                <a:cxn ang="0">
                  <a:pos x="33" y="27"/>
                </a:cxn>
                <a:cxn ang="0">
                  <a:pos x="35" y="17"/>
                </a:cxn>
                <a:cxn ang="0">
                  <a:pos x="37" y="6"/>
                </a:cxn>
                <a:cxn ang="0">
                  <a:pos x="9" y="0"/>
                </a:cxn>
              </a:cxnLst>
              <a:rect l="0" t="0" r="r" b="b"/>
              <a:pathLst>
                <a:path w="37" h="92">
                  <a:moveTo>
                    <a:pt x="9" y="0"/>
                  </a:moveTo>
                  <a:lnTo>
                    <a:pt x="7" y="10"/>
                  </a:lnTo>
                  <a:lnTo>
                    <a:pt x="5" y="23"/>
                  </a:lnTo>
                  <a:lnTo>
                    <a:pt x="4" y="33"/>
                  </a:lnTo>
                  <a:lnTo>
                    <a:pt x="2" y="45"/>
                  </a:lnTo>
                  <a:lnTo>
                    <a:pt x="1" y="58"/>
                  </a:lnTo>
                  <a:lnTo>
                    <a:pt x="1" y="69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8" y="92"/>
                  </a:lnTo>
                  <a:lnTo>
                    <a:pt x="28" y="82"/>
                  </a:lnTo>
                  <a:lnTo>
                    <a:pt x="29" y="71"/>
                  </a:lnTo>
                  <a:lnTo>
                    <a:pt x="29" y="60"/>
                  </a:lnTo>
                  <a:lnTo>
                    <a:pt x="30" y="49"/>
                  </a:lnTo>
                  <a:lnTo>
                    <a:pt x="32" y="38"/>
                  </a:lnTo>
                  <a:lnTo>
                    <a:pt x="33" y="27"/>
                  </a:lnTo>
                  <a:lnTo>
                    <a:pt x="35" y="17"/>
                  </a:lnTo>
                  <a:lnTo>
                    <a:pt x="37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43" name="Freeform 551"/>
            <p:cNvSpPr>
              <a:spLocks/>
            </p:cNvSpPr>
            <p:nvPr/>
          </p:nvSpPr>
          <p:spPr bwMode="auto">
            <a:xfrm>
              <a:off x="3389" y="3220"/>
              <a:ext cx="1" cy="1"/>
            </a:xfrm>
            <a:custGeom>
              <a:avLst/>
              <a:gdLst/>
              <a:ahLst/>
              <a:cxnLst>
                <a:cxn ang="0">
                  <a:pos x="28" y="18"/>
                </a:cxn>
                <a:cxn ang="0">
                  <a:pos x="28" y="11"/>
                </a:cxn>
                <a:cxn ang="0">
                  <a:pos x="26" y="6"/>
                </a:cxn>
                <a:cxn ang="0">
                  <a:pos x="22" y="2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28" y="18"/>
                </a:cxn>
              </a:cxnLst>
              <a:rect l="0" t="0" r="r" b="b"/>
              <a:pathLst>
                <a:path w="28" h="18">
                  <a:moveTo>
                    <a:pt x="28" y="18"/>
                  </a:moveTo>
                  <a:lnTo>
                    <a:pt x="28" y="11"/>
                  </a:lnTo>
                  <a:lnTo>
                    <a:pt x="26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8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44" name="Freeform 552"/>
            <p:cNvSpPr>
              <a:spLocks/>
            </p:cNvSpPr>
            <p:nvPr/>
          </p:nvSpPr>
          <p:spPr bwMode="auto">
            <a:xfrm>
              <a:off x="3397" y="3233"/>
              <a:ext cx="1" cy="2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11" y="26"/>
                </a:cxn>
                <a:cxn ang="0">
                  <a:pos x="16" y="24"/>
                </a:cxn>
                <a:cxn ang="0">
                  <a:pos x="19" y="20"/>
                </a:cxn>
                <a:cxn ang="0">
                  <a:pos x="21" y="14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4" y="0"/>
                </a:cxn>
                <a:cxn ang="0">
                  <a:pos x="0" y="25"/>
                </a:cxn>
              </a:cxnLst>
              <a:rect l="0" t="0" r="r" b="b"/>
              <a:pathLst>
                <a:path w="21" h="27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4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45" name="Freeform 553"/>
            <p:cNvSpPr>
              <a:spLocks/>
            </p:cNvSpPr>
            <p:nvPr/>
          </p:nvSpPr>
          <p:spPr bwMode="auto">
            <a:xfrm>
              <a:off x="3393" y="3224"/>
              <a:ext cx="5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2" y="27"/>
                </a:cxn>
                <a:cxn ang="0">
                  <a:pos x="4" y="40"/>
                </a:cxn>
                <a:cxn ang="0">
                  <a:pos x="7" y="53"/>
                </a:cxn>
                <a:cxn ang="0">
                  <a:pos x="11" y="68"/>
                </a:cxn>
                <a:cxn ang="0">
                  <a:pos x="15" y="80"/>
                </a:cxn>
                <a:cxn ang="0">
                  <a:pos x="21" y="92"/>
                </a:cxn>
                <a:cxn ang="0">
                  <a:pos x="28" y="104"/>
                </a:cxn>
                <a:cxn ang="0">
                  <a:pos x="34" y="116"/>
                </a:cxn>
                <a:cxn ang="0">
                  <a:pos x="42" y="126"/>
                </a:cxn>
                <a:cxn ang="0">
                  <a:pos x="50" y="138"/>
                </a:cxn>
                <a:cxn ang="0">
                  <a:pos x="59" y="147"/>
                </a:cxn>
                <a:cxn ang="0">
                  <a:pos x="68" y="157"/>
                </a:cxn>
                <a:cxn ang="0">
                  <a:pos x="80" y="165"/>
                </a:cxn>
                <a:cxn ang="0">
                  <a:pos x="90" y="173"/>
                </a:cxn>
                <a:cxn ang="0">
                  <a:pos x="101" y="181"/>
                </a:cxn>
                <a:cxn ang="0">
                  <a:pos x="115" y="156"/>
                </a:cxn>
                <a:cxn ang="0">
                  <a:pos x="106" y="149"/>
                </a:cxn>
                <a:cxn ang="0">
                  <a:pos x="96" y="142"/>
                </a:cxn>
                <a:cxn ang="0">
                  <a:pos x="87" y="136"/>
                </a:cxn>
                <a:cxn ang="0">
                  <a:pos x="80" y="126"/>
                </a:cxn>
                <a:cxn ang="0">
                  <a:pos x="70" y="119"/>
                </a:cxn>
                <a:cxn ang="0">
                  <a:pos x="64" y="109"/>
                </a:cxn>
                <a:cxn ang="0">
                  <a:pos x="58" y="101"/>
                </a:cxn>
                <a:cxn ang="0">
                  <a:pos x="52" y="89"/>
                </a:cxn>
                <a:cxn ang="0">
                  <a:pos x="46" y="80"/>
                </a:cxn>
                <a:cxn ang="0">
                  <a:pos x="42" y="69"/>
                </a:cxn>
                <a:cxn ang="0">
                  <a:pos x="38" y="58"/>
                </a:cxn>
                <a:cxn ang="0">
                  <a:pos x="34" y="47"/>
                </a:cxn>
                <a:cxn ang="0">
                  <a:pos x="33" y="35"/>
                </a:cxn>
                <a:cxn ang="0">
                  <a:pos x="31" y="23"/>
                </a:cxn>
                <a:cxn ang="0">
                  <a:pos x="29" y="11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0" y="0"/>
                </a:cxn>
              </a:cxnLst>
              <a:rect l="0" t="0" r="r" b="b"/>
              <a:pathLst>
                <a:path w="115" h="181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" y="27"/>
                  </a:lnTo>
                  <a:lnTo>
                    <a:pt x="4" y="40"/>
                  </a:lnTo>
                  <a:lnTo>
                    <a:pt x="7" y="53"/>
                  </a:lnTo>
                  <a:lnTo>
                    <a:pt x="11" y="68"/>
                  </a:lnTo>
                  <a:lnTo>
                    <a:pt x="15" y="80"/>
                  </a:lnTo>
                  <a:lnTo>
                    <a:pt x="21" y="92"/>
                  </a:lnTo>
                  <a:lnTo>
                    <a:pt x="28" y="104"/>
                  </a:lnTo>
                  <a:lnTo>
                    <a:pt x="34" y="116"/>
                  </a:lnTo>
                  <a:lnTo>
                    <a:pt x="42" y="126"/>
                  </a:lnTo>
                  <a:lnTo>
                    <a:pt x="50" y="138"/>
                  </a:lnTo>
                  <a:lnTo>
                    <a:pt x="59" y="147"/>
                  </a:lnTo>
                  <a:lnTo>
                    <a:pt x="68" y="157"/>
                  </a:lnTo>
                  <a:lnTo>
                    <a:pt x="80" y="165"/>
                  </a:lnTo>
                  <a:lnTo>
                    <a:pt x="90" y="173"/>
                  </a:lnTo>
                  <a:lnTo>
                    <a:pt x="101" y="181"/>
                  </a:lnTo>
                  <a:lnTo>
                    <a:pt x="115" y="156"/>
                  </a:lnTo>
                  <a:lnTo>
                    <a:pt x="106" y="149"/>
                  </a:lnTo>
                  <a:lnTo>
                    <a:pt x="96" y="142"/>
                  </a:lnTo>
                  <a:lnTo>
                    <a:pt x="87" y="136"/>
                  </a:lnTo>
                  <a:lnTo>
                    <a:pt x="80" y="126"/>
                  </a:lnTo>
                  <a:lnTo>
                    <a:pt x="70" y="119"/>
                  </a:lnTo>
                  <a:lnTo>
                    <a:pt x="64" y="109"/>
                  </a:lnTo>
                  <a:lnTo>
                    <a:pt x="58" y="101"/>
                  </a:lnTo>
                  <a:lnTo>
                    <a:pt x="52" y="89"/>
                  </a:lnTo>
                  <a:lnTo>
                    <a:pt x="46" y="80"/>
                  </a:lnTo>
                  <a:lnTo>
                    <a:pt x="42" y="69"/>
                  </a:lnTo>
                  <a:lnTo>
                    <a:pt x="38" y="58"/>
                  </a:lnTo>
                  <a:lnTo>
                    <a:pt x="34" y="47"/>
                  </a:lnTo>
                  <a:lnTo>
                    <a:pt x="33" y="35"/>
                  </a:lnTo>
                  <a:lnTo>
                    <a:pt x="31" y="23"/>
                  </a:lnTo>
                  <a:lnTo>
                    <a:pt x="29" y="1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46" name="Freeform 554"/>
            <p:cNvSpPr>
              <a:spLocks/>
            </p:cNvSpPr>
            <p:nvPr/>
          </p:nvSpPr>
          <p:spPr bwMode="auto">
            <a:xfrm>
              <a:off x="3393" y="3222"/>
              <a:ext cx="1" cy="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6"/>
                </a:cxn>
                <a:cxn ang="0">
                  <a:pos x="2" y="11"/>
                </a:cxn>
                <a:cxn ang="0">
                  <a:pos x="1" y="18"/>
                </a:cxn>
                <a:cxn ang="0">
                  <a:pos x="1" y="23"/>
                </a:cxn>
                <a:cxn ang="0">
                  <a:pos x="0" y="30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0" y="47"/>
                </a:cxn>
                <a:cxn ang="0">
                  <a:pos x="29" y="47"/>
                </a:cxn>
                <a:cxn ang="0">
                  <a:pos x="29" y="41"/>
                </a:cxn>
                <a:cxn ang="0">
                  <a:pos x="29" y="36"/>
                </a:cxn>
                <a:cxn ang="0">
                  <a:pos x="29" y="32"/>
                </a:cxn>
                <a:cxn ang="0">
                  <a:pos x="30" y="26"/>
                </a:cxn>
                <a:cxn ang="0">
                  <a:pos x="30" y="20"/>
                </a:cxn>
                <a:cxn ang="0">
                  <a:pos x="31" y="17"/>
                </a:cxn>
                <a:cxn ang="0">
                  <a:pos x="32" y="12"/>
                </a:cxn>
                <a:cxn ang="0">
                  <a:pos x="33" y="7"/>
                </a:cxn>
                <a:cxn ang="0">
                  <a:pos x="4" y="0"/>
                </a:cxn>
              </a:cxnLst>
              <a:rect l="0" t="0" r="r" b="b"/>
              <a:pathLst>
                <a:path w="33" h="47">
                  <a:moveTo>
                    <a:pt x="4" y="0"/>
                  </a:moveTo>
                  <a:lnTo>
                    <a:pt x="3" y="6"/>
                  </a:lnTo>
                  <a:lnTo>
                    <a:pt x="2" y="11"/>
                  </a:lnTo>
                  <a:lnTo>
                    <a:pt x="1" y="18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29" y="47"/>
                  </a:lnTo>
                  <a:lnTo>
                    <a:pt x="29" y="41"/>
                  </a:lnTo>
                  <a:lnTo>
                    <a:pt x="29" y="36"/>
                  </a:lnTo>
                  <a:lnTo>
                    <a:pt x="29" y="32"/>
                  </a:lnTo>
                  <a:lnTo>
                    <a:pt x="30" y="26"/>
                  </a:lnTo>
                  <a:lnTo>
                    <a:pt x="30" y="20"/>
                  </a:lnTo>
                  <a:lnTo>
                    <a:pt x="31" y="17"/>
                  </a:lnTo>
                  <a:lnTo>
                    <a:pt x="32" y="12"/>
                  </a:lnTo>
                  <a:lnTo>
                    <a:pt x="33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47" name="Freeform 555"/>
            <p:cNvSpPr>
              <a:spLocks/>
            </p:cNvSpPr>
            <p:nvPr/>
          </p:nvSpPr>
          <p:spPr bwMode="auto">
            <a:xfrm>
              <a:off x="3393" y="3224"/>
              <a:ext cx="1" cy="1"/>
            </a:xfrm>
            <a:custGeom>
              <a:avLst/>
              <a:gdLst/>
              <a:ahLst/>
              <a:cxnLst>
                <a:cxn ang="0">
                  <a:pos x="29" y="18"/>
                </a:cxn>
                <a:cxn ang="0">
                  <a:pos x="29" y="11"/>
                </a:cxn>
                <a:cxn ang="0">
                  <a:pos x="27" y="6"/>
                </a:cxn>
                <a:cxn ang="0">
                  <a:pos x="22" y="2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29" y="18"/>
                </a:cxn>
              </a:cxnLst>
              <a:rect l="0" t="0" r="r" b="b"/>
              <a:pathLst>
                <a:path w="29" h="18">
                  <a:moveTo>
                    <a:pt x="29" y="18"/>
                  </a:moveTo>
                  <a:lnTo>
                    <a:pt x="29" y="11"/>
                  </a:lnTo>
                  <a:lnTo>
                    <a:pt x="27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48" name="Freeform 556"/>
            <p:cNvSpPr>
              <a:spLocks/>
            </p:cNvSpPr>
            <p:nvPr/>
          </p:nvSpPr>
          <p:spPr bwMode="auto">
            <a:xfrm>
              <a:off x="3563" y="3123"/>
              <a:ext cx="1" cy="1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7" y="0"/>
                </a:cxn>
                <a:cxn ang="0">
                  <a:pos x="1" y="5"/>
                </a:cxn>
                <a:cxn ang="0">
                  <a:pos x="0" y="13"/>
                </a:cxn>
                <a:cxn ang="0">
                  <a:pos x="5" y="20"/>
                </a:cxn>
                <a:cxn ang="0">
                  <a:pos x="15" y="1"/>
                </a:cxn>
              </a:cxnLst>
              <a:rect l="0" t="0" r="r" b="b"/>
              <a:pathLst>
                <a:path w="15" h="20">
                  <a:moveTo>
                    <a:pt x="15" y="1"/>
                  </a:moveTo>
                  <a:lnTo>
                    <a:pt x="7" y="0"/>
                  </a:lnTo>
                  <a:lnTo>
                    <a:pt x="1" y="5"/>
                  </a:lnTo>
                  <a:lnTo>
                    <a:pt x="0" y="13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49" name="Freeform 557"/>
            <p:cNvSpPr>
              <a:spLocks/>
            </p:cNvSpPr>
            <p:nvPr/>
          </p:nvSpPr>
          <p:spPr bwMode="auto">
            <a:xfrm>
              <a:off x="3563" y="3123"/>
              <a:ext cx="7" cy="15"/>
            </a:xfrm>
            <a:custGeom>
              <a:avLst/>
              <a:gdLst/>
              <a:ahLst/>
              <a:cxnLst>
                <a:cxn ang="0">
                  <a:pos x="164" y="274"/>
                </a:cxn>
                <a:cxn ang="0">
                  <a:pos x="164" y="274"/>
                </a:cxn>
                <a:cxn ang="0">
                  <a:pos x="162" y="253"/>
                </a:cxn>
                <a:cxn ang="0">
                  <a:pos x="160" y="233"/>
                </a:cxn>
                <a:cxn ang="0">
                  <a:pos x="157" y="211"/>
                </a:cxn>
                <a:cxn ang="0">
                  <a:pos x="153" y="190"/>
                </a:cxn>
                <a:cxn ang="0">
                  <a:pos x="147" y="170"/>
                </a:cxn>
                <a:cxn ang="0">
                  <a:pos x="139" y="152"/>
                </a:cxn>
                <a:cxn ang="0">
                  <a:pos x="130" y="135"/>
                </a:cxn>
                <a:cxn ang="0">
                  <a:pos x="122" y="116"/>
                </a:cxn>
                <a:cxn ang="0">
                  <a:pos x="112" y="98"/>
                </a:cxn>
                <a:cxn ang="0">
                  <a:pos x="100" y="82"/>
                </a:cxn>
                <a:cxn ang="0">
                  <a:pos x="87" y="65"/>
                </a:cxn>
                <a:cxn ang="0">
                  <a:pos x="73" y="50"/>
                </a:cxn>
                <a:cxn ang="0">
                  <a:pos x="59" y="35"/>
                </a:cxn>
                <a:cxn ang="0">
                  <a:pos x="43" y="23"/>
                </a:cxn>
                <a:cxn ang="0">
                  <a:pos x="27" y="10"/>
                </a:cxn>
                <a:cxn ang="0">
                  <a:pos x="10" y="0"/>
                </a:cxn>
                <a:cxn ang="0">
                  <a:pos x="0" y="19"/>
                </a:cxn>
                <a:cxn ang="0">
                  <a:pos x="15" y="29"/>
                </a:cxn>
                <a:cxn ang="0">
                  <a:pos x="30" y="40"/>
                </a:cxn>
                <a:cxn ang="0">
                  <a:pos x="45" y="52"/>
                </a:cxn>
                <a:cxn ang="0">
                  <a:pos x="59" y="65"/>
                </a:cxn>
                <a:cxn ang="0">
                  <a:pos x="71" y="80"/>
                </a:cxn>
                <a:cxn ang="0">
                  <a:pos x="83" y="94"/>
                </a:cxn>
                <a:cxn ang="0">
                  <a:pos x="94" y="110"/>
                </a:cxn>
                <a:cxn ang="0">
                  <a:pos x="104" y="126"/>
                </a:cxn>
                <a:cxn ang="0">
                  <a:pos x="112" y="143"/>
                </a:cxn>
                <a:cxn ang="0">
                  <a:pos x="119" y="161"/>
                </a:cxn>
                <a:cxn ang="0">
                  <a:pos x="126" y="179"/>
                </a:cxn>
                <a:cxn ang="0">
                  <a:pos x="132" y="197"/>
                </a:cxn>
                <a:cxn ang="0">
                  <a:pos x="136" y="216"/>
                </a:cxn>
                <a:cxn ang="0">
                  <a:pos x="139" y="235"/>
                </a:cxn>
                <a:cxn ang="0">
                  <a:pos x="141" y="255"/>
                </a:cxn>
                <a:cxn ang="0">
                  <a:pos x="141" y="274"/>
                </a:cxn>
                <a:cxn ang="0">
                  <a:pos x="141" y="274"/>
                </a:cxn>
                <a:cxn ang="0">
                  <a:pos x="164" y="274"/>
                </a:cxn>
              </a:cxnLst>
              <a:rect l="0" t="0" r="r" b="b"/>
              <a:pathLst>
                <a:path w="164" h="274">
                  <a:moveTo>
                    <a:pt x="164" y="274"/>
                  </a:moveTo>
                  <a:lnTo>
                    <a:pt x="164" y="274"/>
                  </a:lnTo>
                  <a:lnTo>
                    <a:pt x="162" y="253"/>
                  </a:lnTo>
                  <a:lnTo>
                    <a:pt x="160" y="233"/>
                  </a:lnTo>
                  <a:lnTo>
                    <a:pt x="157" y="211"/>
                  </a:lnTo>
                  <a:lnTo>
                    <a:pt x="153" y="190"/>
                  </a:lnTo>
                  <a:lnTo>
                    <a:pt x="147" y="170"/>
                  </a:lnTo>
                  <a:lnTo>
                    <a:pt x="139" y="152"/>
                  </a:lnTo>
                  <a:lnTo>
                    <a:pt x="130" y="135"/>
                  </a:lnTo>
                  <a:lnTo>
                    <a:pt x="122" y="116"/>
                  </a:lnTo>
                  <a:lnTo>
                    <a:pt x="112" y="98"/>
                  </a:lnTo>
                  <a:lnTo>
                    <a:pt x="100" y="82"/>
                  </a:lnTo>
                  <a:lnTo>
                    <a:pt x="87" y="65"/>
                  </a:lnTo>
                  <a:lnTo>
                    <a:pt x="73" y="50"/>
                  </a:lnTo>
                  <a:lnTo>
                    <a:pt x="59" y="35"/>
                  </a:lnTo>
                  <a:lnTo>
                    <a:pt x="43" y="23"/>
                  </a:lnTo>
                  <a:lnTo>
                    <a:pt x="27" y="10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5" y="29"/>
                  </a:lnTo>
                  <a:lnTo>
                    <a:pt x="30" y="40"/>
                  </a:lnTo>
                  <a:lnTo>
                    <a:pt x="45" y="52"/>
                  </a:lnTo>
                  <a:lnTo>
                    <a:pt x="59" y="65"/>
                  </a:lnTo>
                  <a:lnTo>
                    <a:pt x="71" y="80"/>
                  </a:lnTo>
                  <a:lnTo>
                    <a:pt x="83" y="94"/>
                  </a:lnTo>
                  <a:lnTo>
                    <a:pt x="94" y="110"/>
                  </a:lnTo>
                  <a:lnTo>
                    <a:pt x="104" y="126"/>
                  </a:lnTo>
                  <a:lnTo>
                    <a:pt x="112" y="143"/>
                  </a:lnTo>
                  <a:lnTo>
                    <a:pt x="119" y="161"/>
                  </a:lnTo>
                  <a:lnTo>
                    <a:pt x="126" y="179"/>
                  </a:lnTo>
                  <a:lnTo>
                    <a:pt x="132" y="197"/>
                  </a:lnTo>
                  <a:lnTo>
                    <a:pt x="136" y="216"/>
                  </a:lnTo>
                  <a:lnTo>
                    <a:pt x="139" y="235"/>
                  </a:lnTo>
                  <a:lnTo>
                    <a:pt x="141" y="255"/>
                  </a:lnTo>
                  <a:lnTo>
                    <a:pt x="141" y="274"/>
                  </a:lnTo>
                  <a:lnTo>
                    <a:pt x="141" y="274"/>
                  </a:lnTo>
                  <a:lnTo>
                    <a:pt x="164" y="2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50" name="Freeform 558"/>
            <p:cNvSpPr>
              <a:spLocks/>
            </p:cNvSpPr>
            <p:nvPr/>
          </p:nvSpPr>
          <p:spPr bwMode="auto">
            <a:xfrm>
              <a:off x="3569" y="3138"/>
              <a:ext cx="1" cy="4"/>
            </a:xfrm>
            <a:custGeom>
              <a:avLst/>
              <a:gdLst/>
              <a:ahLst/>
              <a:cxnLst>
                <a:cxn ang="0">
                  <a:pos x="21" y="68"/>
                </a:cxn>
                <a:cxn ang="0">
                  <a:pos x="22" y="60"/>
                </a:cxn>
                <a:cxn ang="0">
                  <a:pos x="24" y="52"/>
                </a:cxn>
                <a:cxn ang="0">
                  <a:pos x="25" y="43"/>
                </a:cxn>
                <a:cxn ang="0">
                  <a:pos x="26" y="34"/>
                </a:cxn>
                <a:cxn ang="0">
                  <a:pos x="28" y="25"/>
                </a:cxn>
                <a:cxn ang="0">
                  <a:pos x="28" y="17"/>
                </a:cxn>
                <a:cxn ang="0">
                  <a:pos x="29" y="8"/>
                </a:cxn>
                <a:cxn ang="0">
                  <a:pos x="29" y="0"/>
                </a:cxn>
                <a:cxn ang="0">
                  <a:pos x="6" y="0"/>
                </a:cxn>
                <a:cxn ang="0">
                  <a:pos x="6" y="8"/>
                </a:cxn>
                <a:cxn ang="0">
                  <a:pos x="5" y="17"/>
                </a:cxn>
                <a:cxn ang="0">
                  <a:pos x="5" y="25"/>
                </a:cxn>
                <a:cxn ang="0">
                  <a:pos x="5" y="32"/>
                </a:cxn>
                <a:cxn ang="0">
                  <a:pos x="4" y="41"/>
                </a:cxn>
                <a:cxn ang="0">
                  <a:pos x="3" y="48"/>
                </a:cxn>
                <a:cxn ang="0">
                  <a:pos x="1" y="56"/>
                </a:cxn>
                <a:cxn ang="0">
                  <a:pos x="0" y="64"/>
                </a:cxn>
                <a:cxn ang="0">
                  <a:pos x="21" y="68"/>
                </a:cxn>
              </a:cxnLst>
              <a:rect l="0" t="0" r="r" b="b"/>
              <a:pathLst>
                <a:path w="29" h="68">
                  <a:moveTo>
                    <a:pt x="21" y="68"/>
                  </a:moveTo>
                  <a:lnTo>
                    <a:pt x="22" y="60"/>
                  </a:lnTo>
                  <a:lnTo>
                    <a:pt x="24" y="52"/>
                  </a:lnTo>
                  <a:lnTo>
                    <a:pt x="25" y="43"/>
                  </a:lnTo>
                  <a:lnTo>
                    <a:pt x="26" y="34"/>
                  </a:lnTo>
                  <a:lnTo>
                    <a:pt x="28" y="25"/>
                  </a:lnTo>
                  <a:lnTo>
                    <a:pt x="28" y="17"/>
                  </a:lnTo>
                  <a:lnTo>
                    <a:pt x="29" y="8"/>
                  </a:lnTo>
                  <a:lnTo>
                    <a:pt x="29" y="0"/>
                  </a:lnTo>
                  <a:lnTo>
                    <a:pt x="6" y="0"/>
                  </a:lnTo>
                  <a:lnTo>
                    <a:pt x="6" y="8"/>
                  </a:lnTo>
                  <a:lnTo>
                    <a:pt x="5" y="17"/>
                  </a:lnTo>
                  <a:lnTo>
                    <a:pt x="5" y="25"/>
                  </a:lnTo>
                  <a:lnTo>
                    <a:pt x="5" y="32"/>
                  </a:lnTo>
                  <a:lnTo>
                    <a:pt x="4" y="41"/>
                  </a:lnTo>
                  <a:lnTo>
                    <a:pt x="3" y="48"/>
                  </a:lnTo>
                  <a:lnTo>
                    <a:pt x="1" y="56"/>
                  </a:lnTo>
                  <a:lnTo>
                    <a:pt x="0" y="64"/>
                  </a:lnTo>
                  <a:lnTo>
                    <a:pt x="21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51" name="Freeform 559"/>
            <p:cNvSpPr>
              <a:spLocks/>
            </p:cNvSpPr>
            <p:nvPr/>
          </p:nvSpPr>
          <p:spPr bwMode="auto">
            <a:xfrm>
              <a:off x="3569" y="3138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8"/>
                </a:cxn>
                <a:cxn ang="0">
                  <a:pos x="10" y="12"/>
                </a:cxn>
                <a:cxn ang="0">
                  <a:pos x="17" y="11"/>
                </a:cxn>
                <a:cxn ang="0">
                  <a:pos x="21" y="4"/>
                </a:cxn>
                <a:cxn ang="0">
                  <a:pos x="0" y="0"/>
                </a:cxn>
              </a:cxnLst>
              <a:rect l="0" t="0" r="r" b="b"/>
              <a:pathLst>
                <a:path w="21" h="12">
                  <a:moveTo>
                    <a:pt x="0" y="0"/>
                  </a:moveTo>
                  <a:lnTo>
                    <a:pt x="3" y="8"/>
                  </a:lnTo>
                  <a:lnTo>
                    <a:pt x="10" y="12"/>
                  </a:lnTo>
                  <a:lnTo>
                    <a:pt x="17" y="11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52" name="Freeform 560"/>
            <p:cNvSpPr>
              <a:spLocks/>
            </p:cNvSpPr>
            <p:nvPr/>
          </p:nvSpPr>
          <p:spPr bwMode="auto">
            <a:xfrm>
              <a:off x="3563" y="3128"/>
              <a:ext cx="1" cy="1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7" y="0"/>
                </a:cxn>
                <a:cxn ang="0">
                  <a:pos x="1" y="6"/>
                </a:cxn>
                <a:cxn ang="0">
                  <a:pos x="0" y="14"/>
                </a:cxn>
                <a:cxn ang="0">
                  <a:pos x="5" y="20"/>
                </a:cxn>
                <a:cxn ang="0">
                  <a:pos x="15" y="1"/>
                </a:cxn>
              </a:cxnLst>
              <a:rect l="0" t="0" r="r" b="b"/>
              <a:pathLst>
                <a:path w="15" h="20">
                  <a:moveTo>
                    <a:pt x="15" y="1"/>
                  </a:moveTo>
                  <a:lnTo>
                    <a:pt x="7" y="0"/>
                  </a:lnTo>
                  <a:lnTo>
                    <a:pt x="1" y="6"/>
                  </a:lnTo>
                  <a:lnTo>
                    <a:pt x="0" y="14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53" name="Freeform 561"/>
            <p:cNvSpPr>
              <a:spLocks/>
            </p:cNvSpPr>
            <p:nvPr/>
          </p:nvSpPr>
          <p:spPr bwMode="auto">
            <a:xfrm>
              <a:off x="3564" y="3128"/>
              <a:ext cx="4" cy="8"/>
            </a:xfrm>
            <a:custGeom>
              <a:avLst/>
              <a:gdLst/>
              <a:ahLst/>
              <a:cxnLst>
                <a:cxn ang="0">
                  <a:pos x="86" y="136"/>
                </a:cxn>
                <a:cxn ang="0">
                  <a:pos x="86" y="136"/>
                </a:cxn>
                <a:cxn ang="0">
                  <a:pos x="85" y="116"/>
                </a:cxn>
                <a:cxn ang="0">
                  <a:pos x="81" y="95"/>
                </a:cxn>
                <a:cxn ang="0">
                  <a:pos x="76" y="76"/>
                </a:cxn>
                <a:cxn ang="0">
                  <a:pos x="66" y="58"/>
                </a:cxn>
                <a:cxn ang="0">
                  <a:pos x="55" y="41"/>
                </a:cxn>
                <a:cxn ang="0">
                  <a:pos x="42" y="26"/>
                </a:cxn>
                <a:cxn ang="0">
                  <a:pos x="27" y="12"/>
                </a:cxn>
                <a:cxn ang="0">
                  <a:pos x="10" y="0"/>
                </a:cxn>
                <a:cxn ang="0">
                  <a:pos x="0" y="19"/>
                </a:cxn>
                <a:cxn ang="0">
                  <a:pos x="14" y="29"/>
                </a:cxn>
                <a:cxn ang="0">
                  <a:pos x="28" y="40"/>
                </a:cxn>
                <a:cxn ang="0">
                  <a:pos x="39" y="54"/>
                </a:cxn>
                <a:cxn ang="0">
                  <a:pos x="48" y="69"/>
                </a:cxn>
                <a:cxn ang="0">
                  <a:pos x="55" y="85"/>
                </a:cxn>
                <a:cxn ang="0">
                  <a:pos x="60" y="102"/>
                </a:cxn>
                <a:cxn ang="0">
                  <a:pos x="64" y="118"/>
                </a:cxn>
                <a:cxn ang="0">
                  <a:pos x="65" y="136"/>
                </a:cxn>
                <a:cxn ang="0">
                  <a:pos x="65" y="136"/>
                </a:cxn>
                <a:cxn ang="0">
                  <a:pos x="86" y="136"/>
                </a:cxn>
              </a:cxnLst>
              <a:rect l="0" t="0" r="r" b="b"/>
              <a:pathLst>
                <a:path w="86" h="136">
                  <a:moveTo>
                    <a:pt x="86" y="136"/>
                  </a:moveTo>
                  <a:lnTo>
                    <a:pt x="86" y="136"/>
                  </a:lnTo>
                  <a:lnTo>
                    <a:pt x="85" y="116"/>
                  </a:lnTo>
                  <a:lnTo>
                    <a:pt x="81" y="95"/>
                  </a:lnTo>
                  <a:lnTo>
                    <a:pt x="76" y="76"/>
                  </a:lnTo>
                  <a:lnTo>
                    <a:pt x="66" y="58"/>
                  </a:lnTo>
                  <a:lnTo>
                    <a:pt x="55" y="41"/>
                  </a:lnTo>
                  <a:lnTo>
                    <a:pt x="42" y="26"/>
                  </a:lnTo>
                  <a:lnTo>
                    <a:pt x="27" y="12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4" y="29"/>
                  </a:lnTo>
                  <a:lnTo>
                    <a:pt x="28" y="40"/>
                  </a:lnTo>
                  <a:lnTo>
                    <a:pt x="39" y="54"/>
                  </a:lnTo>
                  <a:lnTo>
                    <a:pt x="48" y="69"/>
                  </a:lnTo>
                  <a:lnTo>
                    <a:pt x="55" y="85"/>
                  </a:lnTo>
                  <a:lnTo>
                    <a:pt x="60" y="102"/>
                  </a:lnTo>
                  <a:lnTo>
                    <a:pt x="64" y="118"/>
                  </a:lnTo>
                  <a:lnTo>
                    <a:pt x="65" y="136"/>
                  </a:lnTo>
                  <a:lnTo>
                    <a:pt x="65" y="136"/>
                  </a:lnTo>
                  <a:lnTo>
                    <a:pt x="86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54" name="Freeform 562"/>
            <p:cNvSpPr>
              <a:spLocks/>
            </p:cNvSpPr>
            <p:nvPr/>
          </p:nvSpPr>
          <p:spPr bwMode="auto">
            <a:xfrm>
              <a:off x="3567" y="3136"/>
              <a:ext cx="1" cy="2"/>
            </a:xfrm>
            <a:custGeom>
              <a:avLst/>
              <a:gdLst/>
              <a:ahLst/>
              <a:cxnLst>
                <a:cxn ang="0">
                  <a:pos x="21" y="35"/>
                </a:cxn>
                <a:cxn ang="0">
                  <a:pos x="22" y="30"/>
                </a:cxn>
                <a:cxn ang="0">
                  <a:pos x="22" y="26"/>
                </a:cxn>
                <a:cxn ang="0">
                  <a:pos x="23" y="21"/>
                </a:cxn>
                <a:cxn ang="0">
                  <a:pos x="23" y="18"/>
                </a:cxn>
                <a:cxn ang="0">
                  <a:pos x="24" y="15"/>
                </a:cxn>
                <a:cxn ang="0">
                  <a:pos x="24" y="9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3" y="9"/>
                </a:cxn>
                <a:cxn ang="0">
                  <a:pos x="3" y="11"/>
                </a:cxn>
                <a:cxn ang="0">
                  <a:pos x="2" y="14"/>
                </a:cxn>
                <a:cxn ang="0">
                  <a:pos x="2" y="19"/>
                </a:cxn>
                <a:cxn ang="0">
                  <a:pos x="1" y="24"/>
                </a:cxn>
                <a:cxn ang="0">
                  <a:pos x="1" y="28"/>
                </a:cxn>
                <a:cxn ang="0">
                  <a:pos x="0" y="31"/>
                </a:cxn>
                <a:cxn ang="0">
                  <a:pos x="21" y="35"/>
                </a:cxn>
              </a:cxnLst>
              <a:rect l="0" t="0" r="r" b="b"/>
              <a:pathLst>
                <a:path w="24" h="35">
                  <a:moveTo>
                    <a:pt x="21" y="35"/>
                  </a:moveTo>
                  <a:lnTo>
                    <a:pt x="22" y="30"/>
                  </a:lnTo>
                  <a:lnTo>
                    <a:pt x="22" y="26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4" y="1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9"/>
                  </a:lnTo>
                  <a:lnTo>
                    <a:pt x="3" y="11"/>
                  </a:lnTo>
                  <a:lnTo>
                    <a:pt x="2" y="14"/>
                  </a:lnTo>
                  <a:lnTo>
                    <a:pt x="2" y="19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55" name="Freeform 563"/>
            <p:cNvSpPr>
              <a:spLocks/>
            </p:cNvSpPr>
            <p:nvPr/>
          </p:nvSpPr>
          <p:spPr bwMode="auto">
            <a:xfrm>
              <a:off x="3567" y="3135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9"/>
                </a:cxn>
                <a:cxn ang="0">
                  <a:pos x="10" y="13"/>
                </a:cxn>
                <a:cxn ang="0">
                  <a:pos x="17" y="12"/>
                </a:cxn>
                <a:cxn ang="0">
                  <a:pos x="21" y="4"/>
                </a:cxn>
                <a:cxn ang="0">
                  <a:pos x="0" y="0"/>
                </a:cxn>
              </a:cxnLst>
              <a:rect l="0" t="0" r="r" b="b"/>
              <a:pathLst>
                <a:path w="21" h="13">
                  <a:moveTo>
                    <a:pt x="0" y="0"/>
                  </a:moveTo>
                  <a:lnTo>
                    <a:pt x="2" y="9"/>
                  </a:lnTo>
                  <a:lnTo>
                    <a:pt x="10" y="13"/>
                  </a:lnTo>
                  <a:lnTo>
                    <a:pt x="17" y="12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56" name="Freeform 564"/>
            <p:cNvSpPr>
              <a:spLocks/>
            </p:cNvSpPr>
            <p:nvPr/>
          </p:nvSpPr>
          <p:spPr bwMode="auto">
            <a:xfrm>
              <a:off x="3388" y="3300"/>
              <a:ext cx="53" cy="137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73"/>
                </a:cxn>
                <a:cxn ang="0">
                  <a:pos x="959" y="2481"/>
                </a:cxn>
                <a:cxn ang="0">
                  <a:pos x="1169" y="2389"/>
                </a:cxn>
                <a:cxn ang="0">
                  <a:pos x="166" y="0"/>
                </a:cxn>
              </a:cxnLst>
              <a:rect l="0" t="0" r="r" b="b"/>
              <a:pathLst>
                <a:path w="1169" h="2481">
                  <a:moveTo>
                    <a:pt x="166" y="0"/>
                  </a:moveTo>
                  <a:lnTo>
                    <a:pt x="0" y="73"/>
                  </a:lnTo>
                  <a:lnTo>
                    <a:pt x="959" y="2481"/>
                  </a:lnTo>
                  <a:lnTo>
                    <a:pt x="1169" y="238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57" name="Freeform 565"/>
            <p:cNvSpPr>
              <a:spLocks/>
            </p:cNvSpPr>
            <p:nvPr/>
          </p:nvSpPr>
          <p:spPr bwMode="auto">
            <a:xfrm>
              <a:off x="3388" y="3300"/>
              <a:ext cx="52" cy="137"/>
            </a:xfrm>
            <a:custGeom>
              <a:avLst/>
              <a:gdLst/>
              <a:ahLst/>
              <a:cxnLst>
                <a:cxn ang="0">
                  <a:pos x="126" y="6"/>
                </a:cxn>
                <a:cxn ang="0">
                  <a:pos x="104" y="14"/>
                </a:cxn>
                <a:cxn ang="0">
                  <a:pos x="81" y="24"/>
                </a:cxn>
                <a:cxn ang="0">
                  <a:pos x="36" y="44"/>
                </a:cxn>
                <a:cxn ang="0">
                  <a:pos x="29" y="132"/>
                </a:cxn>
                <a:cxn ang="0">
                  <a:pos x="81" y="260"/>
                </a:cxn>
                <a:cxn ang="0">
                  <a:pos x="125" y="370"/>
                </a:cxn>
                <a:cxn ang="0">
                  <a:pos x="163" y="467"/>
                </a:cxn>
                <a:cxn ang="0">
                  <a:pos x="198" y="554"/>
                </a:cxn>
                <a:cxn ang="0">
                  <a:pos x="232" y="637"/>
                </a:cxn>
                <a:cxn ang="0">
                  <a:pos x="265" y="723"/>
                </a:cxn>
                <a:cxn ang="0">
                  <a:pos x="302" y="812"/>
                </a:cxn>
                <a:cxn ang="0">
                  <a:pos x="342" y="913"/>
                </a:cxn>
                <a:cxn ang="0">
                  <a:pos x="388" y="1029"/>
                </a:cxn>
                <a:cxn ang="0">
                  <a:pos x="442" y="1164"/>
                </a:cxn>
                <a:cxn ang="0">
                  <a:pos x="505" y="1323"/>
                </a:cxn>
                <a:cxn ang="0">
                  <a:pos x="581" y="1511"/>
                </a:cxn>
                <a:cxn ang="0">
                  <a:pos x="669" y="1733"/>
                </a:cxn>
                <a:cxn ang="0">
                  <a:pos x="773" y="1993"/>
                </a:cxn>
                <a:cxn ang="0">
                  <a:pos x="895" y="2297"/>
                </a:cxn>
                <a:cxn ang="0">
                  <a:pos x="972" y="2462"/>
                </a:cxn>
                <a:cxn ang="0">
                  <a:pos x="989" y="2455"/>
                </a:cxn>
                <a:cxn ang="0">
                  <a:pos x="1003" y="2449"/>
                </a:cxn>
                <a:cxn ang="0">
                  <a:pos x="1015" y="2442"/>
                </a:cxn>
                <a:cxn ang="0">
                  <a:pos x="1030" y="2436"/>
                </a:cxn>
                <a:cxn ang="0">
                  <a:pos x="1050" y="2428"/>
                </a:cxn>
                <a:cxn ang="0">
                  <a:pos x="1077" y="2416"/>
                </a:cxn>
                <a:cxn ang="0">
                  <a:pos x="1116" y="2399"/>
                </a:cxn>
                <a:cxn ang="0">
                  <a:pos x="1110" y="2318"/>
                </a:cxn>
                <a:cxn ang="0">
                  <a:pos x="1056" y="2190"/>
                </a:cxn>
                <a:cxn ang="0">
                  <a:pos x="1011" y="2082"/>
                </a:cxn>
                <a:cxn ang="0">
                  <a:pos x="970" y="1985"/>
                </a:cxn>
                <a:cxn ang="0">
                  <a:pos x="935" y="1897"/>
                </a:cxn>
                <a:cxn ang="0">
                  <a:pos x="899" y="1814"/>
                </a:cxn>
                <a:cxn ang="0">
                  <a:pos x="864" y="1730"/>
                </a:cxn>
                <a:cxn ang="0">
                  <a:pos x="826" y="1640"/>
                </a:cxn>
                <a:cxn ang="0">
                  <a:pos x="785" y="1541"/>
                </a:cxn>
                <a:cxn ang="0">
                  <a:pos x="738" y="1426"/>
                </a:cxn>
                <a:cxn ang="0">
                  <a:pos x="682" y="1292"/>
                </a:cxn>
                <a:cxn ang="0">
                  <a:pos x="615" y="1134"/>
                </a:cxn>
                <a:cxn ang="0">
                  <a:pos x="537" y="947"/>
                </a:cxn>
                <a:cxn ang="0">
                  <a:pos x="445" y="727"/>
                </a:cxn>
                <a:cxn ang="0">
                  <a:pos x="337" y="469"/>
                </a:cxn>
                <a:cxn ang="0">
                  <a:pos x="210" y="167"/>
                </a:cxn>
              </a:cxnLst>
              <a:rect l="0" t="0" r="r" b="b"/>
              <a:pathLst>
                <a:path w="1140" h="2467">
                  <a:moveTo>
                    <a:pt x="140" y="0"/>
                  </a:moveTo>
                  <a:lnTo>
                    <a:pt x="126" y="6"/>
                  </a:lnTo>
                  <a:lnTo>
                    <a:pt x="114" y="10"/>
                  </a:lnTo>
                  <a:lnTo>
                    <a:pt x="104" y="14"/>
                  </a:lnTo>
                  <a:lnTo>
                    <a:pt x="94" y="19"/>
                  </a:lnTo>
                  <a:lnTo>
                    <a:pt x="81" y="24"/>
                  </a:lnTo>
                  <a:lnTo>
                    <a:pt x="61" y="32"/>
                  </a:lnTo>
                  <a:lnTo>
                    <a:pt x="36" y="44"/>
                  </a:lnTo>
                  <a:lnTo>
                    <a:pt x="0" y="61"/>
                  </a:lnTo>
                  <a:lnTo>
                    <a:pt x="29" y="132"/>
                  </a:lnTo>
                  <a:lnTo>
                    <a:pt x="55" y="199"/>
                  </a:lnTo>
                  <a:lnTo>
                    <a:pt x="81" y="260"/>
                  </a:lnTo>
                  <a:lnTo>
                    <a:pt x="103" y="317"/>
                  </a:lnTo>
                  <a:lnTo>
                    <a:pt x="125" y="370"/>
                  </a:lnTo>
                  <a:lnTo>
                    <a:pt x="144" y="419"/>
                  </a:lnTo>
                  <a:lnTo>
                    <a:pt x="163" y="467"/>
                  </a:lnTo>
                  <a:lnTo>
                    <a:pt x="181" y="511"/>
                  </a:lnTo>
                  <a:lnTo>
                    <a:pt x="198" y="554"/>
                  </a:lnTo>
                  <a:lnTo>
                    <a:pt x="215" y="596"/>
                  </a:lnTo>
                  <a:lnTo>
                    <a:pt x="232" y="637"/>
                  </a:lnTo>
                  <a:lnTo>
                    <a:pt x="249" y="680"/>
                  </a:lnTo>
                  <a:lnTo>
                    <a:pt x="265" y="723"/>
                  </a:lnTo>
                  <a:lnTo>
                    <a:pt x="284" y="766"/>
                  </a:lnTo>
                  <a:lnTo>
                    <a:pt x="302" y="812"/>
                  </a:lnTo>
                  <a:lnTo>
                    <a:pt x="322" y="861"/>
                  </a:lnTo>
                  <a:lnTo>
                    <a:pt x="342" y="913"/>
                  </a:lnTo>
                  <a:lnTo>
                    <a:pt x="364" y="968"/>
                  </a:lnTo>
                  <a:lnTo>
                    <a:pt x="388" y="1029"/>
                  </a:lnTo>
                  <a:lnTo>
                    <a:pt x="414" y="1093"/>
                  </a:lnTo>
                  <a:lnTo>
                    <a:pt x="442" y="1164"/>
                  </a:lnTo>
                  <a:lnTo>
                    <a:pt x="473" y="1239"/>
                  </a:lnTo>
                  <a:lnTo>
                    <a:pt x="505" y="1323"/>
                  </a:lnTo>
                  <a:lnTo>
                    <a:pt x="542" y="1412"/>
                  </a:lnTo>
                  <a:lnTo>
                    <a:pt x="581" y="1511"/>
                  </a:lnTo>
                  <a:lnTo>
                    <a:pt x="623" y="1618"/>
                  </a:lnTo>
                  <a:lnTo>
                    <a:pt x="669" y="1733"/>
                  </a:lnTo>
                  <a:lnTo>
                    <a:pt x="719" y="1858"/>
                  </a:lnTo>
                  <a:lnTo>
                    <a:pt x="773" y="1993"/>
                  </a:lnTo>
                  <a:lnTo>
                    <a:pt x="832" y="2140"/>
                  </a:lnTo>
                  <a:lnTo>
                    <a:pt x="895" y="2297"/>
                  </a:lnTo>
                  <a:lnTo>
                    <a:pt x="962" y="2467"/>
                  </a:lnTo>
                  <a:lnTo>
                    <a:pt x="972" y="2462"/>
                  </a:lnTo>
                  <a:lnTo>
                    <a:pt x="982" y="2458"/>
                  </a:lnTo>
                  <a:lnTo>
                    <a:pt x="989" y="2455"/>
                  </a:lnTo>
                  <a:lnTo>
                    <a:pt x="996" y="2452"/>
                  </a:lnTo>
                  <a:lnTo>
                    <a:pt x="1003" y="2449"/>
                  </a:lnTo>
                  <a:lnTo>
                    <a:pt x="1009" y="2445"/>
                  </a:lnTo>
                  <a:lnTo>
                    <a:pt x="1015" y="2442"/>
                  </a:lnTo>
                  <a:lnTo>
                    <a:pt x="1022" y="2439"/>
                  </a:lnTo>
                  <a:lnTo>
                    <a:pt x="1030" y="2436"/>
                  </a:lnTo>
                  <a:lnTo>
                    <a:pt x="1040" y="2432"/>
                  </a:lnTo>
                  <a:lnTo>
                    <a:pt x="1050" y="2428"/>
                  </a:lnTo>
                  <a:lnTo>
                    <a:pt x="1063" y="2422"/>
                  </a:lnTo>
                  <a:lnTo>
                    <a:pt x="1077" y="2416"/>
                  </a:lnTo>
                  <a:lnTo>
                    <a:pt x="1095" y="2409"/>
                  </a:lnTo>
                  <a:lnTo>
                    <a:pt x="1116" y="2399"/>
                  </a:lnTo>
                  <a:lnTo>
                    <a:pt x="1140" y="2390"/>
                  </a:lnTo>
                  <a:lnTo>
                    <a:pt x="1110" y="2318"/>
                  </a:lnTo>
                  <a:lnTo>
                    <a:pt x="1081" y="2251"/>
                  </a:lnTo>
                  <a:lnTo>
                    <a:pt x="1056" y="2190"/>
                  </a:lnTo>
                  <a:lnTo>
                    <a:pt x="1033" y="2134"/>
                  </a:lnTo>
                  <a:lnTo>
                    <a:pt x="1011" y="2082"/>
                  </a:lnTo>
                  <a:lnTo>
                    <a:pt x="991" y="2032"/>
                  </a:lnTo>
                  <a:lnTo>
                    <a:pt x="970" y="1985"/>
                  </a:lnTo>
                  <a:lnTo>
                    <a:pt x="952" y="1940"/>
                  </a:lnTo>
                  <a:lnTo>
                    <a:pt x="935" y="1897"/>
                  </a:lnTo>
                  <a:lnTo>
                    <a:pt x="916" y="1856"/>
                  </a:lnTo>
                  <a:lnTo>
                    <a:pt x="899" y="1814"/>
                  </a:lnTo>
                  <a:lnTo>
                    <a:pt x="882" y="1773"/>
                  </a:lnTo>
                  <a:lnTo>
                    <a:pt x="864" y="1730"/>
                  </a:lnTo>
                  <a:lnTo>
                    <a:pt x="846" y="1686"/>
                  </a:lnTo>
                  <a:lnTo>
                    <a:pt x="826" y="1640"/>
                  </a:lnTo>
                  <a:lnTo>
                    <a:pt x="807" y="1592"/>
                  </a:lnTo>
                  <a:lnTo>
                    <a:pt x="785" y="1541"/>
                  </a:lnTo>
                  <a:lnTo>
                    <a:pt x="762" y="1485"/>
                  </a:lnTo>
                  <a:lnTo>
                    <a:pt x="738" y="1426"/>
                  </a:lnTo>
                  <a:lnTo>
                    <a:pt x="710" y="1362"/>
                  </a:lnTo>
                  <a:lnTo>
                    <a:pt x="682" y="1292"/>
                  </a:lnTo>
                  <a:lnTo>
                    <a:pt x="650" y="1216"/>
                  </a:lnTo>
                  <a:lnTo>
                    <a:pt x="615" y="1134"/>
                  </a:lnTo>
                  <a:lnTo>
                    <a:pt x="578" y="1044"/>
                  </a:lnTo>
                  <a:lnTo>
                    <a:pt x="537" y="947"/>
                  </a:lnTo>
                  <a:lnTo>
                    <a:pt x="493" y="842"/>
                  </a:lnTo>
                  <a:lnTo>
                    <a:pt x="445" y="727"/>
                  </a:lnTo>
                  <a:lnTo>
                    <a:pt x="393" y="603"/>
                  </a:lnTo>
                  <a:lnTo>
                    <a:pt x="337" y="469"/>
                  </a:lnTo>
                  <a:lnTo>
                    <a:pt x="276" y="324"/>
                  </a:lnTo>
                  <a:lnTo>
                    <a:pt x="210" y="167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7075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58" name="Freeform 566"/>
            <p:cNvSpPr>
              <a:spLocks/>
            </p:cNvSpPr>
            <p:nvPr/>
          </p:nvSpPr>
          <p:spPr bwMode="auto">
            <a:xfrm>
              <a:off x="3389" y="3301"/>
              <a:ext cx="50" cy="136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4" y="12"/>
                </a:cxn>
                <a:cxn ang="0">
                  <a:pos x="65" y="19"/>
                </a:cxn>
                <a:cxn ang="0">
                  <a:pos x="29" y="36"/>
                </a:cxn>
                <a:cxn ang="0">
                  <a:pos x="29" y="120"/>
                </a:cxn>
                <a:cxn ang="0">
                  <a:pos x="81" y="248"/>
                </a:cxn>
                <a:cxn ang="0">
                  <a:pos x="125" y="358"/>
                </a:cxn>
                <a:cxn ang="0">
                  <a:pos x="164" y="455"/>
                </a:cxn>
                <a:cxn ang="0">
                  <a:pos x="199" y="542"/>
                </a:cxn>
                <a:cxn ang="0">
                  <a:pos x="233" y="625"/>
                </a:cxn>
                <a:cxn ang="0">
                  <a:pos x="267" y="711"/>
                </a:cxn>
                <a:cxn ang="0">
                  <a:pos x="302" y="800"/>
                </a:cxn>
                <a:cxn ang="0">
                  <a:pos x="343" y="900"/>
                </a:cxn>
                <a:cxn ang="0">
                  <a:pos x="389" y="1016"/>
                </a:cxn>
                <a:cxn ang="0">
                  <a:pos x="443" y="1151"/>
                </a:cxn>
                <a:cxn ang="0">
                  <a:pos x="507" y="1311"/>
                </a:cxn>
                <a:cxn ang="0">
                  <a:pos x="583" y="1499"/>
                </a:cxn>
                <a:cxn ang="0">
                  <a:pos x="672" y="1721"/>
                </a:cxn>
                <a:cxn ang="0">
                  <a:pos x="777" y="1981"/>
                </a:cxn>
                <a:cxn ang="0">
                  <a:pos x="898" y="2285"/>
                </a:cxn>
                <a:cxn ang="0">
                  <a:pos x="982" y="2447"/>
                </a:cxn>
                <a:cxn ang="0">
                  <a:pos x="1003" y="2436"/>
                </a:cxn>
                <a:cxn ang="0">
                  <a:pos x="1029" y="2426"/>
                </a:cxn>
                <a:cxn ang="0">
                  <a:pos x="1073" y="2407"/>
                </a:cxn>
                <a:cxn ang="0">
                  <a:pos x="1080" y="2320"/>
                </a:cxn>
                <a:cxn ang="0">
                  <a:pos x="1027" y="2193"/>
                </a:cxn>
                <a:cxn ang="0">
                  <a:pos x="981" y="2083"/>
                </a:cxn>
                <a:cxn ang="0">
                  <a:pos x="941" y="1987"/>
                </a:cxn>
                <a:cxn ang="0">
                  <a:pos x="905" y="1900"/>
                </a:cxn>
                <a:cxn ang="0">
                  <a:pos x="869" y="1817"/>
                </a:cxn>
                <a:cxn ang="0">
                  <a:pos x="835" y="1732"/>
                </a:cxn>
                <a:cxn ang="0">
                  <a:pos x="797" y="1643"/>
                </a:cxn>
                <a:cxn ang="0">
                  <a:pos x="756" y="1542"/>
                </a:cxn>
                <a:cxn ang="0">
                  <a:pos x="708" y="1428"/>
                </a:cxn>
                <a:cxn ang="0">
                  <a:pos x="652" y="1294"/>
                </a:cxn>
                <a:cxn ang="0">
                  <a:pos x="586" y="1136"/>
                </a:cxn>
                <a:cxn ang="0">
                  <a:pos x="508" y="948"/>
                </a:cxn>
                <a:cxn ang="0">
                  <a:pos x="417" y="728"/>
                </a:cxn>
                <a:cxn ang="0">
                  <a:pos x="308" y="469"/>
                </a:cxn>
                <a:cxn ang="0">
                  <a:pos x="183" y="168"/>
                </a:cxn>
              </a:cxnLst>
              <a:rect l="0" t="0" r="r" b="b"/>
              <a:pathLst>
                <a:path w="1109" h="2454">
                  <a:moveTo>
                    <a:pt x="113" y="0"/>
                  </a:moveTo>
                  <a:lnTo>
                    <a:pt x="100" y="4"/>
                  </a:lnTo>
                  <a:lnTo>
                    <a:pt x="92" y="9"/>
                  </a:lnTo>
                  <a:lnTo>
                    <a:pt x="84" y="12"/>
                  </a:lnTo>
                  <a:lnTo>
                    <a:pt x="76" y="15"/>
                  </a:lnTo>
                  <a:lnTo>
                    <a:pt x="65" y="19"/>
                  </a:lnTo>
                  <a:lnTo>
                    <a:pt x="49" y="26"/>
                  </a:lnTo>
                  <a:lnTo>
                    <a:pt x="29" y="36"/>
                  </a:lnTo>
                  <a:lnTo>
                    <a:pt x="0" y="49"/>
                  </a:lnTo>
                  <a:lnTo>
                    <a:pt x="29" y="120"/>
                  </a:lnTo>
                  <a:lnTo>
                    <a:pt x="56" y="187"/>
                  </a:lnTo>
                  <a:lnTo>
                    <a:pt x="81" y="248"/>
                  </a:lnTo>
                  <a:lnTo>
                    <a:pt x="103" y="305"/>
                  </a:lnTo>
                  <a:lnTo>
                    <a:pt x="125" y="358"/>
                  </a:lnTo>
                  <a:lnTo>
                    <a:pt x="145" y="407"/>
                  </a:lnTo>
                  <a:lnTo>
                    <a:pt x="164" y="455"/>
                  </a:lnTo>
                  <a:lnTo>
                    <a:pt x="182" y="499"/>
                  </a:lnTo>
                  <a:lnTo>
                    <a:pt x="199" y="542"/>
                  </a:lnTo>
                  <a:lnTo>
                    <a:pt x="216" y="584"/>
                  </a:lnTo>
                  <a:lnTo>
                    <a:pt x="233" y="625"/>
                  </a:lnTo>
                  <a:lnTo>
                    <a:pt x="249" y="667"/>
                  </a:lnTo>
                  <a:lnTo>
                    <a:pt x="267" y="711"/>
                  </a:lnTo>
                  <a:lnTo>
                    <a:pt x="284" y="754"/>
                  </a:lnTo>
                  <a:lnTo>
                    <a:pt x="302" y="800"/>
                  </a:lnTo>
                  <a:lnTo>
                    <a:pt x="323" y="849"/>
                  </a:lnTo>
                  <a:lnTo>
                    <a:pt x="343" y="900"/>
                  </a:lnTo>
                  <a:lnTo>
                    <a:pt x="366" y="956"/>
                  </a:lnTo>
                  <a:lnTo>
                    <a:pt x="389" y="1016"/>
                  </a:lnTo>
                  <a:lnTo>
                    <a:pt x="415" y="1081"/>
                  </a:lnTo>
                  <a:lnTo>
                    <a:pt x="443" y="1151"/>
                  </a:lnTo>
                  <a:lnTo>
                    <a:pt x="474" y="1227"/>
                  </a:lnTo>
                  <a:lnTo>
                    <a:pt x="507" y="1311"/>
                  </a:lnTo>
                  <a:lnTo>
                    <a:pt x="544" y="1400"/>
                  </a:lnTo>
                  <a:lnTo>
                    <a:pt x="583" y="1499"/>
                  </a:lnTo>
                  <a:lnTo>
                    <a:pt x="626" y="1606"/>
                  </a:lnTo>
                  <a:lnTo>
                    <a:pt x="672" y="1721"/>
                  </a:lnTo>
                  <a:lnTo>
                    <a:pt x="723" y="1846"/>
                  </a:lnTo>
                  <a:lnTo>
                    <a:pt x="777" y="1981"/>
                  </a:lnTo>
                  <a:lnTo>
                    <a:pt x="835" y="2128"/>
                  </a:lnTo>
                  <a:lnTo>
                    <a:pt x="898" y="2285"/>
                  </a:lnTo>
                  <a:lnTo>
                    <a:pt x="966" y="2454"/>
                  </a:lnTo>
                  <a:lnTo>
                    <a:pt x="982" y="2447"/>
                  </a:lnTo>
                  <a:lnTo>
                    <a:pt x="994" y="2442"/>
                  </a:lnTo>
                  <a:lnTo>
                    <a:pt x="1003" y="2436"/>
                  </a:lnTo>
                  <a:lnTo>
                    <a:pt x="1014" y="2432"/>
                  </a:lnTo>
                  <a:lnTo>
                    <a:pt x="1029" y="2426"/>
                  </a:lnTo>
                  <a:lnTo>
                    <a:pt x="1047" y="2417"/>
                  </a:lnTo>
                  <a:lnTo>
                    <a:pt x="1073" y="2407"/>
                  </a:lnTo>
                  <a:lnTo>
                    <a:pt x="1109" y="2392"/>
                  </a:lnTo>
                  <a:lnTo>
                    <a:pt x="1080" y="2320"/>
                  </a:lnTo>
                  <a:lnTo>
                    <a:pt x="1052" y="2254"/>
                  </a:lnTo>
                  <a:lnTo>
                    <a:pt x="1027" y="2193"/>
                  </a:lnTo>
                  <a:lnTo>
                    <a:pt x="1003" y="2136"/>
                  </a:lnTo>
                  <a:lnTo>
                    <a:pt x="981" y="2083"/>
                  </a:lnTo>
                  <a:lnTo>
                    <a:pt x="960" y="2035"/>
                  </a:lnTo>
                  <a:lnTo>
                    <a:pt x="941" y="1987"/>
                  </a:lnTo>
                  <a:lnTo>
                    <a:pt x="922" y="1943"/>
                  </a:lnTo>
                  <a:lnTo>
                    <a:pt x="905" y="1900"/>
                  </a:lnTo>
                  <a:lnTo>
                    <a:pt x="887" y="1858"/>
                  </a:lnTo>
                  <a:lnTo>
                    <a:pt x="869" y="1817"/>
                  </a:lnTo>
                  <a:lnTo>
                    <a:pt x="852" y="1774"/>
                  </a:lnTo>
                  <a:lnTo>
                    <a:pt x="835" y="1732"/>
                  </a:lnTo>
                  <a:lnTo>
                    <a:pt x="816" y="1688"/>
                  </a:lnTo>
                  <a:lnTo>
                    <a:pt x="797" y="1643"/>
                  </a:lnTo>
                  <a:lnTo>
                    <a:pt x="778" y="1594"/>
                  </a:lnTo>
                  <a:lnTo>
                    <a:pt x="756" y="1542"/>
                  </a:lnTo>
                  <a:lnTo>
                    <a:pt x="733" y="1488"/>
                  </a:lnTo>
                  <a:lnTo>
                    <a:pt x="708" y="1428"/>
                  </a:lnTo>
                  <a:lnTo>
                    <a:pt x="681" y="1363"/>
                  </a:lnTo>
                  <a:lnTo>
                    <a:pt x="652" y="1294"/>
                  </a:lnTo>
                  <a:lnTo>
                    <a:pt x="621" y="1218"/>
                  </a:lnTo>
                  <a:lnTo>
                    <a:pt x="586" y="1136"/>
                  </a:lnTo>
                  <a:lnTo>
                    <a:pt x="549" y="1046"/>
                  </a:lnTo>
                  <a:lnTo>
                    <a:pt x="508" y="948"/>
                  </a:lnTo>
                  <a:lnTo>
                    <a:pt x="464" y="842"/>
                  </a:lnTo>
                  <a:lnTo>
                    <a:pt x="417" y="728"/>
                  </a:lnTo>
                  <a:lnTo>
                    <a:pt x="364" y="604"/>
                  </a:lnTo>
                  <a:lnTo>
                    <a:pt x="308" y="469"/>
                  </a:lnTo>
                  <a:lnTo>
                    <a:pt x="248" y="325"/>
                  </a:lnTo>
                  <a:lnTo>
                    <a:pt x="183" y="16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8C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59" name="Freeform 567"/>
            <p:cNvSpPr>
              <a:spLocks/>
            </p:cNvSpPr>
            <p:nvPr/>
          </p:nvSpPr>
          <p:spPr bwMode="auto">
            <a:xfrm>
              <a:off x="3389" y="3301"/>
              <a:ext cx="49" cy="136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65" y="8"/>
                </a:cxn>
                <a:cxn ang="0">
                  <a:pos x="49" y="14"/>
                </a:cxn>
                <a:cxn ang="0">
                  <a:pos x="22" y="27"/>
                </a:cxn>
                <a:cxn ang="0">
                  <a:pos x="30" y="108"/>
                </a:cxn>
                <a:cxn ang="0">
                  <a:pos x="81" y="236"/>
                </a:cxn>
                <a:cxn ang="0">
                  <a:pos x="126" y="345"/>
                </a:cxn>
                <a:cxn ang="0">
                  <a:pos x="165" y="442"/>
                </a:cxn>
                <a:cxn ang="0">
                  <a:pos x="199" y="530"/>
                </a:cxn>
                <a:cxn ang="0">
                  <a:pos x="234" y="613"/>
                </a:cxn>
                <a:cxn ang="0">
                  <a:pos x="268" y="698"/>
                </a:cxn>
                <a:cxn ang="0">
                  <a:pos x="304" y="788"/>
                </a:cxn>
                <a:cxn ang="0">
                  <a:pos x="345" y="888"/>
                </a:cxn>
                <a:cxn ang="0">
                  <a:pos x="391" y="1003"/>
                </a:cxn>
                <a:cxn ang="0">
                  <a:pos x="445" y="1138"/>
                </a:cxn>
                <a:cxn ang="0">
                  <a:pos x="509" y="1297"/>
                </a:cxn>
                <a:cxn ang="0">
                  <a:pos x="585" y="1486"/>
                </a:cxn>
                <a:cxn ang="0">
                  <a:pos x="675" y="1707"/>
                </a:cxn>
                <a:cxn ang="0">
                  <a:pos x="780" y="1968"/>
                </a:cxn>
                <a:cxn ang="0">
                  <a:pos x="901" y="2270"/>
                </a:cxn>
                <a:cxn ang="0">
                  <a:pos x="982" y="2435"/>
                </a:cxn>
                <a:cxn ang="0">
                  <a:pos x="998" y="2426"/>
                </a:cxn>
                <a:cxn ang="0">
                  <a:pos x="1016" y="2419"/>
                </a:cxn>
                <a:cxn ang="0">
                  <a:pos x="1050" y="2404"/>
                </a:cxn>
                <a:cxn ang="0">
                  <a:pos x="1048" y="2322"/>
                </a:cxn>
                <a:cxn ang="0">
                  <a:pos x="995" y="2195"/>
                </a:cxn>
                <a:cxn ang="0">
                  <a:pos x="950" y="2085"/>
                </a:cxn>
                <a:cxn ang="0">
                  <a:pos x="910" y="1989"/>
                </a:cxn>
                <a:cxn ang="0">
                  <a:pos x="875" y="1901"/>
                </a:cxn>
                <a:cxn ang="0">
                  <a:pos x="840" y="1817"/>
                </a:cxn>
                <a:cxn ang="0">
                  <a:pos x="805" y="1733"/>
                </a:cxn>
                <a:cxn ang="0">
                  <a:pos x="768" y="1643"/>
                </a:cxn>
                <a:cxn ang="0">
                  <a:pos x="727" y="1543"/>
                </a:cxn>
                <a:cxn ang="0">
                  <a:pos x="679" y="1428"/>
                </a:cxn>
                <a:cxn ang="0">
                  <a:pos x="624" y="1294"/>
                </a:cxn>
                <a:cxn ang="0">
                  <a:pos x="557" y="1135"/>
                </a:cxn>
                <a:cxn ang="0">
                  <a:pos x="480" y="948"/>
                </a:cxn>
                <a:cxn ang="0">
                  <a:pos x="388" y="728"/>
                </a:cxn>
                <a:cxn ang="0">
                  <a:pos x="281" y="469"/>
                </a:cxn>
                <a:cxn ang="0">
                  <a:pos x="155" y="168"/>
                </a:cxn>
              </a:cxnLst>
              <a:rect l="0" t="0" r="r" b="b"/>
              <a:pathLst>
                <a:path w="1078" h="2440">
                  <a:moveTo>
                    <a:pt x="86" y="0"/>
                  </a:moveTo>
                  <a:lnTo>
                    <a:pt x="77" y="3"/>
                  </a:lnTo>
                  <a:lnTo>
                    <a:pt x="71" y="6"/>
                  </a:lnTo>
                  <a:lnTo>
                    <a:pt x="65" y="8"/>
                  </a:lnTo>
                  <a:lnTo>
                    <a:pt x="59" y="10"/>
                  </a:lnTo>
                  <a:lnTo>
                    <a:pt x="49" y="14"/>
                  </a:lnTo>
                  <a:lnTo>
                    <a:pt x="38" y="20"/>
                  </a:lnTo>
                  <a:lnTo>
                    <a:pt x="22" y="27"/>
                  </a:lnTo>
                  <a:lnTo>
                    <a:pt x="0" y="37"/>
                  </a:lnTo>
                  <a:lnTo>
                    <a:pt x="30" y="108"/>
                  </a:lnTo>
                  <a:lnTo>
                    <a:pt x="57" y="175"/>
                  </a:lnTo>
                  <a:lnTo>
                    <a:pt x="81" y="236"/>
                  </a:lnTo>
                  <a:lnTo>
                    <a:pt x="104" y="293"/>
                  </a:lnTo>
                  <a:lnTo>
                    <a:pt x="126" y="345"/>
                  </a:lnTo>
                  <a:lnTo>
                    <a:pt x="145" y="395"/>
                  </a:lnTo>
                  <a:lnTo>
                    <a:pt x="165" y="442"/>
                  </a:lnTo>
                  <a:lnTo>
                    <a:pt x="182" y="487"/>
                  </a:lnTo>
                  <a:lnTo>
                    <a:pt x="199" y="530"/>
                  </a:lnTo>
                  <a:lnTo>
                    <a:pt x="217" y="572"/>
                  </a:lnTo>
                  <a:lnTo>
                    <a:pt x="234" y="613"/>
                  </a:lnTo>
                  <a:lnTo>
                    <a:pt x="250" y="655"/>
                  </a:lnTo>
                  <a:lnTo>
                    <a:pt x="268" y="698"/>
                  </a:lnTo>
                  <a:lnTo>
                    <a:pt x="286" y="742"/>
                  </a:lnTo>
                  <a:lnTo>
                    <a:pt x="304" y="788"/>
                  </a:lnTo>
                  <a:lnTo>
                    <a:pt x="324" y="837"/>
                  </a:lnTo>
                  <a:lnTo>
                    <a:pt x="345" y="888"/>
                  </a:lnTo>
                  <a:lnTo>
                    <a:pt x="368" y="944"/>
                  </a:lnTo>
                  <a:lnTo>
                    <a:pt x="391" y="1003"/>
                  </a:lnTo>
                  <a:lnTo>
                    <a:pt x="418" y="1069"/>
                  </a:lnTo>
                  <a:lnTo>
                    <a:pt x="445" y="1138"/>
                  </a:lnTo>
                  <a:lnTo>
                    <a:pt x="476" y="1215"/>
                  </a:lnTo>
                  <a:lnTo>
                    <a:pt x="509" y="1297"/>
                  </a:lnTo>
                  <a:lnTo>
                    <a:pt x="546" y="1388"/>
                  </a:lnTo>
                  <a:lnTo>
                    <a:pt x="585" y="1486"/>
                  </a:lnTo>
                  <a:lnTo>
                    <a:pt x="628" y="1593"/>
                  </a:lnTo>
                  <a:lnTo>
                    <a:pt x="675" y="1707"/>
                  </a:lnTo>
                  <a:lnTo>
                    <a:pt x="725" y="1833"/>
                  </a:lnTo>
                  <a:lnTo>
                    <a:pt x="780" y="1968"/>
                  </a:lnTo>
                  <a:lnTo>
                    <a:pt x="838" y="2113"/>
                  </a:lnTo>
                  <a:lnTo>
                    <a:pt x="901" y="2270"/>
                  </a:lnTo>
                  <a:lnTo>
                    <a:pt x="969" y="2440"/>
                  </a:lnTo>
                  <a:lnTo>
                    <a:pt x="982" y="2435"/>
                  </a:lnTo>
                  <a:lnTo>
                    <a:pt x="990" y="2431"/>
                  </a:lnTo>
                  <a:lnTo>
                    <a:pt x="998" y="2426"/>
                  </a:lnTo>
                  <a:lnTo>
                    <a:pt x="1006" y="2423"/>
                  </a:lnTo>
                  <a:lnTo>
                    <a:pt x="1016" y="2419"/>
                  </a:lnTo>
                  <a:lnTo>
                    <a:pt x="1031" y="2413"/>
                  </a:lnTo>
                  <a:lnTo>
                    <a:pt x="1050" y="2404"/>
                  </a:lnTo>
                  <a:lnTo>
                    <a:pt x="1078" y="2394"/>
                  </a:lnTo>
                  <a:lnTo>
                    <a:pt x="1048" y="2322"/>
                  </a:lnTo>
                  <a:lnTo>
                    <a:pt x="1020" y="2256"/>
                  </a:lnTo>
                  <a:lnTo>
                    <a:pt x="995" y="2195"/>
                  </a:lnTo>
                  <a:lnTo>
                    <a:pt x="973" y="2138"/>
                  </a:lnTo>
                  <a:lnTo>
                    <a:pt x="950" y="2085"/>
                  </a:lnTo>
                  <a:lnTo>
                    <a:pt x="930" y="2035"/>
                  </a:lnTo>
                  <a:lnTo>
                    <a:pt x="910" y="1989"/>
                  </a:lnTo>
                  <a:lnTo>
                    <a:pt x="892" y="1944"/>
                  </a:lnTo>
                  <a:lnTo>
                    <a:pt x="875" y="1901"/>
                  </a:lnTo>
                  <a:lnTo>
                    <a:pt x="857" y="1859"/>
                  </a:lnTo>
                  <a:lnTo>
                    <a:pt x="840" y="1817"/>
                  </a:lnTo>
                  <a:lnTo>
                    <a:pt x="823" y="1775"/>
                  </a:lnTo>
                  <a:lnTo>
                    <a:pt x="805" y="1733"/>
                  </a:lnTo>
                  <a:lnTo>
                    <a:pt x="787" y="1688"/>
                  </a:lnTo>
                  <a:lnTo>
                    <a:pt x="768" y="1643"/>
                  </a:lnTo>
                  <a:lnTo>
                    <a:pt x="748" y="1595"/>
                  </a:lnTo>
                  <a:lnTo>
                    <a:pt x="727" y="1543"/>
                  </a:lnTo>
                  <a:lnTo>
                    <a:pt x="703" y="1487"/>
                  </a:lnTo>
                  <a:lnTo>
                    <a:pt x="679" y="1428"/>
                  </a:lnTo>
                  <a:lnTo>
                    <a:pt x="652" y="1364"/>
                  </a:lnTo>
                  <a:lnTo>
                    <a:pt x="624" y="1294"/>
                  </a:lnTo>
                  <a:lnTo>
                    <a:pt x="592" y="1218"/>
                  </a:lnTo>
                  <a:lnTo>
                    <a:pt x="557" y="1135"/>
                  </a:lnTo>
                  <a:lnTo>
                    <a:pt x="521" y="1045"/>
                  </a:lnTo>
                  <a:lnTo>
                    <a:pt x="480" y="948"/>
                  </a:lnTo>
                  <a:lnTo>
                    <a:pt x="436" y="843"/>
                  </a:lnTo>
                  <a:lnTo>
                    <a:pt x="388" y="728"/>
                  </a:lnTo>
                  <a:lnTo>
                    <a:pt x="337" y="604"/>
                  </a:lnTo>
                  <a:lnTo>
                    <a:pt x="281" y="469"/>
                  </a:lnTo>
                  <a:lnTo>
                    <a:pt x="221" y="324"/>
                  </a:lnTo>
                  <a:lnTo>
                    <a:pt x="155" y="16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A8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60" name="Freeform 568"/>
            <p:cNvSpPr>
              <a:spLocks/>
            </p:cNvSpPr>
            <p:nvPr/>
          </p:nvSpPr>
          <p:spPr bwMode="auto">
            <a:xfrm>
              <a:off x="3389" y="3302"/>
              <a:ext cx="48" cy="135"/>
            </a:xfrm>
            <a:custGeom>
              <a:avLst/>
              <a:gdLst/>
              <a:ahLst/>
              <a:cxnLst>
                <a:cxn ang="0">
                  <a:pos x="52" y="2"/>
                </a:cxn>
                <a:cxn ang="0">
                  <a:pos x="43" y="5"/>
                </a:cxn>
                <a:cxn ang="0">
                  <a:pos x="33" y="10"/>
                </a:cxn>
                <a:cxn ang="0">
                  <a:pos x="15" y="18"/>
                </a:cxn>
                <a:cxn ang="0">
                  <a:pos x="29" y="97"/>
                </a:cxn>
                <a:cxn ang="0">
                  <a:pos x="80" y="225"/>
                </a:cxn>
                <a:cxn ang="0">
                  <a:pos x="125" y="334"/>
                </a:cxn>
                <a:cxn ang="0">
                  <a:pos x="164" y="430"/>
                </a:cxn>
                <a:cxn ang="0">
                  <a:pos x="199" y="518"/>
                </a:cxn>
                <a:cxn ang="0">
                  <a:pos x="233" y="601"/>
                </a:cxn>
                <a:cxn ang="0">
                  <a:pos x="268" y="686"/>
                </a:cxn>
                <a:cxn ang="0">
                  <a:pos x="305" y="776"/>
                </a:cxn>
                <a:cxn ang="0">
                  <a:pos x="344" y="876"/>
                </a:cxn>
                <a:cxn ang="0">
                  <a:pos x="391" y="991"/>
                </a:cxn>
                <a:cxn ang="0">
                  <a:pos x="445" y="1126"/>
                </a:cxn>
                <a:cxn ang="0">
                  <a:pos x="511" y="1285"/>
                </a:cxn>
                <a:cxn ang="0">
                  <a:pos x="586" y="1474"/>
                </a:cxn>
                <a:cxn ang="0">
                  <a:pos x="676" y="1695"/>
                </a:cxn>
                <a:cxn ang="0">
                  <a:pos x="781" y="1956"/>
                </a:cxn>
                <a:cxn ang="0">
                  <a:pos x="903" y="2258"/>
                </a:cxn>
                <a:cxn ang="0">
                  <a:pos x="980" y="2424"/>
                </a:cxn>
                <a:cxn ang="0">
                  <a:pos x="991" y="2419"/>
                </a:cxn>
                <a:cxn ang="0">
                  <a:pos x="1004" y="2412"/>
                </a:cxn>
                <a:cxn ang="0">
                  <a:pos x="1028" y="2403"/>
                </a:cxn>
                <a:cxn ang="0">
                  <a:pos x="1017" y="2324"/>
                </a:cxn>
                <a:cxn ang="0">
                  <a:pos x="964" y="2196"/>
                </a:cxn>
                <a:cxn ang="0">
                  <a:pos x="920" y="2086"/>
                </a:cxn>
                <a:cxn ang="0">
                  <a:pos x="880" y="1990"/>
                </a:cxn>
                <a:cxn ang="0">
                  <a:pos x="843" y="1903"/>
                </a:cxn>
                <a:cxn ang="0">
                  <a:pos x="809" y="1819"/>
                </a:cxn>
                <a:cxn ang="0">
                  <a:pos x="774" y="1734"/>
                </a:cxn>
                <a:cxn ang="0">
                  <a:pos x="737" y="1645"/>
                </a:cxn>
                <a:cxn ang="0">
                  <a:pos x="696" y="1545"/>
                </a:cxn>
                <a:cxn ang="0">
                  <a:pos x="648" y="1430"/>
                </a:cxn>
                <a:cxn ang="0">
                  <a:pos x="593" y="1296"/>
                </a:cxn>
                <a:cxn ang="0">
                  <a:pos x="528" y="1138"/>
                </a:cxn>
                <a:cxn ang="0">
                  <a:pos x="450" y="950"/>
                </a:cxn>
                <a:cxn ang="0">
                  <a:pos x="359" y="730"/>
                </a:cxn>
                <a:cxn ang="0">
                  <a:pos x="251" y="470"/>
                </a:cxn>
                <a:cxn ang="0">
                  <a:pos x="127" y="169"/>
                </a:cxn>
              </a:cxnLst>
              <a:rect l="0" t="0" r="r" b="b"/>
              <a:pathLst>
                <a:path w="1046" h="2428">
                  <a:moveTo>
                    <a:pt x="58" y="0"/>
                  </a:moveTo>
                  <a:lnTo>
                    <a:pt x="52" y="2"/>
                  </a:lnTo>
                  <a:lnTo>
                    <a:pt x="47" y="4"/>
                  </a:lnTo>
                  <a:lnTo>
                    <a:pt x="43" y="5"/>
                  </a:lnTo>
                  <a:lnTo>
                    <a:pt x="39" y="7"/>
                  </a:lnTo>
                  <a:lnTo>
                    <a:pt x="33" y="10"/>
                  </a:lnTo>
                  <a:lnTo>
                    <a:pt x="25" y="13"/>
                  </a:lnTo>
                  <a:lnTo>
                    <a:pt x="15" y="18"/>
                  </a:lnTo>
                  <a:lnTo>
                    <a:pt x="0" y="25"/>
                  </a:lnTo>
                  <a:lnTo>
                    <a:pt x="29" y="97"/>
                  </a:lnTo>
                  <a:lnTo>
                    <a:pt x="56" y="164"/>
                  </a:lnTo>
                  <a:lnTo>
                    <a:pt x="80" y="225"/>
                  </a:lnTo>
                  <a:lnTo>
                    <a:pt x="104" y="282"/>
                  </a:lnTo>
                  <a:lnTo>
                    <a:pt x="125" y="334"/>
                  </a:lnTo>
                  <a:lnTo>
                    <a:pt x="145" y="384"/>
                  </a:lnTo>
                  <a:lnTo>
                    <a:pt x="164" y="430"/>
                  </a:lnTo>
                  <a:lnTo>
                    <a:pt x="182" y="475"/>
                  </a:lnTo>
                  <a:lnTo>
                    <a:pt x="199" y="518"/>
                  </a:lnTo>
                  <a:lnTo>
                    <a:pt x="217" y="560"/>
                  </a:lnTo>
                  <a:lnTo>
                    <a:pt x="233" y="601"/>
                  </a:lnTo>
                  <a:lnTo>
                    <a:pt x="250" y="643"/>
                  </a:lnTo>
                  <a:lnTo>
                    <a:pt x="268" y="686"/>
                  </a:lnTo>
                  <a:lnTo>
                    <a:pt x="285" y="730"/>
                  </a:lnTo>
                  <a:lnTo>
                    <a:pt x="305" y="776"/>
                  </a:lnTo>
                  <a:lnTo>
                    <a:pt x="324" y="825"/>
                  </a:lnTo>
                  <a:lnTo>
                    <a:pt x="344" y="876"/>
                  </a:lnTo>
                  <a:lnTo>
                    <a:pt x="367" y="932"/>
                  </a:lnTo>
                  <a:lnTo>
                    <a:pt x="391" y="991"/>
                  </a:lnTo>
                  <a:lnTo>
                    <a:pt x="418" y="1056"/>
                  </a:lnTo>
                  <a:lnTo>
                    <a:pt x="445" y="1126"/>
                  </a:lnTo>
                  <a:lnTo>
                    <a:pt x="477" y="1203"/>
                  </a:lnTo>
                  <a:lnTo>
                    <a:pt x="511" y="1285"/>
                  </a:lnTo>
                  <a:lnTo>
                    <a:pt x="546" y="1376"/>
                  </a:lnTo>
                  <a:lnTo>
                    <a:pt x="586" y="1474"/>
                  </a:lnTo>
                  <a:lnTo>
                    <a:pt x="629" y="1580"/>
                  </a:lnTo>
                  <a:lnTo>
                    <a:pt x="676" y="1695"/>
                  </a:lnTo>
                  <a:lnTo>
                    <a:pt x="726" y="1821"/>
                  </a:lnTo>
                  <a:lnTo>
                    <a:pt x="781" y="1956"/>
                  </a:lnTo>
                  <a:lnTo>
                    <a:pt x="840" y="2101"/>
                  </a:lnTo>
                  <a:lnTo>
                    <a:pt x="903" y="2258"/>
                  </a:lnTo>
                  <a:lnTo>
                    <a:pt x="972" y="2428"/>
                  </a:lnTo>
                  <a:lnTo>
                    <a:pt x="980" y="2424"/>
                  </a:lnTo>
                  <a:lnTo>
                    <a:pt x="986" y="2421"/>
                  </a:lnTo>
                  <a:lnTo>
                    <a:pt x="991" y="2419"/>
                  </a:lnTo>
                  <a:lnTo>
                    <a:pt x="997" y="2415"/>
                  </a:lnTo>
                  <a:lnTo>
                    <a:pt x="1004" y="2412"/>
                  </a:lnTo>
                  <a:lnTo>
                    <a:pt x="1013" y="2408"/>
                  </a:lnTo>
                  <a:lnTo>
                    <a:pt x="1028" y="2403"/>
                  </a:lnTo>
                  <a:lnTo>
                    <a:pt x="1046" y="2395"/>
                  </a:lnTo>
                  <a:lnTo>
                    <a:pt x="1017" y="2324"/>
                  </a:lnTo>
                  <a:lnTo>
                    <a:pt x="989" y="2257"/>
                  </a:lnTo>
                  <a:lnTo>
                    <a:pt x="964" y="2196"/>
                  </a:lnTo>
                  <a:lnTo>
                    <a:pt x="941" y="2139"/>
                  </a:lnTo>
                  <a:lnTo>
                    <a:pt x="920" y="2086"/>
                  </a:lnTo>
                  <a:lnTo>
                    <a:pt x="899" y="2037"/>
                  </a:lnTo>
                  <a:lnTo>
                    <a:pt x="880" y="1990"/>
                  </a:lnTo>
                  <a:lnTo>
                    <a:pt x="861" y="1946"/>
                  </a:lnTo>
                  <a:lnTo>
                    <a:pt x="843" y="1903"/>
                  </a:lnTo>
                  <a:lnTo>
                    <a:pt x="826" y="1861"/>
                  </a:lnTo>
                  <a:lnTo>
                    <a:pt x="809" y="1819"/>
                  </a:lnTo>
                  <a:lnTo>
                    <a:pt x="792" y="1778"/>
                  </a:lnTo>
                  <a:lnTo>
                    <a:pt x="774" y="1734"/>
                  </a:lnTo>
                  <a:lnTo>
                    <a:pt x="756" y="1691"/>
                  </a:lnTo>
                  <a:lnTo>
                    <a:pt x="737" y="1645"/>
                  </a:lnTo>
                  <a:lnTo>
                    <a:pt x="718" y="1596"/>
                  </a:lnTo>
                  <a:lnTo>
                    <a:pt x="696" y="1545"/>
                  </a:lnTo>
                  <a:lnTo>
                    <a:pt x="673" y="1490"/>
                  </a:lnTo>
                  <a:lnTo>
                    <a:pt x="648" y="1430"/>
                  </a:lnTo>
                  <a:lnTo>
                    <a:pt x="622" y="1365"/>
                  </a:lnTo>
                  <a:lnTo>
                    <a:pt x="593" y="1296"/>
                  </a:lnTo>
                  <a:lnTo>
                    <a:pt x="562" y="1220"/>
                  </a:lnTo>
                  <a:lnTo>
                    <a:pt x="528" y="1138"/>
                  </a:lnTo>
                  <a:lnTo>
                    <a:pt x="490" y="1047"/>
                  </a:lnTo>
                  <a:lnTo>
                    <a:pt x="450" y="950"/>
                  </a:lnTo>
                  <a:lnTo>
                    <a:pt x="407" y="843"/>
                  </a:lnTo>
                  <a:lnTo>
                    <a:pt x="359" y="730"/>
                  </a:lnTo>
                  <a:lnTo>
                    <a:pt x="308" y="605"/>
                  </a:lnTo>
                  <a:lnTo>
                    <a:pt x="251" y="470"/>
                  </a:lnTo>
                  <a:lnTo>
                    <a:pt x="192" y="325"/>
                  </a:lnTo>
                  <a:lnTo>
                    <a:pt x="127" y="16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61" name="Freeform 569"/>
            <p:cNvSpPr>
              <a:spLocks/>
            </p:cNvSpPr>
            <p:nvPr/>
          </p:nvSpPr>
          <p:spPr bwMode="auto">
            <a:xfrm>
              <a:off x="3389" y="3302"/>
              <a:ext cx="46" cy="134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0" y="13"/>
                </a:cxn>
                <a:cxn ang="0">
                  <a:pos x="977" y="2414"/>
                </a:cxn>
                <a:cxn ang="0">
                  <a:pos x="1017" y="2396"/>
                </a:cxn>
                <a:cxn ang="0">
                  <a:pos x="32" y="0"/>
                </a:cxn>
              </a:cxnLst>
              <a:rect l="0" t="0" r="r" b="b"/>
              <a:pathLst>
                <a:path w="1017" h="2414">
                  <a:moveTo>
                    <a:pt x="32" y="0"/>
                  </a:moveTo>
                  <a:lnTo>
                    <a:pt x="0" y="13"/>
                  </a:lnTo>
                  <a:lnTo>
                    <a:pt x="977" y="2414"/>
                  </a:lnTo>
                  <a:lnTo>
                    <a:pt x="1017" y="239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62" name="Freeform 570"/>
            <p:cNvSpPr>
              <a:spLocks/>
            </p:cNvSpPr>
            <p:nvPr/>
          </p:nvSpPr>
          <p:spPr bwMode="auto">
            <a:xfrm>
              <a:off x="3388" y="3298"/>
              <a:ext cx="8" cy="6"/>
            </a:xfrm>
            <a:custGeom>
              <a:avLst/>
              <a:gdLst/>
              <a:ahLst/>
              <a:cxnLst>
                <a:cxn ang="0">
                  <a:pos x="173" y="20"/>
                </a:cxn>
                <a:cxn ang="0">
                  <a:pos x="7" y="95"/>
                </a:cxn>
                <a:cxn ang="0">
                  <a:pos x="0" y="75"/>
                </a:cxn>
                <a:cxn ang="0">
                  <a:pos x="166" y="0"/>
                </a:cxn>
                <a:cxn ang="0">
                  <a:pos x="173" y="20"/>
                </a:cxn>
              </a:cxnLst>
              <a:rect l="0" t="0" r="r" b="b"/>
              <a:pathLst>
                <a:path w="173" h="95">
                  <a:moveTo>
                    <a:pt x="173" y="20"/>
                  </a:moveTo>
                  <a:lnTo>
                    <a:pt x="7" y="95"/>
                  </a:lnTo>
                  <a:lnTo>
                    <a:pt x="0" y="75"/>
                  </a:lnTo>
                  <a:lnTo>
                    <a:pt x="166" y="0"/>
                  </a:lnTo>
                  <a:lnTo>
                    <a:pt x="173" y="20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63" name="Freeform 571"/>
            <p:cNvSpPr>
              <a:spLocks/>
            </p:cNvSpPr>
            <p:nvPr/>
          </p:nvSpPr>
          <p:spPr bwMode="auto">
            <a:xfrm>
              <a:off x="3386" y="3293"/>
              <a:ext cx="9" cy="10"/>
            </a:xfrm>
            <a:custGeom>
              <a:avLst/>
              <a:gdLst/>
              <a:ahLst/>
              <a:cxnLst>
                <a:cxn ang="0">
                  <a:pos x="200" y="106"/>
                </a:cxn>
                <a:cxn ang="0">
                  <a:pos x="33" y="179"/>
                </a:cxn>
                <a:cxn ang="0">
                  <a:pos x="0" y="100"/>
                </a:cxn>
                <a:cxn ang="0">
                  <a:pos x="58" y="0"/>
                </a:cxn>
                <a:cxn ang="0">
                  <a:pos x="168" y="26"/>
                </a:cxn>
                <a:cxn ang="0">
                  <a:pos x="200" y="106"/>
                </a:cxn>
              </a:cxnLst>
              <a:rect l="0" t="0" r="r" b="b"/>
              <a:pathLst>
                <a:path w="200" h="179">
                  <a:moveTo>
                    <a:pt x="200" y="106"/>
                  </a:moveTo>
                  <a:lnTo>
                    <a:pt x="33" y="179"/>
                  </a:lnTo>
                  <a:lnTo>
                    <a:pt x="0" y="100"/>
                  </a:lnTo>
                  <a:lnTo>
                    <a:pt x="58" y="0"/>
                  </a:lnTo>
                  <a:lnTo>
                    <a:pt x="168" y="26"/>
                  </a:lnTo>
                  <a:lnTo>
                    <a:pt x="200" y="106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64" name="Freeform 572"/>
            <p:cNvSpPr>
              <a:spLocks/>
            </p:cNvSpPr>
            <p:nvPr/>
          </p:nvSpPr>
          <p:spPr bwMode="auto">
            <a:xfrm>
              <a:off x="3386" y="3293"/>
              <a:ext cx="8" cy="10"/>
            </a:xfrm>
            <a:custGeom>
              <a:avLst/>
              <a:gdLst/>
              <a:ahLst/>
              <a:cxnLst>
                <a:cxn ang="0">
                  <a:pos x="173" y="116"/>
                </a:cxn>
                <a:cxn ang="0">
                  <a:pos x="159" y="122"/>
                </a:cxn>
                <a:cxn ang="0">
                  <a:pos x="147" y="126"/>
                </a:cxn>
                <a:cxn ang="0">
                  <a:pos x="137" y="131"/>
                </a:cxn>
                <a:cxn ang="0">
                  <a:pos x="127" y="135"/>
                </a:cxn>
                <a:cxn ang="0">
                  <a:pos x="114" y="141"/>
                </a:cxn>
                <a:cxn ang="0">
                  <a:pos x="94" y="150"/>
                </a:cxn>
                <a:cxn ang="0">
                  <a:pos x="69" y="161"/>
                </a:cxn>
                <a:cxn ang="0">
                  <a:pos x="33" y="177"/>
                </a:cxn>
                <a:cxn ang="0">
                  <a:pos x="30" y="168"/>
                </a:cxn>
                <a:cxn ang="0">
                  <a:pos x="27" y="161"/>
                </a:cxn>
                <a:cxn ang="0">
                  <a:pos x="25" y="156"/>
                </a:cxn>
                <a:cxn ang="0">
                  <a:pos x="23" y="150"/>
                </a:cxn>
                <a:cxn ang="0">
                  <a:pos x="20" y="141"/>
                </a:cxn>
                <a:cxn ang="0">
                  <a:pos x="16" y="131"/>
                </a:cxn>
                <a:cxn ang="0">
                  <a:pos x="9" y="117"/>
                </a:cxn>
                <a:cxn ang="0">
                  <a:pos x="0" y="97"/>
                </a:cxn>
                <a:cxn ang="0">
                  <a:pos x="7" y="86"/>
                </a:cxn>
                <a:cxn ang="0">
                  <a:pos x="11" y="78"/>
                </a:cxn>
                <a:cxn ang="0">
                  <a:pos x="15" y="70"/>
                </a:cxn>
                <a:cxn ang="0">
                  <a:pos x="19" y="63"/>
                </a:cxn>
                <a:cxn ang="0">
                  <a:pos x="24" y="54"/>
                </a:cxn>
                <a:cxn ang="0">
                  <a:pos x="31" y="41"/>
                </a:cxn>
                <a:cxn ang="0">
                  <a:pos x="40" y="24"/>
                </a:cxn>
                <a:cxn ang="0">
                  <a:pos x="52" y="0"/>
                </a:cxn>
                <a:cxn ang="0">
                  <a:pos x="63" y="3"/>
                </a:cxn>
                <a:cxn ang="0">
                  <a:pos x="70" y="6"/>
                </a:cxn>
                <a:cxn ang="0">
                  <a:pos x="76" y="8"/>
                </a:cxn>
                <a:cxn ang="0">
                  <a:pos x="83" y="11"/>
                </a:cxn>
                <a:cxn ang="0">
                  <a:pos x="91" y="15"/>
                </a:cxn>
                <a:cxn ang="0">
                  <a:pos x="102" y="20"/>
                </a:cxn>
                <a:cxn ang="0">
                  <a:pos x="119" y="27"/>
                </a:cxn>
                <a:cxn ang="0">
                  <a:pos x="140" y="37"/>
                </a:cxn>
                <a:cxn ang="0">
                  <a:pos x="144" y="44"/>
                </a:cxn>
                <a:cxn ang="0">
                  <a:pos x="146" y="50"/>
                </a:cxn>
                <a:cxn ang="0">
                  <a:pos x="149" y="56"/>
                </a:cxn>
                <a:cxn ang="0">
                  <a:pos x="151" y="61"/>
                </a:cxn>
                <a:cxn ang="0">
                  <a:pos x="154" y="69"/>
                </a:cxn>
                <a:cxn ang="0">
                  <a:pos x="159" y="80"/>
                </a:cxn>
                <a:cxn ang="0">
                  <a:pos x="165" y="95"/>
                </a:cxn>
                <a:cxn ang="0">
                  <a:pos x="173" y="116"/>
                </a:cxn>
              </a:cxnLst>
              <a:rect l="0" t="0" r="r" b="b"/>
              <a:pathLst>
                <a:path w="173" h="177">
                  <a:moveTo>
                    <a:pt x="173" y="116"/>
                  </a:moveTo>
                  <a:lnTo>
                    <a:pt x="159" y="122"/>
                  </a:lnTo>
                  <a:lnTo>
                    <a:pt x="147" y="126"/>
                  </a:lnTo>
                  <a:lnTo>
                    <a:pt x="137" y="131"/>
                  </a:lnTo>
                  <a:lnTo>
                    <a:pt x="127" y="135"/>
                  </a:lnTo>
                  <a:lnTo>
                    <a:pt x="114" y="141"/>
                  </a:lnTo>
                  <a:lnTo>
                    <a:pt x="94" y="150"/>
                  </a:lnTo>
                  <a:lnTo>
                    <a:pt x="69" y="161"/>
                  </a:lnTo>
                  <a:lnTo>
                    <a:pt x="33" y="177"/>
                  </a:lnTo>
                  <a:lnTo>
                    <a:pt x="30" y="168"/>
                  </a:lnTo>
                  <a:lnTo>
                    <a:pt x="27" y="161"/>
                  </a:lnTo>
                  <a:lnTo>
                    <a:pt x="25" y="156"/>
                  </a:lnTo>
                  <a:lnTo>
                    <a:pt x="23" y="150"/>
                  </a:lnTo>
                  <a:lnTo>
                    <a:pt x="20" y="141"/>
                  </a:lnTo>
                  <a:lnTo>
                    <a:pt x="16" y="131"/>
                  </a:lnTo>
                  <a:lnTo>
                    <a:pt x="9" y="117"/>
                  </a:lnTo>
                  <a:lnTo>
                    <a:pt x="0" y="97"/>
                  </a:lnTo>
                  <a:lnTo>
                    <a:pt x="7" y="86"/>
                  </a:lnTo>
                  <a:lnTo>
                    <a:pt x="11" y="78"/>
                  </a:lnTo>
                  <a:lnTo>
                    <a:pt x="15" y="70"/>
                  </a:lnTo>
                  <a:lnTo>
                    <a:pt x="19" y="63"/>
                  </a:lnTo>
                  <a:lnTo>
                    <a:pt x="24" y="54"/>
                  </a:lnTo>
                  <a:lnTo>
                    <a:pt x="31" y="41"/>
                  </a:lnTo>
                  <a:lnTo>
                    <a:pt x="40" y="24"/>
                  </a:lnTo>
                  <a:lnTo>
                    <a:pt x="52" y="0"/>
                  </a:lnTo>
                  <a:lnTo>
                    <a:pt x="63" y="3"/>
                  </a:lnTo>
                  <a:lnTo>
                    <a:pt x="70" y="6"/>
                  </a:lnTo>
                  <a:lnTo>
                    <a:pt x="76" y="8"/>
                  </a:lnTo>
                  <a:lnTo>
                    <a:pt x="83" y="11"/>
                  </a:lnTo>
                  <a:lnTo>
                    <a:pt x="91" y="15"/>
                  </a:lnTo>
                  <a:lnTo>
                    <a:pt x="102" y="20"/>
                  </a:lnTo>
                  <a:lnTo>
                    <a:pt x="119" y="27"/>
                  </a:lnTo>
                  <a:lnTo>
                    <a:pt x="140" y="37"/>
                  </a:lnTo>
                  <a:lnTo>
                    <a:pt x="144" y="44"/>
                  </a:lnTo>
                  <a:lnTo>
                    <a:pt x="146" y="50"/>
                  </a:lnTo>
                  <a:lnTo>
                    <a:pt x="149" y="56"/>
                  </a:lnTo>
                  <a:lnTo>
                    <a:pt x="151" y="61"/>
                  </a:lnTo>
                  <a:lnTo>
                    <a:pt x="154" y="69"/>
                  </a:lnTo>
                  <a:lnTo>
                    <a:pt x="159" y="80"/>
                  </a:lnTo>
                  <a:lnTo>
                    <a:pt x="165" y="95"/>
                  </a:lnTo>
                  <a:lnTo>
                    <a:pt x="173" y="116"/>
                  </a:lnTo>
                  <a:close/>
                </a:path>
              </a:pathLst>
            </a:custGeom>
            <a:solidFill>
              <a:srgbClr val="7075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65" name="Freeform 573"/>
            <p:cNvSpPr>
              <a:spLocks/>
            </p:cNvSpPr>
            <p:nvPr/>
          </p:nvSpPr>
          <p:spPr bwMode="auto">
            <a:xfrm>
              <a:off x="3387" y="3293"/>
              <a:ext cx="6" cy="9"/>
            </a:xfrm>
            <a:custGeom>
              <a:avLst/>
              <a:gdLst/>
              <a:ahLst/>
              <a:cxnLst>
                <a:cxn ang="0">
                  <a:pos x="142" y="126"/>
                </a:cxn>
                <a:cxn ang="0">
                  <a:pos x="131" y="131"/>
                </a:cxn>
                <a:cxn ang="0">
                  <a:pos x="122" y="135"/>
                </a:cxn>
                <a:cxn ang="0">
                  <a:pos x="115" y="137"/>
                </a:cxn>
                <a:cxn ang="0">
                  <a:pos x="107" y="141"/>
                </a:cxn>
                <a:cxn ang="0">
                  <a:pos x="96" y="145"/>
                </a:cxn>
                <a:cxn ang="0">
                  <a:pos x="81" y="152"/>
                </a:cxn>
                <a:cxn ang="0">
                  <a:pos x="61" y="161"/>
                </a:cxn>
                <a:cxn ang="0">
                  <a:pos x="32" y="175"/>
                </a:cxn>
                <a:cxn ang="0">
                  <a:pos x="29" y="165"/>
                </a:cxn>
                <a:cxn ang="0">
                  <a:pos x="26" y="159"/>
                </a:cxn>
                <a:cxn ang="0">
                  <a:pos x="24" y="153"/>
                </a:cxn>
                <a:cxn ang="0">
                  <a:pos x="22" y="146"/>
                </a:cxn>
                <a:cxn ang="0">
                  <a:pos x="19" y="139"/>
                </a:cxn>
                <a:cxn ang="0">
                  <a:pos x="15" y="128"/>
                </a:cxn>
                <a:cxn ang="0">
                  <a:pos x="8" y="114"/>
                </a:cxn>
                <a:cxn ang="0">
                  <a:pos x="0" y="95"/>
                </a:cxn>
                <a:cxn ang="0">
                  <a:pos x="5" y="84"/>
                </a:cxn>
                <a:cxn ang="0">
                  <a:pos x="9" y="76"/>
                </a:cxn>
                <a:cxn ang="0">
                  <a:pos x="12" y="68"/>
                </a:cxn>
                <a:cxn ang="0">
                  <a:pos x="16" y="61"/>
                </a:cxn>
                <a:cxn ang="0">
                  <a:pos x="20" y="53"/>
                </a:cxn>
                <a:cxn ang="0">
                  <a:pos x="26" y="40"/>
                </a:cxn>
                <a:cxn ang="0">
                  <a:pos x="34" y="23"/>
                </a:cxn>
                <a:cxn ang="0">
                  <a:pos x="45" y="0"/>
                </a:cxn>
                <a:cxn ang="0">
                  <a:pos x="53" y="4"/>
                </a:cxn>
                <a:cxn ang="0">
                  <a:pos x="59" y="8"/>
                </a:cxn>
                <a:cxn ang="0">
                  <a:pos x="63" y="11"/>
                </a:cxn>
                <a:cxn ang="0">
                  <a:pos x="68" y="15"/>
                </a:cxn>
                <a:cxn ang="0">
                  <a:pos x="74" y="19"/>
                </a:cxn>
                <a:cxn ang="0">
                  <a:pos x="83" y="25"/>
                </a:cxn>
                <a:cxn ang="0">
                  <a:pos x="94" y="34"/>
                </a:cxn>
                <a:cxn ang="0">
                  <a:pos x="111" y="46"/>
                </a:cxn>
                <a:cxn ang="0">
                  <a:pos x="115" y="55"/>
                </a:cxn>
                <a:cxn ang="0">
                  <a:pos x="117" y="60"/>
                </a:cxn>
                <a:cxn ang="0">
                  <a:pos x="120" y="65"/>
                </a:cxn>
                <a:cxn ang="0">
                  <a:pos x="122" y="71"/>
                </a:cxn>
                <a:cxn ang="0">
                  <a:pos x="125" y="79"/>
                </a:cxn>
                <a:cxn ang="0">
                  <a:pos x="129" y="89"/>
                </a:cxn>
                <a:cxn ang="0">
                  <a:pos x="135" y="105"/>
                </a:cxn>
                <a:cxn ang="0">
                  <a:pos x="142" y="126"/>
                </a:cxn>
              </a:cxnLst>
              <a:rect l="0" t="0" r="r" b="b"/>
              <a:pathLst>
                <a:path w="142" h="175">
                  <a:moveTo>
                    <a:pt x="142" y="126"/>
                  </a:moveTo>
                  <a:lnTo>
                    <a:pt x="131" y="131"/>
                  </a:lnTo>
                  <a:lnTo>
                    <a:pt x="122" y="135"/>
                  </a:lnTo>
                  <a:lnTo>
                    <a:pt x="115" y="137"/>
                  </a:lnTo>
                  <a:lnTo>
                    <a:pt x="107" y="141"/>
                  </a:lnTo>
                  <a:lnTo>
                    <a:pt x="96" y="145"/>
                  </a:lnTo>
                  <a:lnTo>
                    <a:pt x="81" y="152"/>
                  </a:lnTo>
                  <a:lnTo>
                    <a:pt x="61" y="161"/>
                  </a:lnTo>
                  <a:lnTo>
                    <a:pt x="32" y="175"/>
                  </a:lnTo>
                  <a:lnTo>
                    <a:pt x="29" y="165"/>
                  </a:lnTo>
                  <a:lnTo>
                    <a:pt x="26" y="159"/>
                  </a:lnTo>
                  <a:lnTo>
                    <a:pt x="24" y="153"/>
                  </a:lnTo>
                  <a:lnTo>
                    <a:pt x="22" y="146"/>
                  </a:lnTo>
                  <a:lnTo>
                    <a:pt x="19" y="139"/>
                  </a:lnTo>
                  <a:lnTo>
                    <a:pt x="15" y="128"/>
                  </a:lnTo>
                  <a:lnTo>
                    <a:pt x="8" y="114"/>
                  </a:lnTo>
                  <a:lnTo>
                    <a:pt x="0" y="95"/>
                  </a:lnTo>
                  <a:lnTo>
                    <a:pt x="5" y="84"/>
                  </a:lnTo>
                  <a:lnTo>
                    <a:pt x="9" y="76"/>
                  </a:lnTo>
                  <a:lnTo>
                    <a:pt x="12" y="68"/>
                  </a:lnTo>
                  <a:lnTo>
                    <a:pt x="16" y="61"/>
                  </a:lnTo>
                  <a:lnTo>
                    <a:pt x="20" y="53"/>
                  </a:lnTo>
                  <a:lnTo>
                    <a:pt x="26" y="40"/>
                  </a:lnTo>
                  <a:lnTo>
                    <a:pt x="34" y="23"/>
                  </a:lnTo>
                  <a:lnTo>
                    <a:pt x="45" y="0"/>
                  </a:lnTo>
                  <a:lnTo>
                    <a:pt x="53" y="4"/>
                  </a:lnTo>
                  <a:lnTo>
                    <a:pt x="59" y="8"/>
                  </a:lnTo>
                  <a:lnTo>
                    <a:pt x="63" y="11"/>
                  </a:lnTo>
                  <a:lnTo>
                    <a:pt x="68" y="15"/>
                  </a:lnTo>
                  <a:lnTo>
                    <a:pt x="74" y="19"/>
                  </a:lnTo>
                  <a:lnTo>
                    <a:pt x="83" y="25"/>
                  </a:lnTo>
                  <a:lnTo>
                    <a:pt x="94" y="34"/>
                  </a:lnTo>
                  <a:lnTo>
                    <a:pt x="111" y="46"/>
                  </a:lnTo>
                  <a:lnTo>
                    <a:pt x="115" y="55"/>
                  </a:lnTo>
                  <a:lnTo>
                    <a:pt x="117" y="60"/>
                  </a:lnTo>
                  <a:lnTo>
                    <a:pt x="120" y="65"/>
                  </a:lnTo>
                  <a:lnTo>
                    <a:pt x="122" y="71"/>
                  </a:lnTo>
                  <a:lnTo>
                    <a:pt x="125" y="79"/>
                  </a:lnTo>
                  <a:lnTo>
                    <a:pt x="129" y="89"/>
                  </a:lnTo>
                  <a:lnTo>
                    <a:pt x="135" y="105"/>
                  </a:lnTo>
                  <a:lnTo>
                    <a:pt x="142" y="126"/>
                  </a:lnTo>
                  <a:close/>
                </a:path>
              </a:pathLst>
            </a:custGeom>
            <a:solidFill>
              <a:srgbClr val="8C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66" name="Freeform 574"/>
            <p:cNvSpPr>
              <a:spLocks/>
            </p:cNvSpPr>
            <p:nvPr/>
          </p:nvSpPr>
          <p:spPr bwMode="auto">
            <a:xfrm>
              <a:off x="3387" y="3293"/>
              <a:ext cx="5" cy="9"/>
            </a:xfrm>
            <a:custGeom>
              <a:avLst/>
              <a:gdLst/>
              <a:ahLst/>
              <a:cxnLst>
                <a:cxn ang="0">
                  <a:pos x="116" y="136"/>
                </a:cxn>
                <a:cxn ang="0">
                  <a:pos x="107" y="139"/>
                </a:cxn>
                <a:cxn ang="0">
                  <a:pos x="101" y="141"/>
                </a:cxn>
                <a:cxn ang="0">
                  <a:pos x="95" y="144"/>
                </a:cxn>
                <a:cxn ang="0">
                  <a:pos x="88" y="146"/>
                </a:cxn>
                <a:cxn ang="0">
                  <a:pos x="80" y="150"/>
                </a:cxn>
                <a:cxn ang="0">
                  <a:pos x="69" y="155"/>
                </a:cxn>
                <a:cxn ang="0">
                  <a:pos x="54" y="162"/>
                </a:cxn>
                <a:cxn ang="0">
                  <a:pos x="32" y="172"/>
                </a:cxn>
                <a:cxn ang="0">
                  <a:pos x="29" y="163"/>
                </a:cxn>
                <a:cxn ang="0">
                  <a:pos x="26" y="156"/>
                </a:cxn>
                <a:cxn ang="0">
                  <a:pos x="24" y="151"/>
                </a:cxn>
                <a:cxn ang="0">
                  <a:pos x="22" y="144"/>
                </a:cxn>
                <a:cxn ang="0">
                  <a:pos x="19" y="136"/>
                </a:cxn>
                <a:cxn ang="0">
                  <a:pos x="15" y="126"/>
                </a:cxn>
                <a:cxn ang="0">
                  <a:pos x="8" y="112"/>
                </a:cxn>
                <a:cxn ang="0">
                  <a:pos x="0" y="93"/>
                </a:cxn>
                <a:cxn ang="0">
                  <a:pos x="5" y="82"/>
                </a:cxn>
                <a:cxn ang="0">
                  <a:pos x="8" y="74"/>
                </a:cxn>
                <a:cxn ang="0">
                  <a:pos x="11" y="67"/>
                </a:cxn>
                <a:cxn ang="0">
                  <a:pos x="14" y="60"/>
                </a:cxn>
                <a:cxn ang="0">
                  <a:pos x="18" y="51"/>
                </a:cxn>
                <a:cxn ang="0">
                  <a:pos x="23" y="39"/>
                </a:cxn>
                <a:cxn ang="0">
                  <a:pos x="31" y="22"/>
                </a:cxn>
                <a:cxn ang="0">
                  <a:pos x="40" y="0"/>
                </a:cxn>
                <a:cxn ang="0">
                  <a:pos x="46" y="5"/>
                </a:cxn>
                <a:cxn ang="0">
                  <a:pos x="50" y="9"/>
                </a:cxn>
                <a:cxn ang="0">
                  <a:pos x="53" y="14"/>
                </a:cxn>
                <a:cxn ang="0">
                  <a:pos x="56" y="18"/>
                </a:cxn>
                <a:cxn ang="0">
                  <a:pos x="60" y="23"/>
                </a:cxn>
                <a:cxn ang="0">
                  <a:pos x="65" y="30"/>
                </a:cxn>
                <a:cxn ang="0">
                  <a:pos x="73" y="41"/>
                </a:cxn>
                <a:cxn ang="0">
                  <a:pos x="83" y="56"/>
                </a:cxn>
                <a:cxn ang="0">
                  <a:pos x="87" y="64"/>
                </a:cxn>
                <a:cxn ang="0">
                  <a:pos x="89" y="69"/>
                </a:cxn>
                <a:cxn ang="0">
                  <a:pos x="92" y="75"/>
                </a:cxn>
                <a:cxn ang="0">
                  <a:pos x="95" y="81"/>
                </a:cxn>
                <a:cxn ang="0">
                  <a:pos x="98" y="88"/>
                </a:cxn>
                <a:cxn ang="0">
                  <a:pos x="102" y="99"/>
                </a:cxn>
                <a:cxn ang="0">
                  <a:pos x="108" y="115"/>
                </a:cxn>
                <a:cxn ang="0">
                  <a:pos x="116" y="136"/>
                </a:cxn>
              </a:cxnLst>
              <a:rect l="0" t="0" r="r" b="b"/>
              <a:pathLst>
                <a:path w="116" h="172">
                  <a:moveTo>
                    <a:pt x="116" y="136"/>
                  </a:moveTo>
                  <a:lnTo>
                    <a:pt x="107" y="139"/>
                  </a:lnTo>
                  <a:lnTo>
                    <a:pt x="101" y="141"/>
                  </a:lnTo>
                  <a:lnTo>
                    <a:pt x="95" y="144"/>
                  </a:lnTo>
                  <a:lnTo>
                    <a:pt x="88" y="146"/>
                  </a:lnTo>
                  <a:lnTo>
                    <a:pt x="80" y="150"/>
                  </a:lnTo>
                  <a:lnTo>
                    <a:pt x="69" y="155"/>
                  </a:lnTo>
                  <a:lnTo>
                    <a:pt x="54" y="162"/>
                  </a:lnTo>
                  <a:lnTo>
                    <a:pt x="32" y="172"/>
                  </a:lnTo>
                  <a:lnTo>
                    <a:pt x="29" y="163"/>
                  </a:lnTo>
                  <a:lnTo>
                    <a:pt x="26" y="156"/>
                  </a:lnTo>
                  <a:lnTo>
                    <a:pt x="24" y="151"/>
                  </a:lnTo>
                  <a:lnTo>
                    <a:pt x="22" y="144"/>
                  </a:lnTo>
                  <a:lnTo>
                    <a:pt x="19" y="136"/>
                  </a:lnTo>
                  <a:lnTo>
                    <a:pt x="15" y="126"/>
                  </a:lnTo>
                  <a:lnTo>
                    <a:pt x="8" y="112"/>
                  </a:lnTo>
                  <a:lnTo>
                    <a:pt x="0" y="93"/>
                  </a:lnTo>
                  <a:lnTo>
                    <a:pt x="5" y="82"/>
                  </a:lnTo>
                  <a:lnTo>
                    <a:pt x="8" y="74"/>
                  </a:lnTo>
                  <a:lnTo>
                    <a:pt x="11" y="67"/>
                  </a:lnTo>
                  <a:lnTo>
                    <a:pt x="14" y="60"/>
                  </a:lnTo>
                  <a:lnTo>
                    <a:pt x="18" y="51"/>
                  </a:lnTo>
                  <a:lnTo>
                    <a:pt x="23" y="39"/>
                  </a:lnTo>
                  <a:lnTo>
                    <a:pt x="31" y="22"/>
                  </a:lnTo>
                  <a:lnTo>
                    <a:pt x="40" y="0"/>
                  </a:lnTo>
                  <a:lnTo>
                    <a:pt x="46" y="5"/>
                  </a:lnTo>
                  <a:lnTo>
                    <a:pt x="50" y="9"/>
                  </a:lnTo>
                  <a:lnTo>
                    <a:pt x="53" y="14"/>
                  </a:lnTo>
                  <a:lnTo>
                    <a:pt x="56" y="18"/>
                  </a:lnTo>
                  <a:lnTo>
                    <a:pt x="60" y="23"/>
                  </a:lnTo>
                  <a:lnTo>
                    <a:pt x="65" y="30"/>
                  </a:lnTo>
                  <a:lnTo>
                    <a:pt x="73" y="41"/>
                  </a:lnTo>
                  <a:lnTo>
                    <a:pt x="83" y="56"/>
                  </a:lnTo>
                  <a:lnTo>
                    <a:pt x="87" y="64"/>
                  </a:lnTo>
                  <a:lnTo>
                    <a:pt x="89" y="69"/>
                  </a:lnTo>
                  <a:lnTo>
                    <a:pt x="92" y="75"/>
                  </a:lnTo>
                  <a:lnTo>
                    <a:pt x="95" y="81"/>
                  </a:lnTo>
                  <a:lnTo>
                    <a:pt x="98" y="88"/>
                  </a:lnTo>
                  <a:lnTo>
                    <a:pt x="102" y="99"/>
                  </a:lnTo>
                  <a:lnTo>
                    <a:pt x="108" y="115"/>
                  </a:lnTo>
                  <a:lnTo>
                    <a:pt x="116" y="136"/>
                  </a:lnTo>
                  <a:close/>
                </a:path>
              </a:pathLst>
            </a:custGeom>
            <a:solidFill>
              <a:srgbClr val="A8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67" name="Freeform 575"/>
            <p:cNvSpPr>
              <a:spLocks/>
            </p:cNvSpPr>
            <p:nvPr/>
          </p:nvSpPr>
          <p:spPr bwMode="auto">
            <a:xfrm>
              <a:off x="3387" y="3293"/>
              <a:ext cx="4" cy="9"/>
            </a:xfrm>
            <a:custGeom>
              <a:avLst/>
              <a:gdLst/>
              <a:ahLst/>
              <a:cxnLst>
                <a:cxn ang="0">
                  <a:pos x="88" y="145"/>
                </a:cxn>
                <a:cxn ang="0">
                  <a:pos x="81" y="147"/>
                </a:cxn>
                <a:cxn ang="0">
                  <a:pos x="77" y="150"/>
                </a:cxn>
                <a:cxn ang="0">
                  <a:pos x="73" y="151"/>
                </a:cxn>
                <a:cxn ang="0">
                  <a:pos x="69" y="153"/>
                </a:cxn>
                <a:cxn ang="0">
                  <a:pos x="64" y="155"/>
                </a:cxn>
                <a:cxn ang="0">
                  <a:pos x="57" y="158"/>
                </a:cxn>
                <a:cxn ang="0">
                  <a:pos x="47" y="163"/>
                </a:cxn>
                <a:cxn ang="0">
                  <a:pos x="32" y="170"/>
                </a:cxn>
                <a:cxn ang="0">
                  <a:pos x="29" y="161"/>
                </a:cxn>
                <a:cxn ang="0">
                  <a:pos x="26" y="154"/>
                </a:cxn>
                <a:cxn ang="0">
                  <a:pos x="24" y="148"/>
                </a:cxn>
                <a:cxn ang="0">
                  <a:pos x="22" y="142"/>
                </a:cxn>
                <a:cxn ang="0">
                  <a:pos x="19" y="134"/>
                </a:cxn>
                <a:cxn ang="0">
                  <a:pos x="15" y="123"/>
                </a:cxn>
                <a:cxn ang="0">
                  <a:pos x="8" y="109"/>
                </a:cxn>
                <a:cxn ang="0">
                  <a:pos x="0" y="89"/>
                </a:cxn>
                <a:cxn ang="0">
                  <a:pos x="4" y="79"/>
                </a:cxn>
                <a:cxn ang="0">
                  <a:pos x="7" y="71"/>
                </a:cxn>
                <a:cxn ang="0">
                  <a:pos x="9" y="65"/>
                </a:cxn>
                <a:cxn ang="0">
                  <a:pos x="12" y="58"/>
                </a:cxn>
                <a:cxn ang="0">
                  <a:pos x="15" y="49"/>
                </a:cxn>
                <a:cxn ang="0">
                  <a:pos x="19" y="38"/>
                </a:cxn>
                <a:cxn ang="0">
                  <a:pos x="26" y="22"/>
                </a:cxn>
                <a:cxn ang="0">
                  <a:pos x="34" y="0"/>
                </a:cxn>
                <a:cxn ang="0">
                  <a:pos x="40" y="11"/>
                </a:cxn>
                <a:cxn ang="0">
                  <a:pos x="43" y="21"/>
                </a:cxn>
                <a:cxn ang="0">
                  <a:pos x="47" y="36"/>
                </a:cxn>
                <a:cxn ang="0">
                  <a:pos x="55" y="65"/>
                </a:cxn>
                <a:cxn ang="0">
                  <a:pos x="59" y="74"/>
                </a:cxn>
                <a:cxn ang="0">
                  <a:pos x="61" y="79"/>
                </a:cxn>
                <a:cxn ang="0">
                  <a:pos x="64" y="84"/>
                </a:cxn>
                <a:cxn ang="0">
                  <a:pos x="66" y="90"/>
                </a:cxn>
                <a:cxn ang="0">
                  <a:pos x="69" y="98"/>
                </a:cxn>
                <a:cxn ang="0">
                  <a:pos x="73" y="108"/>
                </a:cxn>
                <a:cxn ang="0">
                  <a:pos x="79" y="124"/>
                </a:cxn>
                <a:cxn ang="0">
                  <a:pos x="88" y="145"/>
                </a:cxn>
              </a:cxnLst>
              <a:rect l="0" t="0" r="r" b="b"/>
              <a:pathLst>
                <a:path w="88" h="170">
                  <a:moveTo>
                    <a:pt x="88" y="145"/>
                  </a:moveTo>
                  <a:lnTo>
                    <a:pt x="81" y="147"/>
                  </a:lnTo>
                  <a:lnTo>
                    <a:pt x="77" y="150"/>
                  </a:lnTo>
                  <a:lnTo>
                    <a:pt x="73" y="151"/>
                  </a:lnTo>
                  <a:lnTo>
                    <a:pt x="69" y="153"/>
                  </a:lnTo>
                  <a:lnTo>
                    <a:pt x="64" y="155"/>
                  </a:lnTo>
                  <a:lnTo>
                    <a:pt x="57" y="158"/>
                  </a:lnTo>
                  <a:lnTo>
                    <a:pt x="47" y="163"/>
                  </a:lnTo>
                  <a:lnTo>
                    <a:pt x="32" y="170"/>
                  </a:lnTo>
                  <a:lnTo>
                    <a:pt x="29" y="161"/>
                  </a:lnTo>
                  <a:lnTo>
                    <a:pt x="26" y="154"/>
                  </a:lnTo>
                  <a:lnTo>
                    <a:pt x="24" y="148"/>
                  </a:lnTo>
                  <a:lnTo>
                    <a:pt x="22" y="142"/>
                  </a:lnTo>
                  <a:lnTo>
                    <a:pt x="19" y="134"/>
                  </a:lnTo>
                  <a:lnTo>
                    <a:pt x="15" y="123"/>
                  </a:lnTo>
                  <a:lnTo>
                    <a:pt x="8" y="109"/>
                  </a:lnTo>
                  <a:lnTo>
                    <a:pt x="0" y="89"/>
                  </a:lnTo>
                  <a:lnTo>
                    <a:pt x="4" y="79"/>
                  </a:lnTo>
                  <a:lnTo>
                    <a:pt x="7" y="71"/>
                  </a:lnTo>
                  <a:lnTo>
                    <a:pt x="9" y="65"/>
                  </a:lnTo>
                  <a:lnTo>
                    <a:pt x="12" y="58"/>
                  </a:lnTo>
                  <a:lnTo>
                    <a:pt x="15" y="49"/>
                  </a:lnTo>
                  <a:lnTo>
                    <a:pt x="19" y="38"/>
                  </a:lnTo>
                  <a:lnTo>
                    <a:pt x="26" y="22"/>
                  </a:lnTo>
                  <a:lnTo>
                    <a:pt x="34" y="0"/>
                  </a:lnTo>
                  <a:lnTo>
                    <a:pt x="40" y="11"/>
                  </a:lnTo>
                  <a:lnTo>
                    <a:pt x="43" y="21"/>
                  </a:lnTo>
                  <a:lnTo>
                    <a:pt x="47" y="36"/>
                  </a:lnTo>
                  <a:lnTo>
                    <a:pt x="55" y="65"/>
                  </a:lnTo>
                  <a:lnTo>
                    <a:pt x="59" y="74"/>
                  </a:lnTo>
                  <a:lnTo>
                    <a:pt x="61" y="79"/>
                  </a:lnTo>
                  <a:lnTo>
                    <a:pt x="64" y="84"/>
                  </a:lnTo>
                  <a:lnTo>
                    <a:pt x="66" y="90"/>
                  </a:lnTo>
                  <a:lnTo>
                    <a:pt x="69" y="98"/>
                  </a:lnTo>
                  <a:lnTo>
                    <a:pt x="73" y="108"/>
                  </a:lnTo>
                  <a:lnTo>
                    <a:pt x="79" y="124"/>
                  </a:lnTo>
                  <a:lnTo>
                    <a:pt x="88" y="145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68" name="Freeform 576"/>
            <p:cNvSpPr>
              <a:spLocks/>
            </p:cNvSpPr>
            <p:nvPr/>
          </p:nvSpPr>
          <p:spPr bwMode="auto">
            <a:xfrm>
              <a:off x="3388" y="3293"/>
              <a:ext cx="2" cy="9"/>
            </a:xfrm>
            <a:custGeom>
              <a:avLst/>
              <a:gdLst/>
              <a:ahLst/>
              <a:cxnLst>
                <a:cxn ang="0">
                  <a:pos x="59" y="155"/>
                </a:cxn>
                <a:cxn ang="0">
                  <a:pos x="33" y="167"/>
                </a:cxn>
                <a:cxn ang="0">
                  <a:pos x="0" y="87"/>
                </a:cxn>
                <a:cxn ang="0">
                  <a:pos x="29" y="0"/>
                </a:cxn>
                <a:cxn ang="0">
                  <a:pos x="26" y="76"/>
                </a:cxn>
                <a:cxn ang="0">
                  <a:pos x="59" y="155"/>
                </a:cxn>
              </a:cxnLst>
              <a:rect l="0" t="0" r="r" b="b"/>
              <a:pathLst>
                <a:path w="59" h="167">
                  <a:moveTo>
                    <a:pt x="59" y="155"/>
                  </a:moveTo>
                  <a:lnTo>
                    <a:pt x="33" y="167"/>
                  </a:lnTo>
                  <a:lnTo>
                    <a:pt x="0" y="87"/>
                  </a:lnTo>
                  <a:lnTo>
                    <a:pt x="29" y="0"/>
                  </a:lnTo>
                  <a:lnTo>
                    <a:pt x="26" y="76"/>
                  </a:lnTo>
                  <a:lnTo>
                    <a:pt x="59" y="155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69" name="Freeform 577"/>
            <p:cNvSpPr>
              <a:spLocks/>
            </p:cNvSpPr>
            <p:nvPr/>
          </p:nvSpPr>
          <p:spPr bwMode="auto">
            <a:xfrm>
              <a:off x="3386" y="3294"/>
              <a:ext cx="8" cy="4"/>
            </a:xfrm>
            <a:custGeom>
              <a:avLst/>
              <a:gdLst/>
              <a:ahLst/>
              <a:cxnLst>
                <a:cxn ang="0">
                  <a:pos x="170" y="4"/>
                </a:cxn>
                <a:cxn ang="0">
                  <a:pos x="168" y="0"/>
                </a:cxn>
                <a:cxn ang="0">
                  <a:pos x="0" y="73"/>
                </a:cxn>
                <a:cxn ang="0">
                  <a:pos x="4" y="81"/>
                </a:cxn>
                <a:cxn ang="0">
                  <a:pos x="172" y="8"/>
                </a:cxn>
                <a:cxn ang="0">
                  <a:pos x="170" y="4"/>
                </a:cxn>
              </a:cxnLst>
              <a:rect l="0" t="0" r="r" b="b"/>
              <a:pathLst>
                <a:path w="172" h="81">
                  <a:moveTo>
                    <a:pt x="170" y="4"/>
                  </a:moveTo>
                  <a:lnTo>
                    <a:pt x="168" y="0"/>
                  </a:lnTo>
                  <a:lnTo>
                    <a:pt x="0" y="73"/>
                  </a:lnTo>
                  <a:lnTo>
                    <a:pt x="4" y="81"/>
                  </a:lnTo>
                  <a:lnTo>
                    <a:pt x="172" y="8"/>
                  </a:lnTo>
                  <a:lnTo>
                    <a:pt x="170" y="4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70" name="Freeform 578"/>
            <p:cNvSpPr>
              <a:spLocks/>
            </p:cNvSpPr>
            <p:nvPr/>
          </p:nvSpPr>
          <p:spPr bwMode="auto">
            <a:xfrm>
              <a:off x="3432" y="3432"/>
              <a:ext cx="10" cy="6"/>
            </a:xfrm>
            <a:custGeom>
              <a:avLst/>
              <a:gdLst/>
              <a:ahLst/>
              <a:cxnLst>
                <a:cxn ang="0">
                  <a:pos x="216" y="12"/>
                </a:cxn>
                <a:cxn ang="0">
                  <a:pos x="4" y="103"/>
                </a:cxn>
                <a:cxn ang="0">
                  <a:pos x="0" y="93"/>
                </a:cxn>
                <a:cxn ang="0">
                  <a:pos x="211" y="0"/>
                </a:cxn>
                <a:cxn ang="0">
                  <a:pos x="216" y="12"/>
                </a:cxn>
              </a:cxnLst>
              <a:rect l="0" t="0" r="r" b="b"/>
              <a:pathLst>
                <a:path w="216" h="103">
                  <a:moveTo>
                    <a:pt x="216" y="12"/>
                  </a:moveTo>
                  <a:lnTo>
                    <a:pt x="4" y="103"/>
                  </a:lnTo>
                  <a:lnTo>
                    <a:pt x="0" y="93"/>
                  </a:lnTo>
                  <a:lnTo>
                    <a:pt x="211" y="0"/>
                  </a:lnTo>
                  <a:lnTo>
                    <a:pt x="216" y="12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71" name="Freeform 579"/>
            <p:cNvSpPr>
              <a:spLocks/>
            </p:cNvSpPr>
            <p:nvPr/>
          </p:nvSpPr>
          <p:spPr bwMode="auto">
            <a:xfrm>
              <a:off x="3432" y="3433"/>
              <a:ext cx="11" cy="16"/>
            </a:xfrm>
            <a:custGeom>
              <a:avLst/>
              <a:gdLst/>
              <a:ahLst/>
              <a:cxnLst>
                <a:cxn ang="0">
                  <a:pos x="207" y="296"/>
                </a:cxn>
                <a:cxn ang="0">
                  <a:pos x="219" y="286"/>
                </a:cxn>
                <a:cxn ang="0">
                  <a:pos x="232" y="267"/>
                </a:cxn>
                <a:cxn ang="0">
                  <a:pos x="242" y="241"/>
                </a:cxn>
                <a:cxn ang="0">
                  <a:pos x="248" y="206"/>
                </a:cxn>
                <a:cxn ang="0">
                  <a:pos x="250" y="165"/>
                </a:cxn>
                <a:cxn ang="0">
                  <a:pos x="245" y="116"/>
                </a:cxn>
                <a:cxn ang="0">
                  <a:pos x="233" y="62"/>
                </a:cxn>
                <a:cxn ang="0">
                  <a:pos x="211" y="0"/>
                </a:cxn>
                <a:cxn ang="0">
                  <a:pos x="198" y="6"/>
                </a:cxn>
                <a:cxn ang="0">
                  <a:pos x="185" y="12"/>
                </a:cxn>
                <a:cxn ang="0">
                  <a:pos x="171" y="17"/>
                </a:cxn>
                <a:cxn ang="0">
                  <a:pos x="158" y="24"/>
                </a:cxn>
                <a:cxn ang="0">
                  <a:pos x="145" y="29"/>
                </a:cxn>
                <a:cxn ang="0">
                  <a:pos x="132" y="35"/>
                </a:cxn>
                <a:cxn ang="0">
                  <a:pos x="118" y="41"/>
                </a:cxn>
                <a:cxn ang="0">
                  <a:pos x="106" y="46"/>
                </a:cxn>
                <a:cxn ang="0">
                  <a:pos x="93" y="52"/>
                </a:cxn>
                <a:cxn ang="0">
                  <a:pos x="80" y="57"/>
                </a:cxn>
                <a:cxn ang="0">
                  <a:pos x="66" y="64"/>
                </a:cxn>
                <a:cxn ang="0">
                  <a:pos x="53" y="69"/>
                </a:cxn>
                <a:cxn ang="0">
                  <a:pos x="40" y="75"/>
                </a:cxn>
                <a:cxn ang="0">
                  <a:pos x="27" y="81"/>
                </a:cxn>
                <a:cxn ang="0">
                  <a:pos x="13" y="87"/>
                </a:cxn>
                <a:cxn ang="0">
                  <a:pos x="0" y="92"/>
                </a:cxn>
                <a:cxn ang="0">
                  <a:pos x="13" y="123"/>
                </a:cxn>
                <a:cxn ang="0">
                  <a:pos x="28" y="150"/>
                </a:cxn>
                <a:cxn ang="0">
                  <a:pos x="42" y="175"/>
                </a:cxn>
                <a:cxn ang="0">
                  <a:pos x="57" y="198"/>
                </a:cxn>
                <a:cxn ang="0">
                  <a:pos x="73" y="218"/>
                </a:cxn>
                <a:cxn ang="0">
                  <a:pos x="87" y="236"/>
                </a:cxn>
                <a:cxn ang="0">
                  <a:pos x="102" y="250"/>
                </a:cxn>
                <a:cxn ang="0">
                  <a:pos x="117" y="263"/>
                </a:cxn>
                <a:cxn ang="0">
                  <a:pos x="132" y="274"/>
                </a:cxn>
                <a:cxn ang="0">
                  <a:pos x="145" y="283"/>
                </a:cxn>
                <a:cxn ang="0">
                  <a:pos x="158" y="289"/>
                </a:cxn>
                <a:cxn ang="0">
                  <a:pos x="170" y="294"/>
                </a:cxn>
                <a:cxn ang="0">
                  <a:pos x="182" y="297"/>
                </a:cxn>
                <a:cxn ang="0">
                  <a:pos x="192" y="298"/>
                </a:cxn>
                <a:cxn ang="0">
                  <a:pos x="200" y="298"/>
                </a:cxn>
                <a:cxn ang="0">
                  <a:pos x="207" y="296"/>
                </a:cxn>
              </a:cxnLst>
              <a:rect l="0" t="0" r="r" b="b"/>
              <a:pathLst>
                <a:path w="250" h="298">
                  <a:moveTo>
                    <a:pt x="207" y="296"/>
                  </a:moveTo>
                  <a:lnTo>
                    <a:pt x="219" y="286"/>
                  </a:lnTo>
                  <a:lnTo>
                    <a:pt x="232" y="267"/>
                  </a:lnTo>
                  <a:lnTo>
                    <a:pt x="242" y="241"/>
                  </a:lnTo>
                  <a:lnTo>
                    <a:pt x="248" y="206"/>
                  </a:lnTo>
                  <a:lnTo>
                    <a:pt x="250" y="165"/>
                  </a:lnTo>
                  <a:lnTo>
                    <a:pt x="245" y="116"/>
                  </a:lnTo>
                  <a:lnTo>
                    <a:pt x="233" y="62"/>
                  </a:lnTo>
                  <a:lnTo>
                    <a:pt x="211" y="0"/>
                  </a:lnTo>
                  <a:lnTo>
                    <a:pt x="198" y="6"/>
                  </a:lnTo>
                  <a:lnTo>
                    <a:pt x="185" y="12"/>
                  </a:lnTo>
                  <a:lnTo>
                    <a:pt x="171" y="17"/>
                  </a:lnTo>
                  <a:lnTo>
                    <a:pt x="158" y="24"/>
                  </a:lnTo>
                  <a:lnTo>
                    <a:pt x="145" y="29"/>
                  </a:lnTo>
                  <a:lnTo>
                    <a:pt x="132" y="35"/>
                  </a:lnTo>
                  <a:lnTo>
                    <a:pt x="118" y="41"/>
                  </a:lnTo>
                  <a:lnTo>
                    <a:pt x="106" y="46"/>
                  </a:lnTo>
                  <a:lnTo>
                    <a:pt x="93" y="52"/>
                  </a:lnTo>
                  <a:lnTo>
                    <a:pt x="80" y="57"/>
                  </a:lnTo>
                  <a:lnTo>
                    <a:pt x="66" y="64"/>
                  </a:lnTo>
                  <a:lnTo>
                    <a:pt x="53" y="69"/>
                  </a:lnTo>
                  <a:lnTo>
                    <a:pt x="40" y="75"/>
                  </a:lnTo>
                  <a:lnTo>
                    <a:pt x="27" y="81"/>
                  </a:lnTo>
                  <a:lnTo>
                    <a:pt x="13" y="87"/>
                  </a:lnTo>
                  <a:lnTo>
                    <a:pt x="0" y="92"/>
                  </a:lnTo>
                  <a:lnTo>
                    <a:pt x="13" y="123"/>
                  </a:lnTo>
                  <a:lnTo>
                    <a:pt x="28" y="150"/>
                  </a:lnTo>
                  <a:lnTo>
                    <a:pt x="42" y="175"/>
                  </a:lnTo>
                  <a:lnTo>
                    <a:pt x="57" y="198"/>
                  </a:lnTo>
                  <a:lnTo>
                    <a:pt x="73" y="218"/>
                  </a:lnTo>
                  <a:lnTo>
                    <a:pt x="87" y="236"/>
                  </a:lnTo>
                  <a:lnTo>
                    <a:pt x="102" y="250"/>
                  </a:lnTo>
                  <a:lnTo>
                    <a:pt x="117" y="263"/>
                  </a:lnTo>
                  <a:lnTo>
                    <a:pt x="132" y="274"/>
                  </a:lnTo>
                  <a:lnTo>
                    <a:pt x="145" y="283"/>
                  </a:lnTo>
                  <a:lnTo>
                    <a:pt x="158" y="289"/>
                  </a:lnTo>
                  <a:lnTo>
                    <a:pt x="170" y="294"/>
                  </a:lnTo>
                  <a:lnTo>
                    <a:pt x="182" y="297"/>
                  </a:lnTo>
                  <a:lnTo>
                    <a:pt x="192" y="298"/>
                  </a:lnTo>
                  <a:lnTo>
                    <a:pt x="200" y="298"/>
                  </a:lnTo>
                  <a:lnTo>
                    <a:pt x="207" y="296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72" name="Freeform 580"/>
            <p:cNvSpPr>
              <a:spLocks/>
            </p:cNvSpPr>
            <p:nvPr/>
          </p:nvSpPr>
          <p:spPr bwMode="auto">
            <a:xfrm>
              <a:off x="3432" y="3433"/>
              <a:ext cx="10" cy="16"/>
            </a:xfrm>
            <a:custGeom>
              <a:avLst/>
              <a:gdLst/>
              <a:ahLst/>
              <a:cxnLst>
                <a:cxn ang="0">
                  <a:pos x="199" y="285"/>
                </a:cxn>
                <a:cxn ang="0">
                  <a:pos x="209" y="276"/>
                </a:cxn>
                <a:cxn ang="0">
                  <a:pos x="217" y="259"/>
                </a:cxn>
                <a:cxn ang="0">
                  <a:pos x="224" y="234"/>
                </a:cxn>
                <a:cxn ang="0">
                  <a:pos x="226" y="202"/>
                </a:cxn>
                <a:cxn ang="0">
                  <a:pos x="223" y="162"/>
                </a:cxn>
                <a:cxn ang="0">
                  <a:pos x="214" y="115"/>
                </a:cxn>
                <a:cxn ang="0">
                  <a:pos x="200" y="61"/>
                </a:cxn>
                <a:cxn ang="0">
                  <a:pos x="178" y="0"/>
                </a:cxn>
                <a:cxn ang="0">
                  <a:pos x="166" y="5"/>
                </a:cxn>
                <a:cxn ang="0">
                  <a:pos x="155" y="10"/>
                </a:cxn>
                <a:cxn ang="0">
                  <a:pos x="144" y="15"/>
                </a:cxn>
                <a:cxn ang="0">
                  <a:pos x="134" y="20"/>
                </a:cxn>
                <a:cxn ang="0">
                  <a:pos x="123" y="24"/>
                </a:cxn>
                <a:cxn ang="0">
                  <a:pos x="111" y="30"/>
                </a:cxn>
                <a:cxn ang="0">
                  <a:pos x="100" y="34"/>
                </a:cxn>
                <a:cxn ang="0">
                  <a:pos x="89" y="39"/>
                </a:cxn>
                <a:cxn ang="0">
                  <a:pos x="78" y="44"/>
                </a:cxn>
                <a:cxn ang="0">
                  <a:pos x="67" y="49"/>
                </a:cxn>
                <a:cxn ang="0">
                  <a:pos x="55" y="54"/>
                </a:cxn>
                <a:cxn ang="0">
                  <a:pos x="45" y="58"/>
                </a:cxn>
                <a:cxn ang="0">
                  <a:pos x="34" y="63"/>
                </a:cxn>
                <a:cxn ang="0">
                  <a:pos x="23" y="69"/>
                </a:cxn>
                <a:cxn ang="0">
                  <a:pos x="11" y="73"/>
                </a:cxn>
                <a:cxn ang="0">
                  <a:pos x="0" y="78"/>
                </a:cxn>
                <a:cxn ang="0">
                  <a:pos x="13" y="109"/>
                </a:cxn>
                <a:cxn ang="0">
                  <a:pos x="28" y="136"/>
                </a:cxn>
                <a:cxn ang="0">
                  <a:pos x="42" y="161"/>
                </a:cxn>
                <a:cxn ang="0">
                  <a:pos x="56" y="184"/>
                </a:cxn>
                <a:cxn ang="0">
                  <a:pos x="72" y="204"/>
                </a:cxn>
                <a:cxn ang="0">
                  <a:pos x="86" y="221"/>
                </a:cxn>
                <a:cxn ang="0">
                  <a:pos x="101" y="236"/>
                </a:cxn>
                <a:cxn ang="0">
                  <a:pos x="115" y="250"/>
                </a:cxn>
                <a:cxn ang="0">
                  <a:pos x="129" y="260"/>
                </a:cxn>
                <a:cxn ang="0">
                  <a:pos x="142" y="270"/>
                </a:cxn>
                <a:cxn ang="0">
                  <a:pos x="155" y="276"/>
                </a:cxn>
                <a:cxn ang="0">
                  <a:pos x="166" y="282"/>
                </a:cxn>
                <a:cxn ang="0">
                  <a:pos x="177" y="285"/>
                </a:cxn>
                <a:cxn ang="0">
                  <a:pos x="186" y="287"/>
                </a:cxn>
                <a:cxn ang="0">
                  <a:pos x="193" y="287"/>
                </a:cxn>
                <a:cxn ang="0">
                  <a:pos x="199" y="285"/>
                </a:cxn>
              </a:cxnLst>
              <a:rect l="0" t="0" r="r" b="b"/>
              <a:pathLst>
                <a:path w="226" h="287">
                  <a:moveTo>
                    <a:pt x="199" y="285"/>
                  </a:moveTo>
                  <a:lnTo>
                    <a:pt x="209" y="276"/>
                  </a:lnTo>
                  <a:lnTo>
                    <a:pt x="217" y="259"/>
                  </a:lnTo>
                  <a:lnTo>
                    <a:pt x="224" y="234"/>
                  </a:lnTo>
                  <a:lnTo>
                    <a:pt x="226" y="202"/>
                  </a:lnTo>
                  <a:lnTo>
                    <a:pt x="223" y="162"/>
                  </a:lnTo>
                  <a:lnTo>
                    <a:pt x="214" y="115"/>
                  </a:lnTo>
                  <a:lnTo>
                    <a:pt x="200" y="61"/>
                  </a:lnTo>
                  <a:lnTo>
                    <a:pt x="178" y="0"/>
                  </a:lnTo>
                  <a:lnTo>
                    <a:pt x="166" y="5"/>
                  </a:lnTo>
                  <a:lnTo>
                    <a:pt x="155" y="10"/>
                  </a:lnTo>
                  <a:lnTo>
                    <a:pt x="144" y="15"/>
                  </a:lnTo>
                  <a:lnTo>
                    <a:pt x="134" y="20"/>
                  </a:lnTo>
                  <a:lnTo>
                    <a:pt x="123" y="24"/>
                  </a:lnTo>
                  <a:lnTo>
                    <a:pt x="111" y="30"/>
                  </a:lnTo>
                  <a:lnTo>
                    <a:pt x="100" y="34"/>
                  </a:lnTo>
                  <a:lnTo>
                    <a:pt x="89" y="39"/>
                  </a:lnTo>
                  <a:lnTo>
                    <a:pt x="78" y="44"/>
                  </a:lnTo>
                  <a:lnTo>
                    <a:pt x="67" y="49"/>
                  </a:lnTo>
                  <a:lnTo>
                    <a:pt x="55" y="54"/>
                  </a:lnTo>
                  <a:lnTo>
                    <a:pt x="45" y="58"/>
                  </a:lnTo>
                  <a:lnTo>
                    <a:pt x="34" y="63"/>
                  </a:lnTo>
                  <a:lnTo>
                    <a:pt x="23" y="69"/>
                  </a:lnTo>
                  <a:lnTo>
                    <a:pt x="11" y="73"/>
                  </a:lnTo>
                  <a:lnTo>
                    <a:pt x="0" y="78"/>
                  </a:lnTo>
                  <a:lnTo>
                    <a:pt x="13" y="109"/>
                  </a:lnTo>
                  <a:lnTo>
                    <a:pt x="28" y="136"/>
                  </a:lnTo>
                  <a:lnTo>
                    <a:pt x="42" y="161"/>
                  </a:lnTo>
                  <a:lnTo>
                    <a:pt x="56" y="184"/>
                  </a:lnTo>
                  <a:lnTo>
                    <a:pt x="72" y="204"/>
                  </a:lnTo>
                  <a:lnTo>
                    <a:pt x="86" y="221"/>
                  </a:lnTo>
                  <a:lnTo>
                    <a:pt x="101" y="236"/>
                  </a:lnTo>
                  <a:lnTo>
                    <a:pt x="115" y="250"/>
                  </a:lnTo>
                  <a:lnTo>
                    <a:pt x="129" y="260"/>
                  </a:lnTo>
                  <a:lnTo>
                    <a:pt x="142" y="270"/>
                  </a:lnTo>
                  <a:lnTo>
                    <a:pt x="155" y="276"/>
                  </a:lnTo>
                  <a:lnTo>
                    <a:pt x="166" y="282"/>
                  </a:lnTo>
                  <a:lnTo>
                    <a:pt x="177" y="285"/>
                  </a:lnTo>
                  <a:lnTo>
                    <a:pt x="186" y="287"/>
                  </a:lnTo>
                  <a:lnTo>
                    <a:pt x="193" y="287"/>
                  </a:lnTo>
                  <a:lnTo>
                    <a:pt x="199" y="285"/>
                  </a:lnTo>
                  <a:close/>
                </a:path>
              </a:pathLst>
            </a:custGeom>
            <a:solidFill>
              <a:srgbClr val="2B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73" name="Freeform 581"/>
            <p:cNvSpPr>
              <a:spLocks/>
            </p:cNvSpPr>
            <p:nvPr/>
          </p:nvSpPr>
          <p:spPr bwMode="auto">
            <a:xfrm>
              <a:off x="3433" y="3434"/>
              <a:ext cx="9" cy="15"/>
            </a:xfrm>
            <a:custGeom>
              <a:avLst/>
              <a:gdLst/>
              <a:ahLst/>
              <a:cxnLst>
                <a:cxn ang="0">
                  <a:pos x="189" y="273"/>
                </a:cxn>
                <a:cxn ang="0">
                  <a:pos x="196" y="265"/>
                </a:cxn>
                <a:cxn ang="0">
                  <a:pos x="201" y="251"/>
                </a:cxn>
                <a:cxn ang="0">
                  <a:pos x="202" y="227"/>
                </a:cxn>
                <a:cxn ang="0">
                  <a:pos x="200" y="197"/>
                </a:cxn>
                <a:cxn ang="0">
                  <a:pos x="193" y="159"/>
                </a:cxn>
                <a:cxn ang="0">
                  <a:pos x="182" y="114"/>
                </a:cxn>
                <a:cxn ang="0">
                  <a:pos x="165" y="60"/>
                </a:cxn>
                <a:cxn ang="0">
                  <a:pos x="142" y="0"/>
                </a:cxn>
                <a:cxn ang="0">
                  <a:pos x="125" y="7"/>
                </a:cxn>
                <a:cxn ang="0">
                  <a:pos x="107" y="14"/>
                </a:cxn>
                <a:cxn ang="0">
                  <a:pos x="89" y="23"/>
                </a:cxn>
                <a:cxn ang="0">
                  <a:pos x="72" y="30"/>
                </a:cxn>
                <a:cxn ang="0">
                  <a:pos x="53" y="39"/>
                </a:cxn>
                <a:cxn ang="0">
                  <a:pos x="36" y="46"/>
                </a:cxn>
                <a:cxn ang="0">
                  <a:pos x="18" y="54"/>
                </a:cxn>
                <a:cxn ang="0">
                  <a:pos x="0" y="62"/>
                </a:cxn>
                <a:cxn ang="0">
                  <a:pos x="14" y="92"/>
                </a:cxn>
                <a:cxn ang="0">
                  <a:pos x="28" y="120"/>
                </a:cxn>
                <a:cxn ang="0">
                  <a:pos x="41" y="145"/>
                </a:cxn>
                <a:cxn ang="0">
                  <a:pos x="57" y="168"/>
                </a:cxn>
                <a:cxn ang="0">
                  <a:pos x="71" y="188"/>
                </a:cxn>
                <a:cxn ang="0">
                  <a:pos x="85" y="206"/>
                </a:cxn>
                <a:cxn ang="0">
                  <a:pos x="98" y="221"/>
                </a:cxn>
                <a:cxn ang="0">
                  <a:pos x="113" y="235"/>
                </a:cxn>
                <a:cxn ang="0">
                  <a:pos x="126" y="246"/>
                </a:cxn>
                <a:cxn ang="0">
                  <a:pos x="138" y="256"/>
                </a:cxn>
                <a:cxn ang="0">
                  <a:pos x="149" y="262"/>
                </a:cxn>
                <a:cxn ang="0">
                  <a:pos x="160" y="268"/>
                </a:cxn>
                <a:cxn ang="0">
                  <a:pos x="170" y="272"/>
                </a:cxn>
                <a:cxn ang="0">
                  <a:pos x="178" y="274"/>
                </a:cxn>
                <a:cxn ang="0">
                  <a:pos x="184" y="274"/>
                </a:cxn>
                <a:cxn ang="0">
                  <a:pos x="189" y="273"/>
                </a:cxn>
              </a:cxnLst>
              <a:rect l="0" t="0" r="r" b="b"/>
              <a:pathLst>
                <a:path w="202" h="274">
                  <a:moveTo>
                    <a:pt x="189" y="273"/>
                  </a:moveTo>
                  <a:lnTo>
                    <a:pt x="196" y="265"/>
                  </a:lnTo>
                  <a:lnTo>
                    <a:pt x="201" y="251"/>
                  </a:lnTo>
                  <a:lnTo>
                    <a:pt x="202" y="227"/>
                  </a:lnTo>
                  <a:lnTo>
                    <a:pt x="200" y="197"/>
                  </a:lnTo>
                  <a:lnTo>
                    <a:pt x="193" y="159"/>
                  </a:lnTo>
                  <a:lnTo>
                    <a:pt x="182" y="114"/>
                  </a:lnTo>
                  <a:lnTo>
                    <a:pt x="165" y="60"/>
                  </a:lnTo>
                  <a:lnTo>
                    <a:pt x="142" y="0"/>
                  </a:lnTo>
                  <a:lnTo>
                    <a:pt x="125" y="7"/>
                  </a:lnTo>
                  <a:lnTo>
                    <a:pt x="107" y="14"/>
                  </a:lnTo>
                  <a:lnTo>
                    <a:pt x="89" y="23"/>
                  </a:lnTo>
                  <a:lnTo>
                    <a:pt x="72" y="30"/>
                  </a:lnTo>
                  <a:lnTo>
                    <a:pt x="53" y="39"/>
                  </a:lnTo>
                  <a:lnTo>
                    <a:pt x="36" y="46"/>
                  </a:lnTo>
                  <a:lnTo>
                    <a:pt x="18" y="54"/>
                  </a:lnTo>
                  <a:lnTo>
                    <a:pt x="0" y="62"/>
                  </a:lnTo>
                  <a:lnTo>
                    <a:pt x="14" y="92"/>
                  </a:lnTo>
                  <a:lnTo>
                    <a:pt x="28" y="120"/>
                  </a:lnTo>
                  <a:lnTo>
                    <a:pt x="41" y="145"/>
                  </a:lnTo>
                  <a:lnTo>
                    <a:pt x="57" y="168"/>
                  </a:lnTo>
                  <a:lnTo>
                    <a:pt x="71" y="188"/>
                  </a:lnTo>
                  <a:lnTo>
                    <a:pt x="85" y="206"/>
                  </a:lnTo>
                  <a:lnTo>
                    <a:pt x="98" y="221"/>
                  </a:lnTo>
                  <a:lnTo>
                    <a:pt x="113" y="235"/>
                  </a:lnTo>
                  <a:lnTo>
                    <a:pt x="126" y="246"/>
                  </a:lnTo>
                  <a:lnTo>
                    <a:pt x="138" y="256"/>
                  </a:lnTo>
                  <a:lnTo>
                    <a:pt x="149" y="262"/>
                  </a:lnTo>
                  <a:lnTo>
                    <a:pt x="160" y="268"/>
                  </a:lnTo>
                  <a:lnTo>
                    <a:pt x="170" y="272"/>
                  </a:lnTo>
                  <a:lnTo>
                    <a:pt x="178" y="274"/>
                  </a:lnTo>
                  <a:lnTo>
                    <a:pt x="184" y="274"/>
                  </a:lnTo>
                  <a:lnTo>
                    <a:pt x="189" y="273"/>
                  </a:lnTo>
                  <a:close/>
                </a:path>
              </a:pathLst>
            </a:custGeom>
            <a:solidFill>
              <a:srgbClr val="474F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74" name="Freeform 582"/>
            <p:cNvSpPr>
              <a:spLocks/>
            </p:cNvSpPr>
            <p:nvPr/>
          </p:nvSpPr>
          <p:spPr bwMode="auto">
            <a:xfrm>
              <a:off x="3433" y="3435"/>
              <a:ext cx="9" cy="14"/>
            </a:xfrm>
            <a:custGeom>
              <a:avLst/>
              <a:gdLst/>
              <a:ahLst/>
              <a:cxnLst>
                <a:cxn ang="0">
                  <a:pos x="180" y="263"/>
                </a:cxn>
                <a:cxn ang="0">
                  <a:pos x="185" y="256"/>
                </a:cxn>
                <a:cxn ang="0">
                  <a:pos x="186" y="243"/>
                </a:cxn>
                <a:cxn ang="0">
                  <a:pos x="183" y="222"/>
                </a:cxn>
                <a:cxn ang="0">
                  <a:pos x="177" y="193"/>
                </a:cxn>
                <a:cxn ang="0">
                  <a:pos x="166" y="157"/>
                </a:cxn>
                <a:cxn ang="0">
                  <a:pos x="151" y="113"/>
                </a:cxn>
                <a:cxn ang="0">
                  <a:pos x="131" y="60"/>
                </a:cxn>
                <a:cxn ang="0">
                  <a:pos x="108" y="0"/>
                </a:cxn>
                <a:cxn ang="0">
                  <a:pos x="94" y="7"/>
                </a:cxn>
                <a:cxn ang="0">
                  <a:pos x="80" y="13"/>
                </a:cxn>
                <a:cxn ang="0">
                  <a:pos x="67" y="18"/>
                </a:cxn>
                <a:cxn ang="0">
                  <a:pos x="54" y="24"/>
                </a:cxn>
                <a:cxn ang="0">
                  <a:pos x="40" y="30"/>
                </a:cxn>
                <a:cxn ang="0">
                  <a:pos x="27" y="36"/>
                </a:cxn>
                <a:cxn ang="0">
                  <a:pos x="13" y="41"/>
                </a:cxn>
                <a:cxn ang="0">
                  <a:pos x="0" y="48"/>
                </a:cxn>
                <a:cxn ang="0">
                  <a:pos x="13" y="78"/>
                </a:cxn>
                <a:cxn ang="0">
                  <a:pos x="26" y="106"/>
                </a:cxn>
                <a:cxn ang="0">
                  <a:pos x="40" y="131"/>
                </a:cxn>
                <a:cxn ang="0">
                  <a:pos x="55" y="154"/>
                </a:cxn>
                <a:cxn ang="0">
                  <a:pos x="69" y="174"/>
                </a:cxn>
                <a:cxn ang="0">
                  <a:pos x="83" y="192"/>
                </a:cxn>
                <a:cxn ang="0">
                  <a:pos x="96" y="208"/>
                </a:cxn>
                <a:cxn ang="0">
                  <a:pos x="110" y="222"/>
                </a:cxn>
                <a:cxn ang="0">
                  <a:pos x="122" y="233"/>
                </a:cxn>
                <a:cxn ang="0">
                  <a:pos x="134" y="243"/>
                </a:cxn>
                <a:cxn ang="0">
                  <a:pos x="145" y="250"/>
                </a:cxn>
                <a:cxn ang="0">
                  <a:pos x="155" y="256"/>
                </a:cxn>
                <a:cxn ang="0">
                  <a:pos x="164" y="261"/>
                </a:cxn>
                <a:cxn ang="0">
                  <a:pos x="171" y="263"/>
                </a:cxn>
                <a:cxn ang="0">
                  <a:pos x="176" y="264"/>
                </a:cxn>
                <a:cxn ang="0">
                  <a:pos x="180" y="263"/>
                </a:cxn>
              </a:cxnLst>
              <a:rect l="0" t="0" r="r" b="b"/>
              <a:pathLst>
                <a:path w="186" h="264">
                  <a:moveTo>
                    <a:pt x="180" y="263"/>
                  </a:moveTo>
                  <a:lnTo>
                    <a:pt x="185" y="256"/>
                  </a:lnTo>
                  <a:lnTo>
                    <a:pt x="186" y="243"/>
                  </a:lnTo>
                  <a:lnTo>
                    <a:pt x="183" y="222"/>
                  </a:lnTo>
                  <a:lnTo>
                    <a:pt x="177" y="193"/>
                  </a:lnTo>
                  <a:lnTo>
                    <a:pt x="166" y="157"/>
                  </a:lnTo>
                  <a:lnTo>
                    <a:pt x="151" y="113"/>
                  </a:lnTo>
                  <a:lnTo>
                    <a:pt x="131" y="60"/>
                  </a:lnTo>
                  <a:lnTo>
                    <a:pt x="108" y="0"/>
                  </a:lnTo>
                  <a:lnTo>
                    <a:pt x="94" y="7"/>
                  </a:lnTo>
                  <a:lnTo>
                    <a:pt x="80" y="13"/>
                  </a:lnTo>
                  <a:lnTo>
                    <a:pt x="67" y="18"/>
                  </a:lnTo>
                  <a:lnTo>
                    <a:pt x="54" y="24"/>
                  </a:lnTo>
                  <a:lnTo>
                    <a:pt x="40" y="30"/>
                  </a:lnTo>
                  <a:lnTo>
                    <a:pt x="27" y="36"/>
                  </a:lnTo>
                  <a:lnTo>
                    <a:pt x="13" y="41"/>
                  </a:lnTo>
                  <a:lnTo>
                    <a:pt x="0" y="48"/>
                  </a:lnTo>
                  <a:lnTo>
                    <a:pt x="13" y="78"/>
                  </a:lnTo>
                  <a:lnTo>
                    <a:pt x="26" y="106"/>
                  </a:lnTo>
                  <a:lnTo>
                    <a:pt x="40" y="131"/>
                  </a:lnTo>
                  <a:lnTo>
                    <a:pt x="55" y="154"/>
                  </a:lnTo>
                  <a:lnTo>
                    <a:pt x="69" y="174"/>
                  </a:lnTo>
                  <a:lnTo>
                    <a:pt x="83" y="192"/>
                  </a:lnTo>
                  <a:lnTo>
                    <a:pt x="96" y="208"/>
                  </a:lnTo>
                  <a:lnTo>
                    <a:pt x="110" y="222"/>
                  </a:lnTo>
                  <a:lnTo>
                    <a:pt x="122" y="233"/>
                  </a:lnTo>
                  <a:lnTo>
                    <a:pt x="134" y="243"/>
                  </a:lnTo>
                  <a:lnTo>
                    <a:pt x="145" y="250"/>
                  </a:lnTo>
                  <a:lnTo>
                    <a:pt x="155" y="256"/>
                  </a:lnTo>
                  <a:lnTo>
                    <a:pt x="164" y="261"/>
                  </a:lnTo>
                  <a:lnTo>
                    <a:pt x="171" y="263"/>
                  </a:lnTo>
                  <a:lnTo>
                    <a:pt x="176" y="264"/>
                  </a:lnTo>
                  <a:lnTo>
                    <a:pt x="180" y="263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75" name="Freeform 583"/>
            <p:cNvSpPr>
              <a:spLocks/>
            </p:cNvSpPr>
            <p:nvPr/>
          </p:nvSpPr>
          <p:spPr bwMode="auto">
            <a:xfrm>
              <a:off x="3433" y="3435"/>
              <a:ext cx="8" cy="14"/>
            </a:xfrm>
            <a:custGeom>
              <a:avLst/>
              <a:gdLst/>
              <a:ahLst/>
              <a:cxnLst>
                <a:cxn ang="0">
                  <a:pos x="171" y="251"/>
                </a:cxn>
                <a:cxn ang="0">
                  <a:pos x="173" y="245"/>
                </a:cxn>
                <a:cxn ang="0">
                  <a:pos x="170" y="233"/>
                </a:cxn>
                <a:cxn ang="0">
                  <a:pos x="164" y="214"/>
                </a:cxn>
                <a:cxn ang="0">
                  <a:pos x="153" y="187"/>
                </a:cxn>
                <a:cxn ang="0">
                  <a:pos x="137" y="153"/>
                </a:cxn>
                <a:cxn ang="0">
                  <a:pos x="119" y="110"/>
                </a:cxn>
                <a:cxn ang="0">
                  <a:pos x="97" y="60"/>
                </a:cxn>
                <a:cxn ang="0">
                  <a:pos x="72" y="0"/>
                </a:cxn>
                <a:cxn ang="0">
                  <a:pos x="63" y="4"/>
                </a:cxn>
                <a:cxn ang="0">
                  <a:pos x="54" y="7"/>
                </a:cxn>
                <a:cxn ang="0">
                  <a:pos x="45" y="11"/>
                </a:cxn>
                <a:cxn ang="0">
                  <a:pos x="36" y="16"/>
                </a:cxn>
                <a:cxn ang="0">
                  <a:pos x="27" y="20"/>
                </a:cxn>
                <a:cxn ang="0">
                  <a:pos x="18" y="23"/>
                </a:cxn>
                <a:cxn ang="0">
                  <a:pos x="9" y="27"/>
                </a:cxn>
                <a:cxn ang="0">
                  <a:pos x="0" y="31"/>
                </a:cxn>
                <a:cxn ang="0">
                  <a:pos x="13" y="62"/>
                </a:cxn>
                <a:cxn ang="0">
                  <a:pos x="26" y="89"/>
                </a:cxn>
                <a:cxn ang="0">
                  <a:pos x="41" y="115"/>
                </a:cxn>
                <a:cxn ang="0">
                  <a:pos x="54" y="138"/>
                </a:cxn>
                <a:cxn ang="0">
                  <a:pos x="68" y="159"/>
                </a:cxn>
                <a:cxn ang="0">
                  <a:pos x="81" y="177"/>
                </a:cxn>
                <a:cxn ang="0">
                  <a:pos x="95" y="193"/>
                </a:cxn>
                <a:cxn ang="0">
                  <a:pos x="107" y="206"/>
                </a:cxn>
                <a:cxn ang="0">
                  <a:pos x="119" y="218"/>
                </a:cxn>
                <a:cxn ang="0">
                  <a:pos x="130" y="229"/>
                </a:cxn>
                <a:cxn ang="0">
                  <a:pos x="141" y="236"/>
                </a:cxn>
                <a:cxn ang="0">
                  <a:pos x="150" y="242"/>
                </a:cxn>
                <a:cxn ang="0">
                  <a:pos x="157" y="246"/>
                </a:cxn>
                <a:cxn ang="0">
                  <a:pos x="163" y="250"/>
                </a:cxn>
                <a:cxn ang="0">
                  <a:pos x="168" y="251"/>
                </a:cxn>
                <a:cxn ang="0">
                  <a:pos x="171" y="251"/>
                </a:cxn>
              </a:cxnLst>
              <a:rect l="0" t="0" r="r" b="b"/>
              <a:pathLst>
                <a:path w="173" h="251">
                  <a:moveTo>
                    <a:pt x="171" y="251"/>
                  </a:moveTo>
                  <a:lnTo>
                    <a:pt x="173" y="245"/>
                  </a:lnTo>
                  <a:lnTo>
                    <a:pt x="170" y="233"/>
                  </a:lnTo>
                  <a:lnTo>
                    <a:pt x="164" y="214"/>
                  </a:lnTo>
                  <a:lnTo>
                    <a:pt x="153" y="187"/>
                  </a:lnTo>
                  <a:lnTo>
                    <a:pt x="137" y="153"/>
                  </a:lnTo>
                  <a:lnTo>
                    <a:pt x="119" y="110"/>
                  </a:lnTo>
                  <a:lnTo>
                    <a:pt x="97" y="60"/>
                  </a:lnTo>
                  <a:lnTo>
                    <a:pt x="72" y="0"/>
                  </a:lnTo>
                  <a:lnTo>
                    <a:pt x="63" y="4"/>
                  </a:lnTo>
                  <a:lnTo>
                    <a:pt x="54" y="7"/>
                  </a:lnTo>
                  <a:lnTo>
                    <a:pt x="45" y="11"/>
                  </a:lnTo>
                  <a:lnTo>
                    <a:pt x="36" y="16"/>
                  </a:lnTo>
                  <a:lnTo>
                    <a:pt x="27" y="20"/>
                  </a:lnTo>
                  <a:lnTo>
                    <a:pt x="18" y="23"/>
                  </a:lnTo>
                  <a:lnTo>
                    <a:pt x="9" y="27"/>
                  </a:lnTo>
                  <a:lnTo>
                    <a:pt x="0" y="31"/>
                  </a:lnTo>
                  <a:lnTo>
                    <a:pt x="13" y="62"/>
                  </a:lnTo>
                  <a:lnTo>
                    <a:pt x="26" y="89"/>
                  </a:lnTo>
                  <a:lnTo>
                    <a:pt x="41" y="115"/>
                  </a:lnTo>
                  <a:lnTo>
                    <a:pt x="54" y="138"/>
                  </a:lnTo>
                  <a:lnTo>
                    <a:pt x="68" y="159"/>
                  </a:lnTo>
                  <a:lnTo>
                    <a:pt x="81" y="177"/>
                  </a:lnTo>
                  <a:lnTo>
                    <a:pt x="95" y="193"/>
                  </a:lnTo>
                  <a:lnTo>
                    <a:pt x="107" y="206"/>
                  </a:lnTo>
                  <a:lnTo>
                    <a:pt x="119" y="218"/>
                  </a:lnTo>
                  <a:lnTo>
                    <a:pt x="130" y="229"/>
                  </a:lnTo>
                  <a:lnTo>
                    <a:pt x="141" y="236"/>
                  </a:lnTo>
                  <a:lnTo>
                    <a:pt x="150" y="242"/>
                  </a:lnTo>
                  <a:lnTo>
                    <a:pt x="157" y="246"/>
                  </a:lnTo>
                  <a:lnTo>
                    <a:pt x="163" y="250"/>
                  </a:lnTo>
                  <a:lnTo>
                    <a:pt x="168" y="251"/>
                  </a:lnTo>
                  <a:lnTo>
                    <a:pt x="171" y="251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76" name="Freeform 584"/>
            <p:cNvSpPr>
              <a:spLocks/>
            </p:cNvSpPr>
            <p:nvPr/>
          </p:nvSpPr>
          <p:spPr bwMode="auto">
            <a:xfrm>
              <a:off x="3434" y="3436"/>
              <a:ext cx="7" cy="13"/>
            </a:xfrm>
            <a:custGeom>
              <a:avLst/>
              <a:gdLst/>
              <a:ahLst/>
              <a:cxnLst>
                <a:cxn ang="0">
                  <a:pos x="163" y="240"/>
                </a:cxn>
                <a:cxn ang="0">
                  <a:pos x="162" y="235"/>
                </a:cxn>
                <a:cxn ang="0">
                  <a:pos x="156" y="225"/>
                </a:cxn>
                <a:cxn ang="0">
                  <a:pos x="145" y="208"/>
                </a:cxn>
                <a:cxn ang="0">
                  <a:pos x="129" y="183"/>
                </a:cxn>
                <a:cxn ang="0">
                  <a:pos x="110" y="150"/>
                </a:cxn>
                <a:cxn ang="0">
                  <a:pos x="89" y="110"/>
                </a:cxn>
                <a:cxn ang="0">
                  <a:pos x="64" y="59"/>
                </a:cxn>
                <a:cxn ang="0">
                  <a:pos x="39" y="0"/>
                </a:cxn>
                <a:cxn ang="0">
                  <a:pos x="34" y="2"/>
                </a:cxn>
                <a:cxn ang="0">
                  <a:pos x="28" y="5"/>
                </a:cxn>
                <a:cxn ang="0">
                  <a:pos x="24" y="7"/>
                </a:cxn>
                <a:cxn ang="0">
                  <a:pos x="19" y="9"/>
                </a:cxn>
                <a:cxn ang="0">
                  <a:pos x="14" y="11"/>
                </a:cxn>
                <a:cxn ang="0">
                  <a:pos x="10" y="13"/>
                </a:cxn>
                <a:cxn ang="0">
                  <a:pos x="5" y="15"/>
                </a:cxn>
                <a:cxn ang="0">
                  <a:pos x="0" y="17"/>
                </a:cxn>
                <a:cxn ang="0">
                  <a:pos x="13" y="48"/>
                </a:cxn>
                <a:cxn ang="0">
                  <a:pos x="26" y="75"/>
                </a:cxn>
                <a:cxn ang="0">
                  <a:pos x="41" y="102"/>
                </a:cxn>
                <a:cxn ang="0">
                  <a:pos x="54" y="124"/>
                </a:cxn>
                <a:cxn ang="0">
                  <a:pos x="68" y="145"/>
                </a:cxn>
                <a:cxn ang="0">
                  <a:pos x="82" y="163"/>
                </a:cxn>
                <a:cxn ang="0">
                  <a:pos x="94" y="180"/>
                </a:cxn>
                <a:cxn ang="0">
                  <a:pos x="106" y="193"/>
                </a:cxn>
                <a:cxn ang="0">
                  <a:pos x="117" y="205"/>
                </a:cxn>
                <a:cxn ang="0">
                  <a:pos x="127" y="215"/>
                </a:cxn>
                <a:cxn ang="0">
                  <a:pos x="138" y="224"/>
                </a:cxn>
                <a:cxn ang="0">
                  <a:pos x="146" y="230"/>
                </a:cxn>
                <a:cxn ang="0">
                  <a:pos x="152" y="234"/>
                </a:cxn>
                <a:cxn ang="0">
                  <a:pos x="158" y="238"/>
                </a:cxn>
                <a:cxn ang="0">
                  <a:pos x="161" y="240"/>
                </a:cxn>
                <a:cxn ang="0">
                  <a:pos x="163" y="240"/>
                </a:cxn>
              </a:cxnLst>
              <a:rect l="0" t="0" r="r" b="b"/>
              <a:pathLst>
                <a:path w="163" h="240">
                  <a:moveTo>
                    <a:pt x="163" y="240"/>
                  </a:moveTo>
                  <a:lnTo>
                    <a:pt x="162" y="235"/>
                  </a:lnTo>
                  <a:lnTo>
                    <a:pt x="156" y="225"/>
                  </a:lnTo>
                  <a:lnTo>
                    <a:pt x="145" y="208"/>
                  </a:lnTo>
                  <a:lnTo>
                    <a:pt x="129" y="183"/>
                  </a:lnTo>
                  <a:lnTo>
                    <a:pt x="110" y="150"/>
                  </a:lnTo>
                  <a:lnTo>
                    <a:pt x="89" y="110"/>
                  </a:lnTo>
                  <a:lnTo>
                    <a:pt x="64" y="59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28" y="5"/>
                  </a:lnTo>
                  <a:lnTo>
                    <a:pt x="24" y="7"/>
                  </a:lnTo>
                  <a:lnTo>
                    <a:pt x="19" y="9"/>
                  </a:lnTo>
                  <a:lnTo>
                    <a:pt x="14" y="11"/>
                  </a:lnTo>
                  <a:lnTo>
                    <a:pt x="10" y="13"/>
                  </a:lnTo>
                  <a:lnTo>
                    <a:pt x="5" y="15"/>
                  </a:lnTo>
                  <a:lnTo>
                    <a:pt x="0" y="17"/>
                  </a:lnTo>
                  <a:lnTo>
                    <a:pt x="13" y="48"/>
                  </a:lnTo>
                  <a:lnTo>
                    <a:pt x="26" y="75"/>
                  </a:lnTo>
                  <a:lnTo>
                    <a:pt x="41" y="102"/>
                  </a:lnTo>
                  <a:lnTo>
                    <a:pt x="54" y="124"/>
                  </a:lnTo>
                  <a:lnTo>
                    <a:pt x="68" y="145"/>
                  </a:lnTo>
                  <a:lnTo>
                    <a:pt x="82" y="163"/>
                  </a:lnTo>
                  <a:lnTo>
                    <a:pt x="94" y="180"/>
                  </a:lnTo>
                  <a:lnTo>
                    <a:pt x="106" y="193"/>
                  </a:lnTo>
                  <a:lnTo>
                    <a:pt x="117" y="205"/>
                  </a:lnTo>
                  <a:lnTo>
                    <a:pt x="127" y="215"/>
                  </a:lnTo>
                  <a:lnTo>
                    <a:pt x="138" y="224"/>
                  </a:lnTo>
                  <a:lnTo>
                    <a:pt x="146" y="230"/>
                  </a:lnTo>
                  <a:lnTo>
                    <a:pt x="152" y="234"/>
                  </a:lnTo>
                  <a:lnTo>
                    <a:pt x="158" y="238"/>
                  </a:lnTo>
                  <a:lnTo>
                    <a:pt x="161" y="240"/>
                  </a:lnTo>
                  <a:lnTo>
                    <a:pt x="163" y="240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77" name="Freeform 585"/>
            <p:cNvSpPr>
              <a:spLocks/>
            </p:cNvSpPr>
            <p:nvPr/>
          </p:nvSpPr>
          <p:spPr bwMode="auto">
            <a:xfrm>
              <a:off x="3441" y="3449"/>
              <a:ext cx="2" cy="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44" y="76"/>
                </a:cxn>
                <a:cxn ang="0">
                  <a:pos x="48" y="92"/>
                </a:cxn>
                <a:cxn ang="0">
                  <a:pos x="46" y="99"/>
                </a:cxn>
                <a:cxn ang="0">
                  <a:pos x="39" y="96"/>
                </a:cxn>
                <a:cxn ang="0">
                  <a:pos x="31" y="83"/>
                </a:cxn>
                <a:cxn ang="0">
                  <a:pos x="0" y="7"/>
                </a:cxn>
                <a:cxn ang="0">
                  <a:pos x="13" y="0"/>
                </a:cxn>
              </a:cxnLst>
              <a:rect l="0" t="0" r="r" b="b"/>
              <a:pathLst>
                <a:path w="48" h="99">
                  <a:moveTo>
                    <a:pt x="13" y="0"/>
                  </a:moveTo>
                  <a:lnTo>
                    <a:pt x="44" y="76"/>
                  </a:lnTo>
                  <a:lnTo>
                    <a:pt x="48" y="92"/>
                  </a:lnTo>
                  <a:lnTo>
                    <a:pt x="46" y="99"/>
                  </a:lnTo>
                  <a:lnTo>
                    <a:pt x="39" y="96"/>
                  </a:lnTo>
                  <a:lnTo>
                    <a:pt x="31" y="83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B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586"/>
          <p:cNvGrpSpPr>
            <a:grpSpLocks/>
          </p:cNvGrpSpPr>
          <p:nvPr/>
        </p:nvGrpSpPr>
        <p:grpSpPr bwMode="auto">
          <a:xfrm>
            <a:off x="3098126" y="1370248"/>
            <a:ext cx="469900" cy="685800"/>
            <a:chOff x="3360" y="3024"/>
            <a:chExt cx="296" cy="432"/>
          </a:xfrm>
        </p:grpSpPr>
        <p:sp>
          <p:nvSpPr>
            <p:cNvPr id="827979" name="Freeform 587"/>
            <p:cNvSpPr>
              <a:spLocks/>
            </p:cNvSpPr>
            <p:nvPr/>
          </p:nvSpPr>
          <p:spPr bwMode="auto">
            <a:xfrm>
              <a:off x="3394" y="3298"/>
              <a:ext cx="9" cy="5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199" y="0"/>
                </a:cxn>
                <a:cxn ang="0">
                  <a:pos x="206" y="17"/>
                </a:cxn>
                <a:cxn ang="0">
                  <a:pos x="7" y="84"/>
                </a:cxn>
                <a:cxn ang="0">
                  <a:pos x="0" y="67"/>
                </a:cxn>
              </a:cxnLst>
              <a:rect l="0" t="0" r="r" b="b"/>
              <a:pathLst>
                <a:path w="206" h="84">
                  <a:moveTo>
                    <a:pt x="0" y="67"/>
                  </a:moveTo>
                  <a:lnTo>
                    <a:pt x="199" y="0"/>
                  </a:lnTo>
                  <a:lnTo>
                    <a:pt x="206" y="17"/>
                  </a:lnTo>
                  <a:lnTo>
                    <a:pt x="7" y="84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80" name="Freeform 588"/>
            <p:cNvSpPr>
              <a:spLocks/>
            </p:cNvSpPr>
            <p:nvPr/>
          </p:nvSpPr>
          <p:spPr bwMode="auto">
            <a:xfrm>
              <a:off x="3453" y="3450"/>
              <a:ext cx="3" cy="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0" y="77"/>
                </a:cxn>
                <a:cxn ang="0">
                  <a:pos x="82" y="87"/>
                </a:cxn>
                <a:cxn ang="0">
                  <a:pos x="80" y="95"/>
                </a:cxn>
                <a:cxn ang="0">
                  <a:pos x="74" y="102"/>
                </a:cxn>
                <a:cxn ang="0">
                  <a:pos x="66" y="106"/>
                </a:cxn>
                <a:cxn ang="0">
                  <a:pos x="57" y="108"/>
                </a:cxn>
                <a:cxn ang="0">
                  <a:pos x="49" y="106"/>
                </a:cxn>
                <a:cxn ang="0">
                  <a:pos x="41" y="102"/>
                </a:cxn>
                <a:cxn ang="0">
                  <a:pos x="35" y="93"/>
                </a:cxn>
                <a:cxn ang="0">
                  <a:pos x="0" y="16"/>
                </a:cxn>
                <a:cxn ang="0">
                  <a:pos x="45" y="0"/>
                </a:cxn>
              </a:cxnLst>
              <a:rect l="0" t="0" r="r" b="b"/>
              <a:pathLst>
                <a:path w="82" h="108">
                  <a:moveTo>
                    <a:pt x="45" y="0"/>
                  </a:moveTo>
                  <a:lnTo>
                    <a:pt x="80" y="77"/>
                  </a:lnTo>
                  <a:lnTo>
                    <a:pt x="82" y="87"/>
                  </a:lnTo>
                  <a:lnTo>
                    <a:pt x="80" y="95"/>
                  </a:lnTo>
                  <a:lnTo>
                    <a:pt x="74" y="102"/>
                  </a:lnTo>
                  <a:lnTo>
                    <a:pt x="66" y="106"/>
                  </a:lnTo>
                  <a:lnTo>
                    <a:pt x="57" y="108"/>
                  </a:lnTo>
                  <a:lnTo>
                    <a:pt x="49" y="106"/>
                  </a:lnTo>
                  <a:lnTo>
                    <a:pt x="41" y="102"/>
                  </a:lnTo>
                  <a:lnTo>
                    <a:pt x="35" y="93"/>
                  </a:lnTo>
                  <a:lnTo>
                    <a:pt x="0" y="1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81" name="Freeform 589"/>
            <p:cNvSpPr>
              <a:spLocks/>
            </p:cNvSpPr>
            <p:nvPr/>
          </p:nvSpPr>
          <p:spPr bwMode="auto">
            <a:xfrm>
              <a:off x="3443" y="3433"/>
              <a:ext cx="13" cy="18"/>
            </a:xfrm>
            <a:custGeom>
              <a:avLst/>
              <a:gdLst/>
              <a:ahLst/>
              <a:cxnLst>
                <a:cxn ang="0">
                  <a:pos x="247" y="317"/>
                </a:cxn>
                <a:cxn ang="0">
                  <a:pos x="261" y="307"/>
                </a:cxn>
                <a:cxn ang="0">
                  <a:pos x="275" y="287"/>
                </a:cxn>
                <a:cxn ang="0">
                  <a:pos x="285" y="256"/>
                </a:cxn>
                <a:cxn ang="0">
                  <a:pos x="292" y="218"/>
                </a:cxn>
                <a:cxn ang="0">
                  <a:pos x="293" y="173"/>
                </a:cxn>
                <a:cxn ang="0">
                  <a:pos x="288" y="120"/>
                </a:cxn>
                <a:cxn ang="0">
                  <a:pos x="274" y="62"/>
                </a:cxn>
                <a:cxn ang="0">
                  <a:pos x="251" y="0"/>
                </a:cxn>
                <a:cxn ang="0">
                  <a:pos x="235" y="5"/>
                </a:cxn>
                <a:cxn ang="0">
                  <a:pos x="219" y="10"/>
                </a:cxn>
                <a:cxn ang="0">
                  <a:pos x="204" y="17"/>
                </a:cxn>
                <a:cxn ang="0">
                  <a:pos x="188" y="22"/>
                </a:cxn>
                <a:cxn ang="0">
                  <a:pos x="172" y="28"/>
                </a:cxn>
                <a:cxn ang="0">
                  <a:pos x="157" y="34"/>
                </a:cxn>
                <a:cxn ang="0">
                  <a:pos x="140" y="40"/>
                </a:cxn>
                <a:cxn ang="0">
                  <a:pos x="125" y="45"/>
                </a:cxn>
                <a:cxn ang="0">
                  <a:pos x="110" y="52"/>
                </a:cxn>
                <a:cxn ang="0">
                  <a:pos x="94" y="58"/>
                </a:cxn>
                <a:cxn ang="0">
                  <a:pos x="78" y="63"/>
                </a:cxn>
                <a:cxn ang="0">
                  <a:pos x="63" y="69"/>
                </a:cxn>
                <a:cxn ang="0">
                  <a:pos x="47" y="75"/>
                </a:cxn>
                <a:cxn ang="0">
                  <a:pos x="31" y="81"/>
                </a:cxn>
                <a:cxn ang="0">
                  <a:pos x="15" y="86"/>
                </a:cxn>
                <a:cxn ang="0">
                  <a:pos x="0" y="92"/>
                </a:cxn>
                <a:cxn ang="0">
                  <a:pos x="15" y="122"/>
                </a:cxn>
                <a:cxn ang="0">
                  <a:pos x="30" y="152"/>
                </a:cxn>
                <a:cxn ang="0">
                  <a:pos x="48" y="177"/>
                </a:cxn>
                <a:cxn ang="0">
                  <a:pos x="65" y="201"/>
                </a:cxn>
                <a:cxn ang="0">
                  <a:pos x="82" y="222"/>
                </a:cxn>
                <a:cxn ang="0">
                  <a:pos x="101" y="242"/>
                </a:cxn>
                <a:cxn ang="0">
                  <a:pos x="119" y="259"/>
                </a:cxn>
                <a:cxn ang="0">
                  <a:pos x="136" y="274"/>
                </a:cxn>
                <a:cxn ang="0">
                  <a:pos x="154" y="287"/>
                </a:cxn>
                <a:cxn ang="0">
                  <a:pos x="171" y="297"/>
                </a:cxn>
                <a:cxn ang="0">
                  <a:pos x="186" y="306"/>
                </a:cxn>
                <a:cxn ang="0">
                  <a:pos x="202" y="312"/>
                </a:cxn>
                <a:cxn ang="0">
                  <a:pos x="215" y="316"/>
                </a:cxn>
                <a:cxn ang="0">
                  <a:pos x="227" y="318"/>
                </a:cxn>
                <a:cxn ang="0">
                  <a:pos x="238" y="319"/>
                </a:cxn>
                <a:cxn ang="0">
                  <a:pos x="247" y="317"/>
                </a:cxn>
              </a:cxnLst>
              <a:rect l="0" t="0" r="r" b="b"/>
              <a:pathLst>
                <a:path w="293" h="319">
                  <a:moveTo>
                    <a:pt x="247" y="317"/>
                  </a:moveTo>
                  <a:lnTo>
                    <a:pt x="261" y="307"/>
                  </a:lnTo>
                  <a:lnTo>
                    <a:pt x="275" y="287"/>
                  </a:lnTo>
                  <a:lnTo>
                    <a:pt x="285" y="256"/>
                  </a:lnTo>
                  <a:lnTo>
                    <a:pt x="292" y="218"/>
                  </a:lnTo>
                  <a:lnTo>
                    <a:pt x="293" y="173"/>
                  </a:lnTo>
                  <a:lnTo>
                    <a:pt x="288" y="120"/>
                  </a:lnTo>
                  <a:lnTo>
                    <a:pt x="274" y="62"/>
                  </a:lnTo>
                  <a:lnTo>
                    <a:pt x="251" y="0"/>
                  </a:lnTo>
                  <a:lnTo>
                    <a:pt x="235" y="5"/>
                  </a:lnTo>
                  <a:lnTo>
                    <a:pt x="219" y="10"/>
                  </a:lnTo>
                  <a:lnTo>
                    <a:pt x="204" y="17"/>
                  </a:lnTo>
                  <a:lnTo>
                    <a:pt x="188" y="22"/>
                  </a:lnTo>
                  <a:lnTo>
                    <a:pt x="172" y="28"/>
                  </a:lnTo>
                  <a:lnTo>
                    <a:pt x="157" y="34"/>
                  </a:lnTo>
                  <a:lnTo>
                    <a:pt x="140" y="40"/>
                  </a:lnTo>
                  <a:lnTo>
                    <a:pt x="125" y="45"/>
                  </a:lnTo>
                  <a:lnTo>
                    <a:pt x="110" y="52"/>
                  </a:lnTo>
                  <a:lnTo>
                    <a:pt x="94" y="58"/>
                  </a:lnTo>
                  <a:lnTo>
                    <a:pt x="78" y="63"/>
                  </a:lnTo>
                  <a:lnTo>
                    <a:pt x="63" y="69"/>
                  </a:lnTo>
                  <a:lnTo>
                    <a:pt x="47" y="75"/>
                  </a:lnTo>
                  <a:lnTo>
                    <a:pt x="31" y="81"/>
                  </a:lnTo>
                  <a:lnTo>
                    <a:pt x="15" y="86"/>
                  </a:lnTo>
                  <a:lnTo>
                    <a:pt x="0" y="92"/>
                  </a:lnTo>
                  <a:lnTo>
                    <a:pt x="15" y="122"/>
                  </a:lnTo>
                  <a:lnTo>
                    <a:pt x="30" y="152"/>
                  </a:lnTo>
                  <a:lnTo>
                    <a:pt x="48" y="177"/>
                  </a:lnTo>
                  <a:lnTo>
                    <a:pt x="65" y="201"/>
                  </a:lnTo>
                  <a:lnTo>
                    <a:pt x="82" y="222"/>
                  </a:lnTo>
                  <a:lnTo>
                    <a:pt x="101" y="242"/>
                  </a:lnTo>
                  <a:lnTo>
                    <a:pt x="119" y="259"/>
                  </a:lnTo>
                  <a:lnTo>
                    <a:pt x="136" y="274"/>
                  </a:lnTo>
                  <a:lnTo>
                    <a:pt x="154" y="287"/>
                  </a:lnTo>
                  <a:lnTo>
                    <a:pt x="171" y="297"/>
                  </a:lnTo>
                  <a:lnTo>
                    <a:pt x="186" y="306"/>
                  </a:lnTo>
                  <a:lnTo>
                    <a:pt x="202" y="312"/>
                  </a:lnTo>
                  <a:lnTo>
                    <a:pt x="215" y="316"/>
                  </a:lnTo>
                  <a:lnTo>
                    <a:pt x="227" y="318"/>
                  </a:lnTo>
                  <a:lnTo>
                    <a:pt x="238" y="319"/>
                  </a:lnTo>
                  <a:lnTo>
                    <a:pt x="247" y="31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82" name="Freeform 590"/>
            <p:cNvSpPr>
              <a:spLocks/>
            </p:cNvSpPr>
            <p:nvPr/>
          </p:nvSpPr>
          <p:spPr bwMode="auto">
            <a:xfrm>
              <a:off x="3394" y="3299"/>
              <a:ext cx="60" cy="139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0" y="66"/>
                </a:cxn>
                <a:cxn ang="0">
                  <a:pos x="1064" y="2506"/>
                </a:cxn>
                <a:cxn ang="0">
                  <a:pos x="1314" y="2421"/>
                </a:cxn>
                <a:cxn ang="0">
                  <a:pos x="198" y="0"/>
                </a:cxn>
              </a:cxnLst>
              <a:rect l="0" t="0" r="r" b="b"/>
              <a:pathLst>
                <a:path w="1314" h="2506">
                  <a:moveTo>
                    <a:pt x="198" y="0"/>
                  </a:moveTo>
                  <a:lnTo>
                    <a:pt x="0" y="66"/>
                  </a:lnTo>
                  <a:lnTo>
                    <a:pt x="1064" y="2506"/>
                  </a:lnTo>
                  <a:lnTo>
                    <a:pt x="1314" y="2421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83" name="Freeform 591"/>
            <p:cNvSpPr>
              <a:spLocks/>
            </p:cNvSpPr>
            <p:nvPr/>
          </p:nvSpPr>
          <p:spPr bwMode="auto">
            <a:xfrm>
              <a:off x="3392" y="3292"/>
              <a:ext cx="11" cy="10"/>
            </a:xfrm>
            <a:custGeom>
              <a:avLst/>
              <a:gdLst/>
              <a:ahLst/>
              <a:cxnLst>
                <a:cxn ang="0">
                  <a:pos x="235" y="111"/>
                </a:cxn>
                <a:cxn ang="0">
                  <a:pos x="36" y="179"/>
                </a:cxn>
                <a:cxn ang="0">
                  <a:pos x="0" y="97"/>
                </a:cxn>
                <a:cxn ang="0">
                  <a:pos x="70" y="0"/>
                </a:cxn>
                <a:cxn ang="0">
                  <a:pos x="199" y="30"/>
                </a:cxn>
                <a:cxn ang="0">
                  <a:pos x="235" y="111"/>
                </a:cxn>
              </a:cxnLst>
              <a:rect l="0" t="0" r="r" b="b"/>
              <a:pathLst>
                <a:path w="235" h="179">
                  <a:moveTo>
                    <a:pt x="235" y="111"/>
                  </a:moveTo>
                  <a:lnTo>
                    <a:pt x="36" y="179"/>
                  </a:lnTo>
                  <a:lnTo>
                    <a:pt x="0" y="97"/>
                  </a:lnTo>
                  <a:lnTo>
                    <a:pt x="70" y="0"/>
                  </a:lnTo>
                  <a:lnTo>
                    <a:pt x="199" y="30"/>
                  </a:lnTo>
                  <a:lnTo>
                    <a:pt x="235" y="111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84" name="Freeform 592"/>
            <p:cNvSpPr>
              <a:spLocks/>
            </p:cNvSpPr>
            <p:nvPr/>
          </p:nvSpPr>
          <p:spPr bwMode="auto">
            <a:xfrm>
              <a:off x="3403" y="3103"/>
              <a:ext cx="208" cy="202"/>
            </a:xfrm>
            <a:custGeom>
              <a:avLst/>
              <a:gdLst/>
              <a:ahLst/>
              <a:cxnLst>
                <a:cxn ang="0">
                  <a:pos x="0" y="1626"/>
                </a:cxn>
                <a:cxn ang="0">
                  <a:pos x="3650" y="0"/>
                </a:cxn>
                <a:cxn ang="0">
                  <a:pos x="4569" y="1998"/>
                </a:cxn>
                <a:cxn ang="0">
                  <a:pos x="873" y="3641"/>
                </a:cxn>
                <a:cxn ang="0">
                  <a:pos x="0" y="1626"/>
                </a:cxn>
              </a:cxnLst>
              <a:rect l="0" t="0" r="r" b="b"/>
              <a:pathLst>
                <a:path w="4569" h="3641">
                  <a:moveTo>
                    <a:pt x="0" y="1626"/>
                  </a:moveTo>
                  <a:lnTo>
                    <a:pt x="3650" y="0"/>
                  </a:lnTo>
                  <a:lnTo>
                    <a:pt x="4569" y="1998"/>
                  </a:lnTo>
                  <a:lnTo>
                    <a:pt x="873" y="3641"/>
                  </a:lnTo>
                  <a:lnTo>
                    <a:pt x="0" y="1626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85" name="Freeform 593"/>
            <p:cNvSpPr>
              <a:spLocks/>
            </p:cNvSpPr>
            <p:nvPr/>
          </p:nvSpPr>
          <p:spPr bwMode="auto">
            <a:xfrm>
              <a:off x="3385" y="3045"/>
              <a:ext cx="271" cy="393"/>
            </a:xfrm>
            <a:custGeom>
              <a:avLst/>
              <a:gdLst/>
              <a:ahLst/>
              <a:cxnLst>
                <a:cxn ang="0">
                  <a:pos x="2496" y="7056"/>
                </a:cxn>
                <a:cxn ang="0">
                  <a:pos x="5894" y="5433"/>
                </a:cxn>
                <a:cxn ang="0">
                  <a:pos x="5912" y="5421"/>
                </a:cxn>
                <a:cxn ang="0">
                  <a:pos x="5927" y="5407"/>
                </a:cxn>
                <a:cxn ang="0">
                  <a:pos x="5941" y="5389"/>
                </a:cxn>
                <a:cxn ang="0">
                  <a:pos x="5950" y="5369"/>
                </a:cxn>
                <a:cxn ang="0">
                  <a:pos x="5955" y="5348"/>
                </a:cxn>
                <a:cxn ang="0">
                  <a:pos x="5957" y="5325"/>
                </a:cxn>
                <a:cxn ang="0">
                  <a:pos x="5955" y="5303"/>
                </a:cxn>
                <a:cxn ang="0">
                  <a:pos x="5948" y="5282"/>
                </a:cxn>
                <a:cxn ang="0">
                  <a:pos x="3503" y="65"/>
                </a:cxn>
                <a:cxn ang="0">
                  <a:pos x="3492" y="47"/>
                </a:cxn>
                <a:cxn ang="0">
                  <a:pos x="3477" y="31"/>
                </a:cxn>
                <a:cxn ang="0">
                  <a:pos x="3460" y="18"/>
                </a:cxn>
                <a:cxn ang="0">
                  <a:pos x="3441" y="9"/>
                </a:cxn>
                <a:cxn ang="0">
                  <a:pos x="3420" y="3"/>
                </a:cxn>
                <a:cxn ang="0">
                  <a:pos x="3399" y="0"/>
                </a:cxn>
                <a:cxn ang="0">
                  <a:pos x="3377" y="3"/>
                </a:cxn>
                <a:cxn ang="0">
                  <a:pos x="3357" y="9"/>
                </a:cxn>
                <a:cxn ang="0">
                  <a:pos x="63" y="1487"/>
                </a:cxn>
                <a:cxn ang="0">
                  <a:pos x="45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3" y="1616"/>
                </a:cxn>
                <a:cxn ang="0">
                  <a:pos x="9" y="1637"/>
                </a:cxn>
                <a:cxn ang="0">
                  <a:pos x="2350" y="7000"/>
                </a:cxn>
                <a:cxn ang="0">
                  <a:pos x="2361" y="7018"/>
                </a:cxn>
                <a:cxn ang="0">
                  <a:pos x="2376" y="7034"/>
                </a:cxn>
                <a:cxn ang="0">
                  <a:pos x="2393" y="7048"/>
                </a:cxn>
                <a:cxn ang="0">
                  <a:pos x="2412" y="7057"/>
                </a:cxn>
                <a:cxn ang="0">
                  <a:pos x="2433" y="7064"/>
                </a:cxn>
                <a:cxn ang="0">
                  <a:pos x="2454" y="7066"/>
                </a:cxn>
                <a:cxn ang="0">
                  <a:pos x="2476" y="7064"/>
                </a:cxn>
                <a:cxn ang="0">
                  <a:pos x="2496" y="7056"/>
                </a:cxn>
              </a:cxnLst>
              <a:rect l="0" t="0" r="r" b="b"/>
              <a:pathLst>
                <a:path w="5957" h="7066">
                  <a:moveTo>
                    <a:pt x="2496" y="7056"/>
                  </a:moveTo>
                  <a:lnTo>
                    <a:pt x="5894" y="5433"/>
                  </a:lnTo>
                  <a:lnTo>
                    <a:pt x="5912" y="5421"/>
                  </a:lnTo>
                  <a:lnTo>
                    <a:pt x="5927" y="5407"/>
                  </a:lnTo>
                  <a:lnTo>
                    <a:pt x="5941" y="5389"/>
                  </a:lnTo>
                  <a:lnTo>
                    <a:pt x="5950" y="5369"/>
                  </a:lnTo>
                  <a:lnTo>
                    <a:pt x="5955" y="5348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5"/>
                  </a:lnTo>
                  <a:lnTo>
                    <a:pt x="3492" y="47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9"/>
                  </a:lnTo>
                  <a:lnTo>
                    <a:pt x="3420" y="3"/>
                  </a:lnTo>
                  <a:lnTo>
                    <a:pt x="3399" y="0"/>
                  </a:lnTo>
                  <a:lnTo>
                    <a:pt x="3377" y="3"/>
                  </a:lnTo>
                  <a:lnTo>
                    <a:pt x="3357" y="9"/>
                  </a:lnTo>
                  <a:lnTo>
                    <a:pt x="63" y="1487"/>
                  </a:lnTo>
                  <a:lnTo>
                    <a:pt x="45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6"/>
                  </a:lnTo>
                  <a:lnTo>
                    <a:pt x="9" y="1637"/>
                  </a:lnTo>
                  <a:lnTo>
                    <a:pt x="2350" y="7000"/>
                  </a:lnTo>
                  <a:lnTo>
                    <a:pt x="2361" y="7018"/>
                  </a:lnTo>
                  <a:lnTo>
                    <a:pt x="2376" y="7034"/>
                  </a:lnTo>
                  <a:lnTo>
                    <a:pt x="2393" y="7048"/>
                  </a:lnTo>
                  <a:lnTo>
                    <a:pt x="2412" y="7057"/>
                  </a:lnTo>
                  <a:lnTo>
                    <a:pt x="2433" y="7064"/>
                  </a:lnTo>
                  <a:lnTo>
                    <a:pt x="2454" y="7066"/>
                  </a:lnTo>
                  <a:lnTo>
                    <a:pt x="2476" y="7064"/>
                  </a:lnTo>
                  <a:lnTo>
                    <a:pt x="2496" y="7056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86" name="Freeform 594"/>
            <p:cNvSpPr>
              <a:spLocks/>
            </p:cNvSpPr>
            <p:nvPr/>
          </p:nvSpPr>
          <p:spPr bwMode="auto">
            <a:xfrm>
              <a:off x="3569" y="3096"/>
              <a:ext cx="51" cy="121"/>
            </a:xfrm>
            <a:custGeom>
              <a:avLst/>
              <a:gdLst/>
              <a:ahLst/>
              <a:cxnLst>
                <a:cxn ang="0">
                  <a:pos x="917" y="2127"/>
                </a:cxn>
                <a:cxn ang="0">
                  <a:pos x="0" y="131"/>
                </a:cxn>
                <a:cxn ang="0">
                  <a:pos x="33" y="0"/>
                </a:cxn>
                <a:cxn ang="0">
                  <a:pos x="70" y="14"/>
                </a:cxn>
                <a:cxn ang="0">
                  <a:pos x="106" y="29"/>
                </a:cxn>
                <a:cxn ang="0">
                  <a:pos x="143" y="44"/>
                </a:cxn>
                <a:cxn ang="0">
                  <a:pos x="180" y="61"/>
                </a:cxn>
                <a:cxn ang="0">
                  <a:pos x="217" y="78"/>
                </a:cxn>
                <a:cxn ang="0">
                  <a:pos x="252" y="96"/>
                </a:cxn>
                <a:cxn ang="0">
                  <a:pos x="288" y="116"/>
                </a:cxn>
                <a:cxn ang="0">
                  <a:pos x="324" y="136"/>
                </a:cxn>
                <a:cxn ang="0">
                  <a:pos x="358" y="159"/>
                </a:cxn>
                <a:cxn ang="0">
                  <a:pos x="393" y="181"/>
                </a:cxn>
                <a:cxn ang="0">
                  <a:pos x="428" y="204"/>
                </a:cxn>
                <a:cxn ang="0">
                  <a:pos x="461" y="228"/>
                </a:cxn>
                <a:cxn ang="0">
                  <a:pos x="495" y="252"/>
                </a:cxn>
                <a:cxn ang="0">
                  <a:pos x="528" y="279"/>
                </a:cxn>
                <a:cxn ang="0">
                  <a:pos x="560" y="305"/>
                </a:cxn>
                <a:cxn ang="0">
                  <a:pos x="592" y="333"/>
                </a:cxn>
                <a:cxn ang="0">
                  <a:pos x="624" y="361"/>
                </a:cxn>
                <a:cxn ang="0">
                  <a:pos x="654" y="389"/>
                </a:cxn>
                <a:cxn ang="0">
                  <a:pos x="684" y="419"/>
                </a:cxn>
                <a:cxn ang="0">
                  <a:pos x="713" y="450"/>
                </a:cxn>
                <a:cxn ang="0">
                  <a:pos x="742" y="481"/>
                </a:cxn>
                <a:cxn ang="0">
                  <a:pos x="769" y="513"/>
                </a:cxn>
                <a:cxn ang="0">
                  <a:pos x="796" y="545"/>
                </a:cxn>
                <a:cxn ang="0">
                  <a:pos x="822" y="578"/>
                </a:cxn>
                <a:cxn ang="0">
                  <a:pos x="847" y="612"/>
                </a:cxn>
                <a:cxn ang="0">
                  <a:pos x="871" y="647"/>
                </a:cxn>
                <a:cxn ang="0">
                  <a:pos x="895" y="681"/>
                </a:cxn>
                <a:cxn ang="0">
                  <a:pos x="917" y="717"/>
                </a:cxn>
                <a:cxn ang="0">
                  <a:pos x="939" y="754"/>
                </a:cxn>
                <a:cxn ang="0">
                  <a:pos x="959" y="791"/>
                </a:cxn>
                <a:cxn ang="0">
                  <a:pos x="979" y="828"/>
                </a:cxn>
                <a:cxn ang="0">
                  <a:pos x="997" y="866"/>
                </a:cxn>
                <a:cxn ang="0">
                  <a:pos x="1026" y="938"/>
                </a:cxn>
                <a:cxn ang="0">
                  <a:pos x="1053" y="1015"/>
                </a:cxn>
                <a:cxn ang="0">
                  <a:pos x="1075" y="1096"/>
                </a:cxn>
                <a:cxn ang="0">
                  <a:pos x="1095" y="1180"/>
                </a:cxn>
                <a:cxn ang="0">
                  <a:pos x="1110" y="1267"/>
                </a:cxn>
                <a:cxn ang="0">
                  <a:pos x="1121" y="1356"/>
                </a:cxn>
                <a:cxn ang="0">
                  <a:pos x="1130" y="1446"/>
                </a:cxn>
                <a:cxn ang="0">
                  <a:pos x="1134" y="1536"/>
                </a:cxn>
                <a:cxn ang="0">
                  <a:pos x="1134" y="1626"/>
                </a:cxn>
                <a:cxn ang="0">
                  <a:pos x="1131" y="1716"/>
                </a:cxn>
                <a:cxn ang="0">
                  <a:pos x="1122" y="1802"/>
                </a:cxn>
                <a:cxn ang="0">
                  <a:pos x="1111" y="1886"/>
                </a:cxn>
                <a:cxn ang="0">
                  <a:pos x="1096" y="1967"/>
                </a:cxn>
                <a:cxn ang="0">
                  <a:pos x="1076" y="2044"/>
                </a:cxn>
                <a:cxn ang="0">
                  <a:pos x="1053" y="2115"/>
                </a:cxn>
                <a:cxn ang="0">
                  <a:pos x="1025" y="2180"/>
                </a:cxn>
                <a:cxn ang="0">
                  <a:pos x="917" y="2127"/>
                </a:cxn>
              </a:cxnLst>
              <a:rect l="0" t="0" r="r" b="b"/>
              <a:pathLst>
                <a:path w="1134" h="2180">
                  <a:moveTo>
                    <a:pt x="917" y="2127"/>
                  </a:moveTo>
                  <a:lnTo>
                    <a:pt x="0" y="131"/>
                  </a:lnTo>
                  <a:lnTo>
                    <a:pt x="33" y="0"/>
                  </a:lnTo>
                  <a:lnTo>
                    <a:pt x="70" y="14"/>
                  </a:lnTo>
                  <a:lnTo>
                    <a:pt x="106" y="29"/>
                  </a:lnTo>
                  <a:lnTo>
                    <a:pt x="143" y="44"/>
                  </a:lnTo>
                  <a:lnTo>
                    <a:pt x="180" y="61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8" y="159"/>
                  </a:lnTo>
                  <a:lnTo>
                    <a:pt x="393" y="181"/>
                  </a:lnTo>
                  <a:lnTo>
                    <a:pt x="428" y="204"/>
                  </a:lnTo>
                  <a:lnTo>
                    <a:pt x="461" y="228"/>
                  </a:lnTo>
                  <a:lnTo>
                    <a:pt x="495" y="252"/>
                  </a:lnTo>
                  <a:lnTo>
                    <a:pt x="528" y="279"/>
                  </a:lnTo>
                  <a:lnTo>
                    <a:pt x="560" y="305"/>
                  </a:lnTo>
                  <a:lnTo>
                    <a:pt x="592" y="333"/>
                  </a:lnTo>
                  <a:lnTo>
                    <a:pt x="624" y="361"/>
                  </a:lnTo>
                  <a:lnTo>
                    <a:pt x="654" y="389"/>
                  </a:lnTo>
                  <a:lnTo>
                    <a:pt x="684" y="419"/>
                  </a:lnTo>
                  <a:lnTo>
                    <a:pt x="713" y="450"/>
                  </a:lnTo>
                  <a:lnTo>
                    <a:pt x="742" y="481"/>
                  </a:lnTo>
                  <a:lnTo>
                    <a:pt x="769" y="513"/>
                  </a:lnTo>
                  <a:lnTo>
                    <a:pt x="796" y="545"/>
                  </a:lnTo>
                  <a:lnTo>
                    <a:pt x="822" y="578"/>
                  </a:lnTo>
                  <a:lnTo>
                    <a:pt x="847" y="612"/>
                  </a:lnTo>
                  <a:lnTo>
                    <a:pt x="871" y="647"/>
                  </a:lnTo>
                  <a:lnTo>
                    <a:pt x="895" y="681"/>
                  </a:lnTo>
                  <a:lnTo>
                    <a:pt x="917" y="717"/>
                  </a:lnTo>
                  <a:lnTo>
                    <a:pt x="939" y="754"/>
                  </a:lnTo>
                  <a:lnTo>
                    <a:pt x="959" y="791"/>
                  </a:lnTo>
                  <a:lnTo>
                    <a:pt x="979" y="828"/>
                  </a:lnTo>
                  <a:lnTo>
                    <a:pt x="997" y="866"/>
                  </a:lnTo>
                  <a:lnTo>
                    <a:pt x="1026" y="938"/>
                  </a:lnTo>
                  <a:lnTo>
                    <a:pt x="1053" y="1015"/>
                  </a:lnTo>
                  <a:lnTo>
                    <a:pt x="1075" y="1096"/>
                  </a:lnTo>
                  <a:lnTo>
                    <a:pt x="1095" y="1180"/>
                  </a:lnTo>
                  <a:lnTo>
                    <a:pt x="1110" y="1267"/>
                  </a:lnTo>
                  <a:lnTo>
                    <a:pt x="1121" y="1356"/>
                  </a:lnTo>
                  <a:lnTo>
                    <a:pt x="1130" y="1446"/>
                  </a:lnTo>
                  <a:lnTo>
                    <a:pt x="1134" y="1536"/>
                  </a:lnTo>
                  <a:lnTo>
                    <a:pt x="1134" y="1626"/>
                  </a:lnTo>
                  <a:lnTo>
                    <a:pt x="1131" y="1716"/>
                  </a:lnTo>
                  <a:lnTo>
                    <a:pt x="1122" y="1802"/>
                  </a:lnTo>
                  <a:lnTo>
                    <a:pt x="1111" y="1886"/>
                  </a:lnTo>
                  <a:lnTo>
                    <a:pt x="1096" y="1967"/>
                  </a:lnTo>
                  <a:lnTo>
                    <a:pt x="1076" y="2044"/>
                  </a:lnTo>
                  <a:lnTo>
                    <a:pt x="1053" y="2115"/>
                  </a:lnTo>
                  <a:lnTo>
                    <a:pt x="1025" y="2180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87" name="Freeform 595"/>
            <p:cNvSpPr>
              <a:spLocks/>
            </p:cNvSpPr>
            <p:nvPr/>
          </p:nvSpPr>
          <p:spPr bwMode="auto">
            <a:xfrm>
              <a:off x="3378" y="3082"/>
              <a:ext cx="207" cy="202"/>
            </a:xfrm>
            <a:custGeom>
              <a:avLst/>
              <a:gdLst/>
              <a:ahLst/>
              <a:cxnLst>
                <a:cxn ang="0">
                  <a:pos x="0" y="1625"/>
                </a:cxn>
                <a:cxn ang="0">
                  <a:pos x="3650" y="0"/>
                </a:cxn>
                <a:cxn ang="0">
                  <a:pos x="4569" y="1997"/>
                </a:cxn>
                <a:cxn ang="0">
                  <a:pos x="873" y="3641"/>
                </a:cxn>
                <a:cxn ang="0">
                  <a:pos x="0" y="1625"/>
                </a:cxn>
              </a:cxnLst>
              <a:rect l="0" t="0" r="r" b="b"/>
              <a:pathLst>
                <a:path w="4569" h="3641">
                  <a:moveTo>
                    <a:pt x="0" y="1625"/>
                  </a:moveTo>
                  <a:lnTo>
                    <a:pt x="3650" y="0"/>
                  </a:lnTo>
                  <a:lnTo>
                    <a:pt x="4569" y="1997"/>
                  </a:lnTo>
                  <a:lnTo>
                    <a:pt x="873" y="3641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88" name="Freeform 596"/>
            <p:cNvSpPr>
              <a:spLocks/>
            </p:cNvSpPr>
            <p:nvPr/>
          </p:nvSpPr>
          <p:spPr bwMode="auto">
            <a:xfrm>
              <a:off x="3360" y="3024"/>
              <a:ext cx="271" cy="393"/>
            </a:xfrm>
            <a:custGeom>
              <a:avLst/>
              <a:gdLst/>
              <a:ahLst/>
              <a:cxnLst>
                <a:cxn ang="0">
                  <a:pos x="2497" y="7056"/>
                </a:cxn>
                <a:cxn ang="0">
                  <a:pos x="5894" y="5432"/>
                </a:cxn>
                <a:cxn ang="0">
                  <a:pos x="5912" y="5421"/>
                </a:cxn>
                <a:cxn ang="0">
                  <a:pos x="5928" y="5406"/>
                </a:cxn>
                <a:cxn ang="0">
                  <a:pos x="5941" y="5388"/>
                </a:cxn>
                <a:cxn ang="0">
                  <a:pos x="5950" y="5368"/>
                </a:cxn>
                <a:cxn ang="0">
                  <a:pos x="5955" y="5347"/>
                </a:cxn>
                <a:cxn ang="0">
                  <a:pos x="5957" y="5325"/>
                </a:cxn>
                <a:cxn ang="0">
                  <a:pos x="5955" y="5303"/>
                </a:cxn>
                <a:cxn ang="0">
                  <a:pos x="5948" y="5282"/>
                </a:cxn>
                <a:cxn ang="0">
                  <a:pos x="3503" y="64"/>
                </a:cxn>
                <a:cxn ang="0">
                  <a:pos x="3492" y="46"/>
                </a:cxn>
                <a:cxn ang="0">
                  <a:pos x="3477" y="31"/>
                </a:cxn>
                <a:cxn ang="0">
                  <a:pos x="3460" y="18"/>
                </a:cxn>
                <a:cxn ang="0">
                  <a:pos x="3441" y="8"/>
                </a:cxn>
                <a:cxn ang="0">
                  <a:pos x="3420" y="2"/>
                </a:cxn>
                <a:cxn ang="0">
                  <a:pos x="3399" y="0"/>
                </a:cxn>
                <a:cxn ang="0">
                  <a:pos x="3377" y="2"/>
                </a:cxn>
                <a:cxn ang="0">
                  <a:pos x="3357" y="8"/>
                </a:cxn>
                <a:cxn ang="0">
                  <a:pos x="63" y="1486"/>
                </a:cxn>
                <a:cxn ang="0">
                  <a:pos x="45" y="1497"/>
                </a:cxn>
                <a:cxn ang="0">
                  <a:pos x="30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3" y="1615"/>
                </a:cxn>
                <a:cxn ang="0">
                  <a:pos x="9" y="1636"/>
                </a:cxn>
                <a:cxn ang="0">
                  <a:pos x="2351" y="6999"/>
                </a:cxn>
                <a:cxn ang="0">
                  <a:pos x="2362" y="7018"/>
                </a:cxn>
                <a:cxn ang="0">
                  <a:pos x="2377" y="7034"/>
                </a:cxn>
                <a:cxn ang="0">
                  <a:pos x="2394" y="7048"/>
                </a:cxn>
                <a:cxn ang="0">
                  <a:pos x="2413" y="7057"/>
                </a:cxn>
                <a:cxn ang="0">
                  <a:pos x="2434" y="7063"/>
                </a:cxn>
                <a:cxn ang="0">
                  <a:pos x="2455" y="7065"/>
                </a:cxn>
                <a:cxn ang="0">
                  <a:pos x="2477" y="7063"/>
                </a:cxn>
                <a:cxn ang="0">
                  <a:pos x="2497" y="7056"/>
                </a:cxn>
              </a:cxnLst>
              <a:rect l="0" t="0" r="r" b="b"/>
              <a:pathLst>
                <a:path w="5957" h="7065">
                  <a:moveTo>
                    <a:pt x="2497" y="7056"/>
                  </a:moveTo>
                  <a:lnTo>
                    <a:pt x="5894" y="5432"/>
                  </a:lnTo>
                  <a:lnTo>
                    <a:pt x="5912" y="5421"/>
                  </a:lnTo>
                  <a:lnTo>
                    <a:pt x="5928" y="5406"/>
                  </a:lnTo>
                  <a:lnTo>
                    <a:pt x="5941" y="5388"/>
                  </a:lnTo>
                  <a:lnTo>
                    <a:pt x="5950" y="5368"/>
                  </a:lnTo>
                  <a:lnTo>
                    <a:pt x="5955" y="5347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4"/>
                  </a:lnTo>
                  <a:lnTo>
                    <a:pt x="3492" y="46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8"/>
                  </a:lnTo>
                  <a:lnTo>
                    <a:pt x="3420" y="2"/>
                  </a:lnTo>
                  <a:lnTo>
                    <a:pt x="3399" y="0"/>
                  </a:lnTo>
                  <a:lnTo>
                    <a:pt x="3377" y="2"/>
                  </a:lnTo>
                  <a:lnTo>
                    <a:pt x="3357" y="8"/>
                  </a:lnTo>
                  <a:lnTo>
                    <a:pt x="63" y="1486"/>
                  </a:lnTo>
                  <a:lnTo>
                    <a:pt x="45" y="1497"/>
                  </a:lnTo>
                  <a:lnTo>
                    <a:pt x="30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5"/>
                  </a:lnTo>
                  <a:lnTo>
                    <a:pt x="9" y="1636"/>
                  </a:lnTo>
                  <a:lnTo>
                    <a:pt x="2351" y="6999"/>
                  </a:lnTo>
                  <a:lnTo>
                    <a:pt x="2362" y="7018"/>
                  </a:lnTo>
                  <a:lnTo>
                    <a:pt x="2377" y="7034"/>
                  </a:lnTo>
                  <a:lnTo>
                    <a:pt x="2394" y="7048"/>
                  </a:lnTo>
                  <a:lnTo>
                    <a:pt x="2413" y="7057"/>
                  </a:lnTo>
                  <a:lnTo>
                    <a:pt x="2434" y="7063"/>
                  </a:lnTo>
                  <a:lnTo>
                    <a:pt x="2455" y="7065"/>
                  </a:lnTo>
                  <a:lnTo>
                    <a:pt x="2477" y="7063"/>
                  </a:lnTo>
                  <a:lnTo>
                    <a:pt x="2497" y="705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89" name="Freeform 597"/>
            <p:cNvSpPr>
              <a:spLocks/>
            </p:cNvSpPr>
            <p:nvPr/>
          </p:nvSpPr>
          <p:spPr bwMode="auto">
            <a:xfrm>
              <a:off x="3360" y="3024"/>
              <a:ext cx="162" cy="99"/>
            </a:xfrm>
            <a:custGeom>
              <a:avLst/>
              <a:gdLst/>
              <a:ahLst/>
              <a:cxnLst>
                <a:cxn ang="0">
                  <a:pos x="3562" y="183"/>
                </a:cxn>
                <a:cxn ang="0">
                  <a:pos x="3502" y="64"/>
                </a:cxn>
                <a:cxn ang="0">
                  <a:pos x="3491" y="46"/>
                </a:cxn>
                <a:cxn ang="0">
                  <a:pos x="3476" y="31"/>
                </a:cxn>
                <a:cxn ang="0">
                  <a:pos x="3459" y="18"/>
                </a:cxn>
                <a:cxn ang="0">
                  <a:pos x="3440" y="8"/>
                </a:cxn>
                <a:cxn ang="0">
                  <a:pos x="3418" y="2"/>
                </a:cxn>
                <a:cxn ang="0">
                  <a:pos x="3397" y="0"/>
                </a:cxn>
                <a:cxn ang="0">
                  <a:pos x="3376" y="2"/>
                </a:cxn>
                <a:cxn ang="0">
                  <a:pos x="3356" y="8"/>
                </a:cxn>
                <a:cxn ang="0">
                  <a:pos x="62" y="1486"/>
                </a:cxn>
                <a:cxn ang="0">
                  <a:pos x="44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2" y="1615"/>
                </a:cxn>
                <a:cxn ang="0">
                  <a:pos x="8" y="1636"/>
                </a:cxn>
                <a:cxn ang="0">
                  <a:pos x="68" y="1773"/>
                </a:cxn>
                <a:cxn ang="0">
                  <a:pos x="3562" y="183"/>
                </a:cxn>
              </a:cxnLst>
              <a:rect l="0" t="0" r="r" b="b"/>
              <a:pathLst>
                <a:path w="3562" h="1773">
                  <a:moveTo>
                    <a:pt x="3562" y="1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68" y="1773"/>
                  </a:lnTo>
                  <a:lnTo>
                    <a:pt x="3562" y="183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90" name="Freeform 598"/>
            <p:cNvSpPr>
              <a:spLocks/>
            </p:cNvSpPr>
            <p:nvPr/>
          </p:nvSpPr>
          <p:spPr bwMode="auto">
            <a:xfrm>
              <a:off x="3360" y="3024"/>
              <a:ext cx="161" cy="97"/>
            </a:xfrm>
            <a:custGeom>
              <a:avLst/>
              <a:gdLst/>
              <a:ahLst/>
              <a:cxnLst>
                <a:cxn ang="0">
                  <a:pos x="3545" y="153"/>
                </a:cxn>
                <a:cxn ang="0">
                  <a:pos x="3538" y="137"/>
                </a:cxn>
                <a:cxn ang="0">
                  <a:pos x="3529" y="120"/>
                </a:cxn>
                <a:cxn ang="0">
                  <a:pos x="3514" y="90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4" y="1648"/>
                </a:cxn>
                <a:cxn ang="0">
                  <a:pos x="21" y="1665"/>
                </a:cxn>
                <a:cxn ang="0">
                  <a:pos x="31" y="1685"/>
                </a:cxn>
                <a:cxn ang="0">
                  <a:pos x="46" y="1719"/>
                </a:cxn>
                <a:cxn ang="0">
                  <a:pos x="162" y="1700"/>
                </a:cxn>
                <a:cxn ang="0">
                  <a:pos x="348" y="1616"/>
                </a:cxn>
                <a:cxn ang="0">
                  <a:pos x="508" y="1543"/>
                </a:cxn>
                <a:cxn ang="0">
                  <a:pos x="648" y="1480"/>
                </a:cxn>
                <a:cxn ang="0">
                  <a:pos x="776" y="1422"/>
                </a:cxn>
                <a:cxn ang="0">
                  <a:pos x="898" y="1367"/>
                </a:cxn>
                <a:cxn ang="0">
                  <a:pos x="1021" y="1311"/>
                </a:cxn>
                <a:cxn ang="0">
                  <a:pos x="1153" y="1251"/>
                </a:cxn>
                <a:cxn ang="0">
                  <a:pos x="1299" y="1186"/>
                </a:cxn>
                <a:cxn ang="0">
                  <a:pos x="1466" y="1110"/>
                </a:cxn>
                <a:cxn ang="0">
                  <a:pos x="1662" y="1020"/>
                </a:cxn>
                <a:cxn ang="0">
                  <a:pos x="1892" y="916"/>
                </a:cxn>
                <a:cxn ang="0">
                  <a:pos x="2166" y="792"/>
                </a:cxn>
                <a:cxn ang="0">
                  <a:pos x="2488" y="646"/>
                </a:cxn>
                <a:cxn ang="0">
                  <a:pos x="2864" y="474"/>
                </a:cxn>
                <a:cxn ang="0">
                  <a:pos x="3304" y="275"/>
                </a:cxn>
              </a:cxnLst>
              <a:rect l="0" t="0" r="r" b="b"/>
              <a:pathLst>
                <a:path w="3550" h="1748">
                  <a:moveTo>
                    <a:pt x="3550" y="163"/>
                  </a:moveTo>
                  <a:lnTo>
                    <a:pt x="3545" y="153"/>
                  </a:lnTo>
                  <a:lnTo>
                    <a:pt x="3541" y="144"/>
                  </a:lnTo>
                  <a:lnTo>
                    <a:pt x="3538" y="137"/>
                  </a:lnTo>
                  <a:lnTo>
                    <a:pt x="3533" y="130"/>
                  </a:lnTo>
                  <a:lnTo>
                    <a:pt x="3529" y="120"/>
                  </a:lnTo>
                  <a:lnTo>
                    <a:pt x="3523" y="108"/>
                  </a:lnTo>
                  <a:lnTo>
                    <a:pt x="3514" y="90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1" y="1665"/>
                  </a:lnTo>
                  <a:lnTo>
                    <a:pt x="26" y="1673"/>
                  </a:lnTo>
                  <a:lnTo>
                    <a:pt x="31" y="1685"/>
                  </a:lnTo>
                  <a:lnTo>
                    <a:pt x="37" y="1699"/>
                  </a:lnTo>
                  <a:lnTo>
                    <a:pt x="46" y="1719"/>
                  </a:lnTo>
                  <a:lnTo>
                    <a:pt x="57" y="1748"/>
                  </a:lnTo>
                  <a:lnTo>
                    <a:pt x="162" y="1700"/>
                  </a:lnTo>
                  <a:lnTo>
                    <a:pt x="259" y="1656"/>
                  </a:lnTo>
                  <a:lnTo>
                    <a:pt x="348" y="1616"/>
                  </a:lnTo>
                  <a:lnTo>
                    <a:pt x="430" y="1579"/>
                  </a:lnTo>
                  <a:lnTo>
                    <a:pt x="508" y="1543"/>
                  </a:lnTo>
                  <a:lnTo>
                    <a:pt x="579" y="1511"/>
                  </a:lnTo>
                  <a:lnTo>
                    <a:pt x="648" y="1480"/>
                  </a:lnTo>
                  <a:lnTo>
                    <a:pt x="713" y="1451"/>
                  </a:lnTo>
                  <a:lnTo>
                    <a:pt x="776" y="1422"/>
                  </a:lnTo>
                  <a:lnTo>
                    <a:pt x="837" y="1395"/>
                  </a:lnTo>
                  <a:lnTo>
                    <a:pt x="898" y="1367"/>
                  </a:lnTo>
                  <a:lnTo>
                    <a:pt x="959" y="1340"/>
                  </a:lnTo>
                  <a:lnTo>
                    <a:pt x="1021" y="1311"/>
                  </a:lnTo>
                  <a:lnTo>
                    <a:pt x="1085" y="1282"/>
                  </a:lnTo>
                  <a:lnTo>
                    <a:pt x="1153" y="1251"/>
                  </a:lnTo>
                  <a:lnTo>
                    <a:pt x="1223" y="1220"/>
                  </a:lnTo>
                  <a:lnTo>
                    <a:pt x="1299" y="1186"/>
                  </a:lnTo>
                  <a:lnTo>
                    <a:pt x="1379" y="1149"/>
                  </a:lnTo>
                  <a:lnTo>
                    <a:pt x="1466" y="1110"/>
                  </a:lnTo>
                  <a:lnTo>
                    <a:pt x="1560" y="1067"/>
                  </a:lnTo>
                  <a:lnTo>
                    <a:pt x="1662" y="1020"/>
                  </a:lnTo>
                  <a:lnTo>
                    <a:pt x="1772" y="971"/>
                  </a:lnTo>
                  <a:lnTo>
                    <a:pt x="1892" y="916"/>
                  </a:lnTo>
                  <a:lnTo>
                    <a:pt x="2024" y="857"/>
                  </a:lnTo>
                  <a:lnTo>
                    <a:pt x="2166" y="792"/>
                  </a:lnTo>
                  <a:lnTo>
                    <a:pt x="2320" y="722"/>
                  </a:lnTo>
                  <a:lnTo>
                    <a:pt x="2488" y="646"/>
                  </a:lnTo>
                  <a:lnTo>
                    <a:pt x="2668" y="564"/>
                  </a:lnTo>
                  <a:lnTo>
                    <a:pt x="2864" y="474"/>
                  </a:lnTo>
                  <a:lnTo>
                    <a:pt x="3075" y="378"/>
                  </a:lnTo>
                  <a:lnTo>
                    <a:pt x="3304" y="275"/>
                  </a:lnTo>
                  <a:lnTo>
                    <a:pt x="3550" y="163"/>
                  </a:lnTo>
                  <a:close/>
                </a:path>
              </a:pathLst>
            </a:custGeom>
            <a:solidFill>
              <a:srgbClr val="BFC7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91" name="Freeform 599"/>
            <p:cNvSpPr>
              <a:spLocks/>
            </p:cNvSpPr>
            <p:nvPr/>
          </p:nvSpPr>
          <p:spPr bwMode="auto">
            <a:xfrm>
              <a:off x="3360" y="3024"/>
              <a:ext cx="161" cy="96"/>
            </a:xfrm>
            <a:custGeom>
              <a:avLst/>
              <a:gdLst/>
              <a:ahLst/>
              <a:cxnLst>
                <a:cxn ang="0">
                  <a:pos x="3534" y="135"/>
                </a:cxn>
                <a:cxn ang="0">
                  <a:pos x="3529" y="123"/>
                </a:cxn>
                <a:cxn ang="0">
                  <a:pos x="3523" y="110"/>
                </a:cxn>
                <a:cxn ang="0">
                  <a:pos x="3511" y="84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3" y="1646"/>
                </a:cxn>
                <a:cxn ang="0">
                  <a:pos x="19" y="1658"/>
                </a:cxn>
                <a:cxn ang="0">
                  <a:pos x="26" y="1674"/>
                </a:cxn>
                <a:cxn ang="0">
                  <a:pos x="37" y="1702"/>
                </a:cxn>
                <a:cxn ang="0">
                  <a:pos x="151" y="1676"/>
                </a:cxn>
                <a:cxn ang="0">
                  <a:pos x="337" y="1592"/>
                </a:cxn>
                <a:cxn ang="0">
                  <a:pos x="497" y="1520"/>
                </a:cxn>
                <a:cxn ang="0">
                  <a:pos x="637" y="1457"/>
                </a:cxn>
                <a:cxn ang="0">
                  <a:pos x="765" y="1399"/>
                </a:cxn>
                <a:cxn ang="0">
                  <a:pos x="886" y="1344"/>
                </a:cxn>
                <a:cxn ang="0">
                  <a:pos x="1010" y="1288"/>
                </a:cxn>
                <a:cxn ang="0">
                  <a:pos x="1141" y="1229"/>
                </a:cxn>
                <a:cxn ang="0">
                  <a:pos x="1287" y="1163"/>
                </a:cxn>
                <a:cxn ang="0">
                  <a:pos x="1455" y="1087"/>
                </a:cxn>
                <a:cxn ang="0">
                  <a:pos x="1650" y="998"/>
                </a:cxn>
                <a:cxn ang="0">
                  <a:pos x="1881" y="894"/>
                </a:cxn>
                <a:cxn ang="0">
                  <a:pos x="2154" y="771"/>
                </a:cxn>
                <a:cxn ang="0">
                  <a:pos x="2477" y="625"/>
                </a:cxn>
                <a:cxn ang="0">
                  <a:pos x="2853" y="453"/>
                </a:cxn>
                <a:cxn ang="0">
                  <a:pos x="3293" y="254"/>
                </a:cxn>
              </a:cxnLst>
              <a:rect l="0" t="0" r="r" b="b"/>
              <a:pathLst>
                <a:path w="3539" h="1724">
                  <a:moveTo>
                    <a:pt x="3539" y="143"/>
                  </a:moveTo>
                  <a:lnTo>
                    <a:pt x="3534" y="135"/>
                  </a:lnTo>
                  <a:lnTo>
                    <a:pt x="3531" y="129"/>
                  </a:lnTo>
                  <a:lnTo>
                    <a:pt x="3529" y="123"/>
                  </a:lnTo>
                  <a:lnTo>
                    <a:pt x="3526" y="117"/>
                  </a:lnTo>
                  <a:lnTo>
                    <a:pt x="3523" y="110"/>
                  </a:lnTo>
                  <a:lnTo>
                    <a:pt x="3518" y="99"/>
                  </a:lnTo>
                  <a:lnTo>
                    <a:pt x="3511" y="84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6"/>
                  </a:lnTo>
                  <a:lnTo>
                    <a:pt x="16" y="1652"/>
                  </a:lnTo>
                  <a:lnTo>
                    <a:pt x="19" y="1658"/>
                  </a:lnTo>
                  <a:lnTo>
                    <a:pt x="22" y="1666"/>
                  </a:lnTo>
                  <a:lnTo>
                    <a:pt x="26" y="1674"/>
                  </a:lnTo>
                  <a:lnTo>
                    <a:pt x="31" y="1686"/>
                  </a:lnTo>
                  <a:lnTo>
                    <a:pt x="37" y="1702"/>
                  </a:lnTo>
                  <a:lnTo>
                    <a:pt x="46" y="1724"/>
                  </a:lnTo>
                  <a:lnTo>
                    <a:pt x="151" y="1676"/>
                  </a:lnTo>
                  <a:lnTo>
                    <a:pt x="248" y="1633"/>
                  </a:lnTo>
                  <a:lnTo>
                    <a:pt x="337" y="1592"/>
                  </a:lnTo>
                  <a:lnTo>
                    <a:pt x="419" y="1555"/>
                  </a:lnTo>
                  <a:lnTo>
                    <a:pt x="497" y="1520"/>
                  </a:lnTo>
                  <a:lnTo>
                    <a:pt x="568" y="1488"/>
                  </a:lnTo>
                  <a:lnTo>
                    <a:pt x="637" y="1457"/>
                  </a:lnTo>
                  <a:lnTo>
                    <a:pt x="702" y="1427"/>
                  </a:lnTo>
                  <a:lnTo>
                    <a:pt x="765" y="1399"/>
                  </a:lnTo>
                  <a:lnTo>
                    <a:pt x="826" y="1372"/>
                  </a:lnTo>
                  <a:lnTo>
                    <a:pt x="886" y="1344"/>
                  </a:lnTo>
                  <a:lnTo>
                    <a:pt x="948" y="1316"/>
                  </a:lnTo>
                  <a:lnTo>
                    <a:pt x="1010" y="1288"/>
                  </a:lnTo>
                  <a:lnTo>
                    <a:pt x="1074" y="1259"/>
                  </a:lnTo>
                  <a:lnTo>
                    <a:pt x="1141" y="1229"/>
                  </a:lnTo>
                  <a:lnTo>
                    <a:pt x="1212" y="1197"/>
                  </a:lnTo>
                  <a:lnTo>
                    <a:pt x="1287" y="1163"/>
                  </a:lnTo>
                  <a:lnTo>
                    <a:pt x="1368" y="1126"/>
                  </a:lnTo>
                  <a:lnTo>
                    <a:pt x="1455" y="1087"/>
                  </a:lnTo>
                  <a:lnTo>
                    <a:pt x="1548" y="1045"/>
                  </a:lnTo>
                  <a:lnTo>
                    <a:pt x="1650" y="998"/>
                  </a:lnTo>
                  <a:lnTo>
                    <a:pt x="1761" y="949"/>
                  </a:lnTo>
                  <a:lnTo>
                    <a:pt x="1881" y="894"/>
                  </a:lnTo>
                  <a:lnTo>
                    <a:pt x="2013" y="835"/>
                  </a:lnTo>
                  <a:lnTo>
                    <a:pt x="2154" y="771"/>
                  </a:lnTo>
                  <a:lnTo>
                    <a:pt x="2308" y="700"/>
                  </a:lnTo>
                  <a:lnTo>
                    <a:pt x="2477" y="625"/>
                  </a:lnTo>
                  <a:lnTo>
                    <a:pt x="2657" y="543"/>
                  </a:lnTo>
                  <a:lnTo>
                    <a:pt x="2853" y="453"/>
                  </a:lnTo>
                  <a:lnTo>
                    <a:pt x="3064" y="357"/>
                  </a:lnTo>
                  <a:lnTo>
                    <a:pt x="3293" y="254"/>
                  </a:lnTo>
                  <a:lnTo>
                    <a:pt x="3539" y="143"/>
                  </a:lnTo>
                  <a:close/>
                </a:path>
              </a:pathLst>
            </a:custGeom>
            <a:solidFill>
              <a:srgbClr val="C9D1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92" name="Freeform 600"/>
            <p:cNvSpPr>
              <a:spLocks/>
            </p:cNvSpPr>
            <p:nvPr/>
          </p:nvSpPr>
          <p:spPr bwMode="auto">
            <a:xfrm>
              <a:off x="3360" y="3024"/>
              <a:ext cx="160" cy="94"/>
            </a:xfrm>
            <a:custGeom>
              <a:avLst/>
              <a:gdLst/>
              <a:ahLst/>
              <a:cxnLst>
                <a:cxn ang="0">
                  <a:pos x="3522" y="112"/>
                </a:cxn>
                <a:cxn ang="0">
                  <a:pos x="3513" y="91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4" y="1648"/>
                </a:cxn>
                <a:cxn ang="0">
                  <a:pos x="25" y="1671"/>
                </a:cxn>
                <a:cxn ang="0">
                  <a:pos x="141" y="1651"/>
                </a:cxn>
                <a:cxn ang="0">
                  <a:pos x="326" y="1568"/>
                </a:cxn>
                <a:cxn ang="0">
                  <a:pos x="486" y="1496"/>
                </a:cxn>
                <a:cxn ang="0">
                  <a:pos x="626" y="1433"/>
                </a:cxn>
                <a:cxn ang="0">
                  <a:pos x="754" y="1375"/>
                </a:cxn>
                <a:cxn ang="0">
                  <a:pos x="875" y="1320"/>
                </a:cxn>
                <a:cxn ang="0">
                  <a:pos x="999" y="1264"/>
                </a:cxn>
                <a:cxn ang="0">
                  <a:pos x="1130" y="1205"/>
                </a:cxn>
                <a:cxn ang="0">
                  <a:pos x="1276" y="1140"/>
                </a:cxn>
                <a:cxn ang="0">
                  <a:pos x="1443" y="1064"/>
                </a:cxn>
                <a:cxn ang="0">
                  <a:pos x="1639" y="975"/>
                </a:cxn>
                <a:cxn ang="0">
                  <a:pos x="1870" y="872"/>
                </a:cxn>
                <a:cxn ang="0">
                  <a:pos x="2143" y="749"/>
                </a:cxn>
                <a:cxn ang="0">
                  <a:pos x="2464" y="603"/>
                </a:cxn>
                <a:cxn ang="0">
                  <a:pos x="2841" y="432"/>
                </a:cxn>
                <a:cxn ang="0">
                  <a:pos x="3281" y="234"/>
                </a:cxn>
              </a:cxnLst>
              <a:rect l="0" t="0" r="r" b="b"/>
              <a:pathLst>
                <a:path w="3526" h="1698">
                  <a:moveTo>
                    <a:pt x="3526" y="123"/>
                  </a:moveTo>
                  <a:lnTo>
                    <a:pt x="3522" y="112"/>
                  </a:lnTo>
                  <a:lnTo>
                    <a:pt x="3518" y="103"/>
                  </a:lnTo>
                  <a:lnTo>
                    <a:pt x="3513" y="9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5" y="1671"/>
                  </a:lnTo>
                  <a:lnTo>
                    <a:pt x="36" y="1698"/>
                  </a:lnTo>
                  <a:lnTo>
                    <a:pt x="141" y="1651"/>
                  </a:lnTo>
                  <a:lnTo>
                    <a:pt x="237" y="1608"/>
                  </a:lnTo>
                  <a:lnTo>
                    <a:pt x="326" y="1568"/>
                  </a:lnTo>
                  <a:lnTo>
                    <a:pt x="409" y="1530"/>
                  </a:lnTo>
                  <a:lnTo>
                    <a:pt x="486" y="1496"/>
                  </a:lnTo>
                  <a:lnTo>
                    <a:pt x="558" y="1463"/>
                  </a:lnTo>
                  <a:lnTo>
                    <a:pt x="626" y="1433"/>
                  </a:lnTo>
                  <a:lnTo>
                    <a:pt x="691" y="1403"/>
                  </a:lnTo>
                  <a:lnTo>
                    <a:pt x="754" y="1375"/>
                  </a:lnTo>
                  <a:lnTo>
                    <a:pt x="815" y="1347"/>
                  </a:lnTo>
                  <a:lnTo>
                    <a:pt x="875" y="1320"/>
                  </a:lnTo>
                  <a:lnTo>
                    <a:pt x="936" y="1292"/>
                  </a:lnTo>
                  <a:lnTo>
                    <a:pt x="999" y="1264"/>
                  </a:lnTo>
                  <a:lnTo>
                    <a:pt x="1063" y="1236"/>
                  </a:lnTo>
                  <a:lnTo>
                    <a:pt x="1130" y="1205"/>
                  </a:lnTo>
                  <a:lnTo>
                    <a:pt x="1201" y="1173"/>
                  </a:lnTo>
                  <a:lnTo>
                    <a:pt x="1276" y="1140"/>
                  </a:lnTo>
                  <a:lnTo>
                    <a:pt x="1357" y="1103"/>
                  </a:lnTo>
                  <a:lnTo>
                    <a:pt x="1443" y="1064"/>
                  </a:lnTo>
                  <a:lnTo>
                    <a:pt x="1537" y="1022"/>
                  </a:lnTo>
                  <a:lnTo>
                    <a:pt x="1639" y="975"/>
                  </a:lnTo>
                  <a:lnTo>
                    <a:pt x="1749" y="926"/>
                  </a:lnTo>
                  <a:lnTo>
                    <a:pt x="1870" y="872"/>
                  </a:lnTo>
                  <a:lnTo>
                    <a:pt x="2000" y="813"/>
                  </a:lnTo>
                  <a:lnTo>
                    <a:pt x="2143" y="749"/>
                  </a:lnTo>
                  <a:lnTo>
                    <a:pt x="2297" y="679"/>
                  </a:lnTo>
                  <a:lnTo>
                    <a:pt x="2464" y="603"/>
                  </a:lnTo>
                  <a:lnTo>
                    <a:pt x="2646" y="521"/>
                  </a:lnTo>
                  <a:lnTo>
                    <a:pt x="2841" y="432"/>
                  </a:lnTo>
                  <a:lnTo>
                    <a:pt x="3053" y="337"/>
                  </a:lnTo>
                  <a:lnTo>
                    <a:pt x="3281" y="234"/>
                  </a:lnTo>
                  <a:lnTo>
                    <a:pt x="3526" y="123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93" name="Freeform 601"/>
            <p:cNvSpPr>
              <a:spLocks/>
            </p:cNvSpPr>
            <p:nvPr/>
          </p:nvSpPr>
          <p:spPr bwMode="auto">
            <a:xfrm>
              <a:off x="3360" y="3024"/>
              <a:ext cx="160" cy="93"/>
            </a:xfrm>
            <a:custGeom>
              <a:avLst/>
              <a:gdLst/>
              <a:ahLst/>
              <a:cxnLst>
                <a:cxn ang="0">
                  <a:pos x="3513" y="96"/>
                </a:cxn>
                <a:cxn ang="0">
                  <a:pos x="3508" y="81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2" y="1644"/>
                </a:cxn>
                <a:cxn ang="0">
                  <a:pos x="18" y="1657"/>
                </a:cxn>
                <a:cxn ang="0">
                  <a:pos x="130" y="1627"/>
                </a:cxn>
                <a:cxn ang="0">
                  <a:pos x="315" y="1543"/>
                </a:cxn>
                <a:cxn ang="0">
                  <a:pos x="474" y="1472"/>
                </a:cxn>
                <a:cxn ang="0">
                  <a:pos x="615" y="1408"/>
                </a:cxn>
                <a:cxn ang="0">
                  <a:pos x="743" y="1352"/>
                </a:cxn>
                <a:cxn ang="0">
                  <a:pos x="864" y="1297"/>
                </a:cxn>
                <a:cxn ang="0">
                  <a:pos x="987" y="1241"/>
                </a:cxn>
                <a:cxn ang="0">
                  <a:pos x="1119" y="1182"/>
                </a:cxn>
                <a:cxn ang="0">
                  <a:pos x="1265" y="1116"/>
                </a:cxn>
                <a:cxn ang="0">
                  <a:pos x="1432" y="1042"/>
                </a:cxn>
                <a:cxn ang="0">
                  <a:pos x="1628" y="953"/>
                </a:cxn>
                <a:cxn ang="0">
                  <a:pos x="1859" y="850"/>
                </a:cxn>
                <a:cxn ang="0">
                  <a:pos x="2132" y="726"/>
                </a:cxn>
                <a:cxn ang="0">
                  <a:pos x="2453" y="582"/>
                </a:cxn>
                <a:cxn ang="0">
                  <a:pos x="2830" y="412"/>
                </a:cxn>
                <a:cxn ang="0">
                  <a:pos x="3269" y="214"/>
                </a:cxn>
              </a:cxnLst>
              <a:rect l="0" t="0" r="r" b="b"/>
              <a:pathLst>
                <a:path w="3515" h="1674">
                  <a:moveTo>
                    <a:pt x="3515" y="103"/>
                  </a:moveTo>
                  <a:lnTo>
                    <a:pt x="3513" y="96"/>
                  </a:lnTo>
                  <a:lnTo>
                    <a:pt x="3511" y="91"/>
                  </a:lnTo>
                  <a:lnTo>
                    <a:pt x="3508" y="8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2" y="1644"/>
                  </a:lnTo>
                  <a:lnTo>
                    <a:pt x="15" y="1649"/>
                  </a:lnTo>
                  <a:lnTo>
                    <a:pt x="18" y="1657"/>
                  </a:lnTo>
                  <a:lnTo>
                    <a:pt x="25" y="1674"/>
                  </a:lnTo>
                  <a:lnTo>
                    <a:pt x="130" y="1627"/>
                  </a:lnTo>
                  <a:lnTo>
                    <a:pt x="225" y="1583"/>
                  </a:lnTo>
                  <a:lnTo>
                    <a:pt x="315" y="1543"/>
                  </a:lnTo>
                  <a:lnTo>
                    <a:pt x="398" y="1506"/>
                  </a:lnTo>
                  <a:lnTo>
                    <a:pt x="474" y="1472"/>
                  </a:lnTo>
                  <a:lnTo>
                    <a:pt x="547" y="1439"/>
                  </a:lnTo>
                  <a:lnTo>
                    <a:pt x="615" y="1408"/>
                  </a:lnTo>
                  <a:lnTo>
                    <a:pt x="679" y="1379"/>
                  </a:lnTo>
                  <a:lnTo>
                    <a:pt x="743" y="1352"/>
                  </a:lnTo>
                  <a:lnTo>
                    <a:pt x="804" y="1324"/>
                  </a:lnTo>
                  <a:lnTo>
                    <a:pt x="864" y="1297"/>
                  </a:lnTo>
                  <a:lnTo>
                    <a:pt x="925" y="1269"/>
                  </a:lnTo>
                  <a:lnTo>
                    <a:pt x="987" y="1241"/>
                  </a:lnTo>
                  <a:lnTo>
                    <a:pt x="1052" y="1212"/>
                  </a:lnTo>
                  <a:lnTo>
                    <a:pt x="1119" y="1182"/>
                  </a:lnTo>
                  <a:lnTo>
                    <a:pt x="1189" y="1150"/>
                  </a:lnTo>
                  <a:lnTo>
                    <a:pt x="1265" y="1116"/>
                  </a:lnTo>
                  <a:lnTo>
                    <a:pt x="1345" y="1081"/>
                  </a:lnTo>
                  <a:lnTo>
                    <a:pt x="1432" y="1042"/>
                  </a:lnTo>
                  <a:lnTo>
                    <a:pt x="1526" y="999"/>
                  </a:lnTo>
                  <a:lnTo>
                    <a:pt x="1628" y="953"/>
                  </a:lnTo>
                  <a:lnTo>
                    <a:pt x="1738" y="903"/>
                  </a:lnTo>
                  <a:lnTo>
                    <a:pt x="1859" y="850"/>
                  </a:lnTo>
                  <a:lnTo>
                    <a:pt x="1989" y="791"/>
                  </a:lnTo>
                  <a:lnTo>
                    <a:pt x="2132" y="726"/>
                  </a:lnTo>
                  <a:lnTo>
                    <a:pt x="2286" y="657"/>
                  </a:lnTo>
                  <a:lnTo>
                    <a:pt x="2453" y="582"/>
                  </a:lnTo>
                  <a:lnTo>
                    <a:pt x="2635" y="500"/>
                  </a:lnTo>
                  <a:lnTo>
                    <a:pt x="2830" y="412"/>
                  </a:lnTo>
                  <a:lnTo>
                    <a:pt x="3042" y="316"/>
                  </a:lnTo>
                  <a:lnTo>
                    <a:pt x="3269" y="214"/>
                  </a:lnTo>
                  <a:lnTo>
                    <a:pt x="3515" y="103"/>
                  </a:lnTo>
                  <a:close/>
                </a:path>
              </a:pathLst>
            </a:custGeom>
            <a:solidFill>
              <a:srgbClr val="D6DED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94" name="Freeform 602"/>
            <p:cNvSpPr>
              <a:spLocks/>
            </p:cNvSpPr>
            <p:nvPr/>
          </p:nvSpPr>
          <p:spPr bwMode="auto">
            <a:xfrm>
              <a:off x="3360" y="3024"/>
              <a:ext cx="159" cy="92"/>
            </a:xfrm>
            <a:custGeom>
              <a:avLst/>
              <a:gdLst/>
              <a:ahLst/>
              <a:cxnLst>
                <a:cxn ang="0">
                  <a:pos x="3503" y="83"/>
                </a:cxn>
                <a:cxn ang="0">
                  <a:pos x="3502" y="64"/>
                </a:cxn>
                <a:cxn ang="0">
                  <a:pos x="3491" y="46"/>
                </a:cxn>
                <a:cxn ang="0">
                  <a:pos x="3476" y="31"/>
                </a:cxn>
                <a:cxn ang="0">
                  <a:pos x="3459" y="18"/>
                </a:cxn>
                <a:cxn ang="0">
                  <a:pos x="3440" y="8"/>
                </a:cxn>
                <a:cxn ang="0">
                  <a:pos x="3418" y="2"/>
                </a:cxn>
                <a:cxn ang="0">
                  <a:pos x="3397" y="0"/>
                </a:cxn>
                <a:cxn ang="0">
                  <a:pos x="3376" y="2"/>
                </a:cxn>
                <a:cxn ang="0">
                  <a:pos x="3356" y="8"/>
                </a:cxn>
                <a:cxn ang="0">
                  <a:pos x="62" y="1486"/>
                </a:cxn>
                <a:cxn ang="0">
                  <a:pos x="44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2" y="1615"/>
                </a:cxn>
                <a:cxn ang="0">
                  <a:pos x="8" y="1636"/>
                </a:cxn>
                <a:cxn ang="0">
                  <a:pos x="13" y="1649"/>
                </a:cxn>
                <a:cxn ang="0">
                  <a:pos x="3503" y="83"/>
                </a:cxn>
              </a:cxnLst>
              <a:rect l="0" t="0" r="r" b="b"/>
              <a:pathLst>
                <a:path w="3503" h="1649">
                  <a:moveTo>
                    <a:pt x="3503" y="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9"/>
                  </a:lnTo>
                  <a:lnTo>
                    <a:pt x="3503" y="83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95" name="Freeform 603"/>
            <p:cNvSpPr>
              <a:spLocks/>
            </p:cNvSpPr>
            <p:nvPr/>
          </p:nvSpPr>
          <p:spPr bwMode="auto">
            <a:xfrm>
              <a:off x="3533" y="3064"/>
              <a:ext cx="2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6" y="2"/>
                </a:cxn>
                <a:cxn ang="0">
                  <a:pos x="22" y="7"/>
                </a:cxn>
                <a:cxn ang="0">
                  <a:pos x="26" y="13"/>
                </a:cxn>
                <a:cxn ang="0">
                  <a:pos x="28" y="21"/>
                </a:cxn>
                <a:cxn ang="0">
                  <a:pos x="27" y="29"/>
                </a:cxn>
                <a:cxn ang="0">
                  <a:pos x="23" y="35"/>
                </a:cxn>
                <a:cxn ang="0">
                  <a:pos x="16" y="40"/>
                </a:cxn>
                <a:cxn ang="0">
                  <a:pos x="0" y="2"/>
                </a:cxn>
              </a:cxnLst>
              <a:rect l="0" t="0" r="r" b="b"/>
              <a:pathLst>
                <a:path w="28" h="40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7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96" name="Freeform 604"/>
            <p:cNvSpPr>
              <a:spLocks/>
            </p:cNvSpPr>
            <p:nvPr/>
          </p:nvSpPr>
          <p:spPr bwMode="auto">
            <a:xfrm>
              <a:off x="3374" y="3064"/>
              <a:ext cx="160" cy="90"/>
            </a:xfrm>
            <a:custGeom>
              <a:avLst/>
              <a:gdLst/>
              <a:ahLst/>
              <a:cxnLst>
                <a:cxn ang="0">
                  <a:pos x="8" y="1596"/>
                </a:cxn>
                <a:cxn ang="0">
                  <a:pos x="0" y="1577"/>
                </a:cxn>
                <a:cxn ang="0">
                  <a:pos x="3513" y="0"/>
                </a:cxn>
                <a:cxn ang="0">
                  <a:pos x="3529" y="38"/>
                </a:cxn>
                <a:cxn ang="0">
                  <a:pos x="16" y="1614"/>
                </a:cxn>
                <a:cxn ang="0">
                  <a:pos x="8" y="1596"/>
                </a:cxn>
              </a:cxnLst>
              <a:rect l="0" t="0" r="r" b="b"/>
              <a:pathLst>
                <a:path w="3529" h="1614">
                  <a:moveTo>
                    <a:pt x="8" y="1596"/>
                  </a:moveTo>
                  <a:lnTo>
                    <a:pt x="0" y="1577"/>
                  </a:lnTo>
                  <a:lnTo>
                    <a:pt x="3513" y="0"/>
                  </a:lnTo>
                  <a:lnTo>
                    <a:pt x="3529" y="38"/>
                  </a:lnTo>
                  <a:lnTo>
                    <a:pt x="16" y="1614"/>
                  </a:lnTo>
                  <a:lnTo>
                    <a:pt x="8" y="1596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97" name="Freeform 605"/>
            <p:cNvSpPr>
              <a:spLocks/>
            </p:cNvSpPr>
            <p:nvPr/>
          </p:nvSpPr>
          <p:spPr bwMode="auto">
            <a:xfrm>
              <a:off x="3373" y="3152"/>
              <a:ext cx="1" cy="2"/>
            </a:xfrm>
            <a:custGeom>
              <a:avLst/>
              <a:gdLst/>
              <a:ahLst/>
              <a:cxnLst>
                <a:cxn ang="0">
                  <a:pos x="28" y="37"/>
                </a:cxn>
                <a:cxn ang="0">
                  <a:pos x="19" y="40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1" y="11"/>
                </a:cxn>
                <a:cxn ang="0">
                  <a:pos x="5" y="5"/>
                </a:cxn>
                <a:cxn ang="0">
                  <a:pos x="12" y="0"/>
                </a:cxn>
                <a:cxn ang="0">
                  <a:pos x="28" y="37"/>
                </a:cxn>
              </a:cxnLst>
              <a:rect l="0" t="0" r="r" b="b"/>
              <a:pathLst>
                <a:path w="28" h="40">
                  <a:moveTo>
                    <a:pt x="28" y="37"/>
                  </a:moveTo>
                  <a:lnTo>
                    <a:pt x="19" y="40"/>
                  </a:lnTo>
                  <a:lnTo>
                    <a:pt x="12" y="37"/>
                  </a:lnTo>
                  <a:lnTo>
                    <a:pt x="6" y="33"/>
                  </a:lnTo>
                  <a:lnTo>
                    <a:pt x="2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5" y="5"/>
                  </a:lnTo>
                  <a:lnTo>
                    <a:pt x="12" y="0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98" name="Freeform 606"/>
            <p:cNvSpPr>
              <a:spLocks/>
            </p:cNvSpPr>
            <p:nvPr/>
          </p:nvSpPr>
          <p:spPr bwMode="auto">
            <a:xfrm>
              <a:off x="3537" y="3075"/>
              <a:ext cx="2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6" y="2"/>
                </a:cxn>
                <a:cxn ang="0">
                  <a:pos x="22" y="6"/>
                </a:cxn>
                <a:cxn ang="0">
                  <a:pos x="26" y="13"/>
                </a:cxn>
                <a:cxn ang="0">
                  <a:pos x="28" y="21"/>
                </a:cxn>
                <a:cxn ang="0">
                  <a:pos x="27" y="29"/>
                </a:cxn>
                <a:cxn ang="0">
                  <a:pos x="23" y="35"/>
                </a:cxn>
                <a:cxn ang="0">
                  <a:pos x="16" y="40"/>
                </a:cxn>
                <a:cxn ang="0">
                  <a:pos x="0" y="2"/>
                </a:cxn>
              </a:cxnLst>
              <a:rect l="0" t="0" r="r" b="b"/>
              <a:pathLst>
                <a:path w="28" h="40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6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99" name="Freeform 607"/>
            <p:cNvSpPr>
              <a:spLocks/>
            </p:cNvSpPr>
            <p:nvPr/>
          </p:nvSpPr>
          <p:spPr bwMode="auto">
            <a:xfrm>
              <a:off x="3377" y="3075"/>
              <a:ext cx="161" cy="91"/>
            </a:xfrm>
            <a:custGeom>
              <a:avLst/>
              <a:gdLst/>
              <a:ahLst/>
              <a:cxnLst>
                <a:cxn ang="0">
                  <a:pos x="8" y="1614"/>
                </a:cxn>
                <a:cxn ang="0">
                  <a:pos x="0" y="1595"/>
                </a:cxn>
                <a:cxn ang="0">
                  <a:pos x="3531" y="0"/>
                </a:cxn>
                <a:cxn ang="0">
                  <a:pos x="3547" y="38"/>
                </a:cxn>
                <a:cxn ang="0">
                  <a:pos x="17" y="1633"/>
                </a:cxn>
                <a:cxn ang="0">
                  <a:pos x="8" y="1614"/>
                </a:cxn>
              </a:cxnLst>
              <a:rect l="0" t="0" r="r" b="b"/>
              <a:pathLst>
                <a:path w="3547" h="1633">
                  <a:moveTo>
                    <a:pt x="8" y="1614"/>
                  </a:moveTo>
                  <a:lnTo>
                    <a:pt x="0" y="1595"/>
                  </a:lnTo>
                  <a:lnTo>
                    <a:pt x="3531" y="0"/>
                  </a:lnTo>
                  <a:lnTo>
                    <a:pt x="3547" y="38"/>
                  </a:lnTo>
                  <a:lnTo>
                    <a:pt x="17" y="1633"/>
                  </a:lnTo>
                  <a:lnTo>
                    <a:pt x="8" y="1614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00" name="Freeform 608"/>
            <p:cNvSpPr>
              <a:spLocks/>
            </p:cNvSpPr>
            <p:nvPr/>
          </p:nvSpPr>
          <p:spPr bwMode="auto">
            <a:xfrm>
              <a:off x="3376" y="3164"/>
              <a:ext cx="2" cy="2"/>
            </a:xfrm>
            <a:custGeom>
              <a:avLst/>
              <a:gdLst/>
              <a:ahLst/>
              <a:cxnLst>
                <a:cxn ang="0">
                  <a:pos x="29" y="38"/>
                </a:cxn>
                <a:cxn ang="0">
                  <a:pos x="19" y="40"/>
                </a:cxn>
                <a:cxn ang="0">
                  <a:pos x="12" y="38"/>
                </a:cxn>
                <a:cxn ang="0">
                  <a:pos x="6" y="34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1" y="12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29" y="38"/>
                </a:cxn>
              </a:cxnLst>
              <a:rect l="0" t="0" r="r" b="b"/>
              <a:pathLst>
                <a:path w="29" h="40">
                  <a:moveTo>
                    <a:pt x="29" y="38"/>
                  </a:moveTo>
                  <a:lnTo>
                    <a:pt x="19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5" y="6"/>
                  </a:lnTo>
                  <a:lnTo>
                    <a:pt x="12" y="0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01" name="Freeform 609"/>
            <p:cNvSpPr>
              <a:spLocks/>
            </p:cNvSpPr>
            <p:nvPr/>
          </p:nvSpPr>
          <p:spPr bwMode="auto">
            <a:xfrm>
              <a:off x="3368" y="3169"/>
              <a:ext cx="50" cy="122"/>
            </a:xfrm>
            <a:custGeom>
              <a:avLst/>
              <a:gdLst/>
              <a:ahLst/>
              <a:cxnLst>
                <a:cxn ang="0">
                  <a:pos x="230" y="56"/>
                </a:cxn>
                <a:cxn ang="0">
                  <a:pos x="1103" y="2072"/>
                </a:cxn>
                <a:cxn ang="0">
                  <a:pos x="1067" y="2201"/>
                </a:cxn>
                <a:cxn ang="0">
                  <a:pos x="1031" y="2186"/>
                </a:cxn>
                <a:cxn ang="0">
                  <a:pos x="994" y="2172"/>
                </a:cxn>
                <a:cxn ang="0">
                  <a:pos x="958" y="2155"/>
                </a:cxn>
                <a:cxn ang="0">
                  <a:pos x="921" y="2138"/>
                </a:cxn>
                <a:cxn ang="0">
                  <a:pos x="886" y="2119"/>
                </a:cxn>
                <a:cxn ang="0">
                  <a:pos x="850" y="2100"/>
                </a:cxn>
                <a:cxn ang="0">
                  <a:pos x="814" y="2079"/>
                </a:cxn>
                <a:cxn ang="0">
                  <a:pos x="780" y="2058"/>
                </a:cxn>
                <a:cxn ang="0">
                  <a:pos x="745" y="2036"/>
                </a:cxn>
                <a:cxn ang="0">
                  <a:pos x="711" y="2012"/>
                </a:cxn>
                <a:cxn ang="0">
                  <a:pos x="677" y="1988"/>
                </a:cxn>
                <a:cxn ang="0">
                  <a:pos x="644" y="1964"/>
                </a:cxn>
                <a:cxn ang="0">
                  <a:pos x="610" y="1939"/>
                </a:cxn>
                <a:cxn ang="0">
                  <a:pos x="579" y="1911"/>
                </a:cxn>
                <a:cxn ang="0">
                  <a:pos x="547" y="1884"/>
                </a:cxn>
                <a:cxn ang="0">
                  <a:pos x="515" y="1856"/>
                </a:cxn>
                <a:cxn ang="0">
                  <a:pos x="485" y="1827"/>
                </a:cxn>
                <a:cxn ang="0">
                  <a:pos x="455" y="1797"/>
                </a:cxn>
                <a:cxn ang="0">
                  <a:pos x="426" y="1767"/>
                </a:cxn>
                <a:cxn ang="0">
                  <a:pos x="397" y="1736"/>
                </a:cxn>
                <a:cxn ang="0">
                  <a:pos x="370" y="1705"/>
                </a:cxn>
                <a:cxn ang="0">
                  <a:pos x="342" y="1672"/>
                </a:cxn>
                <a:cxn ang="0">
                  <a:pos x="316" y="1638"/>
                </a:cxn>
                <a:cxn ang="0">
                  <a:pos x="291" y="1604"/>
                </a:cxn>
                <a:cxn ang="0">
                  <a:pos x="267" y="1571"/>
                </a:cxn>
                <a:cxn ang="0">
                  <a:pos x="243" y="1536"/>
                </a:cxn>
                <a:cxn ang="0">
                  <a:pos x="221" y="1500"/>
                </a:cxn>
                <a:cxn ang="0">
                  <a:pos x="199" y="1463"/>
                </a:cxn>
                <a:cxn ang="0">
                  <a:pos x="178" y="1427"/>
                </a:cxn>
                <a:cxn ang="0">
                  <a:pos x="158" y="1389"/>
                </a:cxn>
                <a:cxn ang="0">
                  <a:pos x="140" y="1351"/>
                </a:cxn>
                <a:cxn ang="0">
                  <a:pos x="123" y="1314"/>
                </a:cxn>
                <a:cxn ang="0">
                  <a:pos x="94" y="1241"/>
                </a:cxn>
                <a:cxn ang="0">
                  <a:pos x="70" y="1164"/>
                </a:cxn>
                <a:cxn ang="0">
                  <a:pos x="49" y="1083"/>
                </a:cxn>
                <a:cxn ang="0">
                  <a:pos x="32" y="997"/>
                </a:cxn>
                <a:cxn ang="0">
                  <a:pos x="19" y="910"/>
                </a:cxn>
                <a:cxn ang="0">
                  <a:pos x="8" y="822"/>
                </a:cxn>
                <a:cxn ang="0">
                  <a:pos x="2" y="732"/>
                </a:cxn>
                <a:cxn ang="0">
                  <a:pos x="0" y="641"/>
                </a:cxn>
                <a:cxn ang="0">
                  <a:pos x="2" y="551"/>
                </a:cxn>
                <a:cxn ang="0">
                  <a:pos x="8" y="463"/>
                </a:cxn>
                <a:cxn ang="0">
                  <a:pos x="18" y="375"/>
                </a:cxn>
                <a:cxn ang="0">
                  <a:pos x="31" y="292"/>
                </a:cxn>
                <a:cxn ang="0">
                  <a:pos x="48" y="212"/>
                </a:cxn>
                <a:cxn ang="0">
                  <a:pos x="69" y="136"/>
                </a:cxn>
                <a:cxn ang="0">
                  <a:pos x="94" y="65"/>
                </a:cxn>
                <a:cxn ang="0">
                  <a:pos x="123" y="0"/>
                </a:cxn>
                <a:cxn ang="0">
                  <a:pos x="230" y="56"/>
                </a:cxn>
              </a:cxnLst>
              <a:rect l="0" t="0" r="r" b="b"/>
              <a:pathLst>
                <a:path w="1103" h="2201">
                  <a:moveTo>
                    <a:pt x="230" y="56"/>
                  </a:moveTo>
                  <a:lnTo>
                    <a:pt x="1103" y="2072"/>
                  </a:lnTo>
                  <a:lnTo>
                    <a:pt x="1067" y="2201"/>
                  </a:lnTo>
                  <a:lnTo>
                    <a:pt x="1031" y="2186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80" y="2058"/>
                  </a:lnTo>
                  <a:lnTo>
                    <a:pt x="745" y="2036"/>
                  </a:lnTo>
                  <a:lnTo>
                    <a:pt x="711" y="2012"/>
                  </a:lnTo>
                  <a:lnTo>
                    <a:pt x="677" y="1988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9" y="1911"/>
                  </a:lnTo>
                  <a:lnTo>
                    <a:pt x="547" y="1884"/>
                  </a:lnTo>
                  <a:lnTo>
                    <a:pt x="515" y="1856"/>
                  </a:lnTo>
                  <a:lnTo>
                    <a:pt x="485" y="1827"/>
                  </a:lnTo>
                  <a:lnTo>
                    <a:pt x="455" y="1797"/>
                  </a:lnTo>
                  <a:lnTo>
                    <a:pt x="426" y="1767"/>
                  </a:lnTo>
                  <a:lnTo>
                    <a:pt x="397" y="1736"/>
                  </a:lnTo>
                  <a:lnTo>
                    <a:pt x="370" y="1705"/>
                  </a:lnTo>
                  <a:lnTo>
                    <a:pt x="342" y="1672"/>
                  </a:lnTo>
                  <a:lnTo>
                    <a:pt x="316" y="1638"/>
                  </a:lnTo>
                  <a:lnTo>
                    <a:pt x="291" y="1604"/>
                  </a:lnTo>
                  <a:lnTo>
                    <a:pt x="267" y="1571"/>
                  </a:lnTo>
                  <a:lnTo>
                    <a:pt x="243" y="1536"/>
                  </a:lnTo>
                  <a:lnTo>
                    <a:pt x="221" y="1500"/>
                  </a:lnTo>
                  <a:lnTo>
                    <a:pt x="199" y="1463"/>
                  </a:lnTo>
                  <a:lnTo>
                    <a:pt x="178" y="1427"/>
                  </a:lnTo>
                  <a:lnTo>
                    <a:pt x="158" y="1389"/>
                  </a:lnTo>
                  <a:lnTo>
                    <a:pt x="140" y="1351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70" y="1164"/>
                  </a:lnTo>
                  <a:lnTo>
                    <a:pt x="49" y="1083"/>
                  </a:lnTo>
                  <a:lnTo>
                    <a:pt x="32" y="997"/>
                  </a:lnTo>
                  <a:lnTo>
                    <a:pt x="19" y="910"/>
                  </a:lnTo>
                  <a:lnTo>
                    <a:pt x="8" y="822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1"/>
                  </a:lnTo>
                  <a:lnTo>
                    <a:pt x="8" y="463"/>
                  </a:lnTo>
                  <a:lnTo>
                    <a:pt x="18" y="375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9" y="136"/>
                  </a:lnTo>
                  <a:lnTo>
                    <a:pt x="94" y="65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02" name="Freeform 610"/>
            <p:cNvSpPr>
              <a:spLocks/>
            </p:cNvSpPr>
            <p:nvPr/>
          </p:nvSpPr>
          <p:spPr bwMode="auto">
            <a:xfrm>
              <a:off x="3367" y="3169"/>
              <a:ext cx="50" cy="122"/>
            </a:xfrm>
            <a:custGeom>
              <a:avLst/>
              <a:gdLst/>
              <a:ahLst/>
              <a:cxnLst>
                <a:cxn ang="0">
                  <a:pos x="230" y="56"/>
                </a:cxn>
                <a:cxn ang="0">
                  <a:pos x="1103" y="2072"/>
                </a:cxn>
                <a:cxn ang="0">
                  <a:pos x="1067" y="2202"/>
                </a:cxn>
                <a:cxn ang="0">
                  <a:pos x="1030" y="2187"/>
                </a:cxn>
                <a:cxn ang="0">
                  <a:pos x="994" y="2172"/>
                </a:cxn>
                <a:cxn ang="0">
                  <a:pos x="958" y="2155"/>
                </a:cxn>
                <a:cxn ang="0">
                  <a:pos x="921" y="2138"/>
                </a:cxn>
                <a:cxn ang="0">
                  <a:pos x="886" y="2119"/>
                </a:cxn>
                <a:cxn ang="0">
                  <a:pos x="850" y="2100"/>
                </a:cxn>
                <a:cxn ang="0">
                  <a:pos x="814" y="2079"/>
                </a:cxn>
                <a:cxn ang="0">
                  <a:pos x="779" y="2058"/>
                </a:cxn>
                <a:cxn ang="0">
                  <a:pos x="745" y="2036"/>
                </a:cxn>
                <a:cxn ang="0">
                  <a:pos x="711" y="2013"/>
                </a:cxn>
                <a:cxn ang="0">
                  <a:pos x="676" y="1989"/>
                </a:cxn>
                <a:cxn ang="0">
                  <a:pos x="644" y="1964"/>
                </a:cxn>
                <a:cxn ang="0">
                  <a:pos x="610" y="1939"/>
                </a:cxn>
                <a:cxn ang="0">
                  <a:pos x="578" y="1912"/>
                </a:cxn>
                <a:cxn ang="0">
                  <a:pos x="547" y="1884"/>
                </a:cxn>
                <a:cxn ang="0">
                  <a:pos x="515" y="1857"/>
                </a:cxn>
                <a:cxn ang="0">
                  <a:pos x="485" y="1827"/>
                </a:cxn>
                <a:cxn ang="0">
                  <a:pos x="455" y="1798"/>
                </a:cxn>
                <a:cxn ang="0">
                  <a:pos x="425" y="1767"/>
                </a:cxn>
                <a:cxn ang="0">
                  <a:pos x="397" y="1737"/>
                </a:cxn>
                <a:cxn ang="0">
                  <a:pos x="369" y="1705"/>
                </a:cxn>
                <a:cxn ang="0">
                  <a:pos x="342" y="1672"/>
                </a:cxn>
                <a:cxn ang="0">
                  <a:pos x="316" y="1639"/>
                </a:cxn>
                <a:cxn ang="0">
                  <a:pos x="291" y="1605"/>
                </a:cxn>
                <a:cxn ang="0">
                  <a:pos x="266" y="1571"/>
                </a:cxn>
                <a:cxn ang="0">
                  <a:pos x="243" y="1536"/>
                </a:cxn>
                <a:cxn ang="0">
                  <a:pos x="220" y="1500"/>
                </a:cxn>
                <a:cxn ang="0">
                  <a:pos x="199" y="1464"/>
                </a:cxn>
                <a:cxn ang="0">
                  <a:pos x="178" y="1428"/>
                </a:cxn>
                <a:cxn ang="0">
                  <a:pos x="158" y="1390"/>
                </a:cxn>
                <a:cxn ang="0">
                  <a:pos x="140" y="1352"/>
                </a:cxn>
                <a:cxn ang="0">
                  <a:pos x="123" y="1314"/>
                </a:cxn>
                <a:cxn ang="0">
                  <a:pos x="94" y="1241"/>
                </a:cxn>
                <a:cxn ang="0">
                  <a:pos x="69" y="1164"/>
                </a:cxn>
                <a:cxn ang="0">
                  <a:pos x="49" y="1083"/>
                </a:cxn>
                <a:cxn ang="0">
                  <a:pos x="32" y="998"/>
                </a:cxn>
                <a:cxn ang="0">
                  <a:pos x="18" y="910"/>
                </a:cxn>
                <a:cxn ang="0">
                  <a:pos x="8" y="823"/>
                </a:cxn>
                <a:cxn ang="0">
                  <a:pos x="2" y="732"/>
                </a:cxn>
                <a:cxn ang="0">
                  <a:pos x="0" y="641"/>
                </a:cxn>
                <a:cxn ang="0">
                  <a:pos x="2" y="552"/>
                </a:cxn>
                <a:cxn ang="0">
                  <a:pos x="8" y="463"/>
                </a:cxn>
                <a:cxn ang="0">
                  <a:pos x="17" y="376"/>
                </a:cxn>
                <a:cxn ang="0">
                  <a:pos x="31" y="292"/>
                </a:cxn>
                <a:cxn ang="0">
                  <a:pos x="48" y="212"/>
                </a:cxn>
                <a:cxn ang="0">
                  <a:pos x="68" y="136"/>
                </a:cxn>
                <a:cxn ang="0">
                  <a:pos x="94" y="66"/>
                </a:cxn>
                <a:cxn ang="0">
                  <a:pos x="123" y="0"/>
                </a:cxn>
                <a:cxn ang="0">
                  <a:pos x="230" y="56"/>
                </a:cxn>
              </a:cxnLst>
              <a:rect l="0" t="0" r="r" b="b"/>
              <a:pathLst>
                <a:path w="1103" h="2202">
                  <a:moveTo>
                    <a:pt x="230" y="56"/>
                  </a:moveTo>
                  <a:lnTo>
                    <a:pt x="1103" y="2072"/>
                  </a:lnTo>
                  <a:lnTo>
                    <a:pt x="1067" y="2202"/>
                  </a:lnTo>
                  <a:lnTo>
                    <a:pt x="1030" y="2187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79" y="2058"/>
                  </a:lnTo>
                  <a:lnTo>
                    <a:pt x="745" y="2036"/>
                  </a:lnTo>
                  <a:lnTo>
                    <a:pt x="711" y="2013"/>
                  </a:lnTo>
                  <a:lnTo>
                    <a:pt x="676" y="1989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8" y="1912"/>
                  </a:lnTo>
                  <a:lnTo>
                    <a:pt x="547" y="1884"/>
                  </a:lnTo>
                  <a:lnTo>
                    <a:pt x="515" y="1857"/>
                  </a:lnTo>
                  <a:lnTo>
                    <a:pt x="485" y="1827"/>
                  </a:lnTo>
                  <a:lnTo>
                    <a:pt x="455" y="1798"/>
                  </a:lnTo>
                  <a:lnTo>
                    <a:pt x="425" y="1767"/>
                  </a:lnTo>
                  <a:lnTo>
                    <a:pt x="397" y="1737"/>
                  </a:lnTo>
                  <a:lnTo>
                    <a:pt x="369" y="1705"/>
                  </a:lnTo>
                  <a:lnTo>
                    <a:pt x="342" y="1672"/>
                  </a:lnTo>
                  <a:lnTo>
                    <a:pt x="316" y="1639"/>
                  </a:lnTo>
                  <a:lnTo>
                    <a:pt x="291" y="1605"/>
                  </a:lnTo>
                  <a:lnTo>
                    <a:pt x="266" y="1571"/>
                  </a:lnTo>
                  <a:lnTo>
                    <a:pt x="243" y="1536"/>
                  </a:lnTo>
                  <a:lnTo>
                    <a:pt x="220" y="1500"/>
                  </a:lnTo>
                  <a:lnTo>
                    <a:pt x="199" y="1464"/>
                  </a:lnTo>
                  <a:lnTo>
                    <a:pt x="178" y="1428"/>
                  </a:lnTo>
                  <a:lnTo>
                    <a:pt x="158" y="1390"/>
                  </a:lnTo>
                  <a:lnTo>
                    <a:pt x="140" y="1352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69" y="1164"/>
                  </a:lnTo>
                  <a:lnTo>
                    <a:pt x="49" y="1083"/>
                  </a:lnTo>
                  <a:lnTo>
                    <a:pt x="32" y="998"/>
                  </a:lnTo>
                  <a:lnTo>
                    <a:pt x="18" y="910"/>
                  </a:lnTo>
                  <a:lnTo>
                    <a:pt x="8" y="823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2"/>
                  </a:lnTo>
                  <a:lnTo>
                    <a:pt x="8" y="463"/>
                  </a:lnTo>
                  <a:lnTo>
                    <a:pt x="17" y="376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8" y="136"/>
                  </a:lnTo>
                  <a:lnTo>
                    <a:pt x="94" y="66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03" name="Freeform 611"/>
            <p:cNvSpPr>
              <a:spLocks/>
            </p:cNvSpPr>
            <p:nvPr/>
          </p:nvSpPr>
          <p:spPr bwMode="auto">
            <a:xfrm>
              <a:off x="3544" y="3074"/>
              <a:ext cx="52" cy="121"/>
            </a:xfrm>
            <a:custGeom>
              <a:avLst/>
              <a:gdLst/>
              <a:ahLst/>
              <a:cxnLst>
                <a:cxn ang="0">
                  <a:pos x="917" y="2127"/>
                </a:cxn>
                <a:cxn ang="0">
                  <a:pos x="0" y="131"/>
                </a:cxn>
                <a:cxn ang="0">
                  <a:pos x="32" y="0"/>
                </a:cxn>
                <a:cxn ang="0">
                  <a:pos x="69" y="14"/>
                </a:cxn>
                <a:cxn ang="0">
                  <a:pos x="106" y="29"/>
                </a:cxn>
                <a:cxn ang="0">
                  <a:pos x="142" y="44"/>
                </a:cxn>
                <a:cxn ang="0">
                  <a:pos x="179" y="60"/>
                </a:cxn>
                <a:cxn ang="0">
                  <a:pos x="216" y="78"/>
                </a:cxn>
                <a:cxn ang="0">
                  <a:pos x="252" y="96"/>
                </a:cxn>
                <a:cxn ang="0">
                  <a:pos x="287" y="116"/>
                </a:cxn>
                <a:cxn ang="0">
                  <a:pos x="323" y="136"/>
                </a:cxn>
                <a:cxn ang="0">
                  <a:pos x="358" y="159"/>
                </a:cxn>
                <a:cxn ang="0">
                  <a:pos x="392" y="181"/>
                </a:cxn>
                <a:cxn ang="0">
                  <a:pos x="427" y="204"/>
                </a:cxn>
                <a:cxn ang="0">
                  <a:pos x="461" y="228"/>
                </a:cxn>
                <a:cxn ang="0">
                  <a:pos x="494" y="252"/>
                </a:cxn>
                <a:cxn ang="0">
                  <a:pos x="527" y="279"/>
                </a:cxn>
                <a:cxn ang="0">
                  <a:pos x="560" y="305"/>
                </a:cxn>
                <a:cxn ang="0">
                  <a:pos x="591" y="332"/>
                </a:cxn>
                <a:cxn ang="0">
                  <a:pos x="623" y="361"/>
                </a:cxn>
                <a:cxn ang="0">
                  <a:pos x="653" y="389"/>
                </a:cxn>
                <a:cxn ang="0">
                  <a:pos x="683" y="419"/>
                </a:cxn>
                <a:cxn ang="0">
                  <a:pos x="713" y="449"/>
                </a:cxn>
                <a:cxn ang="0">
                  <a:pos x="741" y="481"/>
                </a:cxn>
                <a:cxn ang="0">
                  <a:pos x="769" y="513"/>
                </a:cxn>
                <a:cxn ang="0">
                  <a:pos x="795" y="545"/>
                </a:cxn>
                <a:cxn ang="0">
                  <a:pos x="822" y="578"/>
                </a:cxn>
                <a:cxn ang="0">
                  <a:pos x="846" y="612"/>
                </a:cxn>
                <a:cxn ang="0">
                  <a:pos x="871" y="647"/>
                </a:cxn>
                <a:cxn ang="0">
                  <a:pos x="894" y="681"/>
                </a:cxn>
                <a:cxn ang="0">
                  <a:pos x="917" y="717"/>
                </a:cxn>
                <a:cxn ang="0">
                  <a:pos x="938" y="754"/>
                </a:cxn>
                <a:cxn ang="0">
                  <a:pos x="958" y="791"/>
                </a:cxn>
                <a:cxn ang="0">
                  <a:pos x="978" y="828"/>
                </a:cxn>
                <a:cxn ang="0">
                  <a:pos x="996" y="866"/>
                </a:cxn>
                <a:cxn ang="0">
                  <a:pos x="1026" y="938"/>
                </a:cxn>
                <a:cxn ang="0">
                  <a:pos x="1052" y="1015"/>
                </a:cxn>
                <a:cxn ang="0">
                  <a:pos x="1075" y="1096"/>
                </a:cxn>
                <a:cxn ang="0">
                  <a:pos x="1094" y="1180"/>
                </a:cxn>
                <a:cxn ang="0">
                  <a:pos x="1109" y="1266"/>
                </a:cxn>
                <a:cxn ang="0">
                  <a:pos x="1121" y="1356"/>
                </a:cxn>
                <a:cxn ang="0">
                  <a:pos x="1129" y="1446"/>
                </a:cxn>
                <a:cxn ang="0">
                  <a:pos x="1133" y="1536"/>
                </a:cxn>
                <a:cxn ang="0">
                  <a:pos x="1133" y="1626"/>
                </a:cxn>
                <a:cxn ang="0">
                  <a:pos x="1130" y="1716"/>
                </a:cxn>
                <a:cxn ang="0">
                  <a:pos x="1122" y="1802"/>
                </a:cxn>
                <a:cxn ang="0">
                  <a:pos x="1110" y="1886"/>
                </a:cxn>
                <a:cxn ang="0">
                  <a:pos x="1095" y="1967"/>
                </a:cxn>
                <a:cxn ang="0">
                  <a:pos x="1076" y="2043"/>
                </a:cxn>
                <a:cxn ang="0">
                  <a:pos x="1052" y="2115"/>
                </a:cxn>
                <a:cxn ang="0">
                  <a:pos x="1025" y="2181"/>
                </a:cxn>
                <a:cxn ang="0">
                  <a:pos x="917" y="2127"/>
                </a:cxn>
              </a:cxnLst>
              <a:rect l="0" t="0" r="r" b="b"/>
              <a:pathLst>
                <a:path w="1133" h="2181">
                  <a:moveTo>
                    <a:pt x="917" y="2127"/>
                  </a:moveTo>
                  <a:lnTo>
                    <a:pt x="0" y="131"/>
                  </a:lnTo>
                  <a:lnTo>
                    <a:pt x="32" y="0"/>
                  </a:lnTo>
                  <a:lnTo>
                    <a:pt x="69" y="14"/>
                  </a:lnTo>
                  <a:lnTo>
                    <a:pt x="106" y="29"/>
                  </a:lnTo>
                  <a:lnTo>
                    <a:pt x="142" y="44"/>
                  </a:lnTo>
                  <a:lnTo>
                    <a:pt x="179" y="60"/>
                  </a:lnTo>
                  <a:lnTo>
                    <a:pt x="216" y="78"/>
                  </a:lnTo>
                  <a:lnTo>
                    <a:pt x="252" y="96"/>
                  </a:lnTo>
                  <a:lnTo>
                    <a:pt x="287" y="116"/>
                  </a:lnTo>
                  <a:lnTo>
                    <a:pt x="323" y="136"/>
                  </a:lnTo>
                  <a:lnTo>
                    <a:pt x="358" y="159"/>
                  </a:lnTo>
                  <a:lnTo>
                    <a:pt x="392" y="181"/>
                  </a:lnTo>
                  <a:lnTo>
                    <a:pt x="427" y="204"/>
                  </a:lnTo>
                  <a:lnTo>
                    <a:pt x="461" y="228"/>
                  </a:lnTo>
                  <a:lnTo>
                    <a:pt x="494" y="252"/>
                  </a:lnTo>
                  <a:lnTo>
                    <a:pt x="527" y="279"/>
                  </a:lnTo>
                  <a:lnTo>
                    <a:pt x="560" y="305"/>
                  </a:lnTo>
                  <a:lnTo>
                    <a:pt x="591" y="332"/>
                  </a:lnTo>
                  <a:lnTo>
                    <a:pt x="623" y="361"/>
                  </a:lnTo>
                  <a:lnTo>
                    <a:pt x="653" y="389"/>
                  </a:lnTo>
                  <a:lnTo>
                    <a:pt x="683" y="419"/>
                  </a:lnTo>
                  <a:lnTo>
                    <a:pt x="713" y="449"/>
                  </a:lnTo>
                  <a:lnTo>
                    <a:pt x="741" y="481"/>
                  </a:lnTo>
                  <a:lnTo>
                    <a:pt x="769" y="513"/>
                  </a:lnTo>
                  <a:lnTo>
                    <a:pt x="795" y="545"/>
                  </a:lnTo>
                  <a:lnTo>
                    <a:pt x="822" y="578"/>
                  </a:lnTo>
                  <a:lnTo>
                    <a:pt x="846" y="612"/>
                  </a:lnTo>
                  <a:lnTo>
                    <a:pt x="871" y="647"/>
                  </a:lnTo>
                  <a:lnTo>
                    <a:pt x="894" y="681"/>
                  </a:lnTo>
                  <a:lnTo>
                    <a:pt x="917" y="717"/>
                  </a:lnTo>
                  <a:lnTo>
                    <a:pt x="938" y="754"/>
                  </a:lnTo>
                  <a:lnTo>
                    <a:pt x="958" y="791"/>
                  </a:lnTo>
                  <a:lnTo>
                    <a:pt x="978" y="828"/>
                  </a:lnTo>
                  <a:lnTo>
                    <a:pt x="996" y="866"/>
                  </a:lnTo>
                  <a:lnTo>
                    <a:pt x="1026" y="938"/>
                  </a:lnTo>
                  <a:lnTo>
                    <a:pt x="1052" y="1015"/>
                  </a:lnTo>
                  <a:lnTo>
                    <a:pt x="1075" y="1096"/>
                  </a:lnTo>
                  <a:lnTo>
                    <a:pt x="1094" y="1180"/>
                  </a:lnTo>
                  <a:lnTo>
                    <a:pt x="1109" y="1266"/>
                  </a:lnTo>
                  <a:lnTo>
                    <a:pt x="1121" y="1356"/>
                  </a:lnTo>
                  <a:lnTo>
                    <a:pt x="1129" y="1446"/>
                  </a:lnTo>
                  <a:lnTo>
                    <a:pt x="1133" y="1536"/>
                  </a:lnTo>
                  <a:lnTo>
                    <a:pt x="1133" y="1626"/>
                  </a:lnTo>
                  <a:lnTo>
                    <a:pt x="1130" y="1716"/>
                  </a:lnTo>
                  <a:lnTo>
                    <a:pt x="1122" y="1802"/>
                  </a:lnTo>
                  <a:lnTo>
                    <a:pt x="1110" y="1886"/>
                  </a:lnTo>
                  <a:lnTo>
                    <a:pt x="1095" y="1967"/>
                  </a:lnTo>
                  <a:lnTo>
                    <a:pt x="1076" y="2043"/>
                  </a:lnTo>
                  <a:lnTo>
                    <a:pt x="1052" y="2115"/>
                  </a:lnTo>
                  <a:lnTo>
                    <a:pt x="1025" y="2181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04" name="Freeform 612"/>
            <p:cNvSpPr>
              <a:spLocks/>
            </p:cNvSpPr>
            <p:nvPr/>
          </p:nvSpPr>
          <p:spPr bwMode="auto">
            <a:xfrm>
              <a:off x="3544" y="3074"/>
              <a:ext cx="51" cy="122"/>
            </a:xfrm>
            <a:custGeom>
              <a:avLst/>
              <a:gdLst/>
              <a:ahLst/>
              <a:cxnLst>
                <a:cxn ang="0">
                  <a:pos x="918" y="2126"/>
                </a:cxn>
                <a:cxn ang="0">
                  <a:pos x="0" y="130"/>
                </a:cxn>
                <a:cxn ang="0">
                  <a:pos x="33" y="0"/>
                </a:cxn>
                <a:cxn ang="0">
                  <a:pos x="70" y="13"/>
                </a:cxn>
                <a:cxn ang="0">
                  <a:pos x="107" y="28"/>
                </a:cxn>
                <a:cxn ang="0">
                  <a:pos x="143" y="43"/>
                </a:cxn>
                <a:cxn ang="0">
                  <a:pos x="180" y="60"/>
                </a:cxn>
                <a:cxn ang="0">
                  <a:pos x="217" y="78"/>
                </a:cxn>
                <a:cxn ang="0">
                  <a:pos x="252" y="96"/>
                </a:cxn>
                <a:cxn ang="0">
                  <a:pos x="288" y="116"/>
                </a:cxn>
                <a:cxn ang="0">
                  <a:pos x="324" y="136"/>
                </a:cxn>
                <a:cxn ang="0">
                  <a:pos x="359" y="158"/>
                </a:cxn>
                <a:cxn ang="0">
                  <a:pos x="393" y="180"/>
                </a:cxn>
                <a:cxn ang="0">
                  <a:pos x="428" y="203"/>
                </a:cxn>
                <a:cxn ang="0">
                  <a:pos x="462" y="227"/>
                </a:cxn>
                <a:cxn ang="0">
                  <a:pos x="495" y="252"/>
                </a:cxn>
                <a:cxn ang="0">
                  <a:pos x="528" y="278"/>
                </a:cxn>
                <a:cxn ang="0">
                  <a:pos x="561" y="304"/>
                </a:cxn>
                <a:cxn ang="0">
                  <a:pos x="592" y="332"/>
                </a:cxn>
                <a:cxn ang="0">
                  <a:pos x="624" y="360"/>
                </a:cxn>
                <a:cxn ang="0">
                  <a:pos x="654" y="389"/>
                </a:cxn>
                <a:cxn ang="0">
                  <a:pos x="684" y="418"/>
                </a:cxn>
                <a:cxn ang="0">
                  <a:pos x="714" y="449"/>
                </a:cxn>
                <a:cxn ang="0">
                  <a:pos x="742" y="480"/>
                </a:cxn>
                <a:cxn ang="0">
                  <a:pos x="770" y="512"/>
                </a:cxn>
                <a:cxn ang="0">
                  <a:pos x="796" y="545"/>
                </a:cxn>
                <a:cxn ang="0">
                  <a:pos x="823" y="577"/>
                </a:cxn>
                <a:cxn ang="0">
                  <a:pos x="847" y="611"/>
                </a:cxn>
                <a:cxn ang="0">
                  <a:pos x="872" y="646"/>
                </a:cxn>
                <a:cxn ang="0">
                  <a:pos x="895" y="681"/>
                </a:cxn>
                <a:cxn ang="0">
                  <a:pos x="918" y="717"/>
                </a:cxn>
                <a:cxn ang="0">
                  <a:pos x="939" y="754"/>
                </a:cxn>
                <a:cxn ang="0">
                  <a:pos x="959" y="790"/>
                </a:cxn>
                <a:cxn ang="0">
                  <a:pos x="979" y="827"/>
                </a:cxn>
                <a:cxn ang="0">
                  <a:pos x="997" y="865"/>
                </a:cxn>
                <a:cxn ang="0">
                  <a:pos x="1027" y="937"/>
                </a:cxn>
                <a:cxn ang="0">
                  <a:pos x="1053" y="1014"/>
                </a:cxn>
                <a:cxn ang="0">
                  <a:pos x="1076" y="1095"/>
                </a:cxn>
                <a:cxn ang="0">
                  <a:pos x="1095" y="1179"/>
                </a:cxn>
                <a:cxn ang="0">
                  <a:pos x="1110" y="1266"/>
                </a:cxn>
                <a:cxn ang="0">
                  <a:pos x="1122" y="1355"/>
                </a:cxn>
                <a:cxn ang="0">
                  <a:pos x="1130" y="1445"/>
                </a:cxn>
                <a:cxn ang="0">
                  <a:pos x="1134" y="1536"/>
                </a:cxn>
                <a:cxn ang="0">
                  <a:pos x="1134" y="1625"/>
                </a:cxn>
                <a:cxn ang="0">
                  <a:pos x="1131" y="1715"/>
                </a:cxn>
                <a:cxn ang="0">
                  <a:pos x="1123" y="1801"/>
                </a:cxn>
                <a:cxn ang="0">
                  <a:pos x="1111" y="1886"/>
                </a:cxn>
                <a:cxn ang="0">
                  <a:pos x="1096" y="1966"/>
                </a:cxn>
                <a:cxn ang="0">
                  <a:pos x="1077" y="2043"/>
                </a:cxn>
                <a:cxn ang="0">
                  <a:pos x="1053" y="2115"/>
                </a:cxn>
                <a:cxn ang="0">
                  <a:pos x="1026" y="2180"/>
                </a:cxn>
                <a:cxn ang="0">
                  <a:pos x="918" y="2126"/>
                </a:cxn>
              </a:cxnLst>
              <a:rect l="0" t="0" r="r" b="b"/>
              <a:pathLst>
                <a:path w="1134" h="2180">
                  <a:moveTo>
                    <a:pt x="918" y="2126"/>
                  </a:moveTo>
                  <a:lnTo>
                    <a:pt x="0" y="130"/>
                  </a:lnTo>
                  <a:lnTo>
                    <a:pt x="33" y="0"/>
                  </a:lnTo>
                  <a:lnTo>
                    <a:pt x="70" y="13"/>
                  </a:lnTo>
                  <a:lnTo>
                    <a:pt x="107" y="28"/>
                  </a:lnTo>
                  <a:lnTo>
                    <a:pt x="143" y="43"/>
                  </a:lnTo>
                  <a:lnTo>
                    <a:pt x="180" y="60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9" y="158"/>
                  </a:lnTo>
                  <a:lnTo>
                    <a:pt x="393" y="180"/>
                  </a:lnTo>
                  <a:lnTo>
                    <a:pt x="428" y="203"/>
                  </a:lnTo>
                  <a:lnTo>
                    <a:pt x="462" y="227"/>
                  </a:lnTo>
                  <a:lnTo>
                    <a:pt x="495" y="252"/>
                  </a:lnTo>
                  <a:lnTo>
                    <a:pt x="528" y="278"/>
                  </a:lnTo>
                  <a:lnTo>
                    <a:pt x="561" y="304"/>
                  </a:lnTo>
                  <a:lnTo>
                    <a:pt x="592" y="332"/>
                  </a:lnTo>
                  <a:lnTo>
                    <a:pt x="624" y="360"/>
                  </a:lnTo>
                  <a:lnTo>
                    <a:pt x="654" y="389"/>
                  </a:lnTo>
                  <a:lnTo>
                    <a:pt x="684" y="418"/>
                  </a:lnTo>
                  <a:lnTo>
                    <a:pt x="714" y="449"/>
                  </a:lnTo>
                  <a:lnTo>
                    <a:pt x="742" y="480"/>
                  </a:lnTo>
                  <a:lnTo>
                    <a:pt x="770" y="512"/>
                  </a:lnTo>
                  <a:lnTo>
                    <a:pt x="796" y="545"/>
                  </a:lnTo>
                  <a:lnTo>
                    <a:pt x="823" y="577"/>
                  </a:lnTo>
                  <a:lnTo>
                    <a:pt x="847" y="611"/>
                  </a:lnTo>
                  <a:lnTo>
                    <a:pt x="872" y="646"/>
                  </a:lnTo>
                  <a:lnTo>
                    <a:pt x="895" y="681"/>
                  </a:lnTo>
                  <a:lnTo>
                    <a:pt x="918" y="717"/>
                  </a:lnTo>
                  <a:lnTo>
                    <a:pt x="939" y="754"/>
                  </a:lnTo>
                  <a:lnTo>
                    <a:pt x="959" y="790"/>
                  </a:lnTo>
                  <a:lnTo>
                    <a:pt x="979" y="827"/>
                  </a:lnTo>
                  <a:lnTo>
                    <a:pt x="997" y="865"/>
                  </a:lnTo>
                  <a:lnTo>
                    <a:pt x="1027" y="937"/>
                  </a:lnTo>
                  <a:lnTo>
                    <a:pt x="1053" y="1014"/>
                  </a:lnTo>
                  <a:lnTo>
                    <a:pt x="1076" y="1095"/>
                  </a:lnTo>
                  <a:lnTo>
                    <a:pt x="1095" y="1179"/>
                  </a:lnTo>
                  <a:lnTo>
                    <a:pt x="1110" y="1266"/>
                  </a:lnTo>
                  <a:lnTo>
                    <a:pt x="1122" y="1355"/>
                  </a:lnTo>
                  <a:lnTo>
                    <a:pt x="1130" y="1445"/>
                  </a:lnTo>
                  <a:lnTo>
                    <a:pt x="1134" y="1536"/>
                  </a:lnTo>
                  <a:lnTo>
                    <a:pt x="1134" y="1625"/>
                  </a:lnTo>
                  <a:lnTo>
                    <a:pt x="1131" y="1715"/>
                  </a:lnTo>
                  <a:lnTo>
                    <a:pt x="1123" y="1801"/>
                  </a:lnTo>
                  <a:lnTo>
                    <a:pt x="1111" y="1886"/>
                  </a:lnTo>
                  <a:lnTo>
                    <a:pt x="1096" y="1966"/>
                  </a:lnTo>
                  <a:lnTo>
                    <a:pt x="1077" y="2043"/>
                  </a:lnTo>
                  <a:lnTo>
                    <a:pt x="1053" y="2115"/>
                  </a:lnTo>
                  <a:lnTo>
                    <a:pt x="1026" y="2180"/>
                  </a:lnTo>
                  <a:lnTo>
                    <a:pt x="918" y="212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05" name="Freeform 613"/>
            <p:cNvSpPr>
              <a:spLocks/>
            </p:cNvSpPr>
            <p:nvPr/>
          </p:nvSpPr>
          <p:spPr bwMode="auto">
            <a:xfrm>
              <a:off x="3426" y="3144"/>
              <a:ext cx="164" cy="228"/>
            </a:xfrm>
            <a:custGeom>
              <a:avLst/>
              <a:gdLst/>
              <a:ahLst/>
              <a:cxnLst>
                <a:cxn ang="0">
                  <a:pos x="1404" y="4112"/>
                </a:cxn>
                <a:cxn ang="0">
                  <a:pos x="3622" y="3023"/>
                </a:cxn>
                <a:cxn ang="0">
                  <a:pos x="2218" y="0"/>
                </a:cxn>
                <a:cxn ang="0">
                  <a:pos x="0" y="989"/>
                </a:cxn>
                <a:cxn ang="0">
                  <a:pos x="1404" y="4112"/>
                </a:cxn>
              </a:cxnLst>
              <a:rect l="0" t="0" r="r" b="b"/>
              <a:pathLst>
                <a:path w="3622" h="4112">
                  <a:moveTo>
                    <a:pt x="1404" y="4112"/>
                  </a:moveTo>
                  <a:lnTo>
                    <a:pt x="3622" y="3023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2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06" name="Freeform 614"/>
            <p:cNvSpPr>
              <a:spLocks/>
            </p:cNvSpPr>
            <p:nvPr/>
          </p:nvSpPr>
          <p:spPr bwMode="auto">
            <a:xfrm>
              <a:off x="3426" y="3141"/>
              <a:ext cx="164" cy="228"/>
            </a:xfrm>
            <a:custGeom>
              <a:avLst/>
              <a:gdLst/>
              <a:ahLst/>
              <a:cxnLst>
                <a:cxn ang="0">
                  <a:pos x="1404" y="4113"/>
                </a:cxn>
                <a:cxn ang="0">
                  <a:pos x="3622" y="3024"/>
                </a:cxn>
                <a:cxn ang="0">
                  <a:pos x="2218" y="0"/>
                </a:cxn>
                <a:cxn ang="0">
                  <a:pos x="0" y="989"/>
                </a:cxn>
                <a:cxn ang="0">
                  <a:pos x="1404" y="4113"/>
                </a:cxn>
              </a:cxnLst>
              <a:rect l="0" t="0" r="r" b="b"/>
              <a:pathLst>
                <a:path w="3622" h="4113">
                  <a:moveTo>
                    <a:pt x="1404" y="4113"/>
                  </a:moveTo>
                  <a:lnTo>
                    <a:pt x="3622" y="3024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3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07" name="Freeform 615"/>
            <p:cNvSpPr>
              <a:spLocks/>
            </p:cNvSpPr>
            <p:nvPr/>
          </p:nvSpPr>
          <p:spPr bwMode="auto">
            <a:xfrm>
              <a:off x="3432" y="3146"/>
              <a:ext cx="157" cy="218"/>
            </a:xfrm>
            <a:custGeom>
              <a:avLst/>
              <a:gdLst/>
              <a:ahLst/>
              <a:cxnLst>
                <a:cxn ang="0">
                  <a:pos x="1335" y="3913"/>
                </a:cxn>
                <a:cxn ang="0">
                  <a:pos x="3446" y="2878"/>
                </a:cxn>
                <a:cxn ang="0">
                  <a:pos x="2111" y="0"/>
                </a:cxn>
                <a:cxn ang="0">
                  <a:pos x="0" y="942"/>
                </a:cxn>
                <a:cxn ang="0">
                  <a:pos x="1335" y="3913"/>
                </a:cxn>
              </a:cxnLst>
              <a:rect l="0" t="0" r="r" b="b"/>
              <a:pathLst>
                <a:path w="3446" h="3913">
                  <a:moveTo>
                    <a:pt x="1335" y="3913"/>
                  </a:moveTo>
                  <a:lnTo>
                    <a:pt x="3446" y="2878"/>
                  </a:lnTo>
                  <a:lnTo>
                    <a:pt x="2111" y="0"/>
                  </a:lnTo>
                  <a:lnTo>
                    <a:pt x="0" y="942"/>
                  </a:lnTo>
                  <a:lnTo>
                    <a:pt x="1335" y="3913"/>
                  </a:lnTo>
                  <a:close/>
                </a:path>
              </a:pathLst>
            </a:custGeom>
            <a:solidFill>
              <a:srgbClr val="1A78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08" name="Freeform 616"/>
            <p:cNvSpPr>
              <a:spLocks/>
            </p:cNvSpPr>
            <p:nvPr/>
          </p:nvSpPr>
          <p:spPr bwMode="auto">
            <a:xfrm>
              <a:off x="3439" y="3109"/>
              <a:ext cx="19" cy="19"/>
            </a:xfrm>
            <a:custGeom>
              <a:avLst/>
              <a:gdLst/>
              <a:ahLst/>
              <a:cxnLst>
                <a:cxn ang="0">
                  <a:pos x="431" y="186"/>
                </a:cxn>
                <a:cxn ang="0">
                  <a:pos x="79" y="343"/>
                </a:cxn>
                <a:cxn ang="0">
                  <a:pos x="0" y="157"/>
                </a:cxn>
                <a:cxn ang="0">
                  <a:pos x="352" y="0"/>
                </a:cxn>
                <a:cxn ang="0">
                  <a:pos x="431" y="186"/>
                </a:cxn>
              </a:cxnLst>
              <a:rect l="0" t="0" r="r" b="b"/>
              <a:pathLst>
                <a:path w="431" h="343">
                  <a:moveTo>
                    <a:pt x="431" y="186"/>
                  </a:moveTo>
                  <a:lnTo>
                    <a:pt x="79" y="343"/>
                  </a:lnTo>
                  <a:lnTo>
                    <a:pt x="0" y="157"/>
                  </a:lnTo>
                  <a:lnTo>
                    <a:pt x="352" y="0"/>
                  </a:lnTo>
                  <a:lnTo>
                    <a:pt x="431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09" name="Freeform 617"/>
            <p:cNvSpPr>
              <a:spLocks/>
            </p:cNvSpPr>
            <p:nvPr/>
          </p:nvSpPr>
          <p:spPr bwMode="auto">
            <a:xfrm>
              <a:off x="3442" y="3112"/>
              <a:ext cx="16" cy="15"/>
            </a:xfrm>
            <a:custGeom>
              <a:avLst/>
              <a:gdLst/>
              <a:ahLst/>
              <a:cxnLst>
                <a:cxn ang="0">
                  <a:pos x="347" y="126"/>
                </a:cxn>
                <a:cxn ang="0">
                  <a:pos x="53" y="257"/>
                </a:cxn>
                <a:cxn ang="0">
                  <a:pos x="0" y="132"/>
                </a:cxn>
                <a:cxn ang="0">
                  <a:pos x="294" y="0"/>
                </a:cxn>
                <a:cxn ang="0">
                  <a:pos x="347" y="126"/>
                </a:cxn>
              </a:cxnLst>
              <a:rect l="0" t="0" r="r" b="b"/>
              <a:pathLst>
                <a:path w="347" h="257">
                  <a:moveTo>
                    <a:pt x="347" y="126"/>
                  </a:moveTo>
                  <a:lnTo>
                    <a:pt x="53" y="257"/>
                  </a:lnTo>
                  <a:lnTo>
                    <a:pt x="0" y="132"/>
                  </a:lnTo>
                  <a:lnTo>
                    <a:pt x="294" y="0"/>
                  </a:lnTo>
                  <a:lnTo>
                    <a:pt x="347" y="12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10" name="Freeform 618"/>
            <p:cNvSpPr>
              <a:spLocks/>
            </p:cNvSpPr>
            <p:nvPr/>
          </p:nvSpPr>
          <p:spPr bwMode="auto">
            <a:xfrm>
              <a:off x="3447" y="3110"/>
              <a:ext cx="10" cy="13"/>
            </a:xfrm>
            <a:custGeom>
              <a:avLst/>
              <a:gdLst/>
              <a:ahLst/>
              <a:cxnLst>
                <a:cxn ang="0">
                  <a:pos x="5" y="73"/>
                </a:cxn>
                <a:cxn ang="0">
                  <a:pos x="167" y="0"/>
                </a:cxn>
                <a:cxn ang="0">
                  <a:pos x="171" y="0"/>
                </a:cxn>
                <a:cxn ang="0">
                  <a:pos x="175" y="2"/>
                </a:cxn>
                <a:cxn ang="0">
                  <a:pos x="180" y="6"/>
                </a:cxn>
                <a:cxn ang="0">
                  <a:pos x="183" y="13"/>
                </a:cxn>
                <a:cxn ang="0">
                  <a:pos x="236" y="141"/>
                </a:cxn>
                <a:cxn ang="0">
                  <a:pos x="238" y="147"/>
                </a:cxn>
                <a:cxn ang="0">
                  <a:pos x="238" y="154"/>
                </a:cxn>
                <a:cxn ang="0">
                  <a:pos x="237" y="159"/>
                </a:cxn>
                <a:cxn ang="0">
                  <a:pos x="234" y="162"/>
                </a:cxn>
                <a:cxn ang="0">
                  <a:pos x="73" y="234"/>
                </a:cxn>
                <a:cxn ang="0">
                  <a:pos x="69" y="234"/>
                </a:cxn>
                <a:cxn ang="0">
                  <a:pos x="64" y="232"/>
                </a:cxn>
                <a:cxn ang="0">
                  <a:pos x="60" y="228"/>
                </a:cxn>
                <a:cxn ang="0">
                  <a:pos x="56" y="221"/>
                </a:cxn>
                <a:cxn ang="0">
                  <a:pos x="2" y="94"/>
                </a:cxn>
                <a:cxn ang="0">
                  <a:pos x="0" y="86"/>
                </a:cxn>
                <a:cxn ang="0">
                  <a:pos x="0" y="80"/>
                </a:cxn>
                <a:cxn ang="0">
                  <a:pos x="1" y="76"/>
                </a:cxn>
                <a:cxn ang="0">
                  <a:pos x="5" y="73"/>
                </a:cxn>
              </a:cxnLst>
              <a:rect l="0" t="0" r="r" b="b"/>
              <a:pathLst>
                <a:path w="238" h="234">
                  <a:moveTo>
                    <a:pt x="5" y="73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3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4" y="232"/>
                  </a:lnTo>
                  <a:lnTo>
                    <a:pt x="60" y="228"/>
                  </a:lnTo>
                  <a:lnTo>
                    <a:pt x="56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5" y="73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11" name="Freeform 619"/>
            <p:cNvSpPr>
              <a:spLocks/>
            </p:cNvSpPr>
            <p:nvPr/>
          </p:nvSpPr>
          <p:spPr bwMode="auto">
            <a:xfrm>
              <a:off x="3447" y="3111"/>
              <a:ext cx="10" cy="11"/>
            </a:xfrm>
            <a:custGeom>
              <a:avLst/>
              <a:gdLst/>
              <a:ahLst/>
              <a:cxnLst>
                <a:cxn ang="0">
                  <a:pos x="4" y="62"/>
                </a:cxn>
                <a:cxn ang="0">
                  <a:pos x="142" y="0"/>
                </a:cxn>
                <a:cxn ang="0">
                  <a:pos x="146" y="0"/>
                </a:cxn>
                <a:cxn ang="0">
                  <a:pos x="150" y="2"/>
                </a:cxn>
                <a:cxn ang="0">
                  <a:pos x="153" y="5"/>
                </a:cxn>
                <a:cxn ang="0">
                  <a:pos x="156" y="10"/>
                </a:cxn>
                <a:cxn ang="0">
                  <a:pos x="202" y="120"/>
                </a:cxn>
                <a:cxn ang="0">
                  <a:pos x="204" y="125"/>
                </a:cxn>
                <a:cxn ang="0">
                  <a:pos x="204" y="130"/>
                </a:cxn>
                <a:cxn ang="0">
                  <a:pos x="202" y="135"/>
                </a:cxn>
                <a:cxn ang="0">
                  <a:pos x="200" y="138"/>
                </a:cxn>
                <a:cxn ang="0">
                  <a:pos x="62" y="199"/>
                </a:cxn>
                <a:cxn ang="0">
                  <a:pos x="58" y="199"/>
                </a:cxn>
                <a:cxn ang="0">
                  <a:pos x="54" y="198"/>
                </a:cxn>
                <a:cxn ang="0">
                  <a:pos x="51" y="194"/>
                </a:cxn>
                <a:cxn ang="0">
                  <a:pos x="48" y="188"/>
                </a:cxn>
                <a:cxn ang="0">
                  <a:pos x="2" y="80"/>
                </a:cxn>
                <a:cxn ang="0">
                  <a:pos x="0" y="74"/>
                </a:cxn>
                <a:cxn ang="0">
                  <a:pos x="0" y="68"/>
                </a:cxn>
                <a:cxn ang="0">
                  <a:pos x="2" y="64"/>
                </a:cxn>
                <a:cxn ang="0">
                  <a:pos x="4" y="62"/>
                </a:cxn>
              </a:cxnLst>
              <a:rect l="0" t="0" r="r" b="b"/>
              <a:pathLst>
                <a:path w="204" h="199">
                  <a:moveTo>
                    <a:pt x="4" y="62"/>
                  </a:moveTo>
                  <a:lnTo>
                    <a:pt x="142" y="0"/>
                  </a:lnTo>
                  <a:lnTo>
                    <a:pt x="146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12" name="Freeform 620"/>
            <p:cNvSpPr>
              <a:spLocks/>
            </p:cNvSpPr>
            <p:nvPr/>
          </p:nvSpPr>
          <p:spPr bwMode="auto">
            <a:xfrm>
              <a:off x="3450" y="3113"/>
              <a:ext cx="6" cy="8"/>
            </a:xfrm>
            <a:custGeom>
              <a:avLst/>
              <a:gdLst/>
              <a:ahLst/>
              <a:cxnLst>
                <a:cxn ang="0">
                  <a:pos x="88" y="6"/>
                </a:cxn>
                <a:cxn ang="0">
                  <a:pos x="116" y="77"/>
                </a:cxn>
                <a:cxn ang="0">
                  <a:pos x="118" y="85"/>
                </a:cxn>
                <a:cxn ang="0">
                  <a:pos x="118" y="95"/>
                </a:cxn>
                <a:cxn ang="0">
                  <a:pos x="116" y="103"/>
                </a:cxn>
                <a:cxn ang="0">
                  <a:pos x="112" y="108"/>
                </a:cxn>
                <a:cxn ang="0">
                  <a:pos x="14" y="152"/>
                </a:cxn>
                <a:cxn ang="0">
                  <a:pos x="6" y="154"/>
                </a:cxn>
                <a:cxn ang="0">
                  <a:pos x="2" y="150"/>
                </a:cxn>
                <a:cxn ang="0">
                  <a:pos x="0" y="140"/>
                </a:cxn>
                <a:cxn ang="0">
                  <a:pos x="1" y="127"/>
                </a:cxn>
                <a:cxn ang="0">
                  <a:pos x="4" y="112"/>
                </a:cxn>
                <a:cxn ang="0">
                  <a:pos x="9" y="95"/>
                </a:cxn>
                <a:cxn ang="0">
                  <a:pos x="14" y="77"/>
                </a:cxn>
                <a:cxn ang="0">
                  <a:pos x="21" y="61"/>
                </a:cxn>
                <a:cxn ang="0">
                  <a:pos x="29" y="46"/>
                </a:cxn>
                <a:cxn ang="0">
                  <a:pos x="38" y="33"/>
                </a:cxn>
                <a:cxn ang="0">
                  <a:pos x="48" y="21"/>
                </a:cxn>
                <a:cxn ang="0">
                  <a:pos x="58" y="12"/>
                </a:cxn>
                <a:cxn ang="0">
                  <a:pos x="67" y="4"/>
                </a:cxn>
                <a:cxn ang="0">
                  <a:pos x="76" y="0"/>
                </a:cxn>
                <a:cxn ang="0">
                  <a:pos x="83" y="1"/>
                </a:cxn>
                <a:cxn ang="0">
                  <a:pos x="88" y="6"/>
                </a:cxn>
              </a:cxnLst>
              <a:rect l="0" t="0" r="r" b="b"/>
              <a:pathLst>
                <a:path w="118" h="154">
                  <a:moveTo>
                    <a:pt x="88" y="6"/>
                  </a:moveTo>
                  <a:lnTo>
                    <a:pt x="116" y="77"/>
                  </a:lnTo>
                  <a:lnTo>
                    <a:pt x="118" y="85"/>
                  </a:lnTo>
                  <a:lnTo>
                    <a:pt x="118" y="95"/>
                  </a:lnTo>
                  <a:lnTo>
                    <a:pt x="116" y="103"/>
                  </a:lnTo>
                  <a:lnTo>
                    <a:pt x="112" y="108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7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7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13" name="Freeform 621"/>
            <p:cNvSpPr>
              <a:spLocks/>
            </p:cNvSpPr>
            <p:nvPr/>
          </p:nvSpPr>
          <p:spPr bwMode="auto">
            <a:xfrm>
              <a:off x="3463" y="3099"/>
              <a:ext cx="13" cy="16"/>
            </a:xfrm>
            <a:custGeom>
              <a:avLst/>
              <a:gdLst/>
              <a:ahLst/>
              <a:cxnLst>
                <a:cxn ang="0">
                  <a:pos x="287" y="186"/>
                </a:cxn>
                <a:cxn ang="0">
                  <a:pos x="78" y="280"/>
                </a:cxn>
                <a:cxn ang="0">
                  <a:pos x="0" y="93"/>
                </a:cxn>
                <a:cxn ang="0">
                  <a:pos x="210" y="0"/>
                </a:cxn>
                <a:cxn ang="0">
                  <a:pos x="287" y="186"/>
                </a:cxn>
              </a:cxnLst>
              <a:rect l="0" t="0" r="r" b="b"/>
              <a:pathLst>
                <a:path w="287" h="280">
                  <a:moveTo>
                    <a:pt x="287" y="186"/>
                  </a:moveTo>
                  <a:lnTo>
                    <a:pt x="78" y="280"/>
                  </a:lnTo>
                  <a:lnTo>
                    <a:pt x="0" y="93"/>
                  </a:lnTo>
                  <a:lnTo>
                    <a:pt x="210" y="0"/>
                  </a:lnTo>
                  <a:lnTo>
                    <a:pt x="287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14" name="Freeform 622"/>
            <p:cNvSpPr>
              <a:spLocks/>
            </p:cNvSpPr>
            <p:nvPr/>
          </p:nvSpPr>
          <p:spPr bwMode="auto">
            <a:xfrm>
              <a:off x="3465" y="3102"/>
              <a:ext cx="11" cy="12"/>
            </a:xfrm>
            <a:custGeom>
              <a:avLst/>
              <a:gdLst/>
              <a:ahLst/>
              <a:cxnLst>
                <a:cxn ang="0">
                  <a:pos x="227" y="125"/>
                </a:cxn>
                <a:cxn ang="0">
                  <a:pos x="53" y="203"/>
                </a:cxn>
                <a:cxn ang="0">
                  <a:pos x="0" y="78"/>
                </a:cxn>
                <a:cxn ang="0">
                  <a:pos x="175" y="0"/>
                </a:cxn>
                <a:cxn ang="0">
                  <a:pos x="227" y="125"/>
                </a:cxn>
              </a:cxnLst>
              <a:rect l="0" t="0" r="r" b="b"/>
              <a:pathLst>
                <a:path w="227" h="203">
                  <a:moveTo>
                    <a:pt x="227" y="125"/>
                  </a:moveTo>
                  <a:lnTo>
                    <a:pt x="53" y="203"/>
                  </a:lnTo>
                  <a:lnTo>
                    <a:pt x="0" y="78"/>
                  </a:lnTo>
                  <a:lnTo>
                    <a:pt x="175" y="0"/>
                  </a:lnTo>
                  <a:lnTo>
                    <a:pt x="227" y="125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15" name="Freeform 623"/>
            <p:cNvSpPr>
              <a:spLocks/>
            </p:cNvSpPr>
            <p:nvPr/>
          </p:nvSpPr>
          <p:spPr bwMode="auto">
            <a:xfrm>
              <a:off x="3465" y="3100"/>
              <a:ext cx="10" cy="13"/>
            </a:xfrm>
            <a:custGeom>
              <a:avLst/>
              <a:gdLst/>
              <a:ahLst/>
              <a:cxnLst>
                <a:cxn ang="0">
                  <a:pos x="4" y="72"/>
                </a:cxn>
                <a:cxn ang="0">
                  <a:pos x="167" y="0"/>
                </a:cxn>
                <a:cxn ang="0">
                  <a:pos x="171" y="0"/>
                </a:cxn>
                <a:cxn ang="0">
                  <a:pos x="175" y="2"/>
                </a:cxn>
                <a:cxn ang="0">
                  <a:pos x="180" y="6"/>
                </a:cxn>
                <a:cxn ang="0">
                  <a:pos x="183" y="12"/>
                </a:cxn>
                <a:cxn ang="0">
                  <a:pos x="236" y="141"/>
                </a:cxn>
                <a:cxn ang="0">
                  <a:pos x="238" y="147"/>
                </a:cxn>
                <a:cxn ang="0">
                  <a:pos x="238" y="154"/>
                </a:cxn>
                <a:cxn ang="0">
                  <a:pos x="237" y="159"/>
                </a:cxn>
                <a:cxn ang="0">
                  <a:pos x="234" y="162"/>
                </a:cxn>
                <a:cxn ang="0">
                  <a:pos x="73" y="234"/>
                </a:cxn>
                <a:cxn ang="0">
                  <a:pos x="69" y="234"/>
                </a:cxn>
                <a:cxn ang="0">
                  <a:pos x="63" y="232"/>
                </a:cxn>
                <a:cxn ang="0">
                  <a:pos x="59" y="227"/>
                </a:cxn>
                <a:cxn ang="0">
                  <a:pos x="55" y="221"/>
                </a:cxn>
                <a:cxn ang="0">
                  <a:pos x="2" y="94"/>
                </a:cxn>
                <a:cxn ang="0">
                  <a:pos x="0" y="86"/>
                </a:cxn>
                <a:cxn ang="0">
                  <a:pos x="0" y="80"/>
                </a:cxn>
                <a:cxn ang="0">
                  <a:pos x="1" y="76"/>
                </a:cxn>
                <a:cxn ang="0">
                  <a:pos x="4" y="72"/>
                </a:cxn>
              </a:cxnLst>
              <a:rect l="0" t="0" r="r" b="b"/>
              <a:pathLst>
                <a:path w="238" h="234">
                  <a:moveTo>
                    <a:pt x="4" y="72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2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3" y="232"/>
                  </a:lnTo>
                  <a:lnTo>
                    <a:pt x="59" y="227"/>
                  </a:lnTo>
                  <a:lnTo>
                    <a:pt x="55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4" y="72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16" name="Freeform 624"/>
            <p:cNvSpPr>
              <a:spLocks/>
            </p:cNvSpPr>
            <p:nvPr/>
          </p:nvSpPr>
          <p:spPr bwMode="auto">
            <a:xfrm>
              <a:off x="3465" y="3101"/>
              <a:ext cx="10" cy="11"/>
            </a:xfrm>
            <a:custGeom>
              <a:avLst/>
              <a:gdLst/>
              <a:ahLst/>
              <a:cxnLst>
                <a:cxn ang="0">
                  <a:pos x="4" y="62"/>
                </a:cxn>
                <a:cxn ang="0">
                  <a:pos x="141" y="0"/>
                </a:cxn>
                <a:cxn ang="0">
                  <a:pos x="145" y="0"/>
                </a:cxn>
                <a:cxn ang="0">
                  <a:pos x="150" y="2"/>
                </a:cxn>
                <a:cxn ang="0">
                  <a:pos x="153" y="5"/>
                </a:cxn>
                <a:cxn ang="0">
                  <a:pos x="156" y="10"/>
                </a:cxn>
                <a:cxn ang="0">
                  <a:pos x="202" y="120"/>
                </a:cxn>
                <a:cxn ang="0">
                  <a:pos x="204" y="125"/>
                </a:cxn>
                <a:cxn ang="0">
                  <a:pos x="204" y="130"/>
                </a:cxn>
                <a:cxn ang="0">
                  <a:pos x="202" y="135"/>
                </a:cxn>
                <a:cxn ang="0">
                  <a:pos x="200" y="138"/>
                </a:cxn>
                <a:cxn ang="0">
                  <a:pos x="62" y="199"/>
                </a:cxn>
                <a:cxn ang="0">
                  <a:pos x="58" y="199"/>
                </a:cxn>
                <a:cxn ang="0">
                  <a:pos x="54" y="198"/>
                </a:cxn>
                <a:cxn ang="0">
                  <a:pos x="51" y="194"/>
                </a:cxn>
                <a:cxn ang="0">
                  <a:pos x="48" y="188"/>
                </a:cxn>
                <a:cxn ang="0">
                  <a:pos x="2" y="80"/>
                </a:cxn>
                <a:cxn ang="0">
                  <a:pos x="0" y="73"/>
                </a:cxn>
                <a:cxn ang="0">
                  <a:pos x="0" y="68"/>
                </a:cxn>
                <a:cxn ang="0">
                  <a:pos x="2" y="64"/>
                </a:cxn>
                <a:cxn ang="0">
                  <a:pos x="4" y="62"/>
                </a:cxn>
              </a:cxnLst>
              <a:rect l="0" t="0" r="r" b="b"/>
              <a:pathLst>
                <a:path w="204" h="199">
                  <a:moveTo>
                    <a:pt x="4" y="62"/>
                  </a:moveTo>
                  <a:lnTo>
                    <a:pt x="141" y="0"/>
                  </a:lnTo>
                  <a:lnTo>
                    <a:pt x="145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17" name="Freeform 625"/>
            <p:cNvSpPr>
              <a:spLocks/>
            </p:cNvSpPr>
            <p:nvPr/>
          </p:nvSpPr>
          <p:spPr bwMode="auto">
            <a:xfrm>
              <a:off x="3468" y="3103"/>
              <a:ext cx="6" cy="8"/>
            </a:xfrm>
            <a:custGeom>
              <a:avLst/>
              <a:gdLst/>
              <a:ahLst/>
              <a:cxnLst>
                <a:cxn ang="0">
                  <a:pos x="88" y="6"/>
                </a:cxn>
                <a:cxn ang="0">
                  <a:pos x="116" y="78"/>
                </a:cxn>
                <a:cxn ang="0">
                  <a:pos x="118" y="86"/>
                </a:cxn>
                <a:cxn ang="0">
                  <a:pos x="119" y="95"/>
                </a:cxn>
                <a:cxn ang="0">
                  <a:pos x="117" y="103"/>
                </a:cxn>
                <a:cxn ang="0">
                  <a:pos x="112" y="109"/>
                </a:cxn>
                <a:cxn ang="0">
                  <a:pos x="14" y="152"/>
                </a:cxn>
                <a:cxn ang="0">
                  <a:pos x="6" y="154"/>
                </a:cxn>
                <a:cxn ang="0">
                  <a:pos x="2" y="150"/>
                </a:cxn>
                <a:cxn ang="0">
                  <a:pos x="0" y="140"/>
                </a:cxn>
                <a:cxn ang="0">
                  <a:pos x="1" y="128"/>
                </a:cxn>
                <a:cxn ang="0">
                  <a:pos x="4" y="112"/>
                </a:cxn>
                <a:cxn ang="0">
                  <a:pos x="9" y="95"/>
                </a:cxn>
                <a:cxn ang="0">
                  <a:pos x="14" y="78"/>
                </a:cxn>
                <a:cxn ang="0">
                  <a:pos x="21" y="61"/>
                </a:cxn>
                <a:cxn ang="0">
                  <a:pos x="29" y="46"/>
                </a:cxn>
                <a:cxn ang="0">
                  <a:pos x="38" y="33"/>
                </a:cxn>
                <a:cxn ang="0">
                  <a:pos x="48" y="21"/>
                </a:cxn>
                <a:cxn ang="0">
                  <a:pos x="58" y="12"/>
                </a:cxn>
                <a:cxn ang="0">
                  <a:pos x="67" y="4"/>
                </a:cxn>
                <a:cxn ang="0">
                  <a:pos x="76" y="0"/>
                </a:cxn>
                <a:cxn ang="0">
                  <a:pos x="82" y="1"/>
                </a:cxn>
                <a:cxn ang="0">
                  <a:pos x="88" y="6"/>
                </a:cxn>
              </a:cxnLst>
              <a:rect l="0" t="0" r="r" b="b"/>
              <a:pathLst>
                <a:path w="119" h="154">
                  <a:moveTo>
                    <a:pt x="88" y="6"/>
                  </a:moveTo>
                  <a:lnTo>
                    <a:pt x="116" y="78"/>
                  </a:lnTo>
                  <a:lnTo>
                    <a:pt x="118" y="86"/>
                  </a:lnTo>
                  <a:lnTo>
                    <a:pt x="119" y="95"/>
                  </a:lnTo>
                  <a:lnTo>
                    <a:pt x="117" y="103"/>
                  </a:lnTo>
                  <a:lnTo>
                    <a:pt x="112" y="109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8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8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2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18" name="Freeform 626"/>
            <p:cNvSpPr>
              <a:spLocks/>
            </p:cNvSpPr>
            <p:nvPr/>
          </p:nvSpPr>
          <p:spPr bwMode="auto">
            <a:xfrm>
              <a:off x="3488" y="3092"/>
              <a:ext cx="4" cy="6"/>
            </a:xfrm>
            <a:custGeom>
              <a:avLst/>
              <a:gdLst/>
              <a:ahLst/>
              <a:cxnLst>
                <a:cxn ang="0">
                  <a:pos x="50" y="104"/>
                </a:cxn>
                <a:cxn ang="0">
                  <a:pos x="40" y="103"/>
                </a:cxn>
                <a:cxn ang="0">
                  <a:pos x="31" y="99"/>
                </a:cxn>
                <a:cxn ang="0">
                  <a:pos x="23" y="95"/>
                </a:cxn>
                <a:cxn ang="0">
                  <a:pos x="15" y="89"/>
                </a:cxn>
                <a:cxn ang="0">
                  <a:pos x="8" y="80"/>
                </a:cxn>
                <a:cxn ang="0">
                  <a:pos x="4" y="72"/>
                </a:cxn>
                <a:cxn ang="0">
                  <a:pos x="1" y="62"/>
                </a:cxn>
                <a:cxn ang="0">
                  <a:pos x="0" y="52"/>
                </a:cxn>
                <a:cxn ang="0">
                  <a:pos x="1" y="41"/>
                </a:cxn>
                <a:cxn ang="0">
                  <a:pos x="4" y="32"/>
                </a:cxn>
                <a:cxn ang="0">
                  <a:pos x="8" y="23"/>
                </a:cxn>
                <a:cxn ang="0">
                  <a:pos x="15" y="15"/>
                </a:cxn>
                <a:cxn ang="0">
                  <a:pos x="23" y="9"/>
                </a:cxn>
                <a:cxn ang="0">
                  <a:pos x="31" y="5"/>
                </a:cxn>
                <a:cxn ang="0">
                  <a:pos x="40" y="1"/>
                </a:cxn>
                <a:cxn ang="0">
                  <a:pos x="50" y="0"/>
                </a:cxn>
                <a:cxn ang="0">
                  <a:pos x="60" y="1"/>
                </a:cxn>
                <a:cxn ang="0">
                  <a:pos x="70" y="5"/>
                </a:cxn>
                <a:cxn ang="0">
                  <a:pos x="78" y="9"/>
                </a:cxn>
                <a:cxn ang="0">
                  <a:pos x="86" y="15"/>
                </a:cxn>
                <a:cxn ang="0">
                  <a:pos x="92" y="23"/>
                </a:cxn>
                <a:cxn ang="0">
                  <a:pos x="96" y="32"/>
                </a:cxn>
                <a:cxn ang="0">
                  <a:pos x="99" y="41"/>
                </a:cxn>
                <a:cxn ang="0">
                  <a:pos x="100" y="52"/>
                </a:cxn>
                <a:cxn ang="0">
                  <a:pos x="99" y="62"/>
                </a:cxn>
                <a:cxn ang="0">
                  <a:pos x="96" y="72"/>
                </a:cxn>
                <a:cxn ang="0">
                  <a:pos x="92" y="80"/>
                </a:cxn>
                <a:cxn ang="0">
                  <a:pos x="86" y="89"/>
                </a:cxn>
                <a:cxn ang="0">
                  <a:pos x="78" y="95"/>
                </a:cxn>
                <a:cxn ang="0">
                  <a:pos x="70" y="99"/>
                </a:cxn>
                <a:cxn ang="0">
                  <a:pos x="60" y="103"/>
                </a:cxn>
                <a:cxn ang="0">
                  <a:pos x="50" y="104"/>
                </a:cxn>
              </a:cxnLst>
              <a:rect l="0" t="0" r="r" b="b"/>
              <a:pathLst>
                <a:path w="100" h="104">
                  <a:moveTo>
                    <a:pt x="50" y="104"/>
                  </a:moveTo>
                  <a:lnTo>
                    <a:pt x="40" y="103"/>
                  </a:lnTo>
                  <a:lnTo>
                    <a:pt x="31" y="99"/>
                  </a:lnTo>
                  <a:lnTo>
                    <a:pt x="23" y="95"/>
                  </a:lnTo>
                  <a:lnTo>
                    <a:pt x="15" y="89"/>
                  </a:lnTo>
                  <a:lnTo>
                    <a:pt x="8" y="80"/>
                  </a:lnTo>
                  <a:lnTo>
                    <a:pt x="4" y="72"/>
                  </a:lnTo>
                  <a:lnTo>
                    <a:pt x="1" y="62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2"/>
                  </a:lnTo>
                  <a:lnTo>
                    <a:pt x="8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1" y="5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5"/>
                  </a:lnTo>
                  <a:lnTo>
                    <a:pt x="78" y="9"/>
                  </a:lnTo>
                  <a:lnTo>
                    <a:pt x="86" y="15"/>
                  </a:lnTo>
                  <a:lnTo>
                    <a:pt x="92" y="23"/>
                  </a:lnTo>
                  <a:lnTo>
                    <a:pt x="96" y="32"/>
                  </a:lnTo>
                  <a:lnTo>
                    <a:pt x="99" y="41"/>
                  </a:lnTo>
                  <a:lnTo>
                    <a:pt x="100" y="52"/>
                  </a:lnTo>
                  <a:lnTo>
                    <a:pt x="99" y="62"/>
                  </a:lnTo>
                  <a:lnTo>
                    <a:pt x="96" y="72"/>
                  </a:lnTo>
                  <a:lnTo>
                    <a:pt x="92" y="80"/>
                  </a:lnTo>
                  <a:lnTo>
                    <a:pt x="86" y="89"/>
                  </a:lnTo>
                  <a:lnTo>
                    <a:pt x="78" y="95"/>
                  </a:lnTo>
                  <a:lnTo>
                    <a:pt x="70" y="99"/>
                  </a:lnTo>
                  <a:lnTo>
                    <a:pt x="60" y="103"/>
                  </a:lnTo>
                  <a:lnTo>
                    <a:pt x="50" y="104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19" name="Freeform 627"/>
            <p:cNvSpPr>
              <a:spLocks/>
            </p:cNvSpPr>
            <p:nvPr/>
          </p:nvSpPr>
          <p:spPr bwMode="auto">
            <a:xfrm>
              <a:off x="3419" y="3131"/>
              <a:ext cx="5" cy="5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39" y="102"/>
                </a:cxn>
                <a:cxn ang="0">
                  <a:pos x="30" y="99"/>
                </a:cxn>
                <a:cxn ang="0">
                  <a:pos x="22" y="95"/>
                </a:cxn>
                <a:cxn ang="0">
                  <a:pos x="14" y="88"/>
                </a:cxn>
                <a:cxn ang="0">
                  <a:pos x="8" y="80"/>
                </a:cxn>
                <a:cxn ang="0">
                  <a:pos x="4" y="71"/>
                </a:cxn>
                <a:cxn ang="0">
                  <a:pos x="1" y="62"/>
                </a:cxn>
                <a:cxn ang="0">
                  <a:pos x="0" y="51"/>
                </a:cxn>
                <a:cxn ang="0">
                  <a:pos x="1" y="41"/>
                </a:cxn>
                <a:cxn ang="0">
                  <a:pos x="4" y="31"/>
                </a:cxn>
                <a:cxn ang="0">
                  <a:pos x="8" y="23"/>
                </a:cxn>
                <a:cxn ang="0">
                  <a:pos x="14" y="15"/>
                </a:cxn>
                <a:cxn ang="0">
                  <a:pos x="22" y="8"/>
                </a:cxn>
                <a:cxn ang="0">
                  <a:pos x="30" y="4"/>
                </a:cxn>
                <a:cxn ang="0">
                  <a:pos x="39" y="1"/>
                </a:cxn>
                <a:cxn ang="0">
                  <a:pos x="50" y="0"/>
                </a:cxn>
                <a:cxn ang="0">
                  <a:pos x="60" y="1"/>
                </a:cxn>
                <a:cxn ang="0">
                  <a:pos x="69" y="4"/>
                </a:cxn>
                <a:cxn ang="0">
                  <a:pos x="77" y="8"/>
                </a:cxn>
                <a:cxn ang="0">
                  <a:pos x="85" y="15"/>
                </a:cxn>
                <a:cxn ang="0">
                  <a:pos x="91" y="23"/>
                </a:cxn>
                <a:cxn ang="0">
                  <a:pos x="96" y="31"/>
                </a:cxn>
                <a:cxn ang="0">
                  <a:pos x="99" y="41"/>
                </a:cxn>
                <a:cxn ang="0">
                  <a:pos x="100" y="51"/>
                </a:cxn>
                <a:cxn ang="0">
                  <a:pos x="99" y="62"/>
                </a:cxn>
                <a:cxn ang="0">
                  <a:pos x="96" y="71"/>
                </a:cxn>
                <a:cxn ang="0">
                  <a:pos x="91" y="80"/>
                </a:cxn>
                <a:cxn ang="0">
                  <a:pos x="85" y="88"/>
                </a:cxn>
                <a:cxn ang="0">
                  <a:pos x="77" y="95"/>
                </a:cxn>
                <a:cxn ang="0">
                  <a:pos x="69" y="99"/>
                </a:cxn>
                <a:cxn ang="0">
                  <a:pos x="60" y="102"/>
                </a:cxn>
                <a:cxn ang="0">
                  <a:pos x="50" y="103"/>
                </a:cxn>
              </a:cxnLst>
              <a:rect l="0" t="0" r="r" b="b"/>
              <a:pathLst>
                <a:path w="100" h="103">
                  <a:moveTo>
                    <a:pt x="50" y="103"/>
                  </a:moveTo>
                  <a:lnTo>
                    <a:pt x="39" y="102"/>
                  </a:lnTo>
                  <a:lnTo>
                    <a:pt x="30" y="99"/>
                  </a:lnTo>
                  <a:lnTo>
                    <a:pt x="22" y="95"/>
                  </a:lnTo>
                  <a:lnTo>
                    <a:pt x="14" y="88"/>
                  </a:lnTo>
                  <a:lnTo>
                    <a:pt x="8" y="80"/>
                  </a:lnTo>
                  <a:lnTo>
                    <a:pt x="4" y="71"/>
                  </a:lnTo>
                  <a:lnTo>
                    <a:pt x="1" y="62"/>
                  </a:lnTo>
                  <a:lnTo>
                    <a:pt x="0" y="51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8" y="23"/>
                  </a:lnTo>
                  <a:lnTo>
                    <a:pt x="14" y="15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9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69" y="4"/>
                  </a:lnTo>
                  <a:lnTo>
                    <a:pt x="77" y="8"/>
                  </a:lnTo>
                  <a:lnTo>
                    <a:pt x="85" y="15"/>
                  </a:lnTo>
                  <a:lnTo>
                    <a:pt x="91" y="23"/>
                  </a:lnTo>
                  <a:lnTo>
                    <a:pt x="96" y="31"/>
                  </a:lnTo>
                  <a:lnTo>
                    <a:pt x="99" y="41"/>
                  </a:lnTo>
                  <a:lnTo>
                    <a:pt x="100" y="51"/>
                  </a:lnTo>
                  <a:lnTo>
                    <a:pt x="99" y="62"/>
                  </a:lnTo>
                  <a:lnTo>
                    <a:pt x="96" y="71"/>
                  </a:lnTo>
                  <a:lnTo>
                    <a:pt x="91" y="80"/>
                  </a:lnTo>
                  <a:lnTo>
                    <a:pt x="85" y="88"/>
                  </a:lnTo>
                  <a:lnTo>
                    <a:pt x="77" y="95"/>
                  </a:lnTo>
                  <a:lnTo>
                    <a:pt x="69" y="99"/>
                  </a:lnTo>
                  <a:lnTo>
                    <a:pt x="60" y="102"/>
                  </a:lnTo>
                  <a:lnTo>
                    <a:pt x="50" y="103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20" name="Freeform 628"/>
            <p:cNvSpPr>
              <a:spLocks/>
            </p:cNvSpPr>
            <p:nvPr/>
          </p:nvSpPr>
          <p:spPr bwMode="auto">
            <a:xfrm>
              <a:off x="3490" y="3094"/>
              <a:ext cx="2" cy="3"/>
            </a:xfrm>
            <a:custGeom>
              <a:avLst/>
              <a:gdLst/>
              <a:ahLst/>
              <a:cxnLst>
                <a:cxn ang="0">
                  <a:pos x="28" y="57"/>
                </a:cxn>
                <a:cxn ang="0">
                  <a:pos x="16" y="55"/>
                </a:cxn>
                <a:cxn ang="0">
                  <a:pos x="8" y="49"/>
                </a:cxn>
                <a:cxn ang="0">
                  <a:pos x="2" y="40"/>
                </a:cxn>
                <a:cxn ang="0">
                  <a:pos x="0" y="28"/>
                </a:cxn>
                <a:cxn ang="0">
                  <a:pos x="2" y="17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7" y="8"/>
                </a:cxn>
                <a:cxn ang="0">
                  <a:pos x="53" y="17"/>
                </a:cxn>
                <a:cxn ang="0">
                  <a:pos x="55" y="28"/>
                </a:cxn>
                <a:cxn ang="0">
                  <a:pos x="53" y="40"/>
                </a:cxn>
                <a:cxn ang="0">
                  <a:pos x="47" y="49"/>
                </a:cxn>
                <a:cxn ang="0">
                  <a:pos x="39" y="55"/>
                </a:cxn>
                <a:cxn ang="0">
                  <a:pos x="28" y="57"/>
                </a:cxn>
              </a:cxnLst>
              <a:rect l="0" t="0" r="r" b="b"/>
              <a:pathLst>
                <a:path w="55" h="57">
                  <a:moveTo>
                    <a:pt x="28" y="57"/>
                  </a:moveTo>
                  <a:lnTo>
                    <a:pt x="16" y="55"/>
                  </a:lnTo>
                  <a:lnTo>
                    <a:pt x="8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7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9"/>
                  </a:lnTo>
                  <a:lnTo>
                    <a:pt x="39" y="55"/>
                  </a:lnTo>
                  <a:lnTo>
                    <a:pt x="28" y="57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21" name="Freeform 629"/>
            <p:cNvSpPr>
              <a:spLocks/>
            </p:cNvSpPr>
            <p:nvPr/>
          </p:nvSpPr>
          <p:spPr bwMode="auto">
            <a:xfrm>
              <a:off x="3421" y="3133"/>
              <a:ext cx="2" cy="3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17" y="54"/>
                </a:cxn>
                <a:cxn ang="0">
                  <a:pos x="9" y="48"/>
                </a:cxn>
                <a:cxn ang="0">
                  <a:pos x="2" y="40"/>
                </a:cxn>
                <a:cxn ang="0">
                  <a:pos x="0" y="28"/>
                </a:cxn>
                <a:cxn ang="0">
                  <a:pos x="2" y="16"/>
                </a:cxn>
                <a:cxn ang="0">
                  <a:pos x="9" y="8"/>
                </a:cxn>
                <a:cxn ang="0">
                  <a:pos x="17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7" y="8"/>
                </a:cxn>
                <a:cxn ang="0">
                  <a:pos x="53" y="16"/>
                </a:cxn>
                <a:cxn ang="0">
                  <a:pos x="55" y="28"/>
                </a:cxn>
                <a:cxn ang="0">
                  <a:pos x="53" y="40"/>
                </a:cxn>
                <a:cxn ang="0">
                  <a:pos x="47" y="48"/>
                </a:cxn>
                <a:cxn ang="0">
                  <a:pos x="39" y="54"/>
                </a:cxn>
                <a:cxn ang="0">
                  <a:pos x="28" y="56"/>
                </a:cxn>
              </a:cxnLst>
              <a:rect l="0" t="0" r="r" b="b"/>
              <a:pathLst>
                <a:path w="55" h="56">
                  <a:moveTo>
                    <a:pt x="28" y="56"/>
                  </a:moveTo>
                  <a:lnTo>
                    <a:pt x="17" y="54"/>
                  </a:lnTo>
                  <a:lnTo>
                    <a:pt x="9" y="48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9" y="8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6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8"/>
                  </a:lnTo>
                  <a:lnTo>
                    <a:pt x="39" y="54"/>
                  </a:lnTo>
                  <a:lnTo>
                    <a:pt x="28" y="5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22" name="Freeform 630"/>
            <p:cNvSpPr>
              <a:spLocks/>
            </p:cNvSpPr>
            <p:nvPr/>
          </p:nvSpPr>
          <p:spPr bwMode="auto">
            <a:xfrm>
              <a:off x="3433" y="3076"/>
              <a:ext cx="29" cy="29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0" y="222"/>
                </a:cxn>
                <a:cxn ang="0">
                  <a:pos x="125" y="522"/>
                </a:cxn>
                <a:cxn ang="0">
                  <a:pos x="624" y="301"/>
                </a:cxn>
                <a:cxn ang="0">
                  <a:pos x="498" y="0"/>
                </a:cxn>
              </a:cxnLst>
              <a:rect l="0" t="0" r="r" b="b"/>
              <a:pathLst>
                <a:path w="624" h="522">
                  <a:moveTo>
                    <a:pt x="498" y="0"/>
                  </a:moveTo>
                  <a:lnTo>
                    <a:pt x="0" y="222"/>
                  </a:lnTo>
                  <a:lnTo>
                    <a:pt x="125" y="522"/>
                  </a:lnTo>
                  <a:lnTo>
                    <a:pt x="624" y="30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23" name="Freeform 631"/>
            <p:cNvSpPr>
              <a:spLocks/>
            </p:cNvSpPr>
            <p:nvPr/>
          </p:nvSpPr>
          <p:spPr bwMode="auto">
            <a:xfrm>
              <a:off x="3434" y="3077"/>
              <a:ext cx="27" cy="27"/>
            </a:xfrm>
            <a:custGeom>
              <a:avLst/>
              <a:gdLst/>
              <a:ahLst/>
              <a:cxnLst>
                <a:cxn ang="0">
                  <a:pos x="474" y="0"/>
                </a:cxn>
                <a:cxn ang="0">
                  <a:pos x="0" y="211"/>
                </a:cxn>
                <a:cxn ang="0">
                  <a:pos x="114" y="484"/>
                </a:cxn>
                <a:cxn ang="0">
                  <a:pos x="589" y="273"/>
                </a:cxn>
                <a:cxn ang="0">
                  <a:pos x="474" y="0"/>
                </a:cxn>
              </a:cxnLst>
              <a:rect l="0" t="0" r="r" b="b"/>
              <a:pathLst>
                <a:path w="589" h="484">
                  <a:moveTo>
                    <a:pt x="474" y="0"/>
                  </a:moveTo>
                  <a:lnTo>
                    <a:pt x="0" y="211"/>
                  </a:lnTo>
                  <a:lnTo>
                    <a:pt x="114" y="484"/>
                  </a:lnTo>
                  <a:lnTo>
                    <a:pt x="589" y="27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24" name="Freeform 632"/>
            <p:cNvSpPr>
              <a:spLocks/>
            </p:cNvSpPr>
            <p:nvPr/>
          </p:nvSpPr>
          <p:spPr bwMode="auto">
            <a:xfrm>
              <a:off x="3434" y="3078"/>
              <a:ext cx="27" cy="26"/>
            </a:xfrm>
            <a:custGeom>
              <a:avLst/>
              <a:gdLst/>
              <a:ahLst/>
              <a:cxnLst>
                <a:cxn ang="0">
                  <a:pos x="473" y="0"/>
                </a:cxn>
                <a:cxn ang="0">
                  <a:pos x="0" y="211"/>
                </a:cxn>
                <a:cxn ang="0">
                  <a:pos x="108" y="471"/>
                </a:cxn>
                <a:cxn ang="0">
                  <a:pos x="583" y="260"/>
                </a:cxn>
                <a:cxn ang="0">
                  <a:pos x="473" y="0"/>
                </a:cxn>
              </a:cxnLst>
              <a:rect l="0" t="0" r="r" b="b"/>
              <a:pathLst>
                <a:path w="583" h="471">
                  <a:moveTo>
                    <a:pt x="473" y="0"/>
                  </a:moveTo>
                  <a:lnTo>
                    <a:pt x="0" y="211"/>
                  </a:lnTo>
                  <a:lnTo>
                    <a:pt x="108" y="471"/>
                  </a:lnTo>
                  <a:lnTo>
                    <a:pt x="583" y="260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878F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25" name="Freeform 633"/>
            <p:cNvSpPr>
              <a:spLocks/>
            </p:cNvSpPr>
            <p:nvPr/>
          </p:nvSpPr>
          <p:spPr bwMode="auto">
            <a:xfrm>
              <a:off x="3447" y="3082"/>
              <a:ext cx="10" cy="13"/>
            </a:xfrm>
            <a:custGeom>
              <a:avLst/>
              <a:gdLst/>
              <a:ahLst/>
              <a:cxnLst>
                <a:cxn ang="0">
                  <a:pos x="159" y="223"/>
                </a:cxn>
                <a:cxn ang="0">
                  <a:pos x="137" y="231"/>
                </a:cxn>
                <a:cxn ang="0">
                  <a:pos x="115" y="234"/>
                </a:cxn>
                <a:cxn ang="0">
                  <a:pos x="93" y="232"/>
                </a:cxn>
                <a:cxn ang="0">
                  <a:pos x="73" y="225"/>
                </a:cxn>
                <a:cxn ang="0">
                  <a:pos x="54" y="215"/>
                </a:cxn>
                <a:cxn ang="0">
                  <a:pos x="36" y="201"/>
                </a:cxn>
                <a:cxn ang="0">
                  <a:pos x="22" y="184"/>
                </a:cxn>
                <a:cxn ang="0">
                  <a:pos x="11" y="163"/>
                </a:cxn>
                <a:cxn ang="0">
                  <a:pos x="4" y="141"/>
                </a:cxn>
                <a:cxn ang="0">
                  <a:pos x="0" y="118"/>
                </a:cxn>
                <a:cxn ang="0">
                  <a:pos x="3" y="96"/>
                </a:cxn>
                <a:cxn ang="0">
                  <a:pos x="9" y="74"/>
                </a:cxn>
                <a:cxn ang="0">
                  <a:pos x="19" y="55"/>
                </a:cxn>
                <a:cxn ang="0">
                  <a:pos x="32" y="37"/>
                </a:cxn>
                <a:cxn ang="0">
                  <a:pos x="48" y="22"/>
                </a:cxn>
                <a:cxn ang="0">
                  <a:pos x="69" y="10"/>
                </a:cxn>
                <a:cxn ang="0">
                  <a:pos x="90" y="3"/>
                </a:cxn>
                <a:cxn ang="0">
                  <a:pos x="113" y="0"/>
                </a:cxn>
                <a:cxn ang="0">
                  <a:pos x="134" y="2"/>
                </a:cxn>
                <a:cxn ang="0">
                  <a:pos x="156" y="8"/>
                </a:cxn>
                <a:cxn ang="0">
                  <a:pos x="174" y="19"/>
                </a:cxn>
                <a:cxn ang="0">
                  <a:pos x="191" y="32"/>
                </a:cxn>
                <a:cxn ang="0">
                  <a:pos x="206" y="49"/>
                </a:cxn>
                <a:cxn ang="0">
                  <a:pos x="217" y="70"/>
                </a:cxn>
                <a:cxn ang="0">
                  <a:pos x="224" y="93"/>
                </a:cxn>
                <a:cxn ang="0">
                  <a:pos x="227" y="116"/>
                </a:cxn>
                <a:cxn ang="0">
                  <a:pos x="225" y="138"/>
                </a:cxn>
                <a:cxn ang="0">
                  <a:pos x="219" y="159"/>
                </a:cxn>
                <a:cxn ang="0">
                  <a:pos x="209" y="179"/>
                </a:cxn>
                <a:cxn ang="0">
                  <a:pos x="195" y="197"/>
                </a:cxn>
                <a:cxn ang="0">
                  <a:pos x="179" y="212"/>
                </a:cxn>
                <a:cxn ang="0">
                  <a:pos x="159" y="223"/>
                </a:cxn>
              </a:cxnLst>
              <a:rect l="0" t="0" r="r" b="b"/>
              <a:pathLst>
                <a:path w="227" h="234">
                  <a:moveTo>
                    <a:pt x="159" y="223"/>
                  </a:moveTo>
                  <a:lnTo>
                    <a:pt x="137" y="231"/>
                  </a:lnTo>
                  <a:lnTo>
                    <a:pt x="115" y="234"/>
                  </a:lnTo>
                  <a:lnTo>
                    <a:pt x="93" y="232"/>
                  </a:lnTo>
                  <a:lnTo>
                    <a:pt x="73" y="225"/>
                  </a:lnTo>
                  <a:lnTo>
                    <a:pt x="54" y="215"/>
                  </a:lnTo>
                  <a:lnTo>
                    <a:pt x="36" y="201"/>
                  </a:lnTo>
                  <a:lnTo>
                    <a:pt x="22" y="184"/>
                  </a:lnTo>
                  <a:lnTo>
                    <a:pt x="11" y="163"/>
                  </a:lnTo>
                  <a:lnTo>
                    <a:pt x="4" y="141"/>
                  </a:lnTo>
                  <a:lnTo>
                    <a:pt x="0" y="118"/>
                  </a:lnTo>
                  <a:lnTo>
                    <a:pt x="3" y="96"/>
                  </a:lnTo>
                  <a:lnTo>
                    <a:pt x="9" y="74"/>
                  </a:lnTo>
                  <a:lnTo>
                    <a:pt x="19" y="55"/>
                  </a:lnTo>
                  <a:lnTo>
                    <a:pt x="32" y="37"/>
                  </a:lnTo>
                  <a:lnTo>
                    <a:pt x="48" y="22"/>
                  </a:lnTo>
                  <a:lnTo>
                    <a:pt x="69" y="10"/>
                  </a:lnTo>
                  <a:lnTo>
                    <a:pt x="90" y="3"/>
                  </a:lnTo>
                  <a:lnTo>
                    <a:pt x="113" y="0"/>
                  </a:lnTo>
                  <a:lnTo>
                    <a:pt x="134" y="2"/>
                  </a:lnTo>
                  <a:lnTo>
                    <a:pt x="156" y="8"/>
                  </a:lnTo>
                  <a:lnTo>
                    <a:pt x="174" y="19"/>
                  </a:lnTo>
                  <a:lnTo>
                    <a:pt x="191" y="32"/>
                  </a:lnTo>
                  <a:lnTo>
                    <a:pt x="206" y="49"/>
                  </a:lnTo>
                  <a:lnTo>
                    <a:pt x="217" y="70"/>
                  </a:lnTo>
                  <a:lnTo>
                    <a:pt x="224" y="93"/>
                  </a:lnTo>
                  <a:lnTo>
                    <a:pt x="227" y="116"/>
                  </a:lnTo>
                  <a:lnTo>
                    <a:pt x="225" y="138"/>
                  </a:lnTo>
                  <a:lnTo>
                    <a:pt x="219" y="159"/>
                  </a:lnTo>
                  <a:lnTo>
                    <a:pt x="209" y="179"/>
                  </a:lnTo>
                  <a:lnTo>
                    <a:pt x="195" y="197"/>
                  </a:lnTo>
                  <a:lnTo>
                    <a:pt x="179" y="212"/>
                  </a:lnTo>
                  <a:lnTo>
                    <a:pt x="159" y="223"/>
                  </a:lnTo>
                  <a:close/>
                </a:path>
              </a:pathLst>
            </a:custGeom>
            <a:solidFill>
              <a:srgbClr val="E3333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26" name="Freeform 634"/>
            <p:cNvSpPr>
              <a:spLocks/>
            </p:cNvSpPr>
            <p:nvPr/>
          </p:nvSpPr>
          <p:spPr bwMode="auto">
            <a:xfrm>
              <a:off x="3447" y="3082"/>
              <a:ext cx="10" cy="12"/>
            </a:xfrm>
            <a:custGeom>
              <a:avLst/>
              <a:gdLst/>
              <a:ahLst/>
              <a:cxnLst>
                <a:cxn ang="0">
                  <a:pos x="146" y="206"/>
                </a:cxn>
                <a:cxn ang="0">
                  <a:pos x="125" y="212"/>
                </a:cxn>
                <a:cxn ang="0">
                  <a:pos x="105" y="214"/>
                </a:cxn>
                <a:cxn ang="0">
                  <a:pos x="84" y="212"/>
                </a:cxn>
                <a:cxn ang="0">
                  <a:pos x="66" y="206"/>
                </a:cxn>
                <a:cxn ang="0">
                  <a:pos x="48" y="196"/>
                </a:cxn>
                <a:cxn ang="0">
                  <a:pos x="31" y="183"/>
                </a:cxn>
                <a:cxn ang="0">
                  <a:pos x="18" y="168"/>
                </a:cxn>
                <a:cxn ang="0">
                  <a:pos x="8" y="149"/>
                </a:cxn>
                <a:cxn ang="0">
                  <a:pos x="2" y="129"/>
                </a:cxn>
                <a:cxn ang="0">
                  <a:pos x="0" y="108"/>
                </a:cxn>
                <a:cxn ang="0">
                  <a:pos x="2" y="86"/>
                </a:cxn>
                <a:cxn ang="0">
                  <a:pos x="8" y="67"/>
                </a:cxn>
                <a:cxn ang="0">
                  <a:pos x="17" y="49"/>
                </a:cxn>
                <a:cxn ang="0">
                  <a:pos x="29" y="33"/>
                </a:cxn>
                <a:cxn ang="0">
                  <a:pos x="45" y="19"/>
                </a:cxn>
                <a:cxn ang="0">
                  <a:pos x="63" y="8"/>
                </a:cxn>
                <a:cxn ang="0">
                  <a:pos x="83" y="2"/>
                </a:cxn>
                <a:cxn ang="0">
                  <a:pos x="104" y="0"/>
                </a:cxn>
                <a:cxn ang="0">
                  <a:pos x="123" y="2"/>
                </a:cxn>
                <a:cxn ang="0">
                  <a:pos x="142" y="7"/>
                </a:cxn>
                <a:cxn ang="0">
                  <a:pos x="161" y="17"/>
                </a:cxn>
                <a:cxn ang="0">
                  <a:pos x="176" y="30"/>
                </a:cxn>
                <a:cxn ang="0">
                  <a:pos x="189" y="45"/>
                </a:cxn>
                <a:cxn ang="0">
                  <a:pos x="200" y="63"/>
                </a:cxn>
                <a:cxn ang="0">
                  <a:pos x="206" y="84"/>
                </a:cxn>
                <a:cxn ang="0">
                  <a:pos x="208" y="105"/>
                </a:cxn>
                <a:cxn ang="0">
                  <a:pos x="206" y="127"/>
                </a:cxn>
                <a:cxn ang="0">
                  <a:pos x="201" y="147"/>
                </a:cxn>
                <a:cxn ang="0">
                  <a:pos x="191" y="164"/>
                </a:cxn>
                <a:cxn ang="0">
                  <a:pos x="179" y="181"/>
                </a:cxn>
                <a:cxn ang="0">
                  <a:pos x="164" y="195"/>
                </a:cxn>
                <a:cxn ang="0">
                  <a:pos x="146" y="206"/>
                </a:cxn>
              </a:cxnLst>
              <a:rect l="0" t="0" r="r" b="b"/>
              <a:pathLst>
                <a:path w="208" h="214">
                  <a:moveTo>
                    <a:pt x="146" y="206"/>
                  </a:moveTo>
                  <a:lnTo>
                    <a:pt x="125" y="212"/>
                  </a:lnTo>
                  <a:lnTo>
                    <a:pt x="105" y="214"/>
                  </a:lnTo>
                  <a:lnTo>
                    <a:pt x="84" y="212"/>
                  </a:lnTo>
                  <a:lnTo>
                    <a:pt x="66" y="206"/>
                  </a:lnTo>
                  <a:lnTo>
                    <a:pt x="48" y="196"/>
                  </a:lnTo>
                  <a:lnTo>
                    <a:pt x="31" y="183"/>
                  </a:lnTo>
                  <a:lnTo>
                    <a:pt x="18" y="168"/>
                  </a:lnTo>
                  <a:lnTo>
                    <a:pt x="8" y="149"/>
                  </a:lnTo>
                  <a:lnTo>
                    <a:pt x="2" y="129"/>
                  </a:lnTo>
                  <a:lnTo>
                    <a:pt x="0" y="108"/>
                  </a:lnTo>
                  <a:lnTo>
                    <a:pt x="2" y="86"/>
                  </a:lnTo>
                  <a:lnTo>
                    <a:pt x="8" y="67"/>
                  </a:lnTo>
                  <a:lnTo>
                    <a:pt x="17" y="49"/>
                  </a:lnTo>
                  <a:lnTo>
                    <a:pt x="29" y="33"/>
                  </a:lnTo>
                  <a:lnTo>
                    <a:pt x="45" y="19"/>
                  </a:lnTo>
                  <a:lnTo>
                    <a:pt x="63" y="8"/>
                  </a:lnTo>
                  <a:lnTo>
                    <a:pt x="83" y="2"/>
                  </a:lnTo>
                  <a:lnTo>
                    <a:pt x="104" y="0"/>
                  </a:lnTo>
                  <a:lnTo>
                    <a:pt x="123" y="2"/>
                  </a:lnTo>
                  <a:lnTo>
                    <a:pt x="142" y="7"/>
                  </a:lnTo>
                  <a:lnTo>
                    <a:pt x="161" y="17"/>
                  </a:lnTo>
                  <a:lnTo>
                    <a:pt x="176" y="30"/>
                  </a:lnTo>
                  <a:lnTo>
                    <a:pt x="189" y="45"/>
                  </a:lnTo>
                  <a:lnTo>
                    <a:pt x="200" y="63"/>
                  </a:lnTo>
                  <a:lnTo>
                    <a:pt x="206" y="84"/>
                  </a:lnTo>
                  <a:lnTo>
                    <a:pt x="208" y="105"/>
                  </a:lnTo>
                  <a:lnTo>
                    <a:pt x="206" y="127"/>
                  </a:lnTo>
                  <a:lnTo>
                    <a:pt x="201" y="147"/>
                  </a:lnTo>
                  <a:lnTo>
                    <a:pt x="191" y="164"/>
                  </a:lnTo>
                  <a:lnTo>
                    <a:pt x="179" y="181"/>
                  </a:lnTo>
                  <a:lnTo>
                    <a:pt x="164" y="195"/>
                  </a:lnTo>
                  <a:lnTo>
                    <a:pt x="146" y="206"/>
                  </a:lnTo>
                  <a:close/>
                </a:path>
              </a:pathLst>
            </a:custGeom>
            <a:solidFill>
              <a:srgbClr val="EB5F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27" name="Freeform 635"/>
            <p:cNvSpPr>
              <a:spLocks/>
            </p:cNvSpPr>
            <p:nvPr/>
          </p:nvSpPr>
          <p:spPr bwMode="auto">
            <a:xfrm>
              <a:off x="3448" y="3083"/>
              <a:ext cx="8" cy="10"/>
            </a:xfrm>
            <a:custGeom>
              <a:avLst/>
              <a:gdLst/>
              <a:ahLst/>
              <a:cxnLst>
                <a:cxn ang="0">
                  <a:pos x="131" y="187"/>
                </a:cxn>
                <a:cxn ang="0">
                  <a:pos x="113" y="193"/>
                </a:cxn>
                <a:cxn ang="0">
                  <a:pos x="95" y="194"/>
                </a:cxn>
                <a:cxn ang="0">
                  <a:pos x="76" y="192"/>
                </a:cxn>
                <a:cxn ang="0">
                  <a:pos x="59" y="187"/>
                </a:cxn>
                <a:cxn ang="0">
                  <a:pos x="44" y="178"/>
                </a:cxn>
                <a:cxn ang="0">
                  <a:pos x="29" y="167"/>
                </a:cxn>
                <a:cxn ang="0">
                  <a:pos x="17" y="152"/>
                </a:cxn>
                <a:cxn ang="0">
                  <a:pos x="8" y="135"/>
                </a:cxn>
                <a:cxn ang="0">
                  <a:pos x="2" y="116"/>
                </a:cxn>
                <a:cxn ang="0">
                  <a:pos x="0" y="97"/>
                </a:cxn>
                <a:cxn ang="0">
                  <a:pos x="2" y="79"/>
                </a:cxn>
                <a:cxn ang="0">
                  <a:pos x="7" y="61"/>
                </a:cxn>
                <a:cxn ang="0">
                  <a:pos x="15" y="45"/>
                </a:cxn>
                <a:cxn ang="0">
                  <a:pos x="26" y="30"/>
                </a:cxn>
                <a:cxn ang="0">
                  <a:pos x="41" y="17"/>
                </a:cxn>
                <a:cxn ang="0">
                  <a:pos x="57" y="8"/>
                </a:cxn>
                <a:cxn ang="0">
                  <a:pos x="75" y="1"/>
                </a:cxn>
                <a:cxn ang="0">
                  <a:pos x="95" y="0"/>
                </a:cxn>
                <a:cxn ang="0">
                  <a:pos x="112" y="1"/>
                </a:cxn>
                <a:cxn ang="0">
                  <a:pos x="130" y="7"/>
                </a:cxn>
                <a:cxn ang="0">
                  <a:pos x="146" y="15"/>
                </a:cxn>
                <a:cxn ang="0">
                  <a:pos x="160" y="27"/>
                </a:cxn>
                <a:cxn ang="0">
                  <a:pos x="172" y="41"/>
                </a:cxn>
                <a:cxn ang="0">
                  <a:pos x="181" y="58"/>
                </a:cxn>
                <a:cxn ang="0">
                  <a:pos x="187" y="77"/>
                </a:cxn>
                <a:cxn ang="0">
                  <a:pos x="189" y="96"/>
                </a:cxn>
                <a:cxn ang="0">
                  <a:pos x="188" y="114"/>
                </a:cxn>
                <a:cxn ang="0">
                  <a:pos x="182" y="132"/>
                </a:cxn>
                <a:cxn ang="0">
                  <a:pos x="174" y="149"/>
                </a:cxn>
                <a:cxn ang="0">
                  <a:pos x="163" y="165"/>
                </a:cxn>
                <a:cxn ang="0">
                  <a:pos x="149" y="177"/>
                </a:cxn>
                <a:cxn ang="0">
                  <a:pos x="131" y="187"/>
                </a:cxn>
              </a:cxnLst>
              <a:rect l="0" t="0" r="r" b="b"/>
              <a:pathLst>
                <a:path w="189" h="194">
                  <a:moveTo>
                    <a:pt x="131" y="187"/>
                  </a:moveTo>
                  <a:lnTo>
                    <a:pt x="113" y="193"/>
                  </a:lnTo>
                  <a:lnTo>
                    <a:pt x="95" y="194"/>
                  </a:lnTo>
                  <a:lnTo>
                    <a:pt x="76" y="192"/>
                  </a:lnTo>
                  <a:lnTo>
                    <a:pt x="59" y="187"/>
                  </a:lnTo>
                  <a:lnTo>
                    <a:pt x="44" y="178"/>
                  </a:lnTo>
                  <a:lnTo>
                    <a:pt x="29" y="167"/>
                  </a:lnTo>
                  <a:lnTo>
                    <a:pt x="17" y="152"/>
                  </a:lnTo>
                  <a:lnTo>
                    <a:pt x="8" y="135"/>
                  </a:lnTo>
                  <a:lnTo>
                    <a:pt x="2" y="116"/>
                  </a:lnTo>
                  <a:lnTo>
                    <a:pt x="0" y="97"/>
                  </a:lnTo>
                  <a:lnTo>
                    <a:pt x="2" y="79"/>
                  </a:lnTo>
                  <a:lnTo>
                    <a:pt x="7" y="61"/>
                  </a:lnTo>
                  <a:lnTo>
                    <a:pt x="15" y="45"/>
                  </a:lnTo>
                  <a:lnTo>
                    <a:pt x="26" y="30"/>
                  </a:lnTo>
                  <a:lnTo>
                    <a:pt x="41" y="17"/>
                  </a:lnTo>
                  <a:lnTo>
                    <a:pt x="57" y="8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2" y="1"/>
                  </a:lnTo>
                  <a:lnTo>
                    <a:pt x="130" y="7"/>
                  </a:lnTo>
                  <a:lnTo>
                    <a:pt x="146" y="15"/>
                  </a:lnTo>
                  <a:lnTo>
                    <a:pt x="160" y="27"/>
                  </a:lnTo>
                  <a:lnTo>
                    <a:pt x="172" y="41"/>
                  </a:lnTo>
                  <a:lnTo>
                    <a:pt x="181" y="58"/>
                  </a:lnTo>
                  <a:lnTo>
                    <a:pt x="187" y="77"/>
                  </a:lnTo>
                  <a:lnTo>
                    <a:pt x="189" y="96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9"/>
                  </a:lnTo>
                  <a:lnTo>
                    <a:pt x="163" y="165"/>
                  </a:lnTo>
                  <a:lnTo>
                    <a:pt x="149" y="177"/>
                  </a:lnTo>
                  <a:lnTo>
                    <a:pt x="131" y="187"/>
                  </a:lnTo>
                  <a:close/>
                </a:path>
              </a:pathLst>
            </a:custGeom>
            <a:solidFill>
              <a:srgbClr val="F087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28" name="Freeform 636"/>
            <p:cNvSpPr>
              <a:spLocks/>
            </p:cNvSpPr>
            <p:nvPr/>
          </p:nvSpPr>
          <p:spPr bwMode="auto">
            <a:xfrm>
              <a:off x="3448" y="3083"/>
              <a:ext cx="8" cy="10"/>
            </a:xfrm>
            <a:custGeom>
              <a:avLst/>
              <a:gdLst/>
              <a:ahLst/>
              <a:cxnLst>
                <a:cxn ang="0">
                  <a:pos x="120" y="170"/>
                </a:cxn>
                <a:cxn ang="0">
                  <a:pos x="104" y="175"/>
                </a:cxn>
                <a:cxn ang="0">
                  <a:pos x="87" y="177"/>
                </a:cxn>
                <a:cxn ang="0">
                  <a:pos x="70" y="176"/>
                </a:cxn>
                <a:cxn ang="0">
                  <a:pos x="54" y="171"/>
                </a:cxn>
                <a:cxn ang="0">
                  <a:pos x="40" y="163"/>
                </a:cxn>
                <a:cxn ang="0">
                  <a:pos x="27" y="152"/>
                </a:cxn>
                <a:cxn ang="0">
                  <a:pos x="15" y="139"/>
                </a:cxn>
                <a:cxn ang="0">
                  <a:pos x="7" y="124"/>
                </a:cxn>
                <a:cxn ang="0">
                  <a:pos x="2" y="107"/>
                </a:cxn>
                <a:cxn ang="0">
                  <a:pos x="0" y="90"/>
                </a:cxn>
                <a:cxn ang="0">
                  <a:pos x="2" y="72"/>
                </a:cxn>
                <a:cxn ang="0">
                  <a:pos x="7" y="56"/>
                </a:cxn>
                <a:cxn ang="0">
                  <a:pos x="14" y="41"/>
                </a:cxn>
                <a:cxn ang="0">
                  <a:pos x="25" y="28"/>
                </a:cxn>
                <a:cxn ang="0">
                  <a:pos x="37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5" y="0"/>
                </a:cxn>
                <a:cxn ang="0">
                  <a:pos x="102" y="2"/>
                </a:cxn>
                <a:cxn ang="0">
                  <a:pos x="117" y="7"/>
                </a:cxn>
                <a:cxn ang="0">
                  <a:pos x="132" y="15"/>
                </a:cxn>
                <a:cxn ang="0">
                  <a:pos x="145" y="25"/>
                </a:cxn>
                <a:cxn ang="0">
                  <a:pos x="156" y="38"/>
                </a:cxn>
                <a:cxn ang="0">
                  <a:pos x="164" y="53"/>
                </a:cxn>
                <a:cxn ang="0">
                  <a:pos x="169" y="70"/>
                </a:cxn>
                <a:cxn ang="0">
                  <a:pos x="171" y="88"/>
                </a:cxn>
                <a:cxn ang="0">
                  <a:pos x="169" y="105"/>
                </a:cxn>
                <a:cxn ang="0">
                  <a:pos x="165" y="121"/>
                </a:cxn>
                <a:cxn ang="0">
                  <a:pos x="158" y="136"/>
                </a:cxn>
                <a:cxn ang="0">
                  <a:pos x="148" y="150"/>
                </a:cxn>
                <a:cxn ang="0">
                  <a:pos x="136" y="162"/>
                </a:cxn>
                <a:cxn ang="0">
                  <a:pos x="120" y="170"/>
                </a:cxn>
              </a:cxnLst>
              <a:rect l="0" t="0" r="r" b="b"/>
              <a:pathLst>
                <a:path w="171" h="177">
                  <a:moveTo>
                    <a:pt x="120" y="170"/>
                  </a:moveTo>
                  <a:lnTo>
                    <a:pt x="104" y="175"/>
                  </a:lnTo>
                  <a:lnTo>
                    <a:pt x="87" y="177"/>
                  </a:lnTo>
                  <a:lnTo>
                    <a:pt x="70" y="176"/>
                  </a:lnTo>
                  <a:lnTo>
                    <a:pt x="54" y="171"/>
                  </a:lnTo>
                  <a:lnTo>
                    <a:pt x="40" y="163"/>
                  </a:lnTo>
                  <a:lnTo>
                    <a:pt x="27" y="152"/>
                  </a:lnTo>
                  <a:lnTo>
                    <a:pt x="15" y="139"/>
                  </a:lnTo>
                  <a:lnTo>
                    <a:pt x="7" y="124"/>
                  </a:lnTo>
                  <a:lnTo>
                    <a:pt x="2" y="107"/>
                  </a:lnTo>
                  <a:lnTo>
                    <a:pt x="0" y="90"/>
                  </a:lnTo>
                  <a:lnTo>
                    <a:pt x="2" y="72"/>
                  </a:lnTo>
                  <a:lnTo>
                    <a:pt x="7" y="56"/>
                  </a:lnTo>
                  <a:lnTo>
                    <a:pt x="14" y="41"/>
                  </a:lnTo>
                  <a:lnTo>
                    <a:pt x="25" y="28"/>
                  </a:lnTo>
                  <a:lnTo>
                    <a:pt x="37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7" y="7"/>
                  </a:lnTo>
                  <a:lnTo>
                    <a:pt x="132" y="15"/>
                  </a:lnTo>
                  <a:lnTo>
                    <a:pt x="145" y="25"/>
                  </a:lnTo>
                  <a:lnTo>
                    <a:pt x="156" y="38"/>
                  </a:lnTo>
                  <a:lnTo>
                    <a:pt x="164" y="53"/>
                  </a:lnTo>
                  <a:lnTo>
                    <a:pt x="169" y="70"/>
                  </a:lnTo>
                  <a:lnTo>
                    <a:pt x="171" y="88"/>
                  </a:lnTo>
                  <a:lnTo>
                    <a:pt x="169" y="105"/>
                  </a:lnTo>
                  <a:lnTo>
                    <a:pt x="165" y="121"/>
                  </a:lnTo>
                  <a:lnTo>
                    <a:pt x="158" y="136"/>
                  </a:lnTo>
                  <a:lnTo>
                    <a:pt x="148" y="150"/>
                  </a:lnTo>
                  <a:lnTo>
                    <a:pt x="136" y="162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F5AE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29" name="Freeform 637"/>
            <p:cNvSpPr>
              <a:spLocks/>
            </p:cNvSpPr>
            <p:nvPr/>
          </p:nvSpPr>
          <p:spPr bwMode="auto">
            <a:xfrm>
              <a:off x="3449" y="3083"/>
              <a:ext cx="7" cy="9"/>
            </a:xfrm>
            <a:custGeom>
              <a:avLst/>
              <a:gdLst/>
              <a:ahLst/>
              <a:cxnLst>
                <a:cxn ang="0">
                  <a:pos x="106" y="149"/>
                </a:cxn>
                <a:cxn ang="0">
                  <a:pos x="92" y="155"/>
                </a:cxn>
                <a:cxn ang="0">
                  <a:pos x="77" y="156"/>
                </a:cxn>
                <a:cxn ang="0">
                  <a:pos x="63" y="155"/>
                </a:cxn>
                <a:cxn ang="0">
                  <a:pos x="48" y="150"/>
                </a:cxn>
                <a:cxn ang="0">
                  <a:pos x="35" y="143"/>
                </a:cxn>
                <a:cxn ang="0">
                  <a:pos x="24" y="133"/>
                </a:cxn>
                <a:cxn ang="0">
                  <a:pos x="14" y="122"/>
                </a:cxn>
                <a:cxn ang="0">
                  <a:pos x="6" y="108"/>
                </a:cxn>
                <a:cxn ang="0">
                  <a:pos x="2" y="93"/>
                </a:cxn>
                <a:cxn ang="0">
                  <a:pos x="0" y="78"/>
                </a:cxn>
                <a:cxn ang="0">
                  <a:pos x="1" y="63"/>
                </a:cxn>
                <a:cxn ang="0">
                  <a:pos x="5" y="49"/>
                </a:cxn>
                <a:cxn ang="0">
                  <a:pos x="13" y="35"/>
                </a:cxn>
                <a:cxn ang="0">
                  <a:pos x="22" y="24"/>
                </a:cxn>
                <a:cxn ang="0">
                  <a:pos x="33" y="13"/>
                </a:cxn>
                <a:cxn ang="0">
                  <a:pos x="46" y="6"/>
                </a:cxn>
                <a:cxn ang="0">
                  <a:pos x="60" y="1"/>
                </a:cxn>
                <a:cxn ang="0">
                  <a:pos x="76" y="0"/>
                </a:cxn>
                <a:cxn ang="0">
                  <a:pos x="90" y="1"/>
                </a:cxn>
                <a:cxn ang="0">
                  <a:pos x="104" y="5"/>
                </a:cxn>
                <a:cxn ang="0">
                  <a:pos x="118" y="11"/>
                </a:cxn>
                <a:cxn ang="0">
                  <a:pos x="129" y="21"/>
                </a:cxn>
                <a:cxn ang="0">
                  <a:pos x="139" y="32"/>
                </a:cxn>
                <a:cxn ang="0">
                  <a:pos x="146" y="46"/>
                </a:cxn>
                <a:cxn ang="0">
                  <a:pos x="150" y="61"/>
                </a:cxn>
                <a:cxn ang="0">
                  <a:pos x="152" y="77"/>
                </a:cxn>
                <a:cxn ang="0">
                  <a:pos x="151" y="91"/>
                </a:cxn>
                <a:cxn ang="0">
                  <a:pos x="147" y="106"/>
                </a:cxn>
                <a:cxn ang="0">
                  <a:pos x="140" y="120"/>
                </a:cxn>
                <a:cxn ang="0">
                  <a:pos x="131" y="131"/>
                </a:cxn>
                <a:cxn ang="0">
                  <a:pos x="120" y="142"/>
                </a:cxn>
                <a:cxn ang="0">
                  <a:pos x="106" y="149"/>
                </a:cxn>
              </a:cxnLst>
              <a:rect l="0" t="0" r="r" b="b"/>
              <a:pathLst>
                <a:path w="152" h="156">
                  <a:moveTo>
                    <a:pt x="106" y="149"/>
                  </a:moveTo>
                  <a:lnTo>
                    <a:pt x="92" y="155"/>
                  </a:lnTo>
                  <a:lnTo>
                    <a:pt x="77" y="156"/>
                  </a:lnTo>
                  <a:lnTo>
                    <a:pt x="63" y="155"/>
                  </a:lnTo>
                  <a:lnTo>
                    <a:pt x="48" y="150"/>
                  </a:lnTo>
                  <a:lnTo>
                    <a:pt x="35" y="143"/>
                  </a:lnTo>
                  <a:lnTo>
                    <a:pt x="24" y="133"/>
                  </a:lnTo>
                  <a:lnTo>
                    <a:pt x="14" y="122"/>
                  </a:lnTo>
                  <a:lnTo>
                    <a:pt x="6" y="108"/>
                  </a:lnTo>
                  <a:lnTo>
                    <a:pt x="2" y="93"/>
                  </a:lnTo>
                  <a:lnTo>
                    <a:pt x="0" y="78"/>
                  </a:lnTo>
                  <a:lnTo>
                    <a:pt x="1" y="63"/>
                  </a:lnTo>
                  <a:lnTo>
                    <a:pt x="5" y="49"/>
                  </a:lnTo>
                  <a:lnTo>
                    <a:pt x="13" y="35"/>
                  </a:lnTo>
                  <a:lnTo>
                    <a:pt x="22" y="24"/>
                  </a:lnTo>
                  <a:lnTo>
                    <a:pt x="33" y="13"/>
                  </a:lnTo>
                  <a:lnTo>
                    <a:pt x="46" y="6"/>
                  </a:lnTo>
                  <a:lnTo>
                    <a:pt x="60" y="1"/>
                  </a:lnTo>
                  <a:lnTo>
                    <a:pt x="76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8" y="11"/>
                  </a:lnTo>
                  <a:lnTo>
                    <a:pt x="129" y="21"/>
                  </a:lnTo>
                  <a:lnTo>
                    <a:pt x="139" y="32"/>
                  </a:lnTo>
                  <a:lnTo>
                    <a:pt x="146" y="46"/>
                  </a:lnTo>
                  <a:lnTo>
                    <a:pt x="150" y="61"/>
                  </a:lnTo>
                  <a:lnTo>
                    <a:pt x="152" y="77"/>
                  </a:lnTo>
                  <a:lnTo>
                    <a:pt x="151" y="91"/>
                  </a:lnTo>
                  <a:lnTo>
                    <a:pt x="147" y="106"/>
                  </a:lnTo>
                  <a:lnTo>
                    <a:pt x="140" y="120"/>
                  </a:lnTo>
                  <a:lnTo>
                    <a:pt x="131" y="131"/>
                  </a:lnTo>
                  <a:lnTo>
                    <a:pt x="120" y="142"/>
                  </a:lnTo>
                  <a:lnTo>
                    <a:pt x="106" y="149"/>
                  </a:lnTo>
                  <a:close/>
                </a:path>
              </a:pathLst>
            </a:custGeom>
            <a:solidFill>
              <a:srgbClr val="FAD6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30" name="Freeform 638"/>
            <p:cNvSpPr>
              <a:spLocks/>
            </p:cNvSpPr>
            <p:nvPr/>
          </p:nvSpPr>
          <p:spPr bwMode="auto">
            <a:xfrm>
              <a:off x="3449" y="3083"/>
              <a:ext cx="6" cy="8"/>
            </a:xfrm>
            <a:custGeom>
              <a:avLst/>
              <a:gdLst/>
              <a:ahLst/>
              <a:cxnLst>
                <a:cxn ang="0">
                  <a:pos x="93" y="134"/>
                </a:cxn>
                <a:cxn ang="0">
                  <a:pos x="80" y="138"/>
                </a:cxn>
                <a:cxn ang="0">
                  <a:pos x="68" y="139"/>
                </a:cxn>
                <a:cxn ang="0">
                  <a:pos x="55" y="138"/>
                </a:cxn>
                <a:cxn ang="0">
                  <a:pos x="42" y="134"/>
                </a:cxn>
                <a:cxn ang="0">
                  <a:pos x="30" y="127"/>
                </a:cxn>
                <a:cxn ang="0">
                  <a:pos x="20" y="119"/>
                </a:cxn>
                <a:cxn ang="0">
                  <a:pos x="12" y="109"/>
                </a:cxn>
                <a:cxn ang="0">
                  <a:pos x="5" y="97"/>
                </a:cxn>
                <a:cxn ang="0">
                  <a:pos x="1" y="83"/>
                </a:cxn>
                <a:cxn ang="0">
                  <a:pos x="0" y="70"/>
                </a:cxn>
                <a:cxn ang="0">
                  <a:pos x="1" y="57"/>
                </a:cxn>
                <a:cxn ang="0">
                  <a:pos x="5" y="44"/>
                </a:cxn>
                <a:cxn ang="0">
                  <a:pos x="11" y="31"/>
                </a:cxn>
                <a:cxn ang="0">
                  <a:pos x="19" y="21"/>
                </a:cxn>
                <a:cxn ang="0">
                  <a:pos x="28" y="12"/>
                </a:cxn>
                <a:cxn ang="0">
                  <a:pos x="40" y="5"/>
                </a:cxn>
                <a:cxn ang="0">
                  <a:pos x="54" y="1"/>
                </a:cxn>
                <a:cxn ang="0">
                  <a:pos x="66" y="0"/>
                </a:cxn>
                <a:cxn ang="0">
                  <a:pos x="79" y="1"/>
                </a:cxn>
                <a:cxn ang="0">
                  <a:pos x="91" y="5"/>
                </a:cxn>
                <a:cxn ang="0">
                  <a:pos x="104" y="11"/>
                </a:cxn>
                <a:cxn ang="0">
                  <a:pos x="114" y="20"/>
                </a:cxn>
                <a:cxn ang="0">
                  <a:pos x="122" y="29"/>
                </a:cxn>
                <a:cxn ang="0">
                  <a:pos x="129" y="42"/>
                </a:cxn>
                <a:cxn ang="0">
                  <a:pos x="133" y="56"/>
                </a:cxn>
                <a:cxn ang="0">
                  <a:pos x="134" y="68"/>
                </a:cxn>
                <a:cxn ang="0">
                  <a:pos x="133" y="82"/>
                </a:cxn>
                <a:cxn ang="0">
                  <a:pos x="129" y="95"/>
                </a:cxn>
                <a:cxn ang="0">
                  <a:pos x="123" y="107"/>
                </a:cxn>
                <a:cxn ang="0">
                  <a:pos x="115" y="118"/>
                </a:cxn>
                <a:cxn ang="0">
                  <a:pos x="106" y="126"/>
                </a:cxn>
                <a:cxn ang="0">
                  <a:pos x="93" y="134"/>
                </a:cxn>
              </a:cxnLst>
              <a:rect l="0" t="0" r="r" b="b"/>
              <a:pathLst>
                <a:path w="134" h="139">
                  <a:moveTo>
                    <a:pt x="93" y="134"/>
                  </a:moveTo>
                  <a:lnTo>
                    <a:pt x="80" y="138"/>
                  </a:lnTo>
                  <a:lnTo>
                    <a:pt x="68" y="139"/>
                  </a:lnTo>
                  <a:lnTo>
                    <a:pt x="55" y="138"/>
                  </a:lnTo>
                  <a:lnTo>
                    <a:pt x="42" y="134"/>
                  </a:lnTo>
                  <a:lnTo>
                    <a:pt x="30" y="127"/>
                  </a:lnTo>
                  <a:lnTo>
                    <a:pt x="20" y="119"/>
                  </a:lnTo>
                  <a:lnTo>
                    <a:pt x="12" y="109"/>
                  </a:lnTo>
                  <a:lnTo>
                    <a:pt x="5" y="97"/>
                  </a:lnTo>
                  <a:lnTo>
                    <a:pt x="1" y="83"/>
                  </a:lnTo>
                  <a:lnTo>
                    <a:pt x="0" y="70"/>
                  </a:lnTo>
                  <a:lnTo>
                    <a:pt x="1" y="57"/>
                  </a:lnTo>
                  <a:lnTo>
                    <a:pt x="5" y="44"/>
                  </a:lnTo>
                  <a:lnTo>
                    <a:pt x="11" y="31"/>
                  </a:lnTo>
                  <a:lnTo>
                    <a:pt x="19" y="21"/>
                  </a:lnTo>
                  <a:lnTo>
                    <a:pt x="28" y="12"/>
                  </a:lnTo>
                  <a:lnTo>
                    <a:pt x="40" y="5"/>
                  </a:lnTo>
                  <a:lnTo>
                    <a:pt x="54" y="1"/>
                  </a:lnTo>
                  <a:lnTo>
                    <a:pt x="66" y="0"/>
                  </a:lnTo>
                  <a:lnTo>
                    <a:pt x="79" y="1"/>
                  </a:lnTo>
                  <a:lnTo>
                    <a:pt x="91" y="5"/>
                  </a:lnTo>
                  <a:lnTo>
                    <a:pt x="104" y="11"/>
                  </a:lnTo>
                  <a:lnTo>
                    <a:pt x="114" y="20"/>
                  </a:lnTo>
                  <a:lnTo>
                    <a:pt x="122" y="29"/>
                  </a:lnTo>
                  <a:lnTo>
                    <a:pt x="129" y="42"/>
                  </a:lnTo>
                  <a:lnTo>
                    <a:pt x="133" y="56"/>
                  </a:lnTo>
                  <a:lnTo>
                    <a:pt x="134" y="68"/>
                  </a:lnTo>
                  <a:lnTo>
                    <a:pt x="133" y="82"/>
                  </a:lnTo>
                  <a:lnTo>
                    <a:pt x="129" y="95"/>
                  </a:lnTo>
                  <a:lnTo>
                    <a:pt x="123" y="107"/>
                  </a:lnTo>
                  <a:lnTo>
                    <a:pt x="115" y="118"/>
                  </a:lnTo>
                  <a:lnTo>
                    <a:pt x="106" y="126"/>
                  </a:lnTo>
                  <a:lnTo>
                    <a:pt x="93" y="1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31" name="Freeform 639"/>
            <p:cNvSpPr>
              <a:spLocks/>
            </p:cNvSpPr>
            <p:nvPr/>
          </p:nvSpPr>
          <p:spPr bwMode="auto">
            <a:xfrm>
              <a:off x="3441" y="3093"/>
              <a:ext cx="1" cy="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1" y="8"/>
                </a:cxn>
                <a:cxn ang="0">
                  <a:pos x="0" y="15"/>
                </a:cxn>
                <a:cxn ang="0">
                  <a:pos x="1" y="20"/>
                </a:cxn>
                <a:cxn ang="0">
                  <a:pos x="4" y="26"/>
                </a:cxn>
                <a:cxn ang="0">
                  <a:pos x="8" y="31"/>
                </a:cxn>
                <a:cxn ang="0">
                  <a:pos x="14" y="33"/>
                </a:cxn>
                <a:cxn ang="0">
                  <a:pos x="21" y="32"/>
                </a:cxn>
                <a:cxn ang="0">
                  <a:pos x="11" y="0"/>
                </a:cxn>
              </a:cxnLst>
              <a:rect l="0" t="0" r="r" b="b"/>
              <a:pathLst>
                <a:path w="21" h="33">
                  <a:moveTo>
                    <a:pt x="11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8" y="31"/>
                  </a:lnTo>
                  <a:lnTo>
                    <a:pt x="14" y="33"/>
                  </a:lnTo>
                  <a:lnTo>
                    <a:pt x="21" y="3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32" name="Freeform 640"/>
            <p:cNvSpPr>
              <a:spLocks/>
            </p:cNvSpPr>
            <p:nvPr/>
          </p:nvSpPr>
          <p:spPr bwMode="auto">
            <a:xfrm>
              <a:off x="3442" y="3089"/>
              <a:ext cx="3" cy="6"/>
            </a:xfrm>
            <a:custGeom>
              <a:avLst/>
              <a:gdLst/>
              <a:ahLst/>
              <a:cxnLst>
                <a:cxn ang="0">
                  <a:pos x="40" y="12"/>
                </a:cxn>
                <a:cxn ang="0">
                  <a:pos x="40" y="12"/>
                </a:cxn>
                <a:cxn ang="0">
                  <a:pos x="42" y="22"/>
                </a:cxn>
                <a:cxn ang="0">
                  <a:pos x="42" y="28"/>
                </a:cxn>
                <a:cxn ang="0">
                  <a:pos x="39" y="37"/>
                </a:cxn>
                <a:cxn ang="0">
                  <a:pos x="36" y="43"/>
                </a:cxn>
                <a:cxn ang="0">
                  <a:pos x="30" y="49"/>
                </a:cxn>
                <a:cxn ang="0">
                  <a:pos x="21" y="57"/>
                </a:cxn>
                <a:cxn ang="0">
                  <a:pos x="12" y="61"/>
                </a:cxn>
                <a:cxn ang="0">
                  <a:pos x="0" y="66"/>
                </a:cxn>
                <a:cxn ang="0">
                  <a:pos x="10" y="98"/>
                </a:cxn>
                <a:cxn ang="0">
                  <a:pos x="26" y="92"/>
                </a:cxn>
                <a:cxn ang="0">
                  <a:pos x="39" y="84"/>
                </a:cxn>
                <a:cxn ang="0">
                  <a:pos x="50" y="74"/>
                </a:cxn>
                <a:cxn ang="0">
                  <a:pos x="63" y="64"/>
                </a:cxn>
                <a:cxn ang="0">
                  <a:pos x="70" y="49"/>
                </a:cxn>
                <a:cxn ang="0">
                  <a:pos x="75" y="34"/>
                </a:cxn>
                <a:cxn ang="0">
                  <a:pos x="75" y="18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40" y="12"/>
                </a:cxn>
              </a:cxnLst>
              <a:rect l="0" t="0" r="r" b="b"/>
              <a:pathLst>
                <a:path w="75" h="98">
                  <a:moveTo>
                    <a:pt x="40" y="12"/>
                  </a:moveTo>
                  <a:lnTo>
                    <a:pt x="40" y="12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39" y="37"/>
                  </a:lnTo>
                  <a:lnTo>
                    <a:pt x="36" y="43"/>
                  </a:lnTo>
                  <a:lnTo>
                    <a:pt x="30" y="49"/>
                  </a:lnTo>
                  <a:lnTo>
                    <a:pt x="21" y="57"/>
                  </a:lnTo>
                  <a:lnTo>
                    <a:pt x="12" y="61"/>
                  </a:lnTo>
                  <a:lnTo>
                    <a:pt x="0" y="66"/>
                  </a:lnTo>
                  <a:lnTo>
                    <a:pt x="10" y="98"/>
                  </a:lnTo>
                  <a:lnTo>
                    <a:pt x="26" y="92"/>
                  </a:lnTo>
                  <a:lnTo>
                    <a:pt x="39" y="84"/>
                  </a:lnTo>
                  <a:lnTo>
                    <a:pt x="50" y="74"/>
                  </a:lnTo>
                  <a:lnTo>
                    <a:pt x="63" y="64"/>
                  </a:lnTo>
                  <a:lnTo>
                    <a:pt x="70" y="49"/>
                  </a:lnTo>
                  <a:lnTo>
                    <a:pt x="75" y="34"/>
                  </a:lnTo>
                  <a:lnTo>
                    <a:pt x="75" y="18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33" name="Freeform 641"/>
            <p:cNvSpPr>
              <a:spLocks/>
            </p:cNvSpPr>
            <p:nvPr/>
          </p:nvSpPr>
          <p:spPr bwMode="auto">
            <a:xfrm>
              <a:off x="3440" y="3087"/>
              <a:ext cx="5" cy="3"/>
            </a:xfrm>
            <a:custGeom>
              <a:avLst/>
              <a:gdLst/>
              <a:ahLst/>
              <a:cxnLst>
                <a:cxn ang="0">
                  <a:pos x="20" y="43"/>
                </a:cxn>
                <a:cxn ang="0">
                  <a:pos x="20" y="43"/>
                </a:cxn>
                <a:cxn ang="0">
                  <a:pos x="27" y="39"/>
                </a:cxn>
                <a:cxn ang="0">
                  <a:pos x="36" y="35"/>
                </a:cxn>
                <a:cxn ang="0">
                  <a:pos x="45" y="33"/>
                </a:cxn>
                <a:cxn ang="0">
                  <a:pos x="54" y="33"/>
                </a:cxn>
                <a:cxn ang="0">
                  <a:pos x="62" y="36"/>
                </a:cxn>
                <a:cxn ang="0">
                  <a:pos x="69" y="39"/>
                </a:cxn>
                <a:cxn ang="0">
                  <a:pos x="74" y="43"/>
                </a:cxn>
                <a:cxn ang="0">
                  <a:pos x="77" y="49"/>
                </a:cxn>
                <a:cxn ang="0">
                  <a:pos x="108" y="37"/>
                </a:cxn>
                <a:cxn ang="0">
                  <a:pos x="98" y="22"/>
                </a:cxn>
                <a:cxn ang="0">
                  <a:pos x="87" y="11"/>
                </a:cxn>
                <a:cxn ang="0">
                  <a:pos x="74" y="4"/>
                </a:cxn>
                <a:cxn ang="0">
                  <a:pos x="58" y="0"/>
                </a:cxn>
                <a:cxn ang="0">
                  <a:pos x="41" y="0"/>
                </a:cxn>
                <a:cxn ang="0">
                  <a:pos x="26" y="3"/>
                </a:cxn>
                <a:cxn ang="0">
                  <a:pos x="13" y="9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0" y="43"/>
                </a:cxn>
              </a:cxnLst>
              <a:rect l="0" t="0" r="r" b="b"/>
              <a:pathLst>
                <a:path w="108" h="49">
                  <a:moveTo>
                    <a:pt x="20" y="43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6" y="35"/>
                  </a:lnTo>
                  <a:lnTo>
                    <a:pt x="45" y="33"/>
                  </a:lnTo>
                  <a:lnTo>
                    <a:pt x="54" y="33"/>
                  </a:lnTo>
                  <a:lnTo>
                    <a:pt x="62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49"/>
                  </a:lnTo>
                  <a:lnTo>
                    <a:pt x="108" y="37"/>
                  </a:lnTo>
                  <a:lnTo>
                    <a:pt x="98" y="22"/>
                  </a:lnTo>
                  <a:lnTo>
                    <a:pt x="87" y="11"/>
                  </a:lnTo>
                  <a:lnTo>
                    <a:pt x="74" y="4"/>
                  </a:lnTo>
                  <a:lnTo>
                    <a:pt x="58" y="0"/>
                  </a:lnTo>
                  <a:lnTo>
                    <a:pt x="41" y="0"/>
                  </a:lnTo>
                  <a:lnTo>
                    <a:pt x="26" y="3"/>
                  </a:lnTo>
                  <a:lnTo>
                    <a:pt x="13" y="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0" y="43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34" name="Freeform 642"/>
            <p:cNvSpPr>
              <a:spLocks/>
            </p:cNvSpPr>
            <p:nvPr/>
          </p:nvSpPr>
          <p:spPr bwMode="auto">
            <a:xfrm>
              <a:off x="3438" y="3088"/>
              <a:ext cx="3" cy="8"/>
            </a:xfrm>
            <a:custGeom>
              <a:avLst/>
              <a:gdLst/>
              <a:ahLst/>
              <a:cxnLst>
                <a:cxn ang="0">
                  <a:pos x="36" y="112"/>
                </a:cxn>
                <a:cxn ang="0">
                  <a:pos x="36" y="112"/>
                </a:cxn>
                <a:cxn ang="0">
                  <a:pos x="33" y="104"/>
                </a:cxn>
                <a:cxn ang="0">
                  <a:pos x="32" y="95"/>
                </a:cxn>
                <a:cxn ang="0">
                  <a:pos x="34" y="83"/>
                </a:cxn>
                <a:cxn ang="0">
                  <a:pos x="38" y="69"/>
                </a:cxn>
                <a:cxn ang="0">
                  <a:pos x="44" y="58"/>
                </a:cxn>
                <a:cxn ang="0">
                  <a:pos x="52" y="44"/>
                </a:cxn>
                <a:cxn ang="0">
                  <a:pos x="60" y="34"/>
                </a:cxn>
                <a:cxn ang="0">
                  <a:pos x="69" y="25"/>
                </a:cxn>
                <a:cxn ang="0">
                  <a:pos x="49" y="0"/>
                </a:cxn>
                <a:cxn ang="0">
                  <a:pos x="37" y="11"/>
                </a:cxn>
                <a:cxn ang="0">
                  <a:pos x="25" y="25"/>
                </a:cxn>
                <a:cxn ang="0">
                  <a:pos x="16" y="41"/>
                </a:cxn>
                <a:cxn ang="0">
                  <a:pos x="8" y="57"/>
                </a:cxn>
                <a:cxn ang="0">
                  <a:pos x="2" y="75"/>
                </a:cxn>
                <a:cxn ang="0">
                  <a:pos x="0" y="92"/>
                </a:cxn>
                <a:cxn ang="0">
                  <a:pos x="1" y="112"/>
                </a:cxn>
                <a:cxn ang="0">
                  <a:pos x="8" y="129"/>
                </a:cxn>
                <a:cxn ang="0">
                  <a:pos x="8" y="129"/>
                </a:cxn>
                <a:cxn ang="0">
                  <a:pos x="36" y="112"/>
                </a:cxn>
              </a:cxnLst>
              <a:rect l="0" t="0" r="r" b="b"/>
              <a:pathLst>
                <a:path w="69" h="129">
                  <a:moveTo>
                    <a:pt x="36" y="112"/>
                  </a:moveTo>
                  <a:lnTo>
                    <a:pt x="36" y="112"/>
                  </a:lnTo>
                  <a:lnTo>
                    <a:pt x="33" y="104"/>
                  </a:lnTo>
                  <a:lnTo>
                    <a:pt x="32" y="95"/>
                  </a:lnTo>
                  <a:lnTo>
                    <a:pt x="34" y="83"/>
                  </a:lnTo>
                  <a:lnTo>
                    <a:pt x="38" y="69"/>
                  </a:lnTo>
                  <a:lnTo>
                    <a:pt x="44" y="58"/>
                  </a:lnTo>
                  <a:lnTo>
                    <a:pt x="52" y="44"/>
                  </a:lnTo>
                  <a:lnTo>
                    <a:pt x="60" y="34"/>
                  </a:lnTo>
                  <a:lnTo>
                    <a:pt x="69" y="25"/>
                  </a:lnTo>
                  <a:lnTo>
                    <a:pt x="49" y="0"/>
                  </a:lnTo>
                  <a:lnTo>
                    <a:pt x="37" y="11"/>
                  </a:lnTo>
                  <a:lnTo>
                    <a:pt x="25" y="25"/>
                  </a:lnTo>
                  <a:lnTo>
                    <a:pt x="16" y="41"/>
                  </a:lnTo>
                  <a:lnTo>
                    <a:pt x="8" y="57"/>
                  </a:lnTo>
                  <a:lnTo>
                    <a:pt x="2" y="75"/>
                  </a:lnTo>
                  <a:lnTo>
                    <a:pt x="0" y="92"/>
                  </a:lnTo>
                  <a:lnTo>
                    <a:pt x="1" y="112"/>
                  </a:lnTo>
                  <a:lnTo>
                    <a:pt x="8" y="129"/>
                  </a:lnTo>
                  <a:lnTo>
                    <a:pt x="8" y="129"/>
                  </a:lnTo>
                  <a:lnTo>
                    <a:pt x="36" y="1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35" name="Freeform 643"/>
            <p:cNvSpPr>
              <a:spLocks/>
            </p:cNvSpPr>
            <p:nvPr/>
          </p:nvSpPr>
          <p:spPr bwMode="auto">
            <a:xfrm>
              <a:off x="3438" y="3095"/>
              <a:ext cx="5" cy="4"/>
            </a:xfrm>
            <a:custGeom>
              <a:avLst/>
              <a:gdLst/>
              <a:ahLst/>
              <a:cxnLst>
                <a:cxn ang="0">
                  <a:pos x="107" y="41"/>
                </a:cxn>
                <a:cxn ang="0">
                  <a:pos x="107" y="41"/>
                </a:cxn>
                <a:cxn ang="0">
                  <a:pos x="96" y="43"/>
                </a:cxn>
                <a:cxn ang="0">
                  <a:pos x="83" y="43"/>
                </a:cxn>
                <a:cxn ang="0">
                  <a:pos x="72" y="42"/>
                </a:cxn>
                <a:cxn ang="0">
                  <a:pos x="62" y="36"/>
                </a:cxn>
                <a:cxn ang="0">
                  <a:pos x="52" y="30"/>
                </a:cxn>
                <a:cxn ang="0">
                  <a:pos x="43" y="23"/>
                </a:cxn>
                <a:cxn ang="0">
                  <a:pos x="35" y="13"/>
                </a:cxn>
                <a:cxn ang="0">
                  <a:pos x="28" y="0"/>
                </a:cxn>
                <a:cxn ang="0">
                  <a:pos x="0" y="17"/>
                </a:cxn>
                <a:cxn ang="0">
                  <a:pos x="9" y="32"/>
                </a:cxn>
                <a:cxn ang="0">
                  <a:pos x="20" y="46"/>
                </a:cxn>
                <a:cxn ang="0">
                  <a:pos x="33" y="57"/>
                </a:cxn>
                <a:cxn ang="0">
                  <a:pos x="48" y="66"/>
                </a:cxn>
                <a:cxn ang="0">
                  <a:pos x="64" y="73"/>
                </a:cxn>
                <a:cxn ang="0">
                  <a:pos x="81" y="76"/>
                </a:cxn>
                <a:cxn ang="0">
                  <a:pos x="98" y="76"/>
                </a:cxn>
                <a:cxn ang="0">
                  <a:pos x="117" y="72"/>
                </a:cxn>
                <a:cxn ang="0">
                  <a:pos x="117" y="72"/>
                </a:cxn>
                <a:cxn ang="0">
                  <a:pos x="107" y="41"/>
                </a:cxn>
              </a:cxnLst>
              <a:rect l="0" t="0" r="r" b="b"/>
              <a:pathLst>
                <a:path w="117" h="76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3" y="43"/>
                  </a:lnTo>
                  <a:lnTo>
                    <a:pt x="72" y="42"/>
                  </a:lnTo>
                  <a:lnTo>
                    <a:pt x="62" y="36"/>
                  </a:lnTo>
                  <a:lnTo>
                    <a:pt x="52" y="30"/>
                  </a:lnTo>
                  <a:lnTo>
                    <a:pt x="43" y="23"/>
                  </a:lnTo>
                  <a:lnTo>
                    <a:pt x="35" y="13"/>
                  </a:lnTo>
                  <a:lnTo>
                    <a:pt x="28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0" y="46"/>
                  </a:lnTo>
                  <a:lnTo>
                    <a:pt x="33" y="57"/>
                  </a:lnTo>
                  <a:lnTo>
                    <a:pt x="48" y="66"/>
                  </a:lnTo>
                  <a:lnTo>
                    <a:pt x="64" y="73"/>
                  </a:lnTo>
                  <a:lnTo>
                    <a:pt x="81" y="76"/>
                  </a:lnTo>
                  <a:lnTo>
                    <a:pt x="98" y="76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36" name="Freeform 644"/>
            <p:cNvSpPr>
              <a:spLocks/>
            </p:cNvSpPr>
            <p:nvPr/>
          </p:nvSpPr>
          <p:spPr bwMode="auto">
            <a:xfrm>
              <a:off x="3443" y="3094"/>
              <a:ext cx="4" cy="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46" y="8"/>
                </a:cxn>
                <a:cxn ang="0">
                  <a:pos x="44" y="15"/>
                </a:cxn>
                <a:cxn ang="0">
                  <a:pos x="40" y="24"/>
                </a:cxn>
                <a:cxn ang="0">
                  <a:pos x="35" y="32"/>
                </a:cxn>
                <a:cxn ang="0">
                  <a:pos x="28" y="39"/>
                </a:cxn>
                <a:cxn ang="0">
                  <a:pos x="21" y="46"/>
                </a:cxn>
                <a:cxn ang="0">
                  <a:pos x="11" y="52"/>
                </a:cxn>
                <a:cxn ang="0">
                  <a:pos x="0" y="57"/>
                </a:cxn>
                <a:cxn ang="0">
                  <a:pos x="10" y="88"/>
                </a:cxn>
                <a:cxn ang="0">
                  <a:pos x="25" y="82"/>
                </a:cxn>
                <a:cxn ang="0">
                  <a:pos x="40" y="73"/>
                </a:cxn>
                <a:cxn ang="0">
                  <a:pos x="51" y="64"/>
                </a:cxn>
                <a:cxn ang="0">
                  <a:pos x="61" y="53"/>
                </a:cxn>
                <a:cxn ang="0">
                  <a:pos x="68" y="41"/>
                </a:cxn>
                <a:cxn ang="0">
                  <a:pos x="74" y="28"/>
                </a:cxn>
                <a:cxn ang="0">
                  <a:pos x="78" y="14"/>
                </a:cxn>
                <a:cxn ang="0">
                  <a:pos x="79" y="2"/>
                </a:cxn>
                <a:cxn ang="0">
                  <a:pos x="47" y="0"/>
                </a:cxn>
              </a:cxnLst>
              <a:rect l="0" t="0" r="r" b="b"/>
              <a:pathLst>
                <a:path w="79" h="88">
                  <a:moveTo>
                    <a:pt x="47" y="0"/>
                  </a:moveTo>
                  <a:lnTo>
                    <a:pt x="46" y="8"/>
                  </a:lnTo>
                  <a:lnTo>
                    <a:pt x="44" y="15"/>
                  </a:lnTo>
                  <a:lnTo>
                    <a:pt x="40" y="24"/>
                  </a:lnTo>
                  <a:lnTo>
                    <a:pt x="35" y="32"/>
                  </a:lnTo>
                  <a:lnTo>
                    <a:pt x="28" y="39"/>
                  </a:lnTo>
                  <a:lnTo>
                    <a:pt x="21" y="46"/>
                  </a:lnTo>
                  <a:lnTo>
                    <a:pt x="11" y="52"/>
                  </a:lnTo>
                  <a:lnTo>
                    <a:pt x="0" y="57"/>
                  </a:lnTo>
                  <a:lnTo>
                    <a:pt x="10" y="88"/>
                  </a:lnTo>
                  <a:lnTo>
                    <a:pt x="25" y="82"/>
                  </a:lnTo>
                  <a:lnTo>
                    <a:pt x="40" y="73"/>
                  </a:lnTo>
                  <a:lnTo>
                    <a:pt x="51" y="64"/>
                  </a:lnTo>
                  <a:lnTo>
                    <a:pt x="61" y="53"/>
                  </a:lnTo>
                  <a:lnTo>
                    <a:pt x="68" y="41"/>
                  </a:lnTo>
                  <a:lnTo>
                    <a:pt x="74" y="28"/>
                  </a:lnTo>
                  <a:lnTo>
                    <a:pt x="78" y="14"/>
                  </a:lnTo>
                  <a:lnTo>
                    <a:pt x="79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37" name="Freeform 645"/>
            <p:cNvSpPr>
              <a:spLocks/>
            </p:cNvSpPr>
            <p:nvPr/>
          </p:nvSpPr>
          <p:spPr bwMode="auto">
            <a:xfrm>
              <a:off x="3442" y="3097"/>
              <a:ext cx="2" cy="1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31" y="11"/>
                </a:cxn>
                <a:cxn ang="0">
                  <a:pos x="28" y="6"/>
                </a:cxn>
                <a:cxn ang="0">
                  <a:pos x="23" y="3"/>
                </a:cxn>
                <a:cxn ang="0">
                  <a:pos x="17" y="0"/>
                </a:cxn>
                <a:cxn ang="0">
                  <a:pos x="11" y="2"/>
                </a:cxn>
                <a:cxn ang="0">
                  <a:pos x="6" y="4"/>
                </a:cxn>
                <a:cxn ang="0">
                  <a:pos x="2" y="9"/>
                </a:cxn>
                <a:cxn ang="0">
                  <a:pos x="0" y="16"/>
                </a:cxn>
                <a:cxn ang="0">
                  <a:pos x="32" y="18"/>
                </a:cxn>
              </a:cxnLst>
              <a:rect l="0" t="0" r="r" b="b"/>
              <a:pathLst>
                <a:path w="32" h="18">
                  <a:moveTo>
                    <a:pt x="32" y="18"/>
                  </a:moveTo>
                  <a:lnTo>
                    <a:pt x="31" y="11"/>
                  </a:lnTo>
                  <a:lnTo>
                    <a:pt x="28" y="6"/>
                  </a:lnTo>
                  <a:lnTo>
                    <a:pt x="23" y="3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4"/>
                  </a:lnTo>
                  <a:lnTo>
                    <a:pt x="2" y="9"/>
                  </a:lnTo>
                  <a:lnTo>
                    <a:pt x="0" y="16"/>
                  </a:lnTo>
                  <a:lnTo>
                    <a:pt x="32" y="18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38" name="Freeform 646"/>
            <p:cNvSpPr>
              <a:spLocks/>
            </p:cNvSpPr>
            <p:nvPr/>
          </p:nvSpPr>
          <p:spPr bwMode="auto">
            <a:xfrm>
              <a:off x="3442" y="3094"/>
              <a:ext cx="1" cy="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5" y="3"/>
                </a:cxn>
                <a:cxn ang="0">
                  <a:pos x="1" y="8"/>
                </a:cxn>
                <a:cxn ang="0">
                  <a:pos x="0" y="14"/>
                </a:cxn>
                <a:cxn ang="0">
                  <a:pos x="1" y="20"/>
                </a:cxn>
                <a:cxn ang="0">
                  <a:pos x="4" y="26"/>
                </a:cxn>
                <a:cxn ang="0">
                  <a:pos x="9" y="30"/>
                </a:cxn>
                <a:cxn ang="0">
                  <a:pos x="15" y="32"/>
                </a:cxn>
                <a:cxn ang="0">
                  <a:pos x="22" y="31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5" y="32"/>
                  </a:lnTo>
                  <a:lnTo>
                    <a:pt x="22" y="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39" name="Freeform 647"/>
            <p:cNvSpPr>
              <a:spLocks/>
            </p:cNvSpPr>
            <p:nvPr/>
          </p:nvSpPr>
          <p:spPr bwMode="auto">
            <a:xfrm>
              <a:off x="3442" y="3090"/>
              <a:ext cx="4" cy="5"/>
            </a:xfrm>
            <a:custGeom>
              <a:avLst/>
              <a:gdLst/>
              <a:ahLst/>
              <a:cxnLst>
                <a:cxn ang="0">
                  <a:pos x="39" y="13"/>
                </a:cxn>
                <a:cxn ang="0">
                  <a:pos x="39" y="12"/>
                </a:cxn>
                <a:cxn ang="0">
                  <a:pos x="41" y="22"/>
                </a:cxn>
                <a:cxn ang="0">
                  <a:pos x="41" y="30"/>
                </a:cxn>
                <a:cxn ang="0">
                  <a:pos x="38" y="37"/>
                </a:cxn>
                <a:cxn ang="0">
                  <a:pos x="35" y="43"/>
                </a:cxn>
                <a:cxn ang="0">
                  <a:pos x="28" y="51"/>
                </a:cxn>
                <a:cxn ang="0">
                  <a:pos x="20" y="58"/>
                </a:cxn>
                <a:cxn ang="0">
                  <a:pos x="11" y="62"/>
                </a:cxn>
                <a:cxn ang="0">
                  <a:pos x="0" y="68"/>
                </a:cxn>
                <a:cxn ang="0">
                  <a:pos x="10" y="99"/>
                </a:cxn>
                <a:cxn ang="0">
                  <a:pos x="25" y="94"/>
                </a:cxn>
                <a:cxn ang="0">
                  <a:pos x="38" y="85"/>
                </a:cxn>
                <a:cxn ang="0">
                  <a:pos x="51" y="76"/>
                </a:cxn>
                <a:cxn ang="0">
                  <a:pos x="62" y="64"/>
                </a:cxn>
                <a:cxn ang="0">
                  <a:pos x="69" y="52"/>
                </a:cxn>
                <a:cxn ang="0">
                  <a:pos x="74" y="36"/>
                </a:cxn>
                <a:cxn ang="0">
                  <a:pos x="74" y="18"/>
                </a:cxn>
                <a:cxn ang="0">
                  <a:pos x="70" y="1"/>
                </a:cxn>
                <a:cxn ang="0">
                  <a:pos x="70" y="0"/>
                </a:cxn>
                <a:cxn ang="0">
                  <a:pos x="39" y="13"/>
                </a:cxn>
              </a:cxnLst>
              <a:rect l="0" t="0" r="r" b="b"/>
              <a:pathLst>
                <a:path w="74" h="99">
                  <a:moveTo>
                    <a:pt x="39" y="13"/>
                  </a:moveTo>
                  <a:lnTo>
                    <a:pt x="39" y="12"/>
                  </a:lnTo>
                  <a:lnTo>
                    <a:pt x="41" y="22"/>
                  </a:lnTo>
                  <a:lnTo>
                    <a:pt x="41" y="30"/>
                  </a:lnTo>
                  <a:lnTo>
                    <a:pt x="38" y="37"/>
                  </a:lnTo>
                  <a:lnTo>
                    <a:pt x="35" y="43"/>
                  </a:lnTo>
                  <a:lnTo>
                    <a:pt x="28" y="51"/>
                  </a:lnTo>
                  <a:lnTo>
                    <a:pt x="20" y="58"/>
                  </a:lnTo>
                  <a:lnTo>
                    <a:pt x="11" y="62"/>
                  </a:lnTo>
                  <a:lnTo>
                    <a:pt x="0" y="68"/>
                  </a:lnTo>
                  <a:lnTo>
                    <a:pt x="10" y="99"/>
                  </a:lnTo>
                  <a:lnTo>
                    <a:pt x="25" y="94"/>
                  </a:lnTo>
                  <a:lnTo>
                    <a:pt x="38" y="85"/>
                  </a:lnTo>
                  <a:lnTo>
                    <a:pt x="51" y="76"/>
                  </a:lnTo>
                  <a:lnTo>
                    <a:pt x="62" y="64"/>
                  </a:lnTo>
                  <a:lnTo>
                    <a:pt x="69" y="52"/>
                  </a:lnTo>
                  <a:lnTo>
                    <a:pt x="74" y="36"/>
                  </a:lnTo>
                  <a:lnTo>
                    <a:pt x="74" y="18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39" y="13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40" name="Freeform 648"/>
            <p:cNvSpPr>
              <a:spLocks/>
            </p:cNvSpPr>
            <p:nvPr/>
          </p:nvSpPr>
          <p:spPr bwMode="auto">
            <a:xfrm>
              <a:off x="3441" y="3088"/>
              <a:ext cx="5" cy="3"/>
            </a:xfrm>
            <a:custGeom>
              <a:avLst/>
              <a:gdLst/>
              <a:ahLst/>
              <a:cxnLst>
                <a:cxn ang="0">
                  <a:pos x="20" y="44"/>
                </a:cxn>
                <a:cxn ang="0">
                  <a:pos x="20" y="43"/>
                </a:cxn>
                <a:cxn ang="0">
                  <a:pos x="27" y="39"/>
                </a:cxn>
                <a:cxn ang="0">
                  <a:pos x="37" y="35"/>
                </a:cxn>
                <a:cxn ang="0">
                  <a:pos x="46" y="34"/>
                </a:cxn>
                <a:cxn ang="0">
                  <a:pos x="54" y="34"/>
                </a:cxn>
                <a:cxn ang="0">
                  <a:pos x="61" y="36"/>
                </a:cxn>
                <a:cxn ang="0">
                  <a:pos x="69" y="39"/>
                </a:cxn>
                <a:cxn ang="0">
                  <a:pos x="74" y="43"/>
                </a:cxn>
                <a:cxn ang="0">
                  <a:pos x="77" y="50"/>
                </a:cxn>
                <a:cxn ang="0">
                  <a:pos x="108" y="37"/>
                </a:cxn>
                <a:cxn ang="0">
                  <a:pos x="99" y="22"/>
                </a:cxn>
                <a:cxn ang="0">
                  <a:pos x="88" y="12"/>
                </a:cxn>
                <a:cxn ang="0">
                  <a:pos x="73" y="4"/>
                </a:cxn>
                <a:cxn ang="0">
                  <a:pos x="58" y="0"/>
                </a:cxn>
                <a:cxn ang="0">
                  <a:pos x="42" y="0"/>
                </a:cxn>
                <a:cxn ang="0">
                  <a:pos x="26" y="3"/>
                </a:cxn>
                <a:cxn ang="0">
                  <a:pos x="13" y="10"/>
                </a:cxn>
                <a:cxn ang="0">
                  <a:pos x="0" y="18"/>
                </a:cxn>
                <a:cxn ang="0">
                  <a:pos x="0" y="17"/>
                </a:cxn>
                <a:cxn ang="0">
                  <a:pos x="20" y="44"/>
                </a:cxn>
              </a:cxnLst>
              <a:rect l="0" t="0" r="r" b="b"/>
              <a:pathLst>
                <a:path w="108" h="50">
                  <a:moveTo>
                    <a:pt x="20" y="44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7" y="35"/>
                  </a:lnTo>
                  <a:lnTo>
                    <a:pt x="46" y="34"/>
                  </a:lnTo>
                  <a:lnTo>
                    <a:pt x="54" y="34"/>
                  </a:lnTo>
                  <a:lnTo>
                    <a:pt x="61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50"/>
                  </a:lnTo>
                  <a:lnTo>
                    <a:pt x="108" y="37"/>
                  </a:lnTo>
                  <a:lnTo>
                    <a:pt x="99" y="22"/>
                  </a:lnTo>
                  <a:lnTo>
                    <a:pt x="88" y="12"/>
                  </a:lnTo>
                  <a:lnTo>
                    <a:pt x="73" y="4"/>
                  </a:lnTo>
                  <a:lnTo>
                    <a:pt x="58" y="0"/>
                  </a:lnTo>
                  <a:lnTo>
                    <a:pt x="42" y="0"/>
                  </a:lnTo>
                  <a:lnTo>
                    <a:pt x="26" y="3"/>
                  </a:lnTo>
                  <a:lnTo>
                    <a:pt x="13" y="1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20" y="44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41" name="Freeform 649"/>
            <p:cNvSpPr>
              <a:spLocks/>
            </p:cNvSpPr>
            <p:nvPr/>
          </p:nvSpPr>
          <p:spPr bwMode="auto">
            <a:xfrm>
              <a:off x="3438" y="3089"/>
              <a:ext cx="4" cy="7"/>
            </a:xfrm>
            <a:custGeom>
              <a:avLst/>
              <a:gdLst/>
              <a:ahLst/>
              <a:cxnLst>
                <a:cxn ang="0">
                  <a:pos x="36" y="114"/>
                </a:cxn>
                <a:cxn ang="0">
                  <a:pos x="36" y="114"/>
                </a:cxn>
                <a:cxn ang="0">
                  <a:pos x="34" y="107"/>
                </a:cxn>
                <a:cxn ang="0">
                  <a:pos x="33" y="96"/>
                </a:cxn>
                <a:cxn ang="0">
                  <a:pos x="35" y="83"/>
                </a:cxn>
                <a:cxn ang="0">
                  <a:pos x="38" y="72"/>
                </a:cxn>
                <a:cxn ang="0">
                  <a:pos x="44" y="59"/>
                </a:cxn>
                <a:cxn ang="0">
                  <a:pos x="52" y="46"/>
                </a:cxn>
                <a:cxn ang="0">
                  <a:pos x="60" y="36"/>
                </a:cxn>
                <a:cxn ang="0">
                  <a:pos x="69" y="27"/>
                </a:cxn>
                <a:cxn ang="0">
                  <a:pos x="49" y="0"/>
                </a:cxn>
                <a:cxn ang="0">
                  <a:pos x="36" y="13"/>
                </a:cxn>
                <a:cxn ang="0">
                  <a:pos x="25" y="27"/>
                </a:cxn>
                <a:cxn ang="0">
                  <a:pos x="15" y="42"/>
                </a:cxn>
                <a:cxn ang="0">
                  <a:pos x="7" y="59"/>
                </a:cxn>
                <a:cxn ang="0">
                  <a:pos x="2" y="77"/>
                </a:cxn>
                <a:cxn ang="0">
                  <a:pos x="0" y="94"/>
                </a:cxn>
                <a:cxn ang="0">
                  <a:pos x="1" y="113"/>
                </a:cxn>
                <a:cxn ang="0">
                  <a:pos x="7" y="131"/>
                </a:cxn>
                <a:cxn ang="0">
                  <a:pos x="7" y="131"/>
                </a:cxn>
                <a:cxn ang="0">
                  <a:pos x="36" y="114"/>
                </a:cxn>
              </a:cxnLst>
              <a:rect l="0" t="0" r="r" b="b"/>
              <a:pathLst>
                <a:path w="69" h="131">
                  <a:moveTo>
                    <a:pt x="36" y="114"/>
                  </a:moveTo>
                  <a:lnTo>
                    <a:pt x="36" y="114"/>
                  </a:lnTo>
                  <a:lnTo>
                    <a:pt x="34" y="107"/>
                  </a:lnTo>
                  <a:lnTo>
                    <a:pt x="33" y="96"/>
                  </a:lnTo>
                  <a:lnTo>
                    <a:pt x="35" y="83"/>
                  </a:lnTo>
                  <a:lnTo>
                    <a:pt x="38" y="72"/>
                  </a:lnTo>
                  <a:lnTo>
                    <a:pt x="44" y="59"/>
                  </a:lnTo>
                  <a:lnTo>
                    <a:pt x="52" y="46"/>
                  </a:lnTo>
                  <a:lnTo>
                    <a:pt x="60" y="36"/>
                  </a:lnTo>
                  <a:lnTo>
                    <a:pt x="69" y="27"/>
                  </a:lnTo>
                  <a:lnTo>
                    <a:pt x="49" y="0"/>
                  </a:lnTo>
                  <a:lnTo>
                    <a:pt x="36" y="13"/>
                  </a:lnTo>
                  <a:lnTo>
                    <a:pt x="25" y="27"/>
                  </a:lnTo>
                  <a:lnTo>
                    <a:pt x="15" y="42"/>
                  </a:lnTo>
                  <a:lnTo>
                    <a:pt x="7" y="59"/>
                  </a:lnTo>
                  <a:lnTo>
                    <a:pt x="2" y="77"/>
                  </a:lnTo>
                  <a:lnTo>
                    <a:pt x="0" y="94"/>
                  </a:lnTo>
                  <a:lnTo>
                    <a:pt x="1" y="113"/>
                  </a:lnTo>
                  <a:lnTo>
                    <a:pt x="7" y="131"/>
                  </a:lnTo>
                  <a:lnTo>
                    <a:pt x="7" y="131"/>
                  </a:lnTo>
                  <a:lnTo>
                    <a:pt x="36" y="114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42" name="Freeform 650"/>
            <p:cNvSpPr>
              <a:spLocks/>
            </p:cNvSpPr>
            <p:nvPr/>
          </p:nvSpPr>
          <p:spPr bwMode="auto">
            <a:xfrm>
              <a:off x="3439" y="3095"/>
              <a:ext cx="5" cy="4"/>
            </a:xfrm>
            <a:custGeom>
              <a:avLst/>
              <a:gdLst/>
              <a:ahLst/>
              <a:cxnLst>
                <a:cxn ang="0">
                  <a:pos x="107" y="41"/>
                </a:cxn>
                <a:cxn ang="0">
                  <a:pos x="107" y="41"/>
                </a:cxn>
                <a:cxn ang="0">
                  <a:pos x="96" y="43"/>
                </a:cxn>
                <a:cxn ang="0">
                  <a:pos x="85" y="43"/>
                </a:cxn>
                <a:cxn ang="0">
                  <a:pos x="75" y="41"/>
                </a:cxn>
                <a:cxn ang="0">
                  <a:pos x="63" y="37"/>
                </a:cxn>
                <a:cxn ang="0">
                  <a:pos x="54" y="29"/>
                </a:cxn>
                <a:cxn ang="0">
                  <a:pos x="44" y="22"/>
                </a:cxn>
                <a:cxn ang="0">
                  <a:pos x="36" y="13"/>
                </a:cxn>
                <a:cxn ang="0">
                  <a:pos x="29" y="0"/>
                </a:cxn>
                <a:cxn ang="0">
                  <a:pos x="0" y="17"/>
                </a:cxn>
                <a:cxn ang="0">
                  <a:pos x="9" y="32"/>
                </a:cxn>
                <a:cxn ang="0">
                  <a:pos x="21" y="45"/>
                </a:cxn>
                <a:cxn ang="0">
                  <a:pos x="34" y="57"/>
                </a:cxn>
                <a:cxn ang="0">
                  <a:pos x="49" y="66"/>
                </a:cxn>
                <a:cxn ang="0">
                  <a:pos x="64" y="73"/>
                </a:cxn>
                <a:cxn ang="0">
                  <a:pos x="81" y="77"/>
                </a:cxn>
                <a:cxn ang="0">
                  <a:pos x="98" y="77"/>
                </a:cxn>
                <a:cxn ang="0">
                  <a:pos x="117" y="73"/>
                </a:cxn>
                <a:cxn ang="0">
                  <a:pos x="117" y="73"/>
                </a:cxn>
                <a:cxn ang="0">
                  <a:pos x="107" y="41"/>
                </a:cxn>
              </a:cxnLst>
              <a:rect l="0" t="0" r="r" b="b"/>
              <a:pathLst>
                <a:path w="117" h="77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5" y="43"/>
                  </a:lnTo>
                  <a:lnTo>
                    <a:pt x="75" y="41"/>
                  </a:lnTo>
                  <a:lnTo>
                    <a:pt x="63" y="37"/>
                  </a:lnTo>
                  <a:lnTo>
                    <a:pt x="54" y="29"/>
                  </a:lnTo>
                  <a:lnTo>
                    <a:pt x="44" y="22"/>
                  </a:lnTo>
                  <a:lnTo>
                    <a:pt x="36" y="13"/>
                  </a:lnTo>
                  <a:lnTo>
                    <a:pt x="29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1" y="45"/>
                  </a:lnTo>
                  <a:lnTo>
                    <a:pt x="34" y="57"/>
                  </a:lnTo>
                  <a:lnTo>
                    <a:pt x="49" y="66"/>
                  </a:lnTo>
                  <a:lnTo>
                    <a:pt x="64" y="73"/>
                  </a:lnTo>
                  <a:lnTo>
                    <a:pt x="81" y="77"/>
                  </a:lnTo>
                  <a:lnTo>
                    <a:pt x="98" y="77"/>
                  </a:lnTo>
                  <a:lnTo>
                    <a:pt x="117" y="73"/>
                  </a:lnTo>
                  <a:lnTo>
                    <a:pt x="117" y="73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43" name="Freeform 651"/>
            <p:cNvSpPr>
              <a:spLocks/>
            </p:cNvSpPr>
            <p:nvPr/>
          </p:nvSpPr>
          <p:spPr bwMode="auto">
            <a:xfrm>
              <a:off x="3444" y="3094"/>
              <a:ext cx="3" cy="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7" y="8"/>
                </a:cxn>
                <a:cxn ang="0">
                  <a:pos x="44" y="18"/>
                </a:cxn>
                <a:cxn ang="0">
                  <a:pos x="41" y="26"/>
                </a:cxn>
                <a:cxn ang="0">
                  <a:pos x="36" y="34"/>
                </a:cxn>
                <a:cxn ang="0">
                  <a:pos x="31" y="40"/>
                </a:cxn>
                <a:cxn ang="0">
                  <a:pos x="22" y="47"/>
                </a:cxn>
                <a:cxn ang="0">
                  <a:pos x="12" y="54"/>
                </a:cxn>
                <a:cxn ang="0">
                  <a:pos x="0" y="58"/>
                </a:cxn>
                <a:cxn ang="0">
                  <a:pos x="10" y="90"/>
                </a:cxn>
                <a:cxn ang="0">
                  <a:pos x="27" y="83"/>
                </a:cxn>
                <a:cxn ang="0">
                  <a:pos x="40" y="75"/>
                </a:cxn>
                <a:cxn ang="0">
                  <a:pos x="51" y="65"/>
                </a:cxn>
                <a:cxn ang="0">
                  <a:pos x="62" y="55"/>
                </a:cxn>
                <a:cxn ang="0">
                  <a:pos x="70" y="41"/>
                </a:cxn>
                <a:cxn ang="0">
                  <a:pos x="75" y="28"/>
                </a:cxn>
                <a:cxn ang="0">
                  <a:pos x="78" y="17"/>
                </a:cxn>
                <a:cxn ang="0">
                  <a:pos x="81" y="4"/>
                </a:cxn>
                <a:cxn ang="0">
                  <a:pos x="48" y="0"/>
                </a:cxn>
              </a:cxnLst>
              <a:rect l="0" t="0" r="r" b="b"/>
              <a:pathLst>
                <a:path w="81" h="90">
                  <a:moveTo>
                    <a:pt x="48" y="0"/>
                  </a:moveTo>
                  <a:lnTo>
                    <a:pt x="47" y="8"/>
                  </a:lnTo>
                  <a:lnTo>
                    <a:pt x="44" y="18"/>
                  </a:lnTo>
                  <a:lnTo>
                    <a:pt x="41" y="26"/>
                  </a:lnTo>
                  <a:lnTo>
                    <a:pt x="36" y="34"/>
                  </a:lnTo>
                  <a:lnTo>
                    <a:pt x="31" y="40"/>
                  </a:lnTo>
                  <a:lnTo>
                    <a:pt x="22" y="47"/>
                  </a:lnTo>
                  <a:lnTo>
                    <a:pt x="12" y="54"/>
                  </a:lnTo>
                  <a:lnTo>
                    <a:pt x="0" y="58"/>
                  </a:lnTo>
                  <a:lnTo>
                    <a:pt x="10" y="90"/>
                  </a:lnTo>
                  <a:lnTo>
                    <a:pt x="27" y="83"/>
                  </a:lnTo>
                  <a:lnTo>
                    <a:pt x="40" y="75"/>
                  </a:lnTo>
                  <a:lnTo>
                    <a:pt x="51" y="65"/>
                  </a:lnTo>
                  <a:lnTo>
                    <a:pt x="62" y="55"/>
                  </a:lnTo>
                  <a:lnTo>
                    <a:pt x="70" y="41"/>
                  </a:lnTo>
                  <a:lnTo>
                    <a:pt x="75" y="28"/>
                  </a:lnTo>
                  <a:lnTo>
                    <a:pt x="78" y="17"/>
                  </a:lnTo>
                  <a:lnTo>
                    <a:pt x="81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44" name="Freeform 652"/>
            <p:cNvSpPr>
              <a:spLocks/>
            </p:cNvSpPr>
            <p:nvPr/>
          </p:nvSpPr>
          <p:spPr bwMode="auto">
            <a:xfrm>
              <a:off x="3443" y="3097"/>
              <a:ext cx="2" cy="1"/>
            </a:xfrm>
            <a:custGeom>
              <a:avLst/>
              <a:gdLst/>
              <a:ahLst/>
              <a:cxnLst>
                <a:cxn ang="0">
                  <a:pos x="33" y="19"/>
                </a:cxn>
                <a:cxn ang="0">
                  <a:pos x="32" y="12"/>
                </a:cxn>
                <a:cxn ang="0">
                  <a:pos x="28" y="6"/>
                </a:cxn>
                <a:cxn ang="0">
                  <a:pos x="23" y="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3"/>
                </a:cxn>
                <a:cxn ang="0">
                  <a:pos x="2" y="7"/>
                </a:cxn>
                <a:cxn ang="0">
                  <a:pos x="0" y="15"/>
                </a:cxn>
                <a:cxn ang="0">
                  <a:pos x="33" y="19"/>
                </a:cxn>
              </a:cxnLst>
              <a:rect l="0" t="0" r="r" b="b"/>
              <a:pathLst>
                <a:path w="33" h="19">
                  <a:moveTo>
                    <a:pt x="33" y="19"/>
                  </a:moveTo>
                  <a:lnTo>
                    <a:pt x="32" y="12"/>
                  </a:lnTo>
                  <a:lnTo>
                    <a:pt x="28" y="6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3"/>
                  </a:lnTo>
                  <a:lnTo>
                    <a:pt x="2" y="7"/>
                  </a:lnTo>
                  <a:lnTo>
                    <a:pt x="0" y="15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45" name="Freeform 653"/>
            <p:cNvSpPr>
              <a:spLocks/>
            </p:cNvSpPr>
            <p:nvPr/>
          </p:nvSpPr>
          <p:spPr bwMode="auto">
            <a:xfrm>
              <a:off x="3398" y="3240"/>
              <a:ext cx="1" cy="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11" y="26"/>
                </a:cxn>
                <a:cxn ang="0">
                  <a:pos x="16" y="24"/>
                </a:cxn>
                <a:cxn ang="0">
                  <a:pos x="19" y="20"/>
                </a:cxn>
                <a:cxn ang="0">
                  <a:pos x="21" y="15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4" y="0"/>
                </a:cxn>
                <a:cxn ang="0">
                  <a:pos x="0" y="25"/>
                </a:cxn>
              </a:cxnLst>
              <a:rect l="0" t="0" r="r" b="b"/>
              <a:pathLst>
                <a:path w="21" h="27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5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46" name="Freeform 654"/>
            <p:cNvSpPr>
              <a:spLocks/>
            </p:cNvSpPr>
            <p:nvPr/>
          </p:nvSpPr>
          <p:spPr bwMode="auto">
            <a:xfrm>
              <a:off x="3389" y="3221"/>
              <a:ext cx="10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3" y="56"/>
                </a:cxn>
                <a:cxn ang="0">
                  <a:pos x="8" y="84"/>
                </a:cxn>
                <a:cxn ang="0">
                  <a:pos x="15" y="110"/>
                </a:cxn>
                <a:cxn ang="0">
                  <a:pos x="22" y="135"/>
                </a:cxn>
                <a:cxn ang="0">
                  <a:pos x="31" y="162"/>
                </a:cxn>
                <a:cxn ang="0">
                  <a:pos x="41" y="187"/>
                </a:cxn>
                <a:cxn ang="0">
                  <a:pos x="55" y="211"/>
                </a:cxn>
                <a:cxn ang="0">
                  <a:pos x="68" y="235"/>
                </a:cxn>
                <a:cxn ang="0">
                  <a:pos x="84" y="258"/>
                </a:cxn>
                <a:cxn ang="0">
                  <a:pos x="102" y="278"/>
                </a:cxn>
                <a:cxn ang="0">
                  <a:pos x="119" y="298"/>
                </a:cxn>
                <a:cxn ang="0">
                  <a:pos x="138" y="317"/>
                </a:cxn>
                <a:cxn ang="0">
                  <a:pos x="159" y="335"/>
                </a:cxn>
                <a:cxn ang="0">
                  <a:pos x="180" y="352"/>
                </a:cxn>
                <a:cxn ang="0">
                  <a:pos x="204" y="365"/>
                </a:cxn>
                <a:cxn ang="0">
                  <a:pos x="218" y="340"/>
                </a:cxn>
                <a:cxn ang="0">
                  <a:pos x="196" y="326"/>
                </a:cxn>
                <a:cxn ang="0">
                  <a:pos x="177" y="311"/>
                </a:cxn>
                <a:cxn ang="0">
                  <a:pos x="157" y="296"/>
                </a:cxn>
                <a:cxn ang="0">
                  <a:pos x="139" y="277"/>
                </a:cxn>
                <a:cxn ang="0">
                  <a:pos x="122" y="259"/>
                </a:cxn>
                <a:cxn ang="0">
                  <a:pos x="107" y="239"/>
                </a:cxn>
                <a:cxn ang="0">
                  <a:pos x="92" y="218"/>
                </a:cxn>
                <a:cxn ang="0">
                  <a:pos x="79" y="197"/>
                </a:cxn>
                <a:cxn ang="0">
                  <a:pos x="68" y="174"/>
                </a:cxn>
                <a:cxn ang="0">
                  <a:pos x="58" y="151"/>
                </a:cxn>
                <a:cxn ang="0">
                  <a:pos x="49" y="127"/>
                </a:cxn>
                <a:cxn ang="0">
                  <a:pos x="41" y="102"/>
                </a:cxn>
                <a:cxn ang="0">
                  <a:pos x="36" y="77"/>
                </a:cxn>
                <a:cxn ang="0">
                  <a:pos x="31" y="52"/>
                </a:cxn>
                <a:cxn ang="0">
                  <a:pos x="29" y="27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0" y="0"/>
                </a:cxn>
              </a:cxnLst>
              <a:rect l="0" t="0" r="r" b="b"/>
              <a:pathLst>
                <a:path w="218" h="365">
                  <a:moveTo>
                    <a:pt x="0" y="0"/>
                  </a:moveTo>
                  <a:lnTo>
                    <a:pt x="0" y="0"/>
                  </a:lnTo>
                  <a:lnTo>
                    <a:pt x="1" y="29"/>
                  </a:lnTo>
                  <a:lnTo>
                    <a:pt x="3" y="56"/>
                  </a:lnTo>
                  <a:lnTo>
                    <a:pt x="8" y="84"/>
                  </a:lnTo>
                  <a:lnTo>
                    <a:pt x="15" y="110"/>
                  </a:lnTo>
                  <a:lnTo>
                    <a:pt x="22" y="135"/>
                  </a:lnTo>
                  <a:lnTo>
                    <a:pt x="31" y="162"/>
                  </a:lnTo>
                  <a:lnTo>
                    <a:pt x="41" y="187"/>
                  </a:lnTo>
                  <a:lnTo>
                    <a:pt x="55" y="211"/>
                  </a:lnTo>
                  <a:lnTo>
                    <a:pt x="68" y="235"/>
                  </a:lnTo>
                  <a:lnTo>
                    <a:pt x="84" y="258"/>
                  </a:lnTo>
                  <a:lnTo>
                    <a:pt x="102" y="278"/>
                  </a:lnTo>
                  <a:lnTo>
                    <a:pt x="119" y="298"/>
                  </a:lnTo>
                  <a:lnTo>
                    <a:pt x="138" y="317"/>
                  </a:lnTo>
                  <a:lnTo>
                    <a:pt x="159" y="335"/>
                  </a:lnTo>
                  <a:lnTo>
                    <a:pt x="180" y="352"/>
                  </a:lnTo>
                  <a:lnTo>
                    <a:pt x="204" y="365"/>
                  </a:lnTo>
                  <a:lnTo>
                    <a:pt x="218" y="340"/>
                  </a:lnTo>
                  <a:lnTo>
                    <a:pt x="196" y="326"/>
                  </a:lnTo>
                  <a:lnTo>
                    <a:pt x="177" y="311"/>
                  </a:lnTo>
                  <a:lnTo>
                    <a:pt x="157" y="296"/>
                  </a:lnTo>
                  <a:lnTo>
                    <a:pt x="139" y="277"/>
                  </a:lnTo>
                  <a:lnTo>
                    <a:pt x="122" y="259"/>
                  </a:lnTo>
                  <a:lnTo>
                    <a:pt x="107" y="239"/>
                  </a:lnTo>
                  <a:lnTo>
                    <a:pt x="92" y="218"/>
                  </a:lnTo>
                  <a:lnTo>
                    <a:pt x="79" y="197"/>
                  </a:lnTo>
                  <a:lnTo>
                    <a:pt x="68" y="174"/>
                  </a:lnTo>
                  <a:lnTo>
                    <a:pt x="58" y="151"/>
                  </a:lnTo>
                  <a:lnTo>
                    <a:pt x="49" y="127"/>
                  </a:lnTo>
                  <a:lnTo>
                    <a:pt x="41" y="102"/>
                  </a:lnTo>
                  <a:lnTo>
                    <a:pt x="36" y="77"/>
                  </a:lnTo>
                  <a:lnTo>
                    <a:pt x="31" y="52"/>
                  </a:lnTo>
                  <a:lnTo>
                    <a:pt x="29" y="27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47" name="Freeform 655"/>
            <p:cNvSpPr>
              <a:spLocks/>
            </p:cNvSpPr>
            <p:nvPr/>
          </p:nvSpPr>
          <p:spPr bwMode="auto">
            <a:xfrm>
              <a:off x="3389" y="3216"/>
              <a:ext cx="2" cy="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7" y="10"/>
                </a:cxn>
                <a:cxn ang="0">
                  <a:pos x="5" y="23"/>
                </a:cxn>
                <a:cxn ang="0">
                  <a:pos x="4" y="33"/>
                </a:cxn>
                <a:cxn ang="0">
                  <a:pos x="2" y="45"/>
                </a:cxn>
                <a:cxn ang="0">
                  <a:pos x="1" y="58"/>
                </a:cxn>
                <a:cxn ang="0">
                  <a:pos x="1" y="69"/>
                </a:cxn>
                <a:cxn ang="0">
                  <a:pos x="0" y="80"/>
                </a:cxn>
                <a:cxn ang="0">
                  <a:pos x="0" y="92"/>
                </a:cxn>
                <a:cxn ang="0">
                  <a:pos x="28" y="92"/>
                </a:cxn>
                <a:cxn ang="0">
                  <a:pos x="28" y="82"/>
                </a:cxn>
                <a:cxn ang="0">
                  <a:pos x="29" y="71"/>
                </a:cxn>
                <a:cxn ang="0">
                  <a:pos x="29" y="60"/>
                </a:cxn>
                <a:cxn ang="0">
                  <a:pos x="30" y="49"/>
                </a:cxn>
                <a:cxn ang="0">
                  <a:pos x="32" y="38"/>
                </a:cxn>
                <a:cxn ang="0">
                  <a:pos x="33" y="27"/>
                </a:cxn>
                <a:cxn ang="0">
                  <a:pos x="35" y="17"/>
                </a:cxn>
                <a:cxn ang="0">
                  <a:pos x="37" y="6"/>
                </a:cxn>
                <a:cxn ang="0">
                  <a:pos x="9" y="0"/>
                </a:cxn>
              </a:cxnLst>
              <a:rect l="0" t="0" r="r" b="b"/>
              <a:pathLst>
                <a:path w="37" h="92">
                  <a:moveTo>
                    <a:pt x="9" y="0"/>
                  </a:moveTo>
                  <a:lnTo>
                    <a:pt x="7" y="10"/>
                  </a:lnTo>
                  <a:lnTo>
                    <a:pt x="5" y="23"/>
                  </a:lnTo>
                  <a:lnTo>
                    <a:pt x="4" y="33"/>
                  </a:lnTo>
                  <a:lnTo>
                    <a:pt x="2" y="45"/>
                  </a:lnTo>
                  <a:lnTo>
                    <a:pt x="1" y="58"/>
                  </a:lnTo>
                  <a:lnTo>
                    <a:pt x="1" y="69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8" y="92"/>
                  </a:lnTo>
                  <a:lnTo>
                    <a:pt x="28" y="82"/>
                  </a:lnTo>
                  <a:lnTo>
                    <a:pt x="29" y="71"/>
                  </a:lnTo>
                  <a:lnTo>
                    <a:pt x="29" y="60"/>
                  </a:lnTo>
                  <a:lnTo>
                    <a:pt x="30" y="49"/>
                  </a:lnTo>
                  <a:lnTo>
                    <a:pt x="32" y="38"/>
                  </a:lnTo>
                  <a:lnTo>
                    <a:pt x="33" y="27"/>
                  </a:lnTo>
                  <a:lnTo>
                    <a:pt x="35" y="17"/>
                  </a:lnTo>
                  <a:lnTo>
                    <a:pt x="37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48" name="Freeform 656"/>
            <p:cNvSpPr>
              <a:spLocks/>
            </p:cNvSpPr>
            <p:nvPr/>
          </p:nvSpPr>
          <p:spPr bwMode="auto">
            <a:xfrm>
              <a:off x="3389" y="3220"/>
              <a:ext cx="1" cy="1"/>
            </a:xfrm>
            <a:custGeom>
              <a:avLst/>
              <a:gdLst/>
              <a:ahLst/>
              <a:cxnLst>
                <a:cxn ang="0">
                  <a:pos x="28" y="18"/>
                </a:cxn>
                <a:cxn ang="0">
                  <a:pos x="28" y="11"/>
                </a:cxn>
                <a:cxn ang="0">
                  <a:pos x="26" y="6"/>
                </a:cxn>
                <a:cxn ang="0">
                  <a:pos x="22" y="2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28" y="18"/>
                </a:cxn>
              </a:cxnLst>
              <a:rect l="0" t="0" r="r" b="b"/>
              <a:pathLst>
                <a:path w="28" h="18">
                  <a:moveTo>
                    <a:pt x="28" y="18"/>
                  </a:moveTo>
                  <a:lnTo>
                    <a:pt x="28" y="11"/>
                  </a:lnTo>
                  <a:lnTo>
                    <a:pt x="26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8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49" name="Freeform 657"/>
            <p:cNvSpPr>
              <a:spLocks/>
            </p:cNvSpPr>
            <p:nvPr/>
          </p:nvSpPr>
          <p:spPr bwMode="auto">
            <a:xfrm>
              <a:off x="3397" y="3233"/>
              <a:ext cx="1" cy="2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11" y="26"/>
                </a:cxn>
                <a:cxn ang="0">
                  <a:pos x="16" y="24"/>
                </a:cxn>
                <a:cxn ang="0">
                  <a:pos x="19" y="20"/>
                </a:cxn>
                <a:cxn ang="0">
                  <a:pos x="21" y="14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4" y="0"/>
                </a:cxn>
                <a:cxn ang="0">
                  <a:pos x="0" y="25"/>
                </a:cxn>
              </a:cxnLst>
              <a:rect l="0" t="0" r="r" b="b"/>
              <a:pathLst>
                <a:path w="21" h="27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4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50" name="Freeform 658"/>
            <p:cNvSpPr>
              <a:spLocks/>
            </p:cNvSpPr>
            <p:nvPr/>
          </p:nvSpPr>
          <p:spPr bwMode="auto">
            <a:xfrm>
              <a:off x="3393" y="3224"/>
              <a:ext cx="5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2" y="27"/>
                </a:cxn>
                <a:cxn ang="0">
                  <a:pos x="4" y="40"/>
                </a:cxn>
                <a:cxn ang="0">
                  <a:pos x="7" y="53"/>
                </a:cxn>
                <a:cxn ang="0">
                  <a:pos x="11" y="68"/>
                </a:cxn>
                <a:cxn ang="0">
                  <a:pos x="15" y="80"/>
                </a:cxn>
                <a:cxn ang="0">
                  <a:pos x="21" y="92"/>
                </a:cxn>
                <a:cxn ang="0">
                  <a:pos x="28" y="104"/>
                </a:cxn>
                <a:cxn ang="0">
                  <a:pos x="34" y="116"/>
                </a:cxn>
                <a:cxn ang="0">
                  <a:pos x="42" y="126"/>
                </a:cxn>
                <a:cxn ang="0">
                  <a:pos x="50" y="138"/>
                </a:cxn>
                <a:cxn ang="0">
                  <a:pos x="59" y="147"/>
                </a:cxn>
                <a:cxn ang="0">
                  <a:pos x="68" y="157"/>
                </a:cxn>
                <a:cxn ang="0">
                  <a:pos x="80" y="165"/>
                </a:cxn>
                <a:cxn ang="0">
                  <a:pos x="90" y="173"/>
                </a:cxn>
                <a:cxn ang="0">
                  <a:pos x="101" y="181"/>
                </a:cxn>
                <a:cxn ang="0">
                  <a:pos x="115" y="156"/>
                </a:cxn>
                <a:cxn ang="0">
                  <a:pos x="106" y="149"/>
                </a:cxn>
                <a:cxn ang="0">
                  <a:pos x="96" y="142"/>
                </a:cxn>
                <a:cxn ang="0">
                  <a:pos x="87" y="136"/>
                </a:cxn>
                <a:cxn ang="0">
                  <a:pos x="80" y="126"/>
                </a:cxn>
                <a:cxn ang="0">
                  <a:pos x="70" y="119"/>
                </a:cxn>
                <a:cxn ang="0">
                  <a:pos x="64" y="109"/>
                </a:cxn>
                <a:cxn ang="0">
                  <a:pos x="58" y="101"/>
                </a:cxn>
                <a:cxn ang="0">
                  <a:pos x="52" y="89"/>
                </a:cxn>
                <a:cxn ang="0">
                  <a:pos x="46" y="80"/>
                </a:cxn>
                <a:cxn ang="0">
                  <a:pos x="42" y="69"/>
                </a:cxn>
                <a:cxn ang="0">
                  <a:pos x="38" y="58"/>
                </a:cxn>
                <a:cxn ang="0">
                  <a:pos x="34" y="47"/>
                </a:cxn>
                <a:cxn ang="0">
                  <a:pos x="33" y="35"/>
                </a:cxn>
                <a:cxn ang="0">
                  <a:pos x="31" y="23"/>
                </a:cxn>
                <a:cxn ang="0">
                  <a:pos x="29" y="11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0" y="0"/>
                </a:cxn>
              </a:cxnLst>
              <a:rect l="0" t="0" r="r" b="b"/>
              <a:pathLst>
                <a:path w="115" h="181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" y="27"/>
                  </a:lnTo>
                  <a:lnTo>
                    <a:pt x="4" y="40"/>
                  </a:lnTo>
                  <a:lnTo>
                    <a:pt x="7" y="53"/>
                  </a:lnTo>
                  <a:lnTo>
                    <a:pt x="11" y="68"/>
                  </a:lnTo>
                  <a:lnTo>
                    <a:pt x="15" y="80"/>
                  </a:lnTo>
                  <a:lnTo>
                    <a:pt x="21" y="92"/>
                  </a:lnTo>
                  <a:lnTo>
                    <a:pt x="28" y="104"/>
                  </a:lnTo>
                  <a:lnTo>
                    <a:pt x="34" y="116"/>
                  </a:lnTo>
                  <a:lnTo>
                    <a:pt x="42" y="126"/>
                  </a:lnTo>
                  <a:lnTo>
                    <a:pt x="50" y="138"/>
                  </a:lnTo>
                  <a:lnTo>
                    <a:pt x="59" y="147"/>
                  </a:lnTo>
                  <a:lnTo>
                    <a:pt x="68" y="157"/>
                  </a:lnTo>
                  <a:lnTo>
                    <a:pt x="80" y="165"/>
                  </a:lnTo>
                  <a:lnTo>
                    <a:pt x="90" y="173"/>
                  </a:lnTo>
                  <a:lnTo>
                    <a:pt x="101" y="181"/>
                  </a:lnTo>
                  <a:lnTo>
                    <a:pt x="115" y="156"/>
                  </a:lnTo>
                  <a:lnTo>
                    <a:pt x="106" y="149"/>
                  </a:lnTo>
                  <a:lnTo>
                    <a:pt x="96" y="142"/>
                  </a:lnTo>
                  <a:lnTo>
                    <a:pt x="87" y="136"/>
                  </a:lnTo>
                  <a:lnTo>
                    <a:pt x="80" y="126"/>
                  </a:lnTo>
                  <a:lnTo>
                    <a:pt x="70" y="119"/>
                  </a:lnTo>
                  <a:lnTo>
                    <a:pt x="64" y="109"/>
                  </a:lnTo>
                  <a:lnTo>
                    <a:pt x="58" y="101"/>
                  </a:lnTo>
                  <a:lnTo>
                    <a:pt x="52" y="89"/>
                  </a:lnTo>
                  <a:lnTo>
                    <a:pt x="46" y="80"/>
                  </a:lnTo>
                  <a:lnTo>
                    <a:pt x="42" y="69"/>
                  </a:lnTo>
                  <a:lnTo>
                    <a:pt x="38" y="58"/>
                  </a:lnTo>
                  <a:lnTo>
                    <a:pt x="34" y="47"/>
                  </a:lnTo>
                  <a:lnTo>
                    <a:pt x="33" y="35"/>
                  </a:lnTo>
                  <a:lnTo>
                    <a:pt x="31" y="23"/>
                  </a:lnTo>
                  <a:lnTo>
                    <a:pt x="29" y="1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51" name="Freeform 659"/>
            <p:cNvSpPr>
              <a:spLocks/>
            </p:cNvSpPr>
            <p:nvPr/>
          </p:nvSpPr>
          <p:spPr bwMode="auto">
            <a:xfrm>
              <a:off x="3393" y="3222"/>
              <a:ext cx="1" cy="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6"/>
                </a:cxn>
                <a:cxn ang="0">
                  <a:pos x="2" y="11"/>
                </a:cxn>
                <a:cxn ang="0">
                  <a:pos x="1" y="18"/>
                </a:cxn>
                <a:cxn ang="0">
                  <a:pos x="1" y="23"/>
                </a:cxn>
                <a:cxn ang="0">
                  <a:pos x="0" y="30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0" y="47"/>
                </a:cxn>
                <a:cxn ang="0">
                  <a:pos x="29" y="47"/>
                </a:cxn>
                <a:cxn ang="0">
                  <a:pos x="29" y="41"/>
                </a:cxn>
                <a:cxn ang="0">
                  <a:pos x="29" y="36"/>
                </a:cxn>
                <a:cxn ang="0">
                  <a:pos x="29" y="32"/>
                </a:cxn>
                <a:cxn ang="0">
                  <a:pos x="30" y="26"/>
                </a:cxn>
                <a:cxn ang="0">
                  <a:pos x="30" y="20"/>
                </a:cxn>
                <a:cxn ang="0">
                  <a:pos x="31" y="17"/>
                </a:cxn>
                <a:cxn ang="0">
                  <a:pos x="32" y="12"/>
                </a:cxn>
                <a:cxn ang="0">
                  <a:pos x="33" y="7"/>
                </a:cxn>
                <a:cxn ang="0">
                  <a:pos x="4" y="0"/>
                </a:cxn>
              </a:cxnLst>
              <a:rect l="0" t="0" r="r" b="b"/>
              <a:pathLst>
                <a:path w="33" h="47">
                  <a:moveTo>
                    <a:pt x="4" y="0"/>
                  </a:moveTo>
                  <a:lnTo>
                    <a:pt x="3" y="6"/>
                  </a:lnTo>
                  <a:lnTo>
                    <a:pt x="2" y="11"/>
                  </a:lnTo>
                  <a:lnTo>
                    <a:pt x="1" y="18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29" y="47"/>
                  </a:lnTo>
                  <a:lnTo>
                    <a:pt x="29" y="41"/>
                  </a:lnTo>
                  <a:lnTo>
                    <a:pt x="29" y="36"/>
                  </a:lnTo>
                  <a:lnTo>
                    <a:pt x="29" y="32"/>
                  </a:lnTo>
                  <a:lnTo>
                    <a:pt x="30" y="26"/>
                  </a:lnTo>
                  <a:lnTo>
                    <a:pt x="30" y="20"/>
                  </a:lnTo>
                  <a:lnTo>
                    <a:pt x="31" y="17"/>
                  </a:lnTo>
                  <a:lnTo>
                    <a:pt x="32" y="12"/>
                  </a:lnTo>
                  <a:lnTo>
                    <a:pt x="33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52" name="Freeform 660"/>
            <p:cNvSpPr>
              <a:spLocks/>
            </p:cNvSpPr>
            <p:nvPr/>
          </p:nvSpPr>
          <p:spPr bwMode="auto">
            <a:xfrm>
              <a:off x="3393" y="3224"/>
              <a:ext cx="1" cy="1"/>
            </a:xfrm>
            <a:custGeom>
              <a:avLst/>
              <a:gdLst/>
              <a:ahLst/>
              <a:cxnLst>
                <a:cxn ang="0">
                  <a:pos x="29" y="18"/>
                </a:cxn>
                <a:cxn ang="0">
                  <a:pos x="29" y="11"/>
                </a:cxn>
                <a:cxn ang="0">
                  <a:pos x="27" y="6"/>
                </a:cxn>
                <a:cxn ang="0">
                  <a:pos x="22" y="2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29" y="18"/>
                </a:cxn>
              </a:cxnLst>
              <a:rect l="0" t="0" r="r" b="b"/>
              <a:pathLst>
                <a:path w="29" h="18">
                  <a:moveTo>
                    <a:pt x="29" y="18"/>
                  </a:moveTo>
                  <a:lnTo>
                    <a:pt x="29" y="11"/>
                  </a:lnTo>
                  <a:lnTo>
                    <a:pt x="27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53" name="Freeform 661"/>
            <p:cNvSpPr>
              <a:spLocks/>
            </p:cNvSpPr>
            <p:nvPr/>
          </p:nvSpPr>
          <p:spPr bwMode="auto">
            <a:xfrm>
              <a:off x="3563" y="3123"/>
              <a:ext cx="1" cy="1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7" y="0"/>
                </a:cxn>
                <a:cxn ang="0">
                  <a:pos x="1" y="5"/>
                </a:cxn>
                <a:cxn ang="0">
                  <a:pos x="0" y="13"/>
                </a:cxn>
                <a:cxn ang="0">
                  <a:pos x="5" y="20"/>
                </a:cxn>
                <a:cxn ang="0">
                  <a:pos x="15" y="1"/>
                </a:cxn>
              </a:cxnLst>
              <a:rect l="0" t="0" r="r" b="b"/>
              <a:pathLst>
                <a:path w="15" h="20">
                  <a:moveTo>
                    <a:pt x="15" y="1"/>
                  </a:moveTo>
                  <a:lnTo>
                    <a:pt x="7" y="0"/>
                  </a:lnTo>
                  <a:lnTo>
                    <a:pt x="1" y="5"/>
                  </a:lnTo>
                  <a:lnTo>
                    <a:pt x="0" y="13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54" name="Freeform 662"/>
            <p:cNvSpPr>
              <a:spLocks/>
            </p:cNvSpPr>
            <p:nvPr/>
          </p:nvSpPr>
          <p:spPr bwMode="auto">
            <a:xfrm>
              <a:off x="3563" y="3123"/>
              <a:ext cx="7" cy="15"/>
            </a:xfrm>
            <a:custGeom>
              <a:avLst/>
              <a:gdLst/>
              <a:ahLst/>
              <a:cxnLst>
                <a:cxn ang="0">
                  <a:pos x="164" y="274"/>
                </a:cxn>
                <a:cxn ang="0">
                  <a:pos x="164" y="274"/>
                </a:cxn>
                <a:cxn ang="0">
                  <a:pos x="162" y="253"/>
                </a:cxn>
                <a:cxn ang="0">
                  <a:pos x="160" y="233"/>
                </a:cxn>
                <a:cxn ang="0">
                  <a:pos x="157" y="211"/>
                </a:cxn>
                <a:cxn ang="0">
                  <a:pos x="153" y="190"/>
                </a:cxn>
                <a:cxn ang="0">
                  <a:pos x="147" y="170"/>
                </a:cxn>
                <a:cxn ang="0">
                  <a:pos x="139" y="152"/>
                </a:cxn>
                <a:cxn ang="0">
                  <a:pos x="130" y="135"/>
                </a:cxn>
                <a:cxn ang="0">
                  <a:pos x="122" y="116"/>
                </a:cxn>
                <a:cxn ang="0">
                  <a:pos x="112" y="98"/>
                </a:cxn>
                <a:cxn ang="0">
                  <a:pos x="100" y="82"/>
                </a:cxn>
                <a:cxn ang="0">
                  <a:pos x="87" y="65"/>
                </a:cxn>
                <a:cxn ang="0">
                  <a:pos x="73" y="50"/>
                </a:cxn>
                <a:cxn ang="0">
                  <a:pos x="59" y="35"/>
                </a:cxn>
                <a:cxn ang="0">
                  <a:pos x="43" y="23"/>
                </a:cxn>
                <a:cxn ang="0">
                  <a:pos x="27" y="10"/>
                </a:cxn>
                <a:cxn ang="0">
                  <a:pos x="10" y="0"/>
                </a:cxn>
                <a:cxn ang="0">
                  <a:pos x="0" y="19"/>
                </a:cxn>
                <a:cxn ang="0">
                  <a:pos x="15" y="29"/>
                </a:cxn>
                <a:cxn ang="0">
                  <a:pos x="30" y="40"/>
                </a:cxn>
                <a:cxn ang="0">
                  <a:pos x="45" y="52"/>
                </a:cxn>
                <a:cxn ang="0">
                  <a:pos x="59" y="65"/>
                </a:cxn>
                <a:cxn ang="0">
                  <a:pos x="71" y="80"/>
                </a:cxn>
                <a:cxn ang="0">
                  <a:pos x="83" y="94"/>
                </a:cxn>
                <a:cxn ang="0">
                  <a:pos x="94" y="110"/>
                </a:cxn>
                <a:cxn ang="0">
                  <a:pos x="104" y="126"/>
                </a:cxn>
                <a:cxn ang="0">
                  <a:pos x="112" y="143"/>
                </a:cxn>
                <a:cxn ang="0">
                  <a:pos x="119" y="161"/>
                </a:cxn>
                <a:cxn ang="0">
                  <a:pos x="126" y="179"/>
                </a:cxn>
                <a:cxn ang="0">
                  <a:pos x="132" y="197"/>
                </a:cxn>
                <a:cxn ang="0">
                  <a:pos x="136" y="216"/>
                </a:cxn>
                <a:cxn ang="0">
                  <a:pos x="139" y="235"/>
                </a:cxn>
                <a:cxn ang="0">
                  <a:pos x="141" y="255"/>
                </a:cxn>
                <a:cxn ang="0">
                  <a:pos x="141" y="274"/>
                </a:cxn>
                <a:cxn ang="0">
                  <a:pos x="141" y="274"/>
                </a:cxn>
                <a:cxn ang="0">
                  <a:pos x="164" y="274"/>
                </a:cxn>
              </a:cxnLst>
              <a:rect l="0" t="0" r="r" b="b"/>
              <a:pathLst>
                <a:path w="164" h="274">
                  <a:moveTo>
                    <a:pt x="164" y="274"/>
                  </a:moveTo>
                  <a:lnTo>
                    <a:pt x="164" y="274"/>
                  </a:lnTo>
                  <a:lnTo>
                    <a:pt x="162" y="253"/>
                  </a:lnTo>
                  <a:lnTo>
                    <a:pt x="160" y="233"/>
                  </a:lnTo>
                  <a:lnTo>
                    <a:pt x="157" y="211"/>
                  </a:lnTo>
                  <a:lnTo>
                    <a:pt x="153" y="190"/>
                  </a:lnTo>
                  <a:lnTo>
                    <a:pt x="147" y="170"/>
                  </a:lnTo>
                  <a:lnTo>
                    <a:pt x="139" y="152"/>
                  </a:lnTo>
                  <a:lnTo>
                    <a:pt x="130" y="135"/>
                  </a:lnTo>
                  <a:lnTo>
                    <a:pt x="122" y="116"/>
                  </a:lnTo>
                  <a:lnTo>
                    <a:pt x="112" y="98"/>
                  </a:lnTo>
                  <a:lnTo>
                    <a:pt x="100" y="82"/>
                  </a:lnTo>
                  <a:lnTo>
                    <a:pt x="87" y="65"/>
                  </a:lnTo>
                  <a:lnTo>
                    <a:pt x="73" y="50"/>
                  </a:lnTo>
                  <a:lnTo>
                    <a:pt x="59" y="35"/>
                  </a:lnTo>
                  <a:lnTo>
                    <a:pt x="43" y="23"/>
                  </a:lnTo>
                  <a:lnTo>
                    <a:pt x="27" y="10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5" y="29"/>
                  </a:lnTo>
                  <a:lnTo>
                    <a:pt x="30" y="40"/>
                  </a:lnTo>
                  <a:lnTo>
                    <a:pt x="45" y="52"/>
                  </a:lnTo>
                  <a:lnTo>
                    <a:pt x="59" y="65"/>
                  </a:lnTo>
                  <a:lnTo>
                    <a:pt x="71" y="80"/>
                  </a:lnTo>
                  <a:lnTo>
                    <a:pt x="83" y="94"/>
                  </a:lnTo>
                  <a:lnTo>
                    <a:pt x="94" y="110"/>
                  </a:lnTo>
                  <a:lnTo>
                    <a:pt x="104" y="126"/>
                  </a:lnTo>
                  <a:lnTo>
                    <a:pt x="112" y="143"/>
                  </a:lnTo>
                  <a:lnTo>
                    <a:pt x="119" y="161"/>
                  </a:lnTo>
                  <a:lnTo>
                    <a:pt x="126" y="179"/>
                  </a:lnTo>
                  <a:lnTo>
                    <a:pt x="132" y="197"/>
                  </a:lnTo>
                  <a:lnTo>
                    <a:pt x="136" y="216"/>
                  </a:lnTo>
                  <a:lnTo>
                    <a:pt x="139" y="235"/>
                  </a:lnTo>
                  <a:lnTo>
                    <a:pt x="141" y="255"/>
                  </a:lnTo>
                  <a:lnTo>
                    <a:pt x="141" y="274"/>
                  </a:lnTo>
                  <a:lnTo>
                    <a:pt x="141" y="274"/>
                  </a:lnTo>
                  <a:lnTo>
                    <a:pt x="164" y="2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55" name="Freeform 663"/>
            <p:cNvSpPr>
              <a:spLocks/>
            </p:cNvSpPr>
            <p:nvPr/>
          </p:nvSpPr>
          <p:spPr bwMode="auto">
            <a:xfrm>
              <a:off x="3569" y="3138"/>
              <a:ext cx="1" cy="4"/>
            </a:xfrm>
            <a:custGeom>
              <a:avLst/>
              <a:gdLst/>
              <a:ahLst/>
              <a:cxnLst>
                <a:cxn ang="0">
                  <a:pos x="21" y="68"/>
                </a:cxn>
                <a:cxn ang="0">
                  <a:pos x="22" y="60"/>
                </a:cxn>
                <a:cxn ang="0">
                  <a:pos x="24" y="52"/>
                </a:cxn>
                <a:cxn ang="0">
                  <a:pos x="25" y="43"/>
                </a:cxn>
                <a:cxn ang="0">
                  <a:pos x="26" y="34"/>
                </a:cxn>
                <a:cxn ang="0">
                  <a:pos x="28" y="25"/>
                </a:cxn>
                <a:cxn ang="0">
                  <a:pos x="28" y="17"/>
                </a:cxn>
                <a:cxn ang="0">
                  <a:pos x="29" y="8"/>
                </a:cxn>
                <a:cxn ang="0">
                  <a:pos x="29" y="0"/>
                </a:cxn>
                <a:cxn ang="0">
                  <a:pos x="6" y="0"/>
                </a:cxn>
                <a:cxn ang="0">
                  <a:pos x="6" y="8"/>
                </a:cxn>
                <a:cxn ang="0">
                  <a:pos x="5" y="17"/>
                </a:cxn>
                <a:cxn ang="0">
                  <a:pos x="5" y="25"/>
                </a:cxn>
                <a:cxn ang="0">
                  <a:pos x="5" y="32"/>
                </a:cxn>
                <a:cxn ang="0">
                  <a:pos x="4" y="41"/>
                </a:cxn>
                <a:cxn ang="0">
                  <a:pos x="3" y="48"/>
                </a:cxn>
                <a:cxn ang="0">
                  <a:pos x="1" y="56"/>
                </a:cxn>
                <a:cxn ang="0">
                  <a:pos x="0" y="64"/>
                </a:cxn>
                <a:cxn ang="0">
                  <a:pos x="21" y="68"/>
                </a:cxn>
              </a:cxnLst>
              <a:rect l="0" t="0" r="r" b="b"/>
              <a:pathLst>
                <a:path w="29" h="68">
                  <a:moveTo>
                    <a:pt x="21" y="68"/>
                  </a:moveTo>
                  <a:lnTo>
                    <a:pt x="22" y="60"/>
                  </a:lnTo>
                  <a:lnTo>
                    <a:pt x="24" y="52"/>
                  </a:lnTo>
                  <a:lnTo>
                    <a:pt x="25" y="43"/>
                  </a:lnTo>
                  <a:lnTo>
                    <a:pt x="26" y="34"/>
                  </a:lnTo>
                  <a:lnTo>
                    <a:pt x="28" y="25"/>
                  </a:lnTo>
                  <a:lnTo>
                    <a:pt x="28" y="17"/>
                  </a:lnTo>
                  <a:lnTo>
                    <a:pt x="29" y="8"/>
                  </a:lnTo>
                  <a:lnTo>
                    <a:pt x="29" y="0"/>
                  </a:lnTo>
                  <a:lnTo>
                    <a:pt x="6" y="0"/>
                  </a:lnTo>
                  <a:lnTo>
                    <a:pt x="6" y="8"/>
                  </a:lnTo>
                  <a:lnTo>
                    <a:pt x="5" y="17"/>
                  </a:lnTo>
                  <a:lnTo>
                    <a:pt x="5" y="25"/>
                  </a:lnTo>
                  <a:lnTo>
                    <a:pt x="5" y="32"/>
                  </a:lnTo>
                  <a:lnTo>
                    <a:pt x="4" y="41"/>
                  </a:lnTo>
                  <a:lnTo>
                    <a:pt x="3" y="48"/>
                  </a:lnTo>
                  <a:lnTo>
                    <a:pt x="1" y="56"/>
                  </a:lnTo>
                  <a:lnTo>
                    <a:pt x="0" y="64"/>
                  </a:lnTo>
                  <a:lnTo>
                    <a:pt x="21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56" name="Freeform 664"/>
            <p:cNvSpPr>
              <a:spLocks/>
            </p:cNvSpPr>
            <p:nvPr/>
          </p:nvSpPr>
          <p:spPr bwMode="auto">
            <a:xfrm>
              <a:off x="3569" y="3138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8"/>
                </a:cxn>
                <a:cxn ang="0">
                  <a:pos x="10" y="12"/>
                </a:cxn>
                <a:cxn ang="0">
                  <a:pos x="17" y="11"/>
                </a:cxn>
                <a:cxn ang="0">
                  <a:pos x="21" y="4"/>
                </a:cxn>
                <a:cxn ang="0">
                  <a:pos x="0" y="0"/>
                </a:cxn>
              </a:cxnLst>
              <a:rect l="0" t="0" r="r" b="b"/>
              <a:pathLst>
                <a:path w="21" h="12">
                  <a:moveTo>
                    <a:pt x="0" y="0"/>
                  </a:moveTo>
                  <a:lnTo>
                    <a:pt x="3" y="8"/>
                  </a:lnTo>
                  <a:lnTo>
                    <a:pt x="10" y="12"/>
                  </a:lnTo>
                  <a:lnTo>
                    <a:pt x="17" y="11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57" name="Freeform 665"/>
            <p:cNvSpPr>
              <a:spLocks/>
            </p:cNvSpPr>
            <p:nvPr/>
          </p:nvSpPr>
          <p:spPr bwMode="auto">
            <a:xfrm>
              <a:off x="3563" y="3128"/>
              <a:ext cx="1" cy="1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7" y="0"/>
                </a:cxn>
                <a:cxn ang="0">
                  <a:pos x="1" y="6"/>
                </a:cxn>
                <a:cxn ang="0">
                  <a:pos x="0" y="14"/>
                </a:cxn>
                <a:cxn ang="0">
                  <a:pos x="5" y="20"/>
                </a:cxn>
                <a:cxn ang="0">
                  <a:pos x="15" y="1"/>
                </a:cxn>
              </a:cxnLst>
              <a:rect l="0" t="0" r="r" b="b"/>
              <a:pathLst>
                <a:path w="15" h="20">
                  <a:moveTo>
                    <a:pt x="15" y="1"/>
                  </a:moveTo>
                  <a:lnTo>
                    <a:pt x="7" y="0"/>
                  </a:lnTo>
                  <a:lnTo>
                    <a:pt x="1" y="6"/>
                  </a:lnTo>
                  <a:lnTo>
                    <a:pt x="0" y="14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58" name="Freeform 666"/>
            <p:cNvSpPr>
              <a:spLocks/>
            </p:cNvSpPr>
            <p:nvPr/>
          </p:nvSpPr>
          <p:spPr bwMode="auto">
            <a:xfrm>
              <a:off x="3564" y="3128"/>
              <a:ext cx="4" cy="8"/>
            </a:xfrm>
            <a:custGeom>
              <a:avLst/>
              <a:gdLst/>
              <a:ahLst/>
              <a:cxnLst>
                <a:cxn ang="0">
                  <a:pos x="86" y="136"/>
                </a:cxn>
                <a:cxn ang="0">
                  <a:pos x="86" y="136"/>
                </a:cxn>
                <a:cxn ang="0">
                  <a:pos x="85" y="116"/>
                </a:cxn>
                <a:cxn ang="0">
                  <a:pos x="81" y="95"/>
                </a:cxn>
                <a:cxn ang="0">
                  <a:pos x="76" y="76"/>
                </a:cxn>
                <a:cxn ang="0">
                  <a:pos x="66" y="58"/>
                </a:cxn>
                <a:cxn ang="0">
                  <a:pos x="55" y="41"/>
                </a:cxn>
                <a:cxn ang="0">
                  <a:pos x="42" y="26"/>
                </a:cxn>
                <a:cxn ang="0">
                  <a:pos x="27" y="12"/>
                </a:cxn>
                <a:cxn ang="0">
                  <a:pos x="10" y="0"/>
                </a:cxn>
                <a:cxn ang="0">
                  <a:pos x="0" y="19"/>
                </a:cxn>
                <a:cxn ang="0">
                  <a:pos x="14" y="29"/>
                </a:cxn>
                <a:cxn ang="0">
                  <a:pos x="28" y="40"/>
                </a:cxn>
                <a:cxn ang="0">
                  <a:pos x="39" y="54"/>
                </a:cxn>
                <a:cxn ang="0">
                  <a:pos x="48" y="69"/>
                </a:cxn>
                <a:cxn ang="0">
                  <a:pos x="55" y="85"/>
                </a:cxn>
                <a:cxn ang="0">
                  <a:pos x="60" y="102"/>
                </a:cxn>
                <a:cxn ang="0">
                  <a:pos x="64" y="118"/>
                </a:cxn>
                <a:cxn ang="0">
                  <a:pos x="65" y="136"/>
                </a:cxn>
                <a:cxn ang="0">
                  <a:pos x="65" y="136"/>
                </a:cxn>
                <a:cxn ang="0">
                  <a:pos x="86" y="136"/>
                </a:cxn>
              </a:cxnLst>
              <a:rect l="0" t="0" r="r" b="b"/>
              <a:pathLst>
                <a:path w="86" h="136">
                  <a:moveTo>
                    <a:pt x="86" y="136"/>
                  </a:moveTo>
                  <a:lnTo>
                    <a:pt x="86" y="136"/>
                  </a:lnTo>
                  <a:lnTo>
                    <a:pt x="85" y="116"/>
                  </a:lnTo>
                  <a:lnTo>
                    <a:pt x="81" y="95"/>
                  </a:lnTo>
                  <a:lnTo>
                    <a:pt x="76" y="76"/>
                  </a:lnTo>
                  <a:lnTo>
                    <a:pt x="66" y="58"/>
                  </a:lnTo>
                  <a:lnTo>
                    <a:pt x="55" y="41"/>
                  </a:lnTo>
                  <a:lnTo>
                    <a:pt x="42" y="26"/>
                  </a:lnTo>
                  <a:lnTo>
                    <a:pt x="27" y="12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4" y="29"/>
                  </a:lnTo>
                  <a:lnTo>
                    <a:pt x="28" y="40"/>
                  </a:lnTo>
                  <a:lnTo>
                    <a:pt x="39" y="54"/>
                  </a:lnTo>
                  <a:lnTo>
                    <a:pt x="48" y="69"/>
                  </a:lnTo>
                  <a:lnTo>
                    <a:pt x="55" y="85"/>
                  </a:lnTo>
                  <a:lnTo>
                    <a:pt x="60" y="102"/>
                  </a:lnTo>
                  <a:lnTo>
                    <a:pt x="64" y="118"/>
                  </a:lnTo>
                  <a:lnTo>
                    <a:pt x="65" y="136"/>
                  </a:lnTo>
                  <a:lnTo>
                    <a:pt x="65" y="136"/>
                  </a:lnTo>
                  <a:lnTo>
                    <a:pt x="86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59" name="Freeform 667"/>
            <p:cNvSpPr>
              <a:spLocks/>
            </p:cNvSpPr>
            <p:nvPr/>
          </p:nvSpPr>
          <p:spPr bwMode="auto">
            <a:xfrm>
              <a:off x="3567" y="3136"/>
              <a:ext cx="1" cy="2"/>
            </a:xfrm>
            <a:custGeom>
              <a:avLst/>
              <a:gdLst/>
              <a:ahLst/>
              <a:cxnLst>
                <a:cxn ang="0">
                  <a:pos x="21" y="35"/>
                </a:cxn>
                <a:cxn ang="0">
                  <a:pos x="22" y="30"/>
                </a:cxn>
                <a:cxn ang="0">
                  <a:pos x="22" y="26"/>
                </a:cxn>
                <a:cxn ang="0">
                  <a:pos x="23" y="21"/>
                </a:cxn>
                <a:cxn ang="0">
                  <a:pos x="23" y="18"/>
                </a:cxn>
                <a:cxn ang="0">
                  <a:pos x="24" y="15"/>
                </a:cxn>
                <a:cxn ang="0">
                  <a:pos x="24" y="9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3" y="9"/>
                </a:cxn>
                <a:cxn ang="0">
                  <a:pos x="3" y="11"/>
                </a:cxn>
                <a:cxn ang="0">
                  <a:pos x="2" y="14"/>
                </a:cxn>
                <a:cxn ang="0">
                  <a:pos x="2" y="19"/>
                </a:cxn>
                <a:cxn ang="0">
                  <a:pos x="1" y="24"/>
                </a:cxn>
                <a:cxn ang="0">
                  <a:pos x="1" y="28"/>
                </a:cxn>
                <a:cxn ang="0">
                  <a:pos x="0" y="31"/>
                </a:cxn>
                <a:cxn ang="0">
                  <a:pos x="21" y="35"/>
                </a:cxn>
              </a:cxnLst>
              <a:rect l="0" t="0" r="r" b="b"/>
              <a:pathLst>
                <a:path w="24" h="35">
                  <a:moveTo>
                    <a:pt x="21" y="35"/>
                  </a:moveTo>
                  <a:lnTo>
                    <a:pt x="22" y="30"/>
                  </a:lnTo>
                  <a:lnTo>
                    <a:pt x="22" y="26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4" y="1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9"/>
                  </a:lnTo>
                  <a:lnTo>
                    <a:pt x="3" y="11"/>
                  </a:lnTo>
                  <a:lnTo>
                    <a:pt x="2" y="14"/>
                  </a:lnTo>
                  <a:lnTo>
                    <a:pt x="2" y="19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60" name="Freeform 668"/>
            <p:cNvSpPr>
              <a:spLocks/>
            </p:cNvSpPr>
            <p:nvPr/>
          </p:nvSpPr>
          <p:spPr bwMode="auto">
            <a:xfrm>
              <a:off x="3567" y="3135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9"/>
                </a:cxn>
                <a:cxn ang="0">
                  <a:pos x="10" y="13"/>
                </a:cxn>
                <a:cxn ang="0">
                  <a:pos x="17" y="12"/>
                </a:cxn>
                <a:cxn ang="0">
                  <a:pos x="21" y="4"/>
                </a:cxn>
                <a:cxn ang="0">
                  <a:pos x="0" y="0"/>
                </a:cxn>
              </a:cxnLst>
              <a:rect l="0" t="0" r="r" b="b"/>
              <a:pathLst>
                <a:path w="21" h="13">
                  <a:moveTo>
                    <a:pt x="0" y="0"/>
                  </a:moveTo>
                  <a:lnTo>
                    <a:pt x="2" y="9"/>
                  </a:lnTo>
                  <a:lnTo>
                    <a:pt x="10" y="13"/>
                  </a:lnTo>
                  <a:lnTo>
                    <a:pt x="17" y="12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61" name="Freeform 669"/>
            <p:cNvSpPr>
              <a:spLocks/>
            </p:cNvSpPr>
            <p:nvPr/>
          </p:nvSpPr>
          <p:spPr bwMode="auto">
            <a:xfrm>
              <a:off x="3388" y="3300"/>
              <a:ext cx="53" cy="137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73"/>
                </a:cxn>
                <a:cxn ang="0">
                  <a:pos x="959" y="2481"/>
                </a:cxn>
                <a:cxn ang="0">
                  <a:pos x="1169" y="2389"/>
                </a:cxn>
                <a:cxn ang="0">
                  <a:pos x="166" y="0"/>
                </a:cxn>
              </a:cxnLst>
              <a:rect l="0" t="0" r="r" b="b"/>
              <a:pathLst>
                <a:path w="1169" h="2481">
                  <a:moveTo>
                    <a:pt x="166" y="0"/>
                  </a:moveTo>
                  <a:lnTo>
                    <a:pt x="0" y="73"/>
                  </a:lnTo>
                  <a:lnTo>
                    <a:pt x="959" y="2481"/>
                  </a:lnTo>
                  <a:lnTo>
                    <a:pt x="1169" y="238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62" name="Freeform 670"/>
            <p:cNvSpPr>
              <a:spLocks/>
            </p:cNvSpPr>
            <p:nvPr/>
          </p:nvSpPr>
          <p:spPr bwMode="auto">
            <a:xfrm>
              <a:off x="3388" y="3300"/>
              <a:ext cx="52" cy="137"/>
            </a:xfrm>
            <a:custGeom>
              <a:avLst/>
              <a:gdLst/>
              <a:ahLst/>
              <a:cxnLst>
                <a:cxn ang="0">
                  <a:pos x="126" y="6"/>
                </a:cxn>
                <a:cxn ang="0">
                  <a:pos x="104" y="14"/>
                </a:cxn>
                <a:cxn ang="0">
                  <a:pos x="81" y="24"/>
                </a:cxn>
                <a:cxn ang="0">
                  <a:pos x="36" y="44"/>
                </a:cxn>
                <a:cxn ang="0">
                  <a:pos x="29" y="132"/>
                </a:cxn>
                <a:cxn ang="0">
                  <a:pos x="81" y="260"/>
                </a:cxn>
                <a:cxn ang="0">
                  <a:pos x="125" y="370"/>
                </a:cxn>
                <a:cxn ang="0">
                  <a:pos x="163" y="467"/>
                </a:cxn>
                <a:cxn ang="0">
                  <a:pos x="198" y="554"/>
                </a:cxn>
                <a:cxn ang="0">
                  <a:pos x="232" y="637"/>
                </a:cxn>
                <a:cxn ang="0">
                  <a:pos x="265" y="723"/>
                </a:cxn>
                <a:cxn ang="0">
                  <a:pos x="302" y="812"/>
                </a:cxn>
                <a:cxn ang="0">
                  <a:pos x="342" y="913"/>
                </a:cxn>
                <a:cxn ang="0">
                  <a:pos x="388" y="1029"/>
                </a:cxn>
                <a:cxn ang="0">
                  <a:pos x="442" y="1164"/>
                </a:cxn>
                <a:cxn ang="0">
                  <a:pos x="505" y="1323"/>
                </a:cxn>
                <a:cxn ang="0">
                  <a:pos x="581" y="1511"/>
                </a:cxn>
                <a:cxn ang="0">
                  <a:pos x="669" y="1733"/>
                </a:cxn>
                <a:cxn ang="0">
                  <a:pos x="773" y="1993"/>
                </a:cxn>
                <a:cxn ang="0">
                  <a:pos x="895" y="2297"/>
                </a:cxn>
                <a:cxn ang="0">
                  <a:pos x="972" y="2462"/>
                </a:cxn>
                <a:cxn ang="0">
                  <a:pos x="989" y="2455"/>
                </a:cxn>
                <a:cxn ang="0">
                  <a:pos x="1003" y="2449"/>
                </a:cxn>
                <a:cxn ang="0">
                  <a:pos x="1015" y="2442"/>
                </a:cxn>
                <a:cxn ang="0">
                  <a:pos x="1030" y="2436"/>
                </a:cxn>
                <a:cxn ang="0">
                  <a:pos x="1050" y="2428"/>
                </a:cxn>
                <a:cxn ang="0">
                  <a:pos x="1077" y="2416"/>
                </a:cxn>
                <a:cxn ang="0">
                  <a:pos x="1116" y="2399"/>
                </a:cxn>
                <a:cxn ang="0">
                  <a:pos x="1110" y="2318"/>
                </a:cxn>
                <a:cxn ang="0">
                  <a:pos x="1056" y="2190"/>
                </a:cxn>
                <a:cxn ang="0">
                  <a:pos x="1011" y="2082"/>
                </a:cxn>
                <a:cxn ang="0">
                  <a:pos x="970" y="1985"/>
                </a:cxn>
                <a:cxn ang="0">
                  <a:pos x="935" y="1897"/>
                </a:cxn>
                <a:cxn ang="0">
                  <a:pos x="899" y="1814"/>
                </a:cxn>
                <a:cxn ang="0">
                  <a:pos x="864" y="1730"/>
                </a:cxn>
                <a:cxn ang="0">
                  <a:pos x="826" y="1640"/>
                </a:cxn>
                <a:cxn ang="0">
                  <a:pos x="785" y="1541"/>
                </a:cxn>
                <a:cxn ang="0">
                  <a:pos x="738" y="1426"/>
                </a:cxn>
                <a:cxn ang="0">
                  <a:pos x="682" y="1292"/>
                </a:cxn>
                <a:cxn ang="0">
                  <a:pos x="615" y="1134"/>
                </a:cxn>
                <a:cxn ang="0">
                  <a:pos x="537" y="947"/>
                </a:cxn>
                <a:cxn ang="0">
                  <a:pos x="445" y="727"/>
                </a:cxn>
                <a:cxn ang="0">
                  <a:pos x="337" y="469"/>
                </a:cxn>
                <a:cxn ang="0">
                  <a:pos x="210" y="167"/>
                </a:cxn>
              </a:cxnLst>
              <a:rect l="0" t="0" r="r" b="b"/>
              <a:pathLst>
                <a:path w="1140" h="2467">
                  <a:moveTo>
                    <a:pt x="140" y="0"/>
                  </a:moveTo>
                  <a:lnTo>
                    <a:pt x="126" y="6"/>
                  </a:lnTo>
                  <a:lnTo>
                    <a:pt x="114" y="10"/>
                  </a:lnTo>
                  <a:lnTo>
                    <a:pt x="104" y="14"/>
                  </a:lnTo>
                  <a:lnTo>
                    <a:pt x="94" y="19"/>
                  </a:lnTo>
                  <a:lnTo>
                    <a:pt x="81" y="24"/>
                  </a:lnTo>
                  <a:lnTo>
                    <a:pt x="61" y="32"/>
                  </a:lnTo>
                  <a:lnTo>
                    <a:pt x="36" y="44"/>
                  </a:lnTo>
                  <a:lnTo>
                    <a:pt x="0" y="61"/>
                  </a:lnTo>
                  <a:lnTo>
                    <a:pt x="29" y="132"/>
                  </a:lnTo>
                  <a:lnTo>
                    <a:pt x="55" y="199"/>
                  </a:lnTo>
                  <a:lnTo>
                    <a:pt x="81" y="260"/>
                  </a:lnTo>
                  <a:lnTo>
                    <a:pt x="103" y="317"/>
                  </a:lnTo>
                  <a:lnTo>
                    <a:pt x="125" y="370"/>
                  </a:lnTo>
                  <a:lnTo>
                    <a:pt x="144" y="419"/>
                  </a:lnTo>
                  <a:lnTo>
                    <a:pt x="163" y="467"/>
                  </a:lnTo>
                  <a:lnTo>
                    <a:pt x="181" y="511"/>
                  </a:lnTo>
                  <a:lnTo>
                    <a:pt x="198" y="554"/>
                  </a:lnTo>
                  <a:lnTo>
                    <a:pt x="215" y="596"/>
                  </a:lnTo>
                  <a:lnTo>
                    <a:pt x="232" y="637"/>
                  </a:lnTo>
                  <a:lnTo>
                    <a:pt x="249" y="680"/>
                  </a:lnTo>
                  <a:lnTo>
                    <a:pt x="265" y="723"/>
                  </a:lnTo>
                  <a:lnTo>
                    <a:pt x="284" y="766"/>
                  </a:lnTo>
                  <a:lnTo>
                    <a:pt x="302" y="812"/>
                  </a:lnTo>
                  <a:lnTo>
                    <a:pt x="322" y="861"/>
                  </a:lnTo>
                  <a:lnTo>
                    <a:pt x="342" y="913"/>
                  </a:lnTo>
                  <a:lnTo>
                    <a:pt x="364" y="968"/>
                  </a:lnTo>
                  <a:lnTo>
                    <a:pt x="388" y="1029"/>
                  </a:lnTo>
                  <a:lnTo>
                    <a:pt x="414" y="1093"/>
                  </a:lnTo>
                  <a:lnTo>
                    <a:pt x="442" y="1164"/>
                  </a:lnTo>
                  <a:lnTo>
                    <a:pt x="473" y="1239"/>
                  </a:lnTo>
                  <a:lnTo>
                    <a:pt x="505" y="1323"/>
                  </a:lnTo>
                  <a:lnTo>
                    <a:pt x="542" y="1412"/>
                  </a:lnTo>
                  <a:lnTo>
                    <a:pt x="581" y="1511"/>
                  </a:lnTo>
                  <a:lnTo>
                    <a:pt x="623" y="1618"/>
                  </a:lnTo>
                  <a:lnTo>
                    <a:pt x="669" y="1733"/>
                  </a:lnTo>
                  <a:lnTo>
                    <a:pt x="719" y="1858"/>
                  </a:lnTo>
                  <a:lnTo>
                    <a:pt x="773" y="1993"/>
                  </a:lnTo>
                  <a:lnTo>
                    <a:pt x="832" y="2140"/>
                  </a:lnTo>
                  <a:lnTo>
                    <a:pt x="895" y="2297"/>
                  </a:lnTo>
                  <a:lnTo>
                    <a:pt x="962" y="2467"/>
                  </a:lnTo>
                  <a:lnTo>
                    <a:pt x="972" y="2462"/>
                  </a:lnTo>
                  <a:lnTo>
                    <a:pt x="982" y="2458"/>
                  </a:lnTo>
                  <a:lnTo>
                    <a:pt x="989" y="2455"/>
                  </a:lnTo>
                  <a:lnTo>
                    <a:pt x="996" y="2452"/>
                  </a:lnTo>
                  <a:lnTo>
                    <a:pt x="1003" y="2449"/>
                  </a:lnTo>
                  <a:lnTo>
                    <a:pt x="1009" y="2445"/>
                  </a:lnTo>
                  <a:lnTo>
                    <a:pt x="1015" y="2442"/>
                  </a:lnTo>
                  <a:lnTo>
                    <a:pt x="1022" y="2439"/>
                  </a:lnTo>
                  <a:lnTo>
                    <a:pt x="1030" y="2436"/>
                  </a:lnTo>
                  <a:lnTo>
                    <a:pt x="1040" y="2432"/>
                  </a:lnTo>
                  <a:lnTo>
                    <a:pt x="1050" y="2428"/>
                  </a:lnTo>
                  <a:lnTo>
                    <a:pt x="1063" y="2422"/>
                  </a:lnTo>
                  <a:lnTo>
                    <a:pt x="1077" y="2416"/>
                  </a:lnTo>
                  <a:lnTo>
                    <a:pt x="1095" y="2409"/>
                  </a:lnTo>
                  <a:lnTo>
                    <a:pt x="1116" y="2399"/>
                  </a:lnTo>
                  <a:lnTo>
                    <a:pt x="1140" y="2390"/>
                  </a:lnTo>
                  <a:lnTo>
                    <a:pt x="1110" y="2318"/>
                  </a:lnTo>
                  <a:lnTo>
                    <a:pt x="1081" y="2251"/>
                  </a:lnTo>
                  <a:lnTo>
                    <a:pt x="1056" y="2190"/>
                  </a:lnTo>
                  <a:lnTo>
                    <a:pt x="1033" y="2134"/>
                  </a:lnTo>
                  <a:lnTo>
                    <a:pt x="1011" y="2082"/>
                  </a:lnTo>
                  <a:lnTo>
                    <a:pt x="991" y="2032"/>
                  </a:lnTo>
                  <a:lnTo>
                    <a:pt x="970" y="1985"/>
                  </a:lnTo>
                  <a:lnTo>
                    <a:pt x="952" y="1940"/>
                  </a:lnTo>
                  <a:lnTo>
                    <a:pt x="935" y="1897"/>
                  </a:lnTo>
                  <a:lnTo>
                    <a:pt x="916" y="1856"/>
                  </a:lnTo>
                  <a:lnTo>
                    <a:pt x="899" y="1814"/>
                  </a:lnTo>
                  <a:lnTo>
                    <a:pt x="882" y="1773"/>
                  </a:lnTo>
                  <a:lnTo>
                    <a:pt x="864" y="1730"/>
                  </a:lnTo>
                  <a:lnTo>
                    <a:pt x="846" y="1686"/>
                  </a:lnTo>
                  <a:lnTo>
                    <a:pt x="826" y="1640"/>
                  </a:lnTo>
                  <a:lnTo>
                    <a:pt x="807" y="1592"/>
                  </a:lnTo>
                  <a:lnTo>
                    <a:pt x="785" y="1541"/>
                  </a:lnTo>
                  <a:lnTo>
                    <a:pt x="762" y="1485"/>
                  </a:lnTo>
                  <a:lnTo>
                    <a:pt x="738" y="1426"/>
                  </a:lnTo>
                  <a:lnTo>
                    <a:pt x="710" y="1362"/>
                  </a:lnTo>
                  <a:lnTo>
                    <a:pt x="682" y="1292"/>
                  </a:lnTo>
                  <a:lnTo>
                    <a:pt x="650" y="1216"/>
                  </a:lnTo>
                  <a:lnTo>
                    <a:pt x="615" y="1134"/>
                  </a:lnTo>
                  <a:lnTo>
                    <a:pt x="578" y="1044"/>
                  </a:lnTo>
                  <a:lnTo>
                    <a:pt x="537" y="947"/>
                  </a:lnTo>
                  <a:lnTo>
                    <a:pt x="493" y="842"/>
                  </a:lnTo>
                  <a:lnTo>
                    <a:pt x="445" y="727"/>
                  </a:lnTo>
                  <a:lnTo>
                    <a:pt x="393" y="603"/>
                  </a:lnTo>
                  <a:lnTo>
                    <a:pt x="337" y="469"/>
                  </a:lnTo>
                  <a:lnTo>
                    <a:pt x="276" y="324"/>
                  </a:lnTo>
                  <a:lnTo>
                    <a:pt x="210" y="167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7075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63" name="Freeform 671"/>
            <p:cNvSpPr>
              <a:spLocks/>
            </p:cNvSpPr>
            <p:nvPr/>
          </p:nvSpPr>
          <p:spPr bwMode="auto">
            <a:xfrm>
              <a:off x="3389" y="3301"/>
              <a:ext cx="50" cy="136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4" y="12"/>
                </a:cxn>
                <a:cxn ang="0">
                  <a:pos x="65" y="19"/>
                </a:cxn>
                <a:cxn ang="0">
                  <a:pos x="29" y="36"/>
                </a:cxn>
                <a:cxn ang="0">
                  <a:pos x="29" y="120"/>
                </a:cxn>
                <a:cxn ang="0">
                  <a:pos x="81" y="248"/>
                </a:cxn>
                <a:cxn ang="0">
                  <a:pos x="125" y="358"/>
                </a:cxn>
                <a:cxn ang="0">
                  <a:pos x="164" y="455"/>
                </a:cxn>
                <a:cxn ang="0">
                  <a:pos x="199" y="542"/>
                </a:cxn>
                <a:cxn ang="0">
                  <a:pos x="233" y="625"/>
                </a:cxn>
                <a:cxn ang="0">
                  <a:pos x="267" y="711"/>
                </a:cxn>
                <a:cxn ang="0">
                  <a:pos x="302" y="800"/>
                </a:cxn>
                <a:cxn ang="0">
                  <a:pos x="343" y="900"/>
                </a:cxn>
                <a:cxn ang="0">
                  <a:pos x="389" y="1016"/>
                </a:cxn>
                <a:cxn ang="0">
                  <a:pos x="443" y="1151"/>
                </a:cxn>
                <a:cxn ang="0">
                  <a:pos x="507" y="1311"/>
                </a:cxn>
                <a:cxn ang="0">
                  <a:pos x="583" y="1499"/>
                </a:cxn>
                <a:cxn ang="0">
                  <a:pos x="672" y="1721"/>
                </a:cxn>
                <a:cxn ang="0">
                  <a:pos x="777" y="1981"/>
                </a:cxn>
                <a:cxn ang="0">
                  <a:pos x="898" y="2285"/>
                </a:cxn>
                <a:cxn ang="0">
                  <a:pos x="982" y="2447"/>
                </a:cxn>
                <a:cxn ang="0">
                  <a:pos x="1003" y="2436"/>
                </a:cxn>
                <a:cxn ang="0">
                  <a:pos x="1029" y="2426"/>
                </a:cxn>
                <a:cxn ang="0">
                  <a:pos x="1073" y="2407"/>
                </a:cxn>
                <a:cxn ang="0">
                  <a:pos x="1080" y="2320"/>
                </a:cxn>
                <a:cxn ang="0">
                  <a:pos x="1027" y="2193"/>
                </a:cxn>
                <a:cxn ang="0">
                  <a:pos x="981" y="2083"/>
                </a:cxn>
                <a:cxn ang="0">
                  <a:pos x="941" y="1987"/>
                </a:cxn>
                <a:cxn ang="0">
                  <a:pos x="905" y="1900"/>
                </a:cxn>
                <a:cxn ang="0">
                  <a:pos x="869" y="1817"/>
                </a:cxn>
                <a:cxn ang="0">
                  <a:pos x="835" y="1732"/>
                </a:cxn>
                <a:cxn ang="0">
                  <a:pos x="797" y="1643"/>
                </a:cxn>
                <a:cxn ang="0">
                  <a:pos x="756" y="1542"/>
                </a:cxn>
                <a:cxn ang="0">
                  <a:pos x="708" y="1428"/>
                </a:cxn>
                <a:cxn ang="0">
                  <a:pos x="652" y="1294"/>
                </a:cxn>
                <a:cxn ang="0">
                  <a:pos x="586" y="1136"/>
                </a:cxn>
                <a:cxn ang="0">
                  <a:pos x="508" y="948"/>
                </a:cxn>
                <a:cxn ang="0">
                  <a:pos x="417" y="728"/>
                </a:cxn>
                <a:cxn ang="0">
                  <a:pos x="308" y="469"/>
                </a:cxn>
                <a:cxn ang="0">
                  <a:pos x="183" y="168"/>
                </a:cxn>
              </a:cxnLst>
              <a:rect l="0" t="0" r="r" b="b"/>
              <a:pathLst>
                <a:path w="1109" h="2454">
                  <a:moveTo>
                    <a:pt x="113" y="0"/>
                  </a:moveTo>
                  <a:lnTo>
                    <a:pt x="100" y="4"/>
                  </a:lnTo>
                  <a:lnTo>
                    <a:pt x="92" y="9"/>
                  </a:lnTo>
                  <a:lnTo>
                    <a:pt x="84" y="12"/>
                  </a:lnTo>
                  <a:lnTo>
                    <a:pt x="76" y="15"/>
                  </a:lnTo>
                  <a:lnTo>
                    <a:pt x="65" y="19"/>
                  </a:lnTo>
                  <a:lnTo>
                    <a:pt x="49" y="26"/>
                  </a:lnTo>
                  <a:lnTo>
                    <a:pt x="29" y="36"/>
                  </a:lnTo>
                  <a:lnTo>
                    <a:pt x="0" y="49"/>
                  </a:lnTo>
                  <a:lnTo>
                    <a:pt x="29" y="120"/>
                  </a:lnTo>
                  <a:lnTo>
                    <a:pt x="56" y="187"/>
                  </a:lnTo>
                  <a:lnTo>
                    <a:pt x="81" y="248"/>
                  </a:lnTo>
                  <a:lnTo>
                    <a:pt x="103" y="305"/>
                  </a:lnTo>
                  <a:lnTo>
                    <a:pt x="125" y="358"/>
                  </a:lnTo>
                  <a:lnTo>
                    <a:pt x="145" y="407"/>
                  </a:lnTo>
                  <a:lnTo>
                    <a:pt x="164" y="455"/>
                  </a:lnTo>
                  <a:lnTo>
                    <a:pt x="182" y="499"/>
                  </a:lnTo>
                  <a:lnTo>
                    <a:pt x="199" y="542"/>
                  </a:lnTo>
                  <a:lnTo>
                    <a:pt x="216" y="584"/>
                  </a:lnTo>
                  <a:lnTo>
                    <a:pt x="233" y="625"/>
                  </a:lnTo>
                  <a:lnTo>
                    <a:pt x="249" y="667"/>
                  </a:lnTo>
                  <a:lnTo>
                    <a:pt x="267" y="711"/>
                  </a:lnTo>
                  <a:lnTo>
                    <a:pt x="284" y="754"/>
                  </a:lnTo>
                  <a:lnTo>
                    <a:pt x="302" y="800"/>
                  </a:lnTo>
                  <a:lnTo>
                    <a:pt x="323" y="849"/>
                  </a:lnTo>
                  <a:lnTo>
                    <a:pt x="343" y="900"/>
                  </a:lnTo>
                  <a:lnTo>
                    <a:pt x="366" y="956"/>
                  </a:lnTo>
                  <a:lnTo>
                    <a:pt x="389" y="1016"/>
                  </a:lnTo>
                  <a:lnTo>
                    <a:pt x="415" y="1081"/>
                  </a:lnTo>
                  <a:lnTo>
                    <a:pt x="443" y="1151"/>
                  </a:lnTo>
                  <a:lnTo>
                    <a:pt x="474" y="1227"/>
                  </a:lnTo>
                  <a:lnTo>
                    <a:pt x="507" y="1311"/>
                  </a:lnTo>
                  <a:lnTo>
                    <a:pt x="544" y="1400"/>
                  </a:lnTo>
                  <a:lnTo>
                    <a:pt x="583" y="1499"/>
                  </a:lnTo>
                  <a:lnTo>
                    <a:pt x="626" y="1606"/>
                  </a:lnTo>
                  <a:lnTo>
                    <a:pt x="672" y="1721"/>
                  </a:lnTo>
                  <a:lnTo>
                    <a:pt x="723" y="1846"/>
                  </a:lnTo>
                  <a:lnTo>
                    <a:pt x="777" y="1981"/>
                  </a:lnTo>
                  <a:lnTo>
                    <a:pt x="835" y="2128"/>
                  </a:lnTo>
                  <a:lnTo>
                    <a:pt x="898" y="2285"/>
                  </a:lnTo>
                  <a:lnTo>
                    <a:pt x="966" y="2454"/>
                  </a:lnTo>
                  <a:lnTo>
                    <a:pt x="982" y="2447"/>
                  </a:lnTo>
                  <a:lnTo>
                    <a:pt x="994" y="2442"/>
                  </a:lnTo>
                  <a:lnTo>
                    <a:pt x="1003" y="2436"/>
                  </a:lnTo>
                  <a:lnTo>
                    <a:pt x="1014" y="2432"/>
                  </a:lnTo>
                  <a:lnTo>
                    <a:pt x="1029" y="2426"/>
                  </a:lnTo>
                  <a:lnTo>
                    <a:pt x="1047" y="2417"/>
                  </a:lnTo>
                  <a:lnTo>
                    <a:pt x="1073" y="2407"/>
                  </a:lnTo>
                  <a:lnTo>
                    <a:pt x="1109" y="2392"/>
                  </a:lnTo>
                  <a:lnTo>
                    <a:pt x="1080" y="2320"/>
                  </a:lnTo>
                  <a:lnTo>
                    <a:pt x="1052" y="2254"/>
                  </a:lnTo>
                  <a:lnTo>
                    <a:pt x="1027" y="2193"/>
                  </a:lnTo>
                  <a:lnTo>
                    <a:pt x="1003" y="2136"/>
                  </a:lnTo>
                  <a:lnTo>
                    <a:pt x="981" y="2083"/>
                  </a:lnTo>
                  <a:lnTo>
                    <a:pt x="960" y="2035"/>
                  </a:lnTo>
                  <a:lnTo>
                    <a:pt x="941" y="1987"/>
                  </a:lnTo>
                  <a:lnTo>
                    <a:pt x="922" y="1943"/>
                  </a:lnTo>
                  <a:lnTo>
                    <a:pt x="905" y="1900"/>
                  </a:lnTo>
                  <a:lnTo>
                    <a:pt x="887" y="1858"/>
                  </a:lnTo>
                  <a:lnTo>
                    <a:pt x="869" y="1817"/>
                  </a:lnTo>
                  <a:lnTo>
                    <a:pt x="852" y="1774"/>
                  </a:lnTo>
                  <a:lnTo>
                    <a:pt x="835" y="1732"/>
                  </a:lnTo>
                  <a:lnTo>
                    <a:pt x="816" y="1688"/>
                  </a:lnTo>
                  <a:lnTo>
                    <a:pt x="797" y="1643"/>
                  </a:lnTo>
                  <a:lnTo>
                    <a:pt x="778" y="1594"/>
                  </a:lnTo>
                  <a:lnTo>
                    <a:pt x="756" y="1542"/>
                  </a:lnTo>
                  <a:lnTo>
                    <a:pt x="733" y="1488"/>
                  </a:lnTo>
                  <a:lnTo>
                    <a:pt x="708" y="1428"/>
                  </a:lnTo>
                  <a:lnTo>
                    <a:pt x="681" y="1363"/>
                  </a:lnTo>
                  <a:lnTo>
                    <a:pt x="652" y="1294"/>
                  </a:lnTo>
                  <a:lnTo>
                    <a:pt x="621" y="1218"/>
                  </a:lnTo>
                  <a:lnTo>
                    <a:pt x="586" y="1136"/>
                  </a:lnTo>
                  <a:lnTo>
                    <a:pt x="549" y="1046"/>
                  </a:lnTo>
                  <a:lnTo>
                    <a:pt x="508" y="948"/>
                  </a:lnTo>
                  <a:lnTo>
                    <a:pt x="464" y="842"/>
                  </a:lnTo>
                  <a:lnTo>
                    <a:pt x="417" y="728"/>
                  </a:lnTo>
                  <a:lnTo>
                    <a:pt x="364" y="604"/>
                  </a:lnTo>
                  <a:lnTo>
                    <a:pt x="308" y="469"/>
                  </a:lnTo>
                  <a:lnTo>
                    <a:pt x="248" y="325"/>
                  </a:lnTo>
                  <a:lnTo>
                    <a:pt x="183" y="16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8C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64" name="Freeform 672"/>
            <p:cNvSpPr>
              <a:spLocks/>
            </p:cNvSpPr>
            <p:nvPr/>
          </p:nvSpPr>
          <p:spPr bwMode="auto">
            <a:xfrm>
              <a:off x="3389" y="3301"/>
              <a:ext cx="49" cy="136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65" y="8"/>
                </a:cxn>
                <a:cxn ang="0">
                  <a:pos x="49" y="14"/>
                </a:cxn>
                <a:cxn ang="0">
                  <a:pos x="22" y="27"/>
                </a:cxn>
                <a:cxn ang="0">
                  <a:pos x="30" y="108"/>
                </a:cxn>
                <a:cxn ang="0">
                  <a:pos x="81" y="236"/>
                </a:cxn>
                <a:cxn ang="0">
                  <a:pos x="126" y="345"/>
                </a:cxn>
                <a:cxn ang="0">
                  <a:pos x="165" y="442"/>
                </a:cxn>
                <a:cxn ang="0">
                  <a:pos x="199" y="530"/>
                </a:cxn>
                <a:cxn ang="0">
                  <a:pos x="234" y="613"/>
                </a:cxn>
                <a:cxn ang="0">
                  <a:pos x="268" y="698"/>
                </a:cxn>
                <a:cxn ang="0">
                  <a:pos x="304" y="788"/>
                </a:cxn>
                <a:cxn ang="0">
                  <a:pos x="345" y="888"/>
                </a:cxn>
                <a:cxn ang="0">
                  <a:pos x="391" y="1003"/>
                </a:cxn>
                <a:cxn ang="0">
                  <a:pos x="445" y="1138"/>
                </a:cxn>
                <a:cxn ang="0">
                  <a:pos x="509" y="1297"/>
                </a:cxn>
                <a:cxn ang="0">
                  <a:pos x="585" y="1486"/>
                </a:cxn>
                <a:cxn ang="0">
                  <a:pos x="675" y="1707"/>
                </a:cxn>
                <a:cxn ang="0">
                  <a:pos x="780" y="1968"/>
                </a:cxn>
                <a:cxn ang="0">
                  <a:pos x="901" y="2270"/>
                </a:cxn>
                <a:cxn ang="0">
                  <a:pos x="982" y="2435"/>
                </a:cxn>
                <a:cxn ang="0">
                  <a:pos x="998" y="2426"/>
                </a:cxn>
                <a:cxn ang="0">
                  <a:pos x="1016" y="2419"/>
                </a:cxn>
                <a:cxn ang="0">
                  <a:pos x="1050" y="2404"/>
                </a:cxn>
                <a:cxn ang="0">
                  <a:pos x="1048" y="2322"/>
                </a:cxn>
                <a:cxn ang="0">
                  <a:pos x="995" y="2195"/>
                </a:cxn>
                <a:cxn ang="0">
                  <a:pos x="950" y="2085"/>
                </a:cxn>
                <a:cxn ang="0">
                  <a:pos x="910" y="1989"/>
                </a:cxn>
                <a:cxn ang="0">
                  <a:pos x="875" y="1901"/>
                </a:cxn>
                <a:cxn ang="0">
                  <a:pos x="840" y="1817"/>
                </a:cxn>
                <a:cxn ang="0">
                  <a:pos x="805" y="1733"/>
                </a:cxn>
                <a:cxn ang="0">
                  <a:pos x="768" y="1643"/>
                </a:cxn>
                <a:cxn ang="0">
                  <a:pos x="727" y="1543"/>
                </a:cxn>
                <a:cxn ang="0">
                  <a:pos x="679" y="1428"/>
                </a:cxn>
                <a:cxn ang="0">
                  <a:pos x="624" y="1294"/>
                </a:cxn>
                <a:cxn ang="0">
                  <a:pos x="557" y="1135"/>
                </a:cxn>
                <a:cxn ang="0">
                  <a:pos x="480" y="948"/>
                </a:cxn>
                <a:cxn ang="0">
                  <a:pos x="388" y="728"/>
                </a:cxn>
                <a:cxn ang="0">
                  <a:pos x="281" y="469"/>
                </a:cxn>
                <a:cxn ang="0">
                  <a:pos x="155" y="168"/>
                </a:cxn>
              </a:cxnLst>
              <a:rect l="0" t="0" r="r" b="b"/>
              <a:pathLst>
                <a:path w="1078" h="2440">
                  <a:moveTo>
                    <a:pt x="86" y="0"/>
                  </a:moveTo>
                  <a:lnTo>
                    <a:pt x="77" y="3"/>
                  </a:lnTo>
                  <a:lnTo>
                    <a:pt x="71" y="6"/>
                  </a:lnTo>
                  <a:lnTo>
                    <a:pt x="65" y="8"/>
                  </a:lnTo>
                  <a:lnTo>
                    <a:pt x="59" y="10"/>
                  </a:lnTo>
                  <a:lnTo>
                    <a:pt x="49" y="14"/>
                  </a:lnTo>
                  <a:lnTo>
                    <a:pt x="38" y="20"/>
                  </a:lnTo>
                  <a:lnTo>
                    <a:pt x="22" y="27"/>
                  </a:lnTo>
                  <a:lnTo>
                    <a:pt x="0" y="37"/>
                  </a:lnTo>
                  <a:lnTo>
                    <a:pt x="30" y="108"/>
                  </a:lnTo>
                  <a:lnTo>
                    <a:pt x="57" y="175"/>
                  </a:lnTo>
                  <a:lnTo>
                    <a:pt x="81" y="236"/>
                  </a:lnTo>
                  <a:lnTo>
                    <a:pt x="104" y="293"/>
                  </a:lnTo>
                  <a:lnTo>
                    <a:pt x="126" y="345"/>
                  </a:lnTo>
                  <a:lnTo>
                    <a:pt x="145" y="395"/>
                  </a:lnTo>
                  <a:lnTo>
                    <a:pt x="165" y="442"/>
                  </a:lnTo>
                  <a:lnTo>
                    <a:pt x="182" y="487"/>
                  </a:lnTo>
                  <a:lnTo>
                    <a:pt x="199" y="530"/>
                  </a:lnTo>
                  <a:lnTo>
                    <a:pt x="217" y="572"/>
                  </a:lnTo>
                  <a:lnTo>
                    <a:pt x="234" y="613"/>
                  </a:lnTo>
                  <a:lnTo>
                    <a:pt x="250" y="655"/>
                  </a:lnTo>
                  <a:lnTo>
                    <a:pt x="268" y="698"/>
                  </a:lnTo>
                  <a:lnTo>
                    <a:pt x="286" y="742"/>
                  </a:lnTo>
                  <a:lnTo>
                    <a:pt x="304" y="788"/>
                  </a:lnTo>
                  <a:lnTo>
                    <a:pt x="324" y="837"/>
                  </a:lnTo>
                  <a:lnTo>
                    <a:pt x="345" y="888"/>
                  </a:lnTo>
                  <a:lnTo>
                    <a:pt x="368" y="944"/>
                  </a:lnTo>
                  <a:lnTo>
                    <a:pt x="391" y="1003"/>
                  </a:lnTo>
                  <a:lnTo>
                    <a:pt x="418" y="1069"/>
                  </a:lnTo>
                  <a:lnTo>
                    <a:pt x="445" y="1138"/>
                  </a:lnTo>
                  <a:lnTo>
                    <a:pt x="476" y="1215"/>
                  </a:lnTo>
                  <a:lnTo>
                    <a:pt x="509" y="1297"/>
                  </a:lnTo>
                  <a:lnTo>
                    <a:pt x="546" y="1388"/>
                  </a:lnTo>
                  <a:lnTo>
                    <a:pt x="585" y="1486"/>
                  </a:lnTo>
                  <a:lnTo>
                    <a:pt x="628" y="1593"/>
                  </a:lnTo>
                  <a:lnTo>
                    <a:pt x="675" y="1707"/>
                  </a:lnTo>
                  <a:lnTo>
                    <a:pt x="725" y="1833"/>
                  </a:lnTo>
                  <a:lnTo>
                    <a:pt x="780" y="1968"/>
                  </a:lnTo>
                  <a:lnTo>
                    <a:pt x="838" y="2113"/>
                  </a:lnTo>
                  <a:lnTo>
                    <a:pt x="901" y="2270"/>
                  </a:lnTo>
                  <a:lnTo>
                    <a:pt x="969" y="2440"/>
                  </a:lnTo>
                  <a:lnTo>
                    <a:pt x="982" y="2435"/>
                  </a:lnTo>
                  <a:lnTo>
                    <a:pt x="990" y="2431"/>
                  </a:lnTo>
                  <a:lnTo>
                    <a:pt x="998" y="2426"/>
                  </a:lnTo>
                  <a:lnTo>
                    <a:pt x="1006" y="2423"/>
                  </a:lnTo>
                  <a:lnTo>
                    <a:pt x="1016" y="2419"/>
                  </a:lnTo>
                  <a:lnTo>
                    <a:pt x="1031" y="2413"/>
                  </a:lnTo>
                  <a:lnTo>
                    <a:pt x="1050" y="2404"/>
                  </a:lnTo>
                  <a:lnTo>
                    <a:pt x="1078" y="2394"/>
                  </a:lnTo>
                  <a:lnTo>
                    <a:pt x="1048" y="2322"/>
                  </a:lnTo>
                  <a:lnTo>
                    <a:pt x="1020" y="2256"/>
                  </a:lnTo>
                  <a:lnTo>
                    <a:pt x="995" y="2195"/>
                  </a:lnTo>
                  <a:lnTo>
                    <a:pt x="973" y="2138"/>
                  </a:lnTo>
                  <a:lnTo>
                    <a:pt x="950" y="2085"/>
                  </a:lnTo>
                  <a:lnTo>
                    <a:pt x="930" y="2035"/>
                  </a:lnTo>
                  <a:lnTo>
                    <a:pt x="910" y="1989"/>
                  </a:lnTo>
                  <a:lnTo>
                    <a:pt x="892" y="1944"/>
                  </a:lnTo>
                  <a:lnTo>
                    <a:pt x="875" y="1901"/>
                  </a:lnTo>
                  <a:lnTo>
                    <a:pt x="857" y="1859"/>
                  </a:lnTo>
                  <a:lnTo>
                    <a:pt x="840" y="1817"/>
                  </a:lnTo>
                  <a:lnTo>
                    <a:pt x="823" y="1775"/>
                  </a:lnTo>
                  <a:lnTo>
                    <a:pt x="805" y="1733"/>
                  </a:lnTo>
                  <a:lnTo>
                    <a:pt x="787" y="1688"/>
                  </a:lnTo>
                  <a:lnTo>
                    <a:pt x="768" y="1643"/>
                  </a:lnTo>
                  <a:lnTo>
                    <a:pt x="748" y="1595"/>
                  </a:lnTo>
                  <a:lnTo>
                    <a:pt x="727" y="1543"/>
                  </a:lnTo>
                  <a:lnTo>
                    <a:pt x="703" y="1487"/>
                  </a:lnTo>
                  <a:lnTo>
                    <a:pt x="679" y="1428"/>
                  </a:lnTo>
                  <a:lnTo>
                    <a:pt x="652" y="1364"/>
                  </a:lnTo>
                  <a:lnTo>
                    <a:pt x="624" y="1294"/>
                  </a:lnTo>
                  <a:lnTo>
                    <a:pt x="592" y="1218"/>
                  </a:lnTo>
                  <a:lnTo>
                    <a:pt x="557" y="1135"/>
                  </a:lnTo>
                  <a:lnTo>
                    <a:pt x="521" y="1045"/>
                  </a:lnTo>
                  <a:lnTo>
                    <a:pt x="480" y="948"/>
                  </a:lnTo>
                  <a:lnTo>
                    <a:pt x="436" y="843"/>
                  </a:lnTo>
                  <a:lnTo>
                    <a:pt x="388" y="728"/>
                  </a:lnTo>
                  <a:lnTo>
                    <a:pt x="337" y="604"/>
                  </a:lnTo>
                  <a:lnTo>
                    <a:pt x="281" y="469"/>
                  </a:lnTo>
                  <a:lnTo>
                    <a:pt x="221" y="324"/>
                  </a:lnTo>
                  <a:lnTo>
                    <a:pt x="155" y="16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A8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65" name="Freeform 673"/>
            <p:cNvSpPr>
              <a:spLocks/>
            </p:cNvSpPr>
            <p:nvPr/>
          </p:nvSpPr>
          <p:spPr bwMode="auto">
            <a:xfrm>
              <a:off x="3389" y="3302"/>
              <a:ext cx="48" cy="135"/>
            </a:xfrm>
            <a:custGeom>
              <a:avLst/>
              <a:gdLst/>
              <a:ahLst/>
              <a:cxnLst>
                <a:cxn ang="0">
                  <a:pos x="52" y="2"/>
                </a:cxn>
                <a:cxn ang="0">
                  <a:pos x="43" y="5"/>
                </a:cxn>
                <a:cxn ang="0">
                  <a:pos x="33" y="10"/>
                </a:cxn>
                <a:cxn ang="0">
                  <a:pos x="15" y="18"/>
                </a:cxn>
                <a:cxn ang="0">
                  <a:pos x="29" y="97"/>
                </a:cxn>
                <a:cxn ang="0">
                  <a:pos x="80" y="225"/>
                </a:cxn>
                <a:cxn ang="0">
                  <a:pos x="125" y="334"/>
                </a:cxn>
                <a:cxn ang="0">
                  <a:pos x="164" y="430"/>
                </a:cxn>
                <a:cxn ang="0">
                  <a:pos x="199" y="518"/>
                </a:cxn>
                <a:cxn ang="0">
                  <a:pos x="233" y="601"/>
                </a:cxn>
                <a:cxn ang="0">
                  <a:pos x="268" y="686"/>
                </a:cxn>
                <a:cxn ang="0">
                  <a:pos x="305" y="776"/>
                </a:cxn>
                <a:cxn ang="0">
                  <a:pos x="344" y="876"/>
                </a:cxn>
                <a:cxn ang="0">
                  <a:pos x="391" y="991"/>
                </a:cxn>
                <a:cxn ang="0">
                  <a:pos x="445" y="1126"/>
                </a:cxn>
                <a:cxn ang="0">
                  <a:pos x="511" y="1285"/>
                </a:cxn>
                <a:cxn ang="0">
                  <a:pos x="586" y="1474"/>
                </a:cxn>
                <a:cxn ang="0">
                  <a:pos x="676" y="1695"/>
                </a:cxn>
                <a:cxn ang="0">
                  <a:pos x="781" y="1956"/>
                </a:cxn>
                <a:cxn ang="0">
                  <a:pos x="903" y="2258"/>
                </a:cxn>
                <a:cxn ang="0">
                  <a:pos x="980" y="2424"/>
                </a:cxn>
                <a:cxn ang="0">
                  <a:pos x="991" y="2419"/>
                </a:cxn>
                <a:cxn ang="0">
                  <a:pos x="1004" y="2412"/>
                </a:cxn>
                <a:cxn ang="0">
                  <a:pos x="1028" y="2403"/>
                </a:cxn>
                <a:cxn ang="0">
                  <a:pos x="1017" y="2324"/>
                </a:cxn>
                <a:cxn ang="0">
                  <a:pos x="964" y="2196"/>
                </a:cxn>
                <a:cxn ang="0">
                  <a:pos x="920" y="2086"/>
                </a:cxn>
                <a:cxn ang="0">
                  <a:pos x="880" y="1990"/>
                </a:cxn>
                <a:cxn ang="0">
                  <a:pos x="843" y="1903"/>
                </a:cxn>
                <a:cxn ang="0">
                  <a:pos x="809" y="1819"/>
                </a:cxn>
                <a:cxn ang="0">
                  <a:pos x="774" y="1734"/>
                </a:cxn>
                <a:cxn ang="0">
                  <a:pos x="737" y="1645"/>
                </a:cxn>
                <a:cxn ang="0">
                  <a:pos x="696" y="1545"/>
                </a:cxn>
                <a:cxn ang="0">
                  <a:pos x="648" y="1430"/>
                </a:cxn>
                <a:cxn ang="0">
                  <a:pos x="593" y="1296"/>
                </a:cxn>
                <a:cxn ang="0">
                  <a:pos x="528" y="1138"/>
                </a:cxn>
                <a:cxn ang="0">
                  <a:pos x="450" y="950"/>
                </a:cxn>
                <a:cxn ang="0">
                  <a:pos x="359" y="730"/>
                </a:cxn>
                <a:cxn ang="0">
                  <a:pos x="251" y="470"/>
                </a:cxn>
                <a:cxn ang="0">
                  <a:pos x="127" y="169"/>
                </a:cxn>
              </a:cxnLst>
              <a:rect l="0" t="0" r="r" b="b"/>
              <a:pathLst>
                <a:path w="1046" h="2428">
                  <a:moveTo>
                    <a:pt x="58" y="0"/>
                  </a:moveTo>
                  <a:lnTo>
                    <a:pt x="52" y="2"/>
                  </a:lnTo>
                  <a:lnTo>
                    <a:pt x="47" y="4"/>
                  </a:lnTo>
                  <a:lnTo>
                    <a:pt x="43" y="5"/>
                  </a:lnTo>
                  <a:lnTo>
                    <a:pt x="39" y="7"/>
                  </a:lnTo>
                  <a:lnTo>
                    <a:pt x="33" y="10"/>
                  </a:lnTo>
                  <a:lnTo>
                    <a:pt x="25" y="13"/>
                  </a:lnTo>
                  <a:lnTo>
                    <a:pt x="15" y="18"/>
                  </a:lnTo>
                  <a:lnTo>
                    <a:pt x="0" y="25"/>
                  </a:lnTo>
                  <a:lnTo>
                    <a:pt x="29" y="97"/>
                  </a:lnTo>
                  <a:lnTo>
                    <a:pt x="56" y="164"/>
                  </a:lnTo>
                  <a:lnTo>
                    <a:pt x="80" y="225"/>
                  </a:lnTo>
                  <a:lnTo>
                    <a:pt x="104" y="282"/>
                  </a:lnTo>
                  <a:lnTo>
                    <a:pt x="125" y="334"/>
                  </a:lnTo>
                  <a:lnTo>
                    <a:pt x="145" y="384"/>
                  </a:lnTo>
                  <a:lnTo>
                    <a:pt x="164" y="430"/>
                  </a:lnTo>
                  <a:lnTo>
                    <a:pt x="182" y="475"/>
                  </a:lnTo>
                  <a:lnTo>
                    <a:pt x="199" y="518"/>
                  </a:lnTo>
                  <a:lnTo>
                    <a:pt x="217" y="560"/>
                  </a:lnTo>
                  <a:lnTo>
                    <a:pt x="233" y="601"/>
                  </a:lnTo>
                  <a:lnTo>
                    <a:pt x="250" y="643"/>
                  </a:lnTo>
                  <a:lnTo>
                    <a:pt x="268" y="686"/>
                  </a:lnTo>
                  <a:lnTo>
                    <a:pt x="285" y="730"/>
                  </a:lnTo>
                  <a:lnTo>
                    <a:pt x="305" y="776"/>
                  </a:lnTo>
                  <a:lnTo>
                    <a:pt x="324" y="825"/>
                  </a:lnTo>
                  <a:lnTo>
                    <a:pt x="344" y="876"/>
                  </a:lnTo>
                  <a:lnTo>
                    <a:pt x="367" y="932"/>
                  </a:lnTo>
                  <a:lnTo>
                    <a:pt x="391" y="991"/>
                  </a:lnTo>
                  <a:lnTo>
                    <a:pt x="418" y="1056"/>
                  </a:lnTo>
                  <a:lnTo>
                    <a:pt x="445" y="1126"/>
                  </a:lnTo>
                  <a:lnTo>
                    <a:pt x="477" y="1203"/>
                  </a:lnTo>
                  <a:lnTo>
                    <a:pt x="511" y="1285"/>
                  </a:lnTo>
                  <a:lnTo>
                    <a:pt x="546" y="1376"/>
                  </a:lnTo>
                  <a:lnTo>
                    <a:pt x="586" y="1474"/>
                  </a:lnTo>
                  <a:lnTo>
                    <a:pt x="629" y="1580"/>
                  </a:lnTo>
                  <a:lnTo>
                    <a:pt x="676" y="1695"/>
                  </a:lnTo>
                  <a:lnTo>
                    <a:pt x="726" y="1821"/>
                  </a:lnTo>
                  <a:lnTo>
                    <a:pt x="781" y="1956"/>
                  </a:lnTo>
                  <a:lnTo>
                    <a:pt x="840" y="2101"/>
                  </a:lnTo>
                  <a:lnTo>
                    <a:pt x="903" y="2258"/>
                  </a:lnTo>
                  <a:lnTo>
                    <a:pt x="972" y="2428"/>
                  </a:lnTo>
                  <a:lnTo>
                    <a:pt x="980" y="2424"/>
                  </a:lnTo>
                  <a:lnTo>
                    <a:pt x="986" y="2421"/>
                  </a:lnTo>
                  <a:lnTo>
                    <a:pt x="991" y="2419"/>
                  </a:lnTo>
                  <a:lnTo>
                    <a:pt x="997" y="2415"/>
                  </a:lnTo>
                  <a:lnTo>
                    <a:pt x="1004" y="2412"/>
                  </a:lnTo>
                  <a:lnTo>
                    <a:pt x="1013" y="2408"/>
                  </a:lnTo>
                  <a:lnTo>
                    <a:pt x="1028" y="2403"/>
                  </a:lnTo>
                  <a:lnTo>
                    <a:pt x="1046" y="2395"/>
                  </a:lnTo>
                  <a:lnTo>
                    <a:pt x="1017" y="2324"/>
                  </a:lnTo>
                  <a:lnTo>
                    <a:pt x="989" y="2257"/>
                  </a:lnTo>
                  <a:lnTo>
                    <a:pt x="964" y="2196"/>
                  </a:lnTo>
                  <a:lnTo>
                    <a:pt x="941" y="2139"/>
                  </a:lnTo>
                  <a:lnTo>
                    <a:pt x="920" y="2086"/>
                  </a:lnTo>
                  <a:lnTo>
                    <a:pt x="899" y="2037"/>
                  </a:lnTo>
                  <a:lnTo>
                    <a:pt x="880" y="1990"/>
                  </a:lnTo>
                  <a:lnTo>
                    <a:pt x="861" y="1946"/>
                  </a:lnTo>
                  <a:lnTo>
                    <a:pt x="843" y="1903"/>
                  </a:lnTo>
                  <a:lnTo>
                    <a:pt x="826" y="1861"/>
                  </a:lnTo>
                  <a:lnTo>
                    <a:pt x="809" y="1819"/>
                  </a:lnTo>
                  <a:lnTo>
                    <a:pt x="792" y="1778"/>
                  </a:lnTo>
                  <a:lnTo>
                    <a:pt x="774" y="1734"/>
                  </a:lnTo>
                  <a:lnTo>
                    <a:pt x="756" y="1691"/>
                  </a:lnTo>
                  <a:lnTo>
                    <a:pt x="737" y="1645"/>
                  </a:lnTo>
                  <a:lnTo>
                    <a:pt x="718" y="1596"/>
                  </a:lnTo>
                  <a:lnTo>
                    <a:pt x="696" y="1545"/>
                  </a:lnTo>
                  <a:lnTo>
                    <a:pt x="673" y="1490"/>
                  </a:lnTo>
                  <a:lnTo>
                    <a:pt x="648" y="1430"/>
                  </a:lnTo>
                  <a:lnTo>
                    <a:pt x="622" y="1365"/>
                  </a:lnTo>
                  <a:lnTo>
                    <a:pt x="593" y="1296"/>
                  </a:lnTo>
                  <a:lnTo>
                    <a:pt x="562" y="1220"/>
                  </a:lnTo>
                  <a:lnTo>
                    <a:pt x="528" y="1138"/>
                  </a:lnTo>
                  <a:lnTo>
                    <a:pt x="490" y="1047"/>
                  </a:lnTo>
                  <a:lnTo>
                    <a:pt x="450" y="950"/>
                  </a:lnTo>
                  <a:lnTo>
                    <a:pt x="407" y="843"/>
                  </a:lnTo>
                  <a:lnTo>
                    <a:pt x="359" y="730"/>
                  </a:lnTo>
                  <a:lnTo>
                    <a:pt x="308" y="605"/>
                  </a:lnTo>
                  <a:lnTo>
                    <a:pt x="251" y="470"/>
                  </a:lnTo>
                  <a:lnTo>
                    <a:pt x="192" y="325"/>
                  </a:lnTo>
                  <a:lnTo>
                    <a:pt x="127" y="16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66" name="Freeform 674"/>
            <p:cNvSpPr>
              <a:spLocks/>
            </p:cNvSpPr>
            <p:nvPr/>
          </p:nvSpPr>
          <p:spPr bwMode="auto">
            <a:xfrm>
              <a:off x="3389" y="3302"/>
              <a:ext cx="46" cy="134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0" y="13"/>
                </a:cxn>
                <a:cxn ang="0">
                  <a:pos x="977" y="2414"/>
                </a:cxn>
                <a:cxn ang="0">
                  <a:pos x="1017" y="2396"/>
                </a:cxn>
                <a:cxn ang="0">
                  <a:pos x="32" y="0"/>
                </a:cxn>
              </a:cxnLst>
              <a:rect l="0" t="0" r="r" b="b"/>
              <a:pathLst>
                <a:path w="1017" h="2414">
                  <a:moveTo>
                    <a:pt x="32" y="0"/>
                  </a:moveTo>
                  <a:lnTo>
                    <a:pt x="0" y="13"/>
                  </a:lnTo>
                  <a:lnTo>
                    <a:pt x="977" y="2414"/>
                  </a:lnTo>
                  <a:lnTo>
                    <a:pt x="1017" y="239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67" name="Freeform 675"/>
            <p:cNvSpPr>
              <a:spLocks/>
            </p:cNvSpPr>
            <p:nvPr/>
          </p:nvSpPr>
          <p:spPr bwMode="auto">
            <a:xfrm>
              <a:off x="3388" y="3298"/>
              <a:ext cx="8" cy="6"/>
            </a:xfrm>
            <a:custGeom>
              <a:avLst/>
              <a:gdLst/>
              <a:ahLst/>
              <a:cxnLst>
                <a:cxn ang="0">
                  <a:pos x="173" y="20"/>
                </a:cxn>
                <a:cxn ang="0">
                  <a:pos x="7" y="95"/>
                </a:cxn>
                <a:cxn ang="0">
                  <a:pos x="0" y="75"/>
                </a:cxn>
                <a:cxn ang="0">
                  <a:pos x="166" y="0"/>
                </a:cxn>
                <a:cxn ang="0">
                  <a:pos x="173" y="20"/>
                </a:cxn>
              </a:cxnLst>
              <a:rect l="0" t="0" r="r" b="b"/>
              <a:pathLst>
                <a:path w="173" h="95">
                  <a:moveTo>
                    <a:pt x="173" y="20"/>
                  </a:moveTo>
                  <a:lnTo>
                    <a:pt x="7" y="95"/>
                  </a:lnTo>
                  <a:lnTo>
                    <a:pt x="0" y="75"/>
                  </a:lnTo>
                  <a:lnTo>
                    <a:pt x="166" y="0"/>
                  </a:lnTo>
                  <a:lnTo>
                    <a:pt x="173" y="20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68" name="Freeform 676"/>
            <p:cNvSpPr>
              <a:spLocks/>
            </p:cNvSpPr>
            <p:nvPr/>
          </p:nvSpPr>
          <p:spPr bwMode="auto">
            <a:xfrm>
              <a:off x="3386" y="3293"/>
              <a:ext cx="9" cy="10"/>
            </a:xfrm>
            <a:custGeom>
              <a:avLst/>
              <a:gdLst/>
              <a:ahLst/>
              <a:cxnLst>
                <a:cxn ang="0">
                  <a:pos x="200" y="106"/>
                </a:cxn>
                <a:cxn ang="0">
                  <a:pos x="33" y="179"/>
                </a:cxn>
                <a:cxn ang="0">
                  <a:pos x="0" y="100"/>
                </a:cxn>
                <a:cxn ang="0">
                  <a:pos x="58" y="0"/>
                </a:cxn>
                <a:cxn ang="0">
                  <a:pos x="168" y="26"/>
                </a:cxn>
                <a:cxn ang="0">
                  <a:pos x="200" y="106"/>
                </a:cxn>
              </a:cxnLst>
              <a:rect l="0" t="0" r="r" b="b"/>
              <a:pathLst>
                <a:path w="200" h="179">
                  <a:moveTo>
                    <a:pt x="200" y="106"/>
                  </a:moveTo>
                  <a:lnTo>
                    <a:pt x="33" y="179"/>
                  </a:lnTo>
                  <a:lnTo>
                    <a:pt x="0" y="100"/>
                  </a:lnTo>
                  <a:lnTo>
                    <a:pt x="58" y="0"/>
                  </a:lnTo>
                  <a:lnTo>
                    <a:pt x="168" y="26"/>
                  </a:lnTo>
                  <a:lnTo>
                    <a:pt x="200" y="106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69" name="Freeform 677"/>
            <p:cNvSpPr>
              <a:spLocks/>
            </p:cNvSpPr>
            <p:nvPr/>
          </p:nvSpPr>
          <p:spPr bwMode="auto">
            <a:xfrm>
              <a:off x="3386" y="3293"/>
              <a:ext cx="8" cy="10"/>
            </a:xfrm>
            <a:custGeom>
              <a:avLst/>
              <a:gdLst/>
              <a:ahLst/>
              <a:cxnLst>
                <a:cxn ang="0">
                  <a:pos x="173" y="116"/>
                </a:cxn>
                <a:cxn ang="0">
                  <a:pos x="159" y="122"/>
                </a:cxn>
                <a:cxn ang="0">
                  <a:pos x="147" y="126"/>
                </a:cxn>
                <a:cxn ang="0">
                  <a:pos x="137" y="131"/>
                </a:cxn>
                <a:cxn ang="0">
                  <a:pos x="127" y="135"/>
                </a:cxn>
                <a:cxn ang="0">
                  <a:pos x="114" y="141"/>
                </a:cxn>
                <a:cxn ang="0">
                  <a:pos x="94" y="150"/>
                </a:cxn>
                <a:cxn ang="0">
                  <a:pos x="69" y="161"/>
                </a:cxn>
                <a:cxn ang="0">
                  <a:pos x="33" y="177"/>
                </a:cxn>
                <a:cxn ang="0">
                  <a:pos x="30" y="168"/>
                </a:cxn>
                <a:cxn ang="0">
                  <a:pos x="27" y="161"/>
                </a:cxn>
                <a:cxn ang="0">
                  <a:pos x="25" y="156"/>
                </a:cxn>
                <a:cxn ang="0">
                  <a:pos x="23" y="150"/>
                </a:cxn>
                <a:cxn ang="0">
                  <a:pos x="20" y="141"/>
                </a:cxn>
                <a:cxn ang="0">
                  <a:pos x="16" y="131"/>
                </a:cxn>
                <a:cxn ang="0">
                  <a:pos x="9" y="117"/>
                </a:cxn>
                <a:cxn ang="0">
                  <a:pos x="0" y="97"/>
                </a:cxn>
                <a:cxn ang="0">
                  <a:pos x="7" y="86"/>
                </a:cxn>
                <a:cxn ang="0">
                  <a:pos x="11" y="78"/>
                </a:cxn>
                <a:cxn ang="0">
                  <a:pos x="15" y="70"/>
                </a:cxn>
                <a:cxn ang="0">
                  <a:pos x="19" y="63"/>
                </a:cxn>
                <a:cxn ang="0">
                  <a:pos x="24" y="54"/>
                </a:cxn>
                <a:cxn ang="0">
                  <a:pos x="31" y="41"/>
                </a:cxn>
                <a:cxn ang="0">
                  <a:pos x="40" y="24"/>
                </a:cxn>
                <a:cxn ang="0">
                  <a:pos x="52" y="0"/>
                </a:cxn>
                <a:cxn ang="0">
                  <a:pos x="63" y="3"/>
                </a:cxn>
                <a:cxn ang="0">
                  <a:pos x="70" y="6"/>
                </a:cxn>
                <a:cxn ang="0">
                  <a:pos x="76" y="8"/>
                </a:cxn>
                <a:cxn ang="0">
                  <a:pos x="83" y="11"/>
                </a:cxn>
                <a:cxn ang="0">
                  <a:pos x="91" y="15"/>
                </a:cxn>
                <a:cxn ang="0">
                  <a:pos x="102" y="20"/>
                </a:cxn>
                <a:cxn ang="0">
                  <a:pos x="119" y="27"/>
                </a:cxn>
                <a:cxn ang="0">
                  <a:pos x="140" y="37"/>
                </a:cxn>
                <a:cxn ang="0">
                  <a:pos x="144" y="44"/>
                </a:cxn>
                <a:cxn ang="0">
                  <a:pos x="146" y="50"/>
                </a:cxn>
                <a:cxn ang="0">
                  <a:pos x="149" y="56"/>
                </a:cxn>
                <a:cxn ang="0">
                  <a:pos x="151" y="61"/>
                </a:cxn>
                <a:cxn ang="0">
                  <a:pos x="154" y="69"/>
                </a:cxn>
                <a:cxn ang="0">
                  <a:pos x="159" y="80"/>
                </a:cxn>
                <a:cxn ang="0">
                  <a:pos x="165" y="95"/>
                </a:cxn>
                <a:cxn ang="0">
                  <a:pos x="173" y="116"/>
                </a:cxn>
              </a:cxnLst>
              <a:rect l="0" t="0" r="r" b="b"/>
              <a:pathLst>
                <a:path w="173" h="177">
                  <a:moveTo>
                    <a:pt x="173" y="116"/>
                  </a:moveTo>
                  <a:lnTo>
                    <a:pt x="159" y="122"/>
                  </a:lnTo>
                  <a:lnTo>
                    <a:pt x="147" y="126"/>
                  </a:lnTo>
                  <a:lnTo>
                    <a:pt x="137" y="131"/>
                  </a:lnTo>
                  <a:lnTo>
                    <a:pt x="127" y="135"/>
                  </a:lnTo>
                  <a:lnTo>
                    <a:pt x="114" y="141"/>
                  </a:lnTo>
                  <a:lnTo>
                    <a:pt x="94" y="150"/>
                  </a:lnTo>
                  <a:lnTo>
                    <a:pt x="69" y="161"/>
                  </a:lnTo>
                  <a:lnTo>
                    <a:pt x="33" y="177"/>
                  </a:lnTo>
                  <a:lnTo>
                    <a:pt x="30" y="168"/>
                  </a:lnTo>
                  <a:lnTo>
                    <a:pt x="27" y="161"/>
                  </a:lnTo>
                  <a:lnTo>
                    <a:pt x="25" y="156"/>
                  </a:lnTo>
                  <a:lnTo>
                    <a:pt x="23" y="150"/>
                  </a:lnTo>
                  <a:lnTo>
                    <a:pt x="20" y="141"/>
                  </a:lnTo>
                  <a:lnTo>
                    <a:pt x="16" y="131"/>
                  </a:lnTo>
                  <a:lnTo>
                    <a:pt x="9" y="117"/>
                  </a:lnTo>
                  <a:lnTo>
                    <a:pt x="0" y="97"/>
                  </a:lnTo>
                  <a:lnTo>
                    <a:pt x="7" y="86"/>
                  </a:lnTo>
                  <a:lnTo>
                    <a:pt x="11" y="78"/>
                  </a:lnTo>
                  <a:lnTo>
                    <a:pt x="15" y="70"/>
                  </a:lnTo>
                  <a:lnTo>
                    <a:pt x="19" y="63"/>
                  </a:lnTo>
                  <a:lnTo>
                    <a:pt x="24" y="54"/>
                  </a:lnTo>
                  <a:lnTo>
                    <a:pt x="31" y="41"/>
                  </a:lnTo>
                  <a:lnTo>
                    <a:pt x="40" y="24"/>
                  </a:lnTo>
                  <a:lnTo>
                    <a:pt x="52" y="0"/>
                  </a:lnTo>
                  <a:lnTo>
                    <a:pt x="63" y="3"/>
                  </a:lnTo>
                  <a:lnTo>
                    <a:pt x="70" y="6"/>
                  </a:lnTo>
                  <a:lnTo>
                    <a:pt x="76" y="8"/>
                  </a:lnTo>
                  <a:lnTo>
                    <a:pt x="83" y="11"/>
                  </a:lnTo>
                  <a:lnTo>
                    <a:pt x="91" y="15"/>
                  </a:lnTo>
                  <a:lnTo>
                    <a:pt x="102" y="20"/>
                  </a:lnTo>
                  <a:lnTo>
                    <a:pt x="119" y="27"/>
                  </a:lnTo>
                  <a:lnTo>
                    <a:pt x="140" y="37"/>
                  </a:lnTo>
                  <a:lnTo>
                    <a:pt x="144" y="44"/>
                  </a:lnTo>
                  <a:lnTo>
                    <a:pt x="146" y="50"/>
                  </a:lnTo>
                  <a:lnTo>
                    <a:pt x="149" y="56"/>
                  </a:lnTo>
                  <a:lnTo>
                    <a:pt x="151" y="61"/>
                  </a:lnTo>
                  <a:lnTo>
                    <a:pt x="154" y="69"/>
                  </a:lnTo>
                  <a:lnTo>
                    <a:pt x="159" y="80"/>
                  </a:lnTo>
                  <a:lnTo>
                    <a:pt x="165" y="95"/>
                  </a:lnTo>
                  <a:lnTo>
                    <a:pt x="173" y="116"/>
                  </a:lnTo>
                  <a:close/>
                </a:path>
              </a:pathLst>
            </a:custGeom>
            <a:solidFill>
              <a:srgbClr val="7075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70" name="Freeform 678"/>
            <p:cNvSpPr>
              <a:spLocks/>
            </p:cNvSpPr>
            <p:nvPr/>
          </p:nvSpPr>
          <p:spPr bwMode="auto">
            <a:xfrm>
              <a:off x="3387" y="3293"/>
              <a:ext cx="6" cy="9"/>
            </a:xfrm>
            <a:custGeom>
              <a:avLst/>
              <a:gdLst/>
              <a:ahLst/>
              <a:cxnLst>
                <a:cxn ang="0">
                  <a:pos x="142" y="126"/>
                </a:cxn>
                <a:cxn ang="0">
                  <a:pos x="131" y="131"/>
                </a:cxn>
                <a:cxn ang="0">
                  <a:pos x="122" y="135"/>
                </a:cxn>
                <a:cxn ang="0">
                  <a:pos x="115" y="137"/>
                </a:cxn>
                <a:cxn ang="0">
                  <a:pos x="107" y="141"/>
                </a:cxn>
                <a:cxn ang="0">
                  <a:pos x="96" y="145"/>
                </a:cxn>
                <a:cxn ang="0">
                  <a:pos x="81" y="152"/>
                </a:cxn>
                <a:cxn ang="0">
                  <a:pos x="61" y="161"/>
                </a:cxn>
                <a:cxn ang="0">
                  <a:pos x="32" y="175"/>
                </a:cxn>
                <a:cxn ang="0">
                  <a:pos x="29" y="165"/>
                </a:cxn>
                <a:cxn ang="0">
                  <a:pos x="26" y="159"/>
                </a:cxn>
                <a:cxn ang="0">
                  <a:pos x="24" y="153"/>
                </a:cxn>
                <a:cxn ang="0">
                  <a:pos x="22" y="146"/>
                </a:cxn>
                <a:cxn ang="0">
                  <a:pos x="19" y="139"/>
                </a:cxn>
                <a:cxn ang="0">
                  <a:pos x="15" y="128"/>
                </a:cxn>
                <a:cxn ang="0">
                  <a:pos x="8" y="114"/>
                </a:cxn>
                <a:cxn ang="0">
                  <a:pos x="0" y="95"/>
                </a:cxn>
                <a:cxn ang="0">
                  <a:pos x="5" y="84"/>
                </a:cxn>
                <a:cxn ang="0">
                  <a:pos x="9" y="76"/>
                </a:cxn>
                <a:cxn ang="0">
                  <a:pos x="12" y="68"/>
                </a:cxn>
                <a:cxn ang="0">
                  <a:pos x="16" y="61"/>
                </a:cxn>
                <a:cxn ang="0">
                  <a:pos x="20" y="53"/>
                </a:cxn>
                <a:cxn ang="0">
                  <a:pos x="26" y="40"/>
                </a:cxn>
                <a:cxn ang="0">
                  <a:pos x="34" y="23"/>
                </a:cxn>
                <a:cxn ang="0">
                  <a:pos x="45" y="0"/>
                </a:cxn>
                <a:cxn ang="0">
                  <a:pos x="53" y="4"/>
                </a:cxn>
                <a:cxn ang="0">
                  <a:pos x="59" y="8"/>
                </a:cxn>
                <a:cxn ang="0">
                  <a:pos x="63" y="11"/>
                </a:cxn>
                <a:cxn ang="0">
                  <a:pos x="68" y="15"/>
                </a:cxn>
                <a:cxn ang="0">
                  <a:pos x="74" y="19"/>
                </a:cxn>
                <a:cxn ang="0">
                  <a:pos x="83" y="25"/>
                </a:cxn>
                <a:cxn ang="0">
                  <a:pos x="94" y="34"/>
                </a:cxn>
                <a:cxn ang="0">
                  <a:pos x="111" y="46"/>
                </a:cxn>
                <a:cxn ang="0">
                  <a:pos x="115" y="55"/>
                </a:cxn>
                <a:cxn ang="0">
                  <a:pos x="117" y="60"/>
                </a:cxn>
                <a:cxn ang="0">
                  <a:pos x="120" y="65"/>
                </a:cxn>
                <a:cxn ang="0">
                  <a:pos x="122" y="71"/>
                </a:cxn>
                <a:cxn ang="0">
                  <a:pos x="125" y="79"/>
                </a:cxn>
                <a:cxn ang="0">
                  <a:pos x="129" y="89"/>
                </a:cxn>
                <a:cxn ang="0">
                  <a:pos x="135" y="105"/>
                </a:cxn>
                <a:cxn ang="0">
                  <a:pos x="142" y="126"/>
                </a:cxn>
              </a:cxnLst>
              <a:rect l="0" t="0" r="r" b="b"/>
              <a:pathLst>
                <a:path w="142" h="175">
                  <a:moveTo>
                    <a:pt x="142" y="126"/>
                  </a:moveTo>
                  <a:lnTo>
                    <a:pt x="131" y="131"/>
                  </a:lnTo>
                  <a:lnTo>
                    <a:pt x="122" y="135"/>
                  </a:lnTo>
                  <a:lnTo>
                    <a:pt x="115" y="137"/>
                  </a:lnTo>
                  <a:lnTo>
                    <a:pt x="107" y="141"/>
                  </a:lnTo>
                  <a:lnTo>
                    <a:pt x="96" y="145"/>
                  </a:lnTo>
                  <a:lnTo>
                    <a:pt x="81" y="152"/>
                  </a:lnTo>
                  <a:lnTo>
                    <a:pt x="61" y="161"/>
                  </a:lnTo>
                  <a:lnTo>
                    <a:pt x="32" y="175"/>
                  </a:lnTo>
                  <a:lnTo>
                    <a:pt x="29" y="165"/>
                  </a:lnTo>
                  <a:lnTo>
                    <a:pt x="26" y="159"/>
                  </a:lnTo>
                  <a:lnTo>
                    <a:pt x="24" y="153"/>
                  </a:lnTo>
                  <a:lnTo>
                    <a:pt x="22" y="146"/>
                  </a:lnTo>
                  <a:lnTo>
                    <a:pt x="19" y="139"/>
                  </a:lnTo>
                  <a:lnTo>
                    <a:pt x="15" y="128"/>
                  </a:lnTo>
                  <a:lnTo>
                    <a:pt x="8" y="114"/>
                  </a:lnTo>
                  <a:lnTo>
                    <a:pt x="0" y="95"/>
                  </a:lnTo>
                  <a:lnTo>
                    <a:pt x="5" y="84"/>
                  </a:lnTo>
                  <a:lnTo>
                    <a:pt x="9" y="76"/>
                  </a:lnTo>
                  <a:lnTo>
                    <a:pt x="12" y="68"/>
                  </a:lnTo>
                  <a:lnTo>
                    <a:pt x="16" y="61"/>
                  </a:lnTo>
                  <a:lnTo>
                    <a:pt x="20" y="53"/>
                  </a:lnTo>
                  <a:lnTo>
                    <a:pt x="26" y="40"/>
                  </a:lnTo>
                  <a:lnTo>
                    <a:pt x="34" y="23"/>
                  </a:lnTo>
                  <a:lnTo>
                    <a:pt x="45" y="0"/>
                  </a:lnTo>
                  <a:lnTo>
                    <a:pt x="53" y="4"/>
                  </a:lnTo>
                  <a:lnTo>
                    <a:pt x="59" y="8"/>
                  </a:lnTo>
                  <a:lnTo>
                    <a:pt x="63" y="11"/>
                  </a:lnTo>
                  <a:lnTo>
                    <a:pt x="68" y="15"/>
                  </a:lnTo>
                  <a:lnTo>
                    <a:pt x="74" y="19"/>
                  </a:lnTo>
                  <a:lnTo>
                    <a:pt x="83" y="25"/>
                  </a:lnTo>
                  <a:lnTo>
                    <a:pt x="94" y="34"/>
                  </a:lnTo>
                  <a:lnTo>
                    <a:pt x="111" y="46"/>
                  </a:lnTo>
                  <a:lnTo>
                    <a:pt x="115" y="55"/>
                  </a:lnTo>
                  <a:lnTo>
                    <a:pt x="117" y="60"/>
                  </a:lnTo>
                  <a:lnTo>
                    <a:pt x="120" y="65"/>
                  </a:lnTo>
                  <a:lnTo>
                    <a:pt x="122" y="71"/>
                  </a:lnTo>
                  <a:lnTo>
                    <a:pt x="125" y="79"/>
                  </a:lnTo>
                  <a:lnTo>
                    <a:pt x="129" y="89"/>
                  </a:lnTo>
                  <a:lnTo>
                    <a:pt x="135" y="105"/>
                  </a:lnTo>
                  <a:lnTo>
                    <a:pt x="142" y="126"/>
                  </a:lnTo>
                  <a:close/>
                </a:path>
              </a:pathLst>
            </a:custGeom>
            <a:solidFill>
              <a:srgbClr val="8C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71" name="Freeform 679"/>
            <p:cNvSpPr>
              <a:spLocks/>
            </p:cNvSpPr>
            <p:nvPr/>
          </p:nvSpPr>
          <p:spPr bwMode="auto">
            <a:xfrm>
              <a:off x="3387" y="3293"/>
              <a:ext cx="5" cy="9"/>
            </a:xfrm>
            <a:custGeom>
              <a:avLst/>
              <a:gdLst/>
              <a:ahLst/>
              <a:cxnLst>
                <a:cxn ang="0">
                  <a:pos x="116" y="136"/>
                </a:cxn>
                <a:cxn ang="0">
                  <a:pos x="107" y="139"/>
                </a:cxn>
                <a:cxn ang="0">
                  <a:pos x="101" y="141"/>
                </a:cxn>
                <a:cxn ang="0">
                  <a:pos x="95" y="144"/>
                </a:cxn>
                <a:cxn ang="0">
                  <a:pos x="88" y="146"/>
                </a:cxn>
                <a:cxn ang="0">
                  <a:pos x="80" y="150"/>
                </a:cxn>
                <a:cxn ang="0">
                  <a:pos x="69" y="155"/>
                </a:cxn>
                <a:cxn ang="0">
                  <a:pos x="54" y="162"/>
                </a:cxn>
                <a:cxn ang="0">
                  <a:pos x="32" y="172"/>
                </a:cxn>
                <a:cxn ang="0">
                  <a:pos x="29" y="163"/>
                </a:cxn>
                <a:cxn ang="0">
                  <a:pos x="26" y="156"/>
                </a:cxn>
                <a:cxn ang="0">
                  <a:pos x="24" y="151"/>
                </a:cxn>
                <a:cxn ang="0">
                  <a:pos x="22" y="144"/>
                </a:cxn>
                <a:cxn ang="0">
                  <a:pos x="19" y="136"/>
                </a:cxn>
                <a:cxn ang="0">
                  <a:pos x="15" y="126"/>
                </a:cxn>
                <a:cxn ang="0">
                  <a:pos x="8" y="112"/>
                </a:cxn>
                <a:cxn ang="0">
                  <a:pos x="0" y="93"/>
                </a:cxn>
                <a:cxn ang="0">
                  <a:pos x="5" y="82"/>
                </a:cxn>
                <a:cxn ang="0">
                  <a:pos x="8" y="74"/>
                </a:cxn>
                <a:cxn ang="0">
                  <a:pos x="11" y="67"/>
                </a:cxn>
                <a:cxn ang="0">
                  <a:pos x="14" y="60"/>
                </a:cxn>
                <a:cxn ang="0">
                  <a:pos x="18" y="51"/>
                </a:cxn>
                <a:cxn ang="0">
                  <a:pos x="23" y="39"/>
                </a:cxn>
                <a:cxn ang="0">
                  <a:pos x="31" y="22"/>
                </a:cxn>
                <a:cxn ang="0">
                  <a:pos x="40" y="0"/>
                </a:cxn>
                <a:cxn ang="0">
                  <a:pos x="46" y="5"/>
                </a:cxn>
                <a:cxn ang="0">
                  <a:pos x="50" y="9"/>
                </a:cxn>
                <a:cxn ang="0">
                  <a:pos x="53" y="14"/>
                </a:cxn>
                <a:cxn ang="0">
                  <a:pos x="56" y="18"/>
                </a:cxn>
                <a:cxn ang="0">
                  <a:pos x="60" y="23"/>
                </a:cxn>
                <a:cxn ang="0">
                  <a:pos x="65" y="30"/>
                </a:cxn>
                <a:cxn ang="0">
                  <a:pos x="73" y="41"/>
                </a:cxn>
                <a:cxn ang="0">
                  <a:pos x="83" y="56"/>
                </a:cxn>
                <a:cxn ang="0">
                  <a:pos x="87" y="64"/>
                </a:cxn>
                <a:cxn ang="0">
                  <a:pos x="89" y="69"/>
                </a:cxn>
                <a:cxn ang="0">
                  <a:pos x="92" y="75"/>
                </a:cxn>
                <a:cxn ang="0">
                  <a:pos x="95" y="81"/>
                </a:cxn>
                <a:cxn ang="0">
                  <a:pos x="98" y="88"/>
                </a:cxn>
                <a:cxn ang="0">
                  <a:pos x="102" y="99"/>
                </a:cxn>
                <a:cxn ang="0">
                  <a:pos x="108" y="115"/>
                </a:cxn>
                <a:cxn ang="0">
                  <a:pos x="116" y="136"/>
                </a:cxn>
              </a:cxnLst>
              <a:rect l="0" t="0" r="r" b="b"/>
              <a:pathLst>
                <a:path w="116" h="172">
                  <a:moveTo>
                    <a:pt x="116" y="136"/>
                  </a:moveTo>
                  <a:lnTo>
                    <a:pt x="107" y="139"/>
                  </a:lnTo>
                  <a:lnTo>
                    <a:pt x="101" y="141"/>
                  </a:lnTo>
                  <a:lnTo>
                    <a:pt x="95" y="144"/>
                  </a:lnTo>
                  <a:lnTo>
                    <a:pt x="88" y="146"/>
                  </a:lnTo>
                  <a:lnTo>
                    <a:pt x="80" y="150"/>
                  </a:lnTo>
                  <a:lnTo>
                    <a:pt x="69" y="155"/>
                  </a:lnTo>
                  <a:lnTo>
                    <a:pt x="54" y="162"/>
                  </a:lnTo>
                  <a:lnTo>
                    <a:pt x="32" y="172"/>
                  </a:lnTo>
                  <a:lnTo>
                    <a:pt x="29" y="163"/>
                  </a:lnTo>
                  <a:lnTo>
                    <a:pt x="26" y="156"/>
                  </a:lnTo>
                  <a:lnTo>
                    <a:pt x="24" y="151"/>
                  </a:lnTo>
                  <a:lnTo>
                    <a:pt x="22" y="144"/>
                  </a:lnTo>
                  <a:lnTo>
                    <a:pt x="19" y="136"/>
                  </a:lnTo>
                  <a:lnTo>
                    <a:pt x="15" y="126"/>
                  </a:lnTo>
                  <a:lnTo>
                    <a:pt x="8" y="112"/>
                  </a:lnTo>
                  <a:lnTo>
                    <a:pt x="0" y="93"/>
                  </a:lnTo>
                  <a:lnTo>
                    <a:pt x="5" y="82"/>
                  </a:lnTo>
                  <a:lnTo>
                    <a:pt x="8" y="74"/>
                  </a:lnTo>
                  <a:lnTo>
                    <a:pt x="11" y="67"/>
                  </a:lnTo>
                  <a:lnTo>
                    <a:pt x="14" y="60"/>
                  </a:lnTo>
                  <a:lnTo>
                    <a:pt x="18" y="51"/>
                  </a:lnTo>
                  <a:lnTo>
                    <a:pt x="23" y="39"/>
                  </a:lnTo>
                  <a:lnTo>
                    <a:pt x="31" y="22"/>
                  </a:lnTo>
                  <a:lnTo>
                    <a:pt x="40" y="0"/>
                  </a:lnTo>
                  <a:lnTo>
                    <a:pt x="46" y="5"/>
                  </a:lnTo>
                  <a:lnTo>
                    <a:pt x="50" y="9"/>
                  </a:lnTo>
                  <a:lnTo>
                    <a:pt x="53" y="14"/>
                  </a:lnTo>
                  <a:lnTo>
                    <a:pt x="56" y="18"/>
                  </a:lnTo>
                  <a:lnTo>
                    <a:pt x="60" y="23"/>
                  </a:lnTo>
                  <a:lnTo>
                    <a:pt x="65" y="30"/>
                  </a:lnTo>
                  <a:lnTo>
                    <a:pt x="73" y="41"/>
                  </a:lnTo>
                  <a:lnTo>
                    <a:pt x="83" y="56"/>
                  </a:lnTo>
                  <a:lnTo>
                    <a:pt x="87" y="64"/>
                  </a:lnTo>
                  <a:lnTo>
                    <a:pt x="89" y="69"/>
                  </a:lnTo>
                  <a:lnTo>
                    <a:pt x="92" y="75"/>
                  </a:lnTo>
                  <a:lnTo>
                    <a:pt x="95" y="81"/>
                  </a:lnTo>
                  <a:lnTo>
                    <a:pt x="98" y="88"/>
                  </a:lnTo>
                  <a:lnTo>
                    <a:pt x="102" y="99"/>
                  </a:lnTo>
                  <a:lnTo>
                    <a:pt x="108" y="115"/>
                  </a:lnTo>
                  <a:lnTo>
                    <a:pt x="116" y="136"/>
                  </a:lnTo>
                  <a:close/>
                </a:path>
              </a:pathLst>
            </a:custGeom>
            <a:solidFill>
              <a:srgbClr val="A8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72" name="Freeform 680"/>
            <p:cNvSpPr>
              <a:spLocks/>
            </p:cNvSpPr>
            <p:nvPr/>
          </p:nvSpPr>
          <p:spPr bwMode="auto">
            <a:xfrm>
              <a:off x="3387" y="3293"/>
              <a:ext cx="4" cy="9"/>
            </a:xfrm>
            <a:custGeom>
              <a:avLst/>
              <a:gdLst/>
              <a:ahLst/>
              <a:cxnLst>
                <a:cxn ang="0">
                  <a:pos x="88" y="145"/>
                </a:cxn>
                <a:cxn ang="0">
                  <a:pos x="81" y="147"/>
                </a:cxn>
                <a:cxn ang="0">
                  <a:pos x="77" y="150"/>
                </a:cxn>
                <a:cxn ang="0">
                  <a:pos x="73" y="151"/>
                </a:cxn>
                <a:cxn ang="0">
                  <a:pos x="69" y="153"/>
                </a:cxn>
                <a:cxn ang="0">
                  <a:pos x="64" y="155"/>
                </a:cxn>
                <a:cxn ang="0">
                  <a:pos x="57" y="158"/>
                </a:cxn>
                <a:cxn ang="0">
                  <a:pos x="47" y="163"/>
                </a:cxn>
                <a:cxn ang="0">
                  <a:pos x="32" y="170"/>
                </a:cxn>
                <a:cxn ang="0">
                  <a:pos x="29" y="161"/>
                </a:cxn>
                <a:cxn ang="0">
                  <a:pos x="26" y="154"/>
                </a:cxn>
                <a:cxn ang="0">
                  <a:pos x="24" y="148"/>
                </a:cxn>
                <a:cxn ang="0">
                  <a:pos x="22" y="142"/>
                </a:cxn>
                <a:cxn ang="0">
                  <a:pos x="19" y="134"/>
                </a:cxn>
                <a:cxn ang="0">
                  <a:pos x="15" y="123"/>
                </a:cxn>
                <a:cxn ang="0">
                  <a:pos x="8" y="109"/>
                </a:cxn>
                <a:cxn ang="0">
                  <a:pos x="0" y="89"/>
                </a:cxn>
                <a:cxn ang="0">
                  <a:pos x="4" y="79"/>
                </a:cxn>
                <a:cxn ang="0">
                  <a:pos x="7" y="71"/>
                </a:cxn>
                <a:cxn ang="0">
                  <a:pos x="9" y="65"/>
                </a:cxn>
                <a:cxn ang="0">
                  <a:pos x="12" y="58"/>
                </a:cxn>
                <a:cxn ang="0">
                  <a:pos x="15" y="49"/>
                </a:cxn>
                <a:cxn ang="0">
                  <a:pos x="19" y="38"/>
                </a:cxn>
                <a:cxn ang="0">
                  <a:pos x="26" y="22"/>
                </a:cxn>
                <a:cxn ang="0">
                  <a:pos x="34" y="0"/>
                </a:cxn>
                <a:cxn ang="0">
                  <a:pos x="40" y="11"/>
                </a:cxn>
                <a:cxn ang="0">
                  <a:pos x="43" y="21"/>
                </a:cxn>
                <a:cxn ang="0">
                  <a:pos x="47" y="36"/>
                </a:cxn>
                <a:cxn ang="0">
                  <a:pos x="55" y="65"/>
                </a:cxn>
                <a:cxn ang="0">
                  <a:pos x="59" y="74"/>
                </a:cxn>
                <a:cxn ang="0">
                  <a:pos x="61" y="79"/>
                </a:cxn>
                <a:cxn ang="0">
                  <a:pos x="64" y="84"/>
                </a:cxn>
                <a:cxn ang="0">
                  <a:pos x="66" y="90"/>
                </a:cxn>
                <a:cxn ang="0">
                  <a:pos x="69" y="98"/>
                </a:cxn>
                <a:cxn ang="0">
                  <a:pos x="73" y="108"/>
                </a:cxn>
                <a:cxn ang="0">
                  <a:pos x="79" y="124"/>
                </a:cxn>
                <a:cxn ang="0">
                  <a:pos x="88" y="145"/>
                </a:cxn>
              </a:cxnLst>
              <a:rect l="0" t="0" r="r" b="b"/>
              <a:pathLst>
                <a:path w="88" h="170">
                  <a:moveTo>
                    <a:pt x="88" y="145"/>
                  </a:moveTo>
                  <a:lnTo>
                    <a:pt x="81" y="147"/>
                  </a:lnTo>
                  <a:lnTo>
                    <a:pt x="77" y="150"/>
                  </a:lnTo>
                  <a:lnTo>
                    <a:pt x="73" y="151"/>
                  </a:lnTo>
                  <a:lnTo>
                    <a:pt x="69" y="153"/>
                  </a:lnTo>
                  <a:lnTo>
                    <a:pt x="64" y="155"/>
                  </a:lnTo>
                  <a:lnTo>
                    <a:pt x="57" y="158"/>
                  </a:lnTo>
                  <a:lnTo>
                    <a:pt x="47" y="163"/>
                  </a:lnTo>
                  <a:lnTo>
                    <a:pt x="32" y="170"/>
                  </a:lnTo>
                  <a:lnTo>
                    <a:pt x="29" y="161"/>
                  </a:lnTo>
                  <a:lnTo>
                    <a:pt x="26" y="154"/>
                  </a:lnTo>
                  <a:lnTo>
                    <a:pt x="24" y="148"/>
                  </a:lnTo>
                  <a:lnTo>
                    <a:pt x="22" y="142"/>
                  </a:lnTo>
                  <a:lnTo>
                    <a:pt x="19" y="134"/>
                  </a:lnTo>
                  <a:lnTo>
                    <a:pt x="15" y="123"/>
                  </a:lnTo>
                  <a:lnTo>
                    <a:pt x="8" y="109"/>
                  </a:lnTo>
                  <a:lnTo>
                    <a:pt x="0" y="89"/>
                  </a:lnTo>
                  <a:lnTo>
                    <a:pt x="4" y="79"/>
                  </a:lnTo>
                  <a:lnTo>
                    <a:pt x="7" y="71"/>
                  </a:lnTo>
                  <a:lnTo>
                    <a:pt x="9" y="65"/>
                  </a:lnTo>
                  <a:lnTo>
                    <a:pt x="12" y="58"/>
                  </a:lnTo>
                  <a:lnTo>
                    <a:pt x="15" y="49"/>
                  </a:lnTo>
                  <a:lnTo>
                    <a:pt x="19" y="38"/>
                  </a:lnTo>
                  <a:lnTo>
                    <a:pt x="26" y="22"/>
                  </a:lnTo>
                  <a:lnTo>
                    <a:pt x="34" y="0"/>
                  </a:lnTo>
                  <a:lnTo>
                    <a:pt x="40" y="11"/>
                  </a:lnTo>
                  <a:lnTo>
                    <a:pt x="43" y="21"/>
                  </a:lnTo>
                  <a:lnTo>
                    <a:pt x="47" y="36"/>
                  </a:lnTo>
                  <a:lnTo>
                    <a:pt x="55" y="65"/>
                  </a:lnTo>
                  <a:lnTo>
                    <a:pt x="59" y="74"/>
                  </a:lnTo>
                  <a:lnTo>
                    <a:pt x="61" y="79"/>
                  </a:lnTo>
                  <a:lnTo>
                    <a:pt x="64" y="84"/>
                  </a:lnTo>
                  <a:lnTo>
                    <a:pt x="66" y="90"/>
                  </a:lnTo>
                  <a:lnTo>
                    <a:pt x="69" y="98"/>
                  </a:lnTo>
                  <a:lnTo>
                    <a:pt x="73" y="108"/>
                  </a:lnTo>
                  <a:lnTo>
                    <a:pt x="79" y="124"/>
                  </a:lnTo>
                  <a:lnTo>
                    <a:pt x="88" y="145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73" name="Freeform 681"/>
            <p:cNvSpPr>
              <a:spLocks/>
            </p:cNvSpPr>
            <p:nvPr/>
          </p:nvSpPr>
          <p:spPr bwMode="auto">
            <a:xfrm>
              <a:off x="3388" y="3293"/>
              <a:ext cx="2" cy="9"/>
            </a:xfrm>
            <a:custGeom>
              <a:avLst/>
              <a:gdLst/>
              <a:ahLst/>
              <a:cxnLst>
                <a:cxn ang="0">
                  <a:pos x="59" y="155"/>
                </a:cxn>
                <a:cxn ang="0">
                  <a:pos x="33" y="167"/>
                </a:cxn>
                <a:cxn ang="0">
                  <a:pos x="0" y="87"/>
                </a:cxn>
                <a:cxn ang="0">
                  <a:pos x="29" y="0"/>
                </a:cxn>
                <a:cxn ang="0">
                  <a:pos x="26" y="76"/>
                </a:cxn>
                <a:cxn ang="0">
                  <a:pos x="59" y="155"/>
                </a:cxn>
              </a:cxnLst>
              <a:rect l="0" t="0" r="r" b="b"/>
              <a:pathLst>
                <a:path w="59" h="167">
                  <a:moveTo>
                    <a:pt x="59" y="155"/>
                  </a:moveTo>
                  <a:lnTo>
                    <a:pt x="33" y="167"/>
                  </a:lnTo>
                  <a:lnTo>
                    <a:pt x="0" y="87"/>
                  </a:lnTo>
                  <a:lnTo>
                    <a:pt x="29" y="0"/>
                  </a:lnTo>
                  <a:lnTo>
                    <a:pt x="26" y="76"/>
                  </a:lnTo>
                  <a:lnTo>
                    <a:pt x="59" y="155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74" name="Freeform 682"/>
            <p:cNvSpPr>
              <a:spLocks/>
            </p:cNvSpPr>
            <p:nvPr/>
          </p:nvSpPr>
          <p:spPr bwMode="auto">
            <a:xfrm>
              <a:off x="3386" y="3294"/>
              <a:ext cx="8" cy="4"/>
            </a:xfrm>
            <a:custGeom>
              <a:avLst/>
              <a:gdLst/>
              <a:ahLst/>
              <a:cxnLst>
                <a:cxn ang="0">
                  <a:pos x="170" y="4"/>
                </a:cxn>
                <a:cxn ang="0">
                  <a:pos x="168" y="0"/>
                </a:cxn>
                <a:cxn ang="0">
                  <a:pos x="0" y="73"/>
                </a:cxn>
                <a:cxn ang="0">
                  <a:pos x="4" y="81"/>
                </a:cxn>
                <a:cxn ang="0">
                  <a:pos x="172" y="8"/>
                </a:cxn>
                <a:cxn ang="0">
                  <a:pos x="170" y="4"/>
                </a:cxn>
              </a:cxnLst>
              <a:rect l="0" t="0" r="r" b="b"/>
              <a:pathLst>
                <a:path w="172" h="81">
                  <a:moveTo>
                    <a:pt x="170" y="4"/>
                  </a:moveTo>
                  <a:lnTo>
                    <a:pt x="168" y="0"/>
                  </a:lnTo>
                  <a:lnTo>
                    <a:pt x="0" y="73"/>
                  </a:lnTo>
                  <a:lnTo>
                    <a:pt x="4" y="81"/>
                  </a:lnTo>
                  <a:lnTo>
                    <a:pt x="172" y="8"/>
                  </a:lnTo>
                  <a:lnTo>
                    <a:pt x="170" y="4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75" name="Freeform 683"/>
            <p:cNvSpPr>
              <a:spLocks/>
            </p:cNvSpPr>
            <p:nvPr/>
          </p:nvSpPr>
          <p:spPr bwMode="auto">
            <a:xfrm>
              <a:off x="3432" y="3432"/>
              <a:ext cx="10" cy="6"/>
            </a:xfrm>
            <a:custGeom>
              <a:avLst/>
              <a:gdLst/>
              <a:ahLst/>
              <a:cxnLst>
                <a:cxn ang="0">
                  <a:pos x="216" y="12"/>
                </a:cxn>
                <a:cxn ang="0">
                  <a:pos x="4" y="103"/>
                </a:cxn>
                <a:cxn ang="0">
                  <a:pos x="0" y="93"/>
                </a:cxn>
                <a:cxn ang="0">
                  <a:pos x="211" y="0"/>
                </a:cxn>
                <a:cxn ang="0">
                  <a:pos x="216" y="12"/>
                </a:cxn>
              </a:cxnLst>
              <a:rect l="0" t="0" r="r" b="b"/>
              <a:pathLst>
                <a:path w="216" h="103">
                  <a:moveTo>
                    <a:pt x="216" y="12"/>
                  </a:moveTo>
                  <a:lnTo>
                    <a:pt x="4" y="103"/>
                  </a:lnTo>
                  <a:lnTo>
                    <a:pt x="0" y="93"/>
                  </a:lnTo>
                  <a:lnTo>
                    <a:pt x="211" y="0"/>
                  </a:lnTo>
                  <a:lnTo>
                    <a:pt x="216" y="12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76" name="Freeform 684"/>
            <p:cNvSpPr>
              <a:spLocks/>
            </p:cNvSpPr>
            <p:nvPr/>
          </p:nvSpPr>
          <p:spPr bwMode="auto">
            <a:xfrm>
              <a:off x="3432" y="3433"/>
              <a:ext cx="11" cy="16"/>
            </a:xfrm>
            <a:custGeom>
              <a:avLst/>
              <a:gdLst/>
              <a:ahLst/>
              <a:cxnLst>
                <a:cxn ang="0">
                  <a:pos x="207" y="296"/>
                </a:cxn>
                <a:cxn ang="0">
                  <a:pos x="219" y="286"/>
                </a:cxn>
                <a:cxn ang="0">
                  <a:pos x="232" y="267"/>
                </a:cxn>
                <a:cxn ang="0">
                  <a:pos x="242" y="241"/>
                </a:cxn>
                <a:cxn ang="0">
                  <a:pos x="248" y="206"/>
                </a:cxn>
                <a:cxn ang="0">
                  <a:pos x="250" y="165"/>
                </a:cxn>
                <a:cxn ang="0">
                  <a:pos x="245" y="116"/>
                </a:cxn>
                <a:cxn ang="0">
                  <a:pos x="233" y="62"/>
                </a:cxn>
                <a:cxn ang="0">
                  <a:pos x="211" y="0"/>
                </a:cxn>
                <a:cxn ang="0">
                  <a:pos x="198" y="6"/>
                </a:cxn>
                <a:cxn ang="0">
                  <a:pos x="185" y="12"/>
                </a:cxn>
                <a:cxn ang="0">
                  <a:pos x="171" y="17"/>
                </a:cxn>
                <a:cxn ang="0">
                  <a:pos x="158" y="24"/>
                </a:cxn>
                <a:cxn ang="0">
                  <a:pos x="145" y="29"/>
                </a:cxn>
                <a:cxn ang="0">
                  <a:pos x="132" y="35"/>
                </a:cxn>
                <a:cxn ang="0">
                  <a:pos x="118" y="41"/>
                </a:cxn>
                <a:cxn ang="0">
                  <a:pos x="106" y="46"/>
                </a:cxn>
                <a:cxn ang="0">
                  <a:pos x="93" y="52"/>
                </a:cxn>
                <a:cxn ang="0">
                  <a:pos x="80" y="57"/>
                </a:cxn>
                <a:cxn ang="0">
                  <a:pos x="66" y="64"/>
                </a:cxn>
                <a:cxn ang="0">
                  <a:pos x="53" y="69"/>
                </a:cxn>
                <a:cxn ang="0">
                  <a:pos x="40" y="75"/>
                </a:cxn>
                <a:cxn ang="0">
                  <a:pos x="27" y="81"/>
                </a:cxn>
                <a:cxn ang="0">
                  <a:pos x="13" y="87"/>
                </a:cxn>
                <a:cxn ang="0">
                  <a:pos x="0" y="92"/>
                </a:cxn>
                <a:cxn ang="0">
                  <a:pos x="13" y="123"/>
                </a:cxn>
                <a:cxn ang="0">
                  <a:pos x="28" y="150"/>
                </a:cxn>
                <a:cxn ang="0">
                  <a:pos x="42" y="175"/>
                </a:cxn>
                <a:cxn ang="0">
                  <a:pos x="57" y="198"/>
                </a:cxn>
                <a:cxn ang="0">
                  <a:pos x="73" y="218"/>
                </a:cxn>
                <a:cxn ang="0">
                  <a:pos x="87" y="236"/>
                </a:cxn>
                <a:cxn ang="0">
                  <a:pos x="102" y="250"/>
                </a:cxn>
                <a:cxn ang="0">
                  <a:pos x="117" y="263"/>
                </a:cxn>
                <a:cxn ang="0">
                  <a:pos x="132" y="274"/>
                </a:cxn>
                <a:cxn ang="0">
                  <a:pos x="145" y="283"/>
                </a:cxn>
                <a:cxn ang="0">
                  <a:pos x="158" y="289"/>
                </a:cxn>
                <a:cxn ang="0">
                  <a:pos x="170" y="294"/>
                </a:cxn>
                <a:cxn ang="0">
                  <a:pos x="182" y="297"/>
                </a:cxn>
                <a:cxn ang="0">
                  <a:pos x="192" y="298"/>
                </a:cxn>
                <a:cxn ang="0">
                  <a:pos x="200" y="298"/>
                </a:cxn>
                <a:cxn ang="0">
                  <a:pos x="207" y="296"/>
                </a:cxn>
              </a:cxnLst>
              <a:rect l="0" t="0" r="r" b="b"/>
              <a:pathLst>
                <a:path w="250" h="298">
                  <a:moveTo>
                    <a:pt x="207" y="296"/>
                  </a:moveTo>
                  <a:lnTo>
                    <a:pt x="219" y="286"/>
                  </a:lnTo>
                  <a:lnTo>
                    <a:pt x="232" y="267"/>
                  </a:lnTo>
                  <a:lnTo>
                    <a:pt x="242" y="241"/>
                  </a:lnTo>
                  <a:lnTo>
                    <a:pt x="248" y="206"/>
                  </a:lnTo>
                  <a:lnTo>
                    <a:pt x="250" y="165"/>
                  </a:lnTo>
                  <a:lnTo>
                    <a:pt x="245" y="116"/>
                  </a:lnTo>
                  <a:lnTo>
                    <a:pt x="233" y="62"/>
                  </a:lnTo>
                  <a:lnTo>
                    <a:pt x="211" y="0"/>
                  </a:lnTo>
                  <a:lnTo>
                    <a:pt x="198" y="6"/>
                  </a:lnTo>
                  <a:lnTo>
                    <a:pt x="185" y="12"/>
                  </a:lnTo>
                  <a:lnTo>
                    <a:pt x="171" y="17"/>
                  </a:lnTo>
                  <a:lnTo>
                    <a:pt x="158" y="24"/>
                  </a:lnTo>
                  <a:lnTo>
                    <a:pt x="145" y="29"/>
                  </a:lnTo>
                  <a:lnTo>
                    <a:pt x="132" y="35"/>
                  </a:lnTo>
                  <a:lnTo>
                    <a:pt x="118" y="41"/>
                  </a:lnTo>
                  <a:lnTo>
                    <a:pt x="106" y="46"/>
                  </a:lnTo>
                  <a:lnTo>
                    <a:pt x="93" y="52"/>
                  </a:lnTo>
                  <a:lnTo>
                    <a:pt x="80" y="57"/>
                  </a:lnTo>
                  <a:lnTo>
                    <a:pt x="66" y="64"/>
                  </a:lnTo>
                  <a:lnTo>
                    <a:pt x="53" y="69"/>
                  </a:lnTo>
                  <a:lnTo>
                    <a:pt x="40" y="75"/>
                  </a:lnTo>
                  <a:lnTo>
                    <a:pt x="27" y="81"/>
                  </a:lnTo>
                  <a:lnTo>
                    <a:pt x="13" y="87"/>
                  </a:lnTo>
                  <a:lnTo>
                    <a:pt x="0" y="92"/>
                  </a:lnTo>
                  <a:lnTo>
                    <a:pt x="13" y="123"/>
                  </a:lnTo>
                  <a:lnTo>
                    <a:pt x="28" y="150"/>
                  </a:lnTo>
                  <a:lnTo>
                    <a:pt x="42" y="175"/>
                  </a:lnTo>
                  <a:lnTo>
                    <a:pt x="57" y="198"/>
                  </a:lnTo>
                  <a:lnTo>
                    <a:pt x="73" y="218"/>
                  </a:lnTo>
                  <a:lnTo>
                    <a:pt x="87" y="236"/>
                  </a:lnTo>
                  <a:lnTo>
                    <a:pt x="102" y="250"/>
                  </a:lnTo>
                  <a:lnTo>
                    <a:pt x="117" y="263"/>
                  </a:lnTo>
                  <a:lnTo>
                    <a:pt x="132" y="274"/>
                  </a:lnTo>
                  <a:lnTo>
                    <a:pt x="145" y="283"/>
                  </a:lnTo>
                  <a:lnTo>
                    <a:pt x="158" y="289"/>
                  </a:lnTo>
                  <a:lnTo>
                    <a:pt x="170" y="294"/>
                  </a:lnTo>
                  <a:lnTo>
                    <a:pt x="182" y="297"/>
                  </a:lnTo>
                  <a:lnTo>
                    <a:pt x="192" y="298"/>
                  </a:lnTo>
                  <a:lnTo>
                    <a:pt x="200" y="298"/>
                  </a:lnTo>
                  <a:lnTo>
                    <a:pt x="207" y="296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77" name="Freeform 685"/>
            <p:cNvSpPr>
              <a:spLocks/>
            </p:cNvSpPr>
            <p:nvPr/>
          </p:nvSpPr>
          <p:spPr bwMode="auto">
            <a:xfrm>
              <a:off x="3432" y="3433"/>
              <a:ext cx="10" cy="16"/>
            </a:xfrm>
            <a:custGeom>
              <a:avLst/>
              <a:gdLst/>
              <a:ahLst/>
              <a:cxnLst>
                <a:cxn ang="0">
                  <a:pos x="199" y="285"/>
                </a:cxn>
                <a:cxn ang="0">
                  <a:pos x="209" y="276"/>
                </a:cxn>
                <a:cxn ang="0">
                  <a:pos x="217" y="259"/>
                </a:cxn>
                <a:cxn ang="0">
                  <a:pos x="224" y="234"/>
                </a:cxn>
                <a:cxn ang="0">
                  <a:pos x="226" y="202"/>
                </a:cxn>
                <a:cxn ang="0">
                  <a:pos x="223" y="162"/>
                </a:cxn>
                <a:cxn ang="0">
                  <a:pos x="214" y="115"/>
                </a:cxn>
                <a:cxn ang="0">
                  <a:pos x="200" y="61"/>
                </a:cxn>
                <a:cxn ang="0">
                  <a:pos x="178" y="0"/>
                </a:cxn>
                <a:cxn ang="0">
                  <a:pos x="166" y="5"/>
                </a:cxn>
                <a:cxn ang="0">
                  <a:pos x="155" y="10"/>
                </a:cxn>
                <a:cxn ang="0">
                  <a:pos x="144" y="15"/>
                </a:cxn>
                <a:cxn ang="0">
                  <a:pos x="134" y="20"/>
                </a:cxn>
                <a:cxn ang="0">
                  <a:pos x="123" y="24"/>
                </a:cxn>
                <a:cxn ang="0">
                  <a:pos x="111" y="30"/>
                </a:cxn>
                <a:cxn ang="0">
                  <a:pos x="100" y="34"/>
                </a:cxn>
                <a:cxn ang="0">
                  <a:pos x="89" y="39"/>
                </a:cxn>
                <a:cxn ang="0">
                  <a:pos x="78" y="44"/>
                </a:cxn>
                <a:cxn ang="0">
                  <a:pos x="67" y="49"/>
                </a:cxn>
                <a:cxn ang="0">
                  <a:pos x="55" y="54"/>
                </a:cxn>
                <a:cxn ang="0">
                  <a:pos x="45" y="58"/>
                </a:cxn>
                <a:cxn ang="0">
                  <a:pos x="34" y="63"/>
                </a:cxn>
                <a:cxn ang="0">
                  <a:pos x="23" y="69"/>
                </a:cxn>
                <a:cxn ang="0">
                  <a:pos x="11" y="73"/>
                </a:cxn>
                <a:cxn ang="0">
                  <a:pos x="0" y="78"/>
                </a:cxn>
                <a:cxn ang="0">
                  <a:pos x="13" y="109"/>
                </a:cxn>
                <a:cxn ang="0">
                  <a:pos x="28" y="136"/>
                </a:cxn>
                <a:cxn ang="0">
                  <a:pos x="42" y="161"/>
                </a:cxn>
                <a:cxn ang="0">
                  <a:pos x="56" y="184"/>
                </a:cxn>
                <a:cxn ang="0">
                  <a:pos x="72" y="204"/>
                </a:cxn>
                <a:cxn ang="0">
                  <a:pos x="86" y="221"/>
                </a:cxn>
                <a:cxn ang="0">
                  <a:pos x="101" y="236"/>
                </a:cxn>
                <a:cxn ang="0">
                  <a:pos x="115" y="250"/>
                </a:cxn>
                <a:cxn ang="0">
                  <a:pos x="129" y="260"/>
                </a:cxn>
                <a:cxn ang="0">
                  <a:pos x="142" y="270"/>
                </a:cxn>
                <a:cxn ang="0">
                  <a:pos x="155" y="276"/>
                </a:cxn>
                <a:cxn ang="0">
                  <a:pos x="166" y="282"/>
                </a:cxn>
                <a:cxn ang="0">
                  <a:pos x="177" y="285"/>
                </a:cxn>
                <a:cxn ang="0">
                  <a:pos x="186" y="287"/>
                </a:cxn>
                <a:cxn ang="0">
                  <a:pos x="193" y="287"/>
                </a:cxn>
                <a:cxn ang="0">
                  <a:pos x="199" y="285"/>
                </a:cxn>
              </a:cxnLst>
              <a:rect l="0" t="0" r="r" b="b"/>
              <a:pathLst>
                <a:path w="226" h="287">
                  <a:moveTo>
                    <a:pt x="199" y="285"/>
                  </a:moveTo>
                  <a:lnTo>
                    <a:pt x="209" y="276"/>
                  </a:lnTo>
                  <a:lnTo>
                    <a:pt x="217" y="259"/>
                  </a:lnTo>
                  <a:lnTo>
                    <a:pt x="224" y="234"/>
                  </a:lnTo>
                  <a:lnTo>
                    <a:pt x="226" y="202"/>
                  </a:lnTo>
                  <a:lnTo>
                    <a:pt x="223" y="162"/>
                  </a:lnTo>
                  <a:lnTo>
                    <a:pt x="214" y="115"/>
                  </a:lnTo>
                  <a:lnTo>
                    <a:pt x="200" y="61"/>
                  </a:lnTo>
                  <a:lnTo>
                    <a:pt x="178" y="0"/>
                  </a:lnTo>
                  <a:lnTo>
                    <a:pt x="166" y="5"/>
                  </a:lnTo>
                  <a:lnTo>
                    <a:pt x="155" y="10"/>
                  </a:lnTo>
                  <a:lnTo>
                    <a:pt x="144" y="15"/>
                  </a:lnTo>
                  <a:lnTo>
                    <a:pt x="134" y="20"/>
                  </a:lnTo>
                  <a:lnTo>
                    <a:pt x="123" y="24"/>
                  </a:lnTo>
                  <a:lnTo>
                    <a:pt x="111" y="30"/>
                  </a:lnTo>
                  <a:lnTo>
                    <a:pt x="100" y="34"/>
                  </a:lnTo>
                  <a:lnTo>
                    <a:pt x="89" y="39"/>
                  </a:lnTo>
                  <a:lnTo>
                    <a:pt x="78" y="44"/>
                  </a:lnTo>
                  <a:lnTo>
                    <a:pt x="67" y="49"/>
                  </a:lnTo>
                  <a:lnTo>
                    <a:pt x="55" y="54"/>
                  </a:lnTo>
                  <a:lnTo>
                    <a:pt x="45" y="58"/>
                  </a:lnTo>
                  <a:lnTo>
                    <a:pt x="34" y="63"/>
                  </a:lnTo>
                  <a:lnTo>
                    <a:pt x="23" y="69"/>
                  </a:lnTo>
                  <a:lnTo>
                    <a:pt x="11" y="73"/>
                  </a:lnTo>
                  <a:lnTo>
                    <a:pt x="0" y="78"/>
                  </a:lnTo>
                  <a:lnTo>
                    <a:pt x="13" y="109"/>
                  </a:lnTo>
                  <a:lnTo>
                    <a:pt x="28" y="136"/>
                  </a:lnTo>
                  <a:lnTo>
                    <a:pt x="42" y="161"/>
                  </a:lnTo>
                  <a:lnTo>
                    <a:pt x="56" y="184"/>
                  </a:lnTo>
                  <a:lnTo>
                    <a:pt x="72" y="204"/>
                  </a:lnTo>
                  <a:lnTo>
                    <a:pt x="86" y="221"/>
                  </a:lnTo>
                  <a:lnTo>
                    <a:pt x="101" y="236"/>
                  </a:lnTo>
                  <a:lnTo>
                    <a:pt x="115" y="250"/>
                  </a:lnTo>
                  <a:lnTo>
                    <a:pt x="129" y="260"/>
                  </a:lnTo>
                  <a:lnTo>
                    <a:pt x="142" y="270"/>
                  </a:lnTo>
                  <a:lnTo>
                    <a:pt x="155" y="276"/>
                  </a:lnTo>
                  <a:lnTo>
                    <a:pt x="166" y="282"/>
                  </a:lnTo>
                  <a:lnTo>
                    <a:pt x="177" y="285"/>
                  </a:lnTo>
                  <a:lnTo>
                    <a:pt x="186" y="287"/>
                  </a:lnTo>
                  <a:lnTo>
                    <a:pt x="193" y="287"/>
                  </a:lnTo>
                  <a:lnTo>
                    <a:pt x="199" y="285"/>
                  </a:lnTo>
                  <a:close/>
                </a:path>
              </a:pathLst>
            </a:custGeom>
            <a:solidFill>
              <a:srgbClr val="2B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78" name="Freeform 686"/>
            <p:cNvSpPr>
              <a:spLocks/>
            </p:cNvSpPr>
            <p:nvPr/>
          </p:nvSpPr>
          <p:spPr bwMode="auto">
            <a:xfrm>
              <a:off x="3433" y="3434"/>
              <a:ext cx="9" cy="15"/>
            </a:xfrm>
            <a:custGeom>
              <a:avLst/>
              <a:gdLst/>
              <a:ahLst/>
              <a:cxnLst>
                <a:cxn ang="0">
                  <a:pos x="189" y="273"/>
                </a:cxn>
                <a:cxn ang="0">
                  <a:pos x="196" y="265"/>
                </a:cxn>
                <a:cxn ang="0">
                  <a:pos x="201" y="251"/>
                </a:cxn>
                <a:cxn ang="0">
                  <a:pos x="202" y="227"/>
                </a:cxn>
                <a:cxn ang="0">
                  <a:pos x="200" y="197"/>
                </a:cxn>
                <a:cxn ang="0">
                  <a:pos x="193" y="159"/>
                </a:cxn>
                <a:cxn ang="0">
                  <a:pos x="182" y="114"/>
                </a:cxn>
                <a:cxn ang="0">
                  <a:pos x="165" y="60"/>
                </a:cxn>
                <a:cxn ang="0">
                  <a:pos x="142" y="0"/>
                </a:cxn>
                <a:cxn ang="0">
                  <a:pos x="125" y="7"/>
                </a:cxn>
                <a:cxn ang="0">
                  <a:pos x="107" y="14"/>
                </a:cxn>
                <a:cxn ang="0">
                  <a:pos x="89" y="23"/>
                </a:cxn>
                <a:cxn ang="0">
                  <a:pos x="72" y="30"/>
                </a:cxn>
                <a:cxn ang="0">
                  <a:pos x="53" y="39"/>
                </a:cxn>
                <a:cxn ang="0">
                  <a:pos x="36" y="46"/>
                </a:cxn>
                <a:cxn ang="0">
                  <a:pos x="18" y="54"/>
                </a:cxn>
                <a:cxn ang="0">
                  <a:pos x="0" y="62"/>
                </a:cxn>
                <a:cxn ang="0">
                  <a:pos x="14" y="92"/>
                </a:cxn>
                <a:cxn ang="0">
                  <a:pos x="28" y="120"/>
                </a:cxn>
                <a:cxn ang="0">
                  <a:pos x="41" y="145"/>
                </a:cxn>
                <a:cxn ang="0">
                  <a:pos x="57" y="168"/>
                </a:cxn>
                <a:cxn ang="0">
                  <a:pos x="71" y="188"/>
                </a:cxn>
                <a:cxn ang="0">
                  <a:pos x="85" y="206"/>
                </a:cxn>
                <a:cxn ang="0">
                  <a:pos x="98" y="221"/>
                </a:cxn>
                <a:cxn ang="0">
                  <a:pos x="113" y="235"/>
                </a:cxn>
                <a:cxn ang="0">
                  <a:pos x="126" y="246"/>
                </a:cxn>
                <a:cxn ang="0">
                  <a:pos x="138" y="256"/>
                </a:cxn>
                <a:cxn ang="0">
                  <a:pos x="149" y="262"/>
                </a:cxn>
                <a:cxn ang="0">
                  <a:pos x="160" y="268"/>
                </a:cxn>
                <a:cxn ang="0">
                  <a:pos x="170" y="272"/>
                </a:cxn>
                <a:cxn ang="0">
                  <a:pos x="178" y="274"/>
                </a:cxn>
                <a:cxn ang="0">
                  <a:pos x="184" y="274"/>
                </a:cxn>
                <a:cxn ang="0">
                  <a:pos x="189" y="273"/>
                </a:cxn>
              </a:cxnLst>
              <a:rect l="0" t="0" r="r" b="b"/>
              <a:pathLst>
                <a:path w="202" h="274">
                  <a:moveTo>
                    <a:pt x="189" y="273"/>
                  </a:moveTo>
                  <a:lnTo>
                    <a:pt x="196" y="265"/>
                  </a:lnTo>
                  <a:lnTo>
                    <a:pt x="201" y="251"/>
                  </a:lnTo>
                  <a:lnTo>
                    <a:pt x="202" y="227"/>
                  </a:lnTo>
                  <a:lnTo>
                    <a:pt x="200" y="197"/>
                  </a:lnTo>
                  <a:lnTo>
                    <a:pt x="193" y="159"/>
                  </a:lnTo>
                  <a:lnTo>
                    <a:pt x="182" y="114"/>
                  </a:lnTo>
                  <a:lnTo>
                    <a:pt x="165" y="60"/>
                  </a:lnTo>
                  <a:lnTo>
                    <a:pt x="142" y="0"/>
                  </a:lnTo>
                  <a:lnTo>
                    <a:pt x="125" y="7"/>
                  </a:lnTo>
                  <a:lnTo>
                    <a:pt x="107" y="14"/>
                  </a:lnTo>
                  <a:lnTo>
                    <a:pt x="89" y="23"/>
                  </a:lnTo>
                  <a:lnTo>
                    <a:pt x="72" y="30"/>
                  </a:lnTo>
                  <a:lnTo>
                    <a:pt x="53" y="39"/>
                  </a:lnTo>
                  <a:lnTo>
                    <a:pt x="36" y="46"/>
                  </a:lnTo>
                  <a:lnTo>
                    <a:pt x="18" y="54"/>
                  </a:lnTo>
                  <a:lnTo>
                    <a:pt x="0" y="62"/>
                  </a:lnTo>
                  <a:lnTo>
                    <a:pt x="14" y="92"/>
                  </a:lnTo>
                  <a:lnTo>
                    <a:pt x="28" y="120"/>
                  </a:lnTo>
                  <a:lnTo>
                    <a:pt x="41" y="145"/>
                  </a:lnTo>
                  <a:lnTo>
                    <a:pt x="57" y="168"/>
                  </a:lnTo>
                  <a:lnTo>
                    <a:pt x="71" y="188"/>
                  </a:lnTo>
                  <a:lnTo>
                    <a:pt x="85" y="206"/>
                  </a:lnTo>
                  <a:lnTo>
                    <a:pt x="98" y="221"/>
                  </a:lnTo>
                  <a:lnTo>
                    <a:pt x="113" y="235"/>
                  </a:lnTo>
                  <a:lnTo>
                    <a:pt x="126" y="246"/>
                  </a:lnTo>
                  <a:lnTo>
                    <a:pt x="138" y="256"/>
                  </a:lnTo>
                  <a:lnTo>
                    <a:pt x="149" y="262"/>
                  </a:lnTo>
                  <a:lnTo>
                    <a:pt x="160" y="268"/>
                  </a:lnTo>
                  <a:lnTo>
                    <a:pt x="170" y="272"/>
                  </a:lnTo>
                  <a:lnTo>
                    <a:pt x="178" y="274"/>
                  </a:lnTo>
                  <a:lnTo>
                    <a:pt x="184" y="274"/>
                  </a:lnTo>
                  <a:lnTo>
                    <a:pt x="189" y="273"/>
                  </a:lnTo>
                  <a:close/>
                </a:path>
              </a:pathLst>
            </a:custGeom>
            <a:solidFill>
              <a:srgbClr val="474F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79" name="Freeform 687"/>
            <p:cNvSpPr>
              <a:spLocks/>
            </p:cNvSpPr>
            <p:nvPr/>
          </p:nvSpPr>
          <p:spPr bwMode="auto">
            <a:xfrm>
              <a:off x="3433" y="3435"/>
              <a:ext cx="9" cy="14"/>
            </a:xfrm>
            <a:custGeom>
              <a:avLst/>
              <a:gdLst/>
              <a:ahLst/>
              <a:cxnLst>
                <a:cxn ang="0">
                  <a:pos x="180" y="263"/>
                </a:cxn>
                <a:cxn ang="0">
                  <a:pos x="185" y="256"/>
                </a:cxn>
                <a:cxn ang="0">
                  <a:pos x="186" y="243"/>
                </a:cxn>
                <a:cxn ang="0">
                  <a:pos x="183" y="222"/>
                </a:cxn>
                <a:cxn ang="0">
                  <a:pos x="177" y="193"/>
                </a:cxn>
                <a:cxn ang="0">
                  <a:pos x="166" y="157"/>
                </a:cxn>
                <a:cxn ang="0">
                  <a:pos x="151" y="113"/>
                </a:cxn>
                <a:cxn ang="0">
                  <a:pos x="131" y="60"/>
                </a:cxn>
                <a:cxn ang="0">
                  <a:pos x="108" y="0"/>
                </a:cxn>
                <a:cxn ang="0">
                  <a:pos x="94" y="7"/>
                </a:cxn>
                <a:cxn ang="0">
                  <a:pos x="80" y="13"/>
                </a:cxn>
                <a:cxn ang="0">
                  <a:pos x="67" y="18"/>
                </a:cxn>
                <a:cxn ang="0">
                  <a:pos x="54" y="24"/>
                </a:cxn>
                <a:cxn ang="0">
                  <a:pos x="40" y="30"/>
                </a:cxn>
                <a:cxn ang="0">
                  <a:pos x="27" y="36"/>
                </a:cxn>
                <a:cxn ang="0">
                  <a:pos x="13" y="41"/>
                </a:cxn>
                <a:cxn ang="0">
                  <a:pos x="0" y="48"/>
                </a:cxn>
                <a:cxn ang="0">
                  <a:pos x="13" y="78"/>
                </a:cxn>
                <a:cxn ang="0">
                  <a:pos x="26" y="106"/>
                </a:cxn>
                <a:cxn ang="0">
                  <a:pos x="40" y="131"/>
                </a:cxn>
                <a:cxn ang="0">
                  <a:pos x="55" y="154"/>
                </a:cxn>
                <a:cxn ang="0">
                  <a:pos x="69" y="174"/>
                </a:cxn>
                <a:cxn ang="0">
                  <a:pos x="83" y="192"/>
                </a:cxn>
                <a:cxn ang="0">
                  <a:pos x="96" y="208"/>
                </a:cxn>
                <a:cxn ang="0">
                  <a:pos x="110" y="222"/>
                </a:cxn>
                <a:cxn ang="0">
                  <a:pos x="122" y="233"/>
                </a:cxn>
                <a:cxn ang="0">
                  <a:pos x="134" y="243"/>
                </a:cxn>
                <a:cxn ang="0">
                  <a:pos x="145" y="250"/>
                </a:cxn>
                <a:cxn ang="0">
                  <a:pos x="155" y="256"/>
                </a:cxn>
                <a:cxn ang="0">
                  <a:pos x="164" y="261"/>
                </a:cxn>
                <a:cxn ang="0">
                  <a:pos x="171" y="263"/>
                </a:cxn>
                <a:cxn ang="0">
                  <a:pos x="176" y="264"/>
                </a:cxn>
                <a:cxn ang="0">
                  <a:pos x="180" y="263"/>
                </a:cxn>
              </a:cxnLst>
              <a:rect l="0" t="0" r="r" b="b"/>
              <a:pathLst>
                <a:path w="186" h="264">
                  <a:moveTo>
                    <a:pt x="180" y="263"/>
                  </a:moveTo>
                  <a:lnTo>
                    <a:pt x="185" y="256"/>
                  </a:lnTo>
                  <a:lnTo>
                    <a:pt x="186" y="243"/>
                  </a:lnTo>
                  <a:lnTo>
                    <a:pt x="183" y="222"/>
                  </a:lnTo>
                  <a:lnTo>
                    <a:pt x="177" y="193"/>
                  </a:lnTo>
                  <a:lnTo>
                    <a:pt x="166" y="157"/>
                  </a:lnTo>
                  <a:lnTo>
                    <a:pt x="151" y="113"/>
                  </a:lnTo>
                  <a:lnTo>
                    <a:pt x="131" y="60"/>
                  </a:lnTo>
                  <a:lnTo>
                    <a:pt x="108" y="0"/>
                  </a:lnTo>
                  <a:lnTo>
                    <a:pt x="94" y="7"/>
                  </a:lnTo>
                  <a:lnTo>
                    <a:pt x="80" y="13"/>
                  </a:lnTo>
                  <a:lnTo>
                    <a:pt x="67" y="18"/>
                  </a:lnTo>
                  <a:lnTo>
                    <a:pt x="54" y="24"/>
                  </a:lnTo>
                  <a:lnTo>
                    <a:pt x="40" y="30"/>
                  </a:lnTo>
                  <a:lnTo>
                    <a:pt x="27" y="36"/>
                  </a:lnTo>
                  <a:lnTo>
                    <a:pt x="13" y="41"/>
                  </a:lnTo>
                  <a:lnTo>
                    <a:pt x="0" y="48"/>
                  </a:lnTo>
                  <a:lnTo>
                    <a:pt x="13" y="78"/>
                  </a:lnTo>
                  <a:lnTo>
                    <a:pt x="26" y="106"/>
                  </a:lnTo>
                  <a:lnTo>
                    <a:pt x="40" y="131"/>
                  </a:lnTo>
                  <a:lnTo>
                    <a:pt x="55" y="154"/>
                  </a:lnTo>
                  <a:lnTo>
                    <a:pt x="69" y="174"/>
                  </a:lnTo>
                  <a:lnTo>
                    <a:pt x="83" y="192"/>
                  </a:lnTo>
                  <a:lnTo>
                    <a:pt x="96" y="208"/>
                  </a:lnTo>
                  <a:lnTo>
                    <a:pt x="110" y="222"/>
                  </a:lnTo>
                  <a:lnTo>
                    <a:pt x="122" y="233"/>
                  </a:lnTo>
                  <a:lnTo>
                    <a:pt x="134" y="243"/>
                  </a:lnTo>
                  <a:lnTo>
                    <a:pt x="145" y="250"/>
                  </a:lnTo>
                  <a:lnTo>
                    <a:pt x="155" y="256"/>
                  </a:lnTo>
                  <a:lnTo>
                    <a:pt x="164" y="261"/>
                  </a:lnTo>
                  <a:lnTo>
                    <a:pt x="171" y="263"/>
                  </a:lnTo>
                  <a:lnTo>
                    <a:pt x="176" y="264"/>
                  </a:lnTo>
                  <a:lnTo>
                    <a:pt x="180" y="263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80" name="Freeform 688"/>
            <p:cNvSpPr>
              <a:spLocks/>
            </p:cNvSpPr>
            <p:nvPr/>
          </p:nvSpPr>
          <p:spPr bwMode="auto">
            <a:xfrm>
              <a:off x="3433" y="3435"/>
              <a:ext cx="8" cy="14"/>
            </a:xfrm>
            <a:custGeom>
              <a:avLst/>
              <a:gdLst/>
              <a:ahLst/>
              <a:cxnLst>
                <a:cxn ang="0">
                  <a:pos x="171" y="251"/>
                </a:cxn>
                <a:cxn ang="0">
                  <a:pos x="173" y="245"/>
                </a:cxn>
                <a:cxn ang="0">
                  <a:pos x="170" y="233"/>
                </a:cxn>
                <a:cxn ang="0">
                  <a:pos x="164" y="214"/>
                </a:cxn>
                <a:cxn ang="0">
                  <a:pos x="153" y="187"/>
                </a:cxn>
                <a:cxn ang="0">
                  <a:pos x="137" y="153"/>
                </a:cxn>
                <a:cxn ang="0">
                  <a:pos x="119" y="110"/>
                </a:cxn>
                <a:cxn ang="0">
                  <a:pos x="97" y="60"/>
                </a:cxn>
                <a:cxn ang="0">
                  <a:pos x="72" y="0"/>
                </a:cxn>
                <a:cxn ang="0">
                  <a:pos x="63" y="4"/>
                </a:cxn>
                <a:cxn ang="0">
                  <a:pos x="54" y="7"/>
                </a:cxn>
                <a:cxn ang="0">
                  <a:pos x="45" y="11"/>
                </a:cxn>
                <a:cxn ang="0">
                  <a:pos x="36" y="16"/>
                </a:cxn>
                <a:cxn ang="0">
                  <a:pos x="27" y="20"/>
                </a:cxn>
                <a:cxn ang="0">
                  <a:pos x="18" y="23"/>
                </a:cxn>
                <a:cxn ang="0">
                  <a:pos x="9" y="27"/>
                </a:cxn>
                <a:cxn ang="0">
                  <a:pos x="0" y="31"/>
                </a:cxn>
                <a:cxn ang="0">
                  <a:pos x="13" y="62"/>
                </a:cxn>
                <a:cxn ang="0">
                  <a:pos x="26" y="89"/>
                </a:cxn>
                <a:cxn ang="0">
                  <a:pos x="41" y="115"/>
                </a:cxn>
                <a:cxn ang="0">
                  <a:pos x="54" y="138"/>
                </a:cxn>
                <a:cxn ang="0">
                  <a:pos x="68" y="159"/>
                </a:cxn>
                <a:cxn ang="0">
                  <a:pos x="81" y="177"/>
                </a:cxn>
                <a:cxn ang="0">
                  <a:pos x="95" y="193"/>
                </a:cxn>
                <a:cxn ang="0">
                  <a:pos x="107" y="206"/>
                </a:cxn>
                <a:cxn ang="0">
                  <a:pos x="119" y="218"/>
                </a:cxn>
                <a:cxn ang="0">
                  <a:pos x="130" y="229"/>
                </a:cxn>
                <a:cxn ang="0">
                  <a:pos x="141" y="236"/>
                </a:cxn>
                <a:cxn ang="0">
                  <a:pos x="150" y="242"/>
                </a:cxn>
                <a:cxn ang="0">
                  <a:pos x="157" y="246"/>
                </a:cxn>
                <a:cxn ang="0">
                  <a:pos x="163" y="250"/>
                </a:cxn>
                <a:cxn ang="0">
                  <a:pos x="168" y="251"/>
                </a:cxn>
                <a:cxn ang="0">
                  <a:pos x="171" y="251"/>
                </a:cxn>
              </a:cxnLst>
              <a:rect l="0" t="0" r="r" b="b"/>
              <a:pathLst>
                <a:path w="173" h="251">
                  <a:moveTo>
                    <a:pt x="171" y="251"/>
                  </a:moveTo>
                  <a:lnTo>
                    <a:pt x="173" y="245"/>
                  </a:lnTo>
                  <a:lnTo>
                    <a:pt x="170" y="233"/>
                  </a:lnTo>
                  <a:lnTo>
                    <a:pt x="164" y="214"/>
                  </a:lnTo>
                  <a:lnTo>
                    <a:pt x="153" y="187"/>
                  </a:lnTo>
                  <a:lnTo>
                    <a:pt x="137" y="153"/>
                  </a:lnTo>
                  <a:lnTo>
                    <a:pt x="119" y="110"/>
                  </a:lnTo>
                  <a:lnTo>
                    <a:pt x="97" y="60"/>
                  </a:lnTo>
                  <a:lnTo>
                    <a:pt x="72" y="0"/>
                  </a:lnTo>
                  <a:lnTo>
                    <a:pt x="63" y="4"/>
                  </a:lnTo>
                  <a:lnTo>
                    <a:pt x="54" y="7"/>
                  </a:lnTo>
                  <a:lnTo>
                    <a:pt x="45" y="11"/>
                  </a:lnTo>
                  <a:lnTo>
                    <a:pt x="36" y="16"/>
                  </a:lnTo>
                  <a:lnTo>
                    <a:pt x="27" y="20"/>
                  </a:lnTo>
                  <a:lnTo>
                    <a:pt x="18" y="23"/>
                  </a:lnTo>
                  <a:lnTo>
                    <a:pt x="9" y="27"/>
                  </a:lnTo>
                  <a:lnTo>
                    <a:pt x="0" y="31"/>
                  </a:lnTo>
                  <a:lnTo>
                    <a:pt x="13" y="62"/>
                  </a:lnTo>
                  <a:lnTo>
                    <a:pt x="26" y="89"/>
                  </a:lnTo>
                  <a:lnTo>
                    <a:pt x="41" y="115"/>
                  </a:lnTo>
                  <a:lnTo>
                    <a:pt x="54" y="138"/>
                  </a:lnTo>
                  <a:lnTo>
                    <a:pt x="68" y="159"/>
                  </a:lnTo>
                  <a:lnTo>
                    <a:pt x="81" y="177"/>
                  </a:lnTo>
                  <a:lnTo>
                    <a:pt x="95" y="193"/>
                  </a:lnTo>
                  <a:lnTo>
                    <a:pt x="107" y="206"/>
                  </a:lnTo>
                  <a:lnTo>
                    <a:pt x="119" y="218"/>
                  </a:lnTo>
                  <a:lnTo>
                    <a:pt x="130" y="229"/>
                  </a:lnTo>
                  <a:lnTo>
                    <a:pt x="141" y="236"/>
                  </a:lnTo>
                  <a:lnTo>
                    <a:pt x="150" y="242"/>
                  </a:lnTo>
                  <a:lnTo>
                    <a:pt x="157" y="246"/>
                  </a:lnTo>
                  <a:lnTo>
                    <a:pt x="163" y="250"/>
                  </a:lnTo>
                  <a:lnTo>
                    <a:pt x="168" y="251"/>
                  </a:lnTo>
                  <a:lnTo>
                    <a:pt x="171" y="251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81" name="Freeform 689"/>
            <p:cNvSpPr>
              <a:spLocks/>
            </p:cNvSpPr>
            <p:nvPr/>
          </p:nvSpPr>
          <p:spPr bwMode="auto">
            <a:xfrm>
              <a:off x="3434" y="3436"/>
              <a:ext cx="7" cy="13"/>
            </a:xfrm>
            <a:custGeom>
              <a:avLst/>
              <a:gdLst/>
              <a:ahLst/>
              <a:cxnLst>
                <a:cxn ang="0">
                  <a:pos x="163" y="240"/>
                </a:cxn>
                <a:cxn ang="0">
                  <a:pos x="162" y="235"/>
                </a:cxn>
                <a:cxn ang="0">
                  <a:pos x="156" y="225"/>
                </a:cxn>
                <a:cxn ang="0">
                  <a:pos x="145" y="208"/>
                </a:cxn>
                <a:cxn ang="0">
                  <a:pos x="129" y="183"/>
                </a:cxn>
                <a:cxn ang="0">
                  <a:pos x="110" y="150"/>
                </a:cxn>
                <a:cxn ang="0">
                  <a:pos x="89" y="110"/>
                </a:cxn>
                <a:cxn ang="0">
                  <a:pos x="64" y="59"/>
                </a:cxn>
                <a:cxn ang="0">
                  <a:pos x="39" y="0"/>
                </a:cxn>
                <a:cxn ang="0">
                  <a:pos x="34" y="2"/>
                </a:cxn>
                <a:cxn ang="0">
                  <a:pos x="28" y="5"/>
                </a:cxn>
                <a:cxn ang="0">
                  <a:pos x="24" y="7"/>
                </a:cxn>
                <a:cxn ang="0">
                  <a:pos x="19" y="9"/>
                </a:cxn>
                <a:cxn ang="0">
                  <a:pos x="14" y="11"/>
                </a:cxn>
                <a:cxn ang="0">
                  <a:pos x="10" y="13"/>
                </a:cxn>
                <a:cxn ang="0">
                  <a:pos x="5" y="15"/>
                </a:cxn>
                <a:cxn ang="0">
                  <a:pos x="0" y="17"/>
                </a:cxn>
                <a:cxn ang="0">
                  <a:pos x="13" y="48"/>
                </a:cxn>
                <a:cxn ang="0">
                  <a:pos x="26" y="75"/>
                </a:cxn>
                <a:cxn ang="0">
                  <a:pos x="41" y="102"/>
                </a:cxn>
                <a:cxn ang="0">
                  <a:pos x="54" y="124"/>
                </a:cxn>
                <a:cxn ang="0">
                  <a:pos x="68" y="145"/>
                </a:cxn>
                <a:cxn ang="0">
                  <a:pos x="82" y="163"/>
                </a:cxn>
                <a:cxn ang="0">
                  <a:pos x="94" y="180"/>
                </a:cxn>
                <a:cxn ang="0">
                  <a:pos x="106" y="193"/>
                </a:cxn>
                <a:cxn ang="0">
                  <a:pos x="117" y="205"/>
                </a:cxn>
                <a:cxn ang="0">
                  <a:pos x="127" y="215"/>
                </a:cxn>
                <a:cxn ang="0">
                  <a:pos x="138" y="224"/>
                </a:cxn>
                <a:cxn ang="0">
                  <a:pos x="146" y="230"/>
                </a:cxn>
                <a:cxn ang="0">
                  <a:pos x="152" y="234"/>
                </a:cxn>
                <a:cxn ang="0">
                  <a:pos x="158" y="238"/>
                </a:cxn>
                <a:cxn ang="0">
                  <a:pos x="161" y="240"/>
                </a:cxn>
                <a:cxn ang="0">
                  <a:pos x="163" y="240"/>
                </a:cxn>
              </a:cxnLst>
              <a:rect l="0" t="0" r="r" b="b"/>
              <a:pathLst>
                <a:path w="163" h="240">
                  <a:moveTo>
                    <a:pt x="163" y="240"/>
                  </a:moveTo>
                  <a:lnTo>
                    <a:pt x="162" y="235"/>
                  </a:lnTo>
                  <a:lnTo>
                    <a:pt x="156" y="225"/>
                  </a:lnTo>
                  <a:lnTo>
                    <a:pt x="145" y="208"/>
                  </a:lnTo>
                  <a:lnTo>
                    <a:pt x="129" y="183"/>
                  </a:lnTo>
                  <a:lnTo>
                    <a:pt x="110" y="150"/>
                  </a:lnTo>
                  <a:lnTo>
                    <a:pt x="89" y="110"/>
                  </a:lnTo>
                  <a:lnTo>
                    <a:pt x="64" y="59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28" y="5"/>
                  </a:lnTo>
                  <a:lnTo>
                    <a:pt x="24" y="7"/>
                  </a:lnTo>
                  <a:lnTo>
                    <a:pt x="19" y="9"/>
                  </a:lnTo>
                  <a:lnTo>
                    <a:pt x="14" y="11"/>
                  </a:lnTo>
                  <a:lnTo>
                    <a:pt x="10" y="13"/>
                  </a:lnTo>
                  <a:lnTo>
                    <a:pt x="5" y="15"/>
                  </a:lnTo>
                  <a:lnTo>
                    <a:pt x="0" y="17"/>
                  </a:lnTo>
                  <a:lnTo>
                    <a:pt x="13" y="48"/>
                  </a:lnTo>
                  <a:lnTo>
                    <a:pt x="26" y="75"/>
                  </a:lnTo>
                  <a:lnTo>
                    <a:pt x="41" y="102"/>
                  </a:lnTo>
                  <a:lnTo>
                    <a:pt x="54" y="124"/>
                  </a:lnTo>
                  <a:lnTo>
                    <a:pt x="68" y="145"/>
                  </a:lnTo>
                  <a:lnTo>
                    <a:pt x="82" y="163"/>
                  </a:lnTo>
                  <a:lnTo>
                    <a:pt x="94" y="180"/>
                  </a:lnTo>
                  <a:lnTo>
                    <a:pt x="106" y="193"/>
                  </a:lnTo>
                  <a:lnTo>
                    <a:pt x="117" y="205"/>
                  </a:lnTo>
                  <a:lnTo>
                    <a:pt x="127" y="215"/>
                  </a:lnTo>
                  <a:lnTo>
                    <a:pt x="138" y="224"/>
                  </a:lnTo>
                  <a:lnTo>
                    <a:pt x="146" y="230"/>
                  </a:lnTo>
                  <a:lnTo>
                    <a:pt x="152" y="234"/>
                  </a:lnTo>
                  <a:lnTo>
                    <a:pt x="158" y="238"/>
                  </a:lnTo>
                  <a:lnTo>
                    <a:pt x="161" y="240"/>
                  </a:lnTo>
                  <a:lnTo>
                    <a:pt x="163" y="240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82" name="Freeform 690"/>
            <p:cNvSpPr>
              <a:spLocks/>
            </p:cNvSpPr>
            <p:nvPr/>
          </p:nvSpPr>
          <p:spPr bwMode="auto">
            <a:xfrm>
              <a:off x="3441" y="3449"/>
              <a:ext cx="2" cy="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44" y="76"/>
                </a:cxn>
                <a:cxn ang="0">
                  <a:pos x="48" y="92"/>
                </a:cxn>
                <a:cxn ang="0">
                  <a:pos x="46" y="99"/>
                </a:cxn>
                <a:cxn ang="0">
                  <a:pos x="39" y="96"/>
                </a:cxn>
                <a:cxn ang="0">
                  <a:pos x="31" y="83"/>
                </a:cxn>
                <a:cxn ang="0">
                  <a:pos x="0" y="7"/>
                </a:cxn>
                <a:cxn ang="0">
                  <a:pos x="13" y="0"/>
                </a:cxn>
              </a:cxnLst>
              <a:rect l="0" t="0" r="r" b="b"/>
              <a:pathLst>
                <a:path w="48" h="99">
                  <a:moveTo>
                    <a:pt x="13" y="0"/>
                  </a:moveTo>
                  <a:lnTo>
                    <a:pt x="44" y="76"/>
                  </a:lnTo>
                  <a:lnTo>
                    <a:pt x="48" y="92"/>
                  </a:lnTo>
                  <a:lnTo>
                    <a:pt x="46" y="99"/>
                  </a:lnTo>
                  <a:lnTo>
                    <a:pt x="39" y="96"/>
                  </a:lnTo>
                  <a:lnTo>
                    <a:pt x="31" y="83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B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691"/>
          <p:cNvGrpSpPr>
            <a:grpSpLocks/>
          </p:cNvGrpSpPr>
          <p:nvPr/>
        </p:nvGrpSpPr>
        <p:grpSpPr bwMode="auto">
          <a:xfrm flipH="1">
            <a:off x="3707726" y="1522648"/>
            <a:ext cx="381000" cy="304800"/>
            <a:chOff x="1248" y="2736"/>
            <a:chExt cx="240" cy="192"/>
          </a:xfrm>
        </p:grpSpPr>
        <p:sp>
          <p:nvSpPr>
            <p:cNvPr id="828084" name="Line 692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085" name="Line 693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086" name="Line 694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8087" name="Oval 695"/>
          <p:cNvSpPr>
            <a:spLocks noChangeArrowheads="1"/>
          </p:cNvSpPr>
          <p:nvPr/>
        </p:nvSpPr>
        <p:spPr bwMode="auto">
          <a:xfrm rot="-1507049">
            <a:off x="932474" y="1170595"/>
            <a:ext cx="4957763" cy="2625725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28088" name="Picture 696" descr="j023596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75676" y="2859323"/>
            <a:ext cx="90487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8089" name="Picture 697" descr="j023596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47789" y="3075223"/>
            <a:ext cx="90487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8090" name="Picture 698" descr="j023596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92026" y="3148248"/>
            <a:ext cx="90487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8091" name="Picture 699" descr="j023596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07476" y="4804010"/>
            <a:ext cx="90487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7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7_Solst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1153</TotalTime>
  <Words>535</Words>
  <Application>Microsoft Office PowerPoint</Application>
  <PresentationFormat>On-screen Show (4:3)</PresentationFormat>
  <Paragraphs>118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Gill Sans MT</vt:lpstr>
      <vt:lpstr>Times New Roman</vt:lpstr>
      <vt:lpstr>Verdana</vt:lpstr>
      <vt:lpstr>Wingdings</vt:lpstr>
      <vt:lpstr>Wingdings 2</vt:lpstr>
      <vt:lpstr>7_Solstice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Comparison: infrastructure vs. ad-hoc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UKRAUT1</dc:creator>
  <cp:lastModifiedBy>Sirsikar, Sumedha</cp:lastModifiedBy>
  <cp:revision>127</cp:revision>
  <dcterms:created xsi:type="dcterms:W3CDTF">2011-08-24T08:21:44Z</dcterms:created>
  <dcterms:modified xsi:type="dcterms:W3CDTF">2019-07-10T04:52:15Z</dcterms:modified>
</cp:coreProperties>
</file>