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5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8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5A1D-A1C1-4F43-A76E-505D0B3265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55F1-4DAA-431B-9CC1-2C885F9B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4817"/>
            <a:ext cx="9144000" cy="2387600"/>
          </a:xfrm>
          <a:noFill/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3600" b="1" dirty="0" smtClean="0"/>
              <a:t>Digital </a:t>
            </a:r>
            <a:r>
              <a:rPr lang="en-US" sz="3600" b="1" dirty="0"/>
              <a:t>Electronics and Computer Architecture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  CET1044B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A.Y.  2022_23      	</a:t>
            </a:r>
            <a:r>
              <a:rPr lang="en-US" sz="3600" dirty="0" err="1"/>
              <a:t>S.Y.B.Tech</a:t>
            </a:r>
            <a:r>
              <a:rPr lang="en-US" sz="3600" dirty="0"/>
              <a:t>     	Semester: </a:t>
            </a:r>
            <a:r>
              <a:rPr lang="en-US" sz="3600" dirty="0" smtClean="0"/>
              <a:t>III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5119"/>
            <a:ext cx="9144000" cy="1655762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endParaRPr lang="en-US" sz="3600" dirty="0" smtClean="0"/>
          </a:p>
          <a:p>
            <a:r>
              <a:rPr lang="en-US" sz="3600" dirty="0" smtClean="0"/>
              <a:t>DECA CCA Component 2</a:t>
            </a:r>
          </a:p>
          <a:p>
            <a:r>
              <a:rPr lang="en-US" sz="3600" dirty="0" smtClean="0"/>
              <a:t>Presentation on Design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35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Details of Group Members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Solution / Design /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Solution / Design /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6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Solution / Design /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7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Contribution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2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Digital Electronics and Computer Architecture   CET1044B A.Y.  2022_23       S.Y.B.Tech      Semester: III </vt:lpstr>
      <vt:lpstr>Details of Group Members </vt:lpstr>
      <vt:lpstr>Problem Statement </vt:lpstr>
      <vt:lpstr>Solution / Design / Diagram </vt:lpstr>
      <vt:lpstr>Solution / Design / Diagram </vt:lpstr>
      <vt:lpstr>Solution / Design / Diagram </vt:lpstr>
      <vt:lpstr>Contribution Details 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Architecture   CET1044B A.Y.  2022_23       S.Y.B.Tech      Semester: III </dc:title>
  <dc:creator>Neha Sathe</dc:creator>
  <cp:lastModifiedBy>Neha Sathe</cp:lastModifiedBy>
  <cp:revision>3</cp:revision>
  <dcterms:created xsi:type="dcterms:W3CDTF">2022-11-01T06:26:05Z</dcterms:created>
  <dcterms:modified xsi:type="dcterms:W3CDTF">2022-11-01T06:29:43Z</dcterms:modified>
</cp:coreProperties>
</file>