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 id="2147483685" r:id="rId4"/>
  </p:sldMasterIdLst>
  <p:notesMasterIdLst>
    <p:notesMasterId r:id="rId101"/>
  </p:notesMasterIdLst>
  <p:sldIdLst>
    <p:sldId id="256" r:id="rId5"/>
    <p:sldId id="304" r:id="rId6"/>
    <p:sldId id="300"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301" r:id="rId20"/>
    <p:sldId id="302" r:id="rId21"/>
    <p:sldId id="303" r:id="rId22"/>
    <p:sldId id="325" r:id="rId23"/>
    <p:sldId id="314" r:id="rId24"/>
    <p:sldId id="306" r:id="rId25"/>
    <p:sldId id="305" r:id="rId26"/>
    <p:sldId id="309" r:id="rId27"/>
    <p:sldId id="331" r:id="rId28"/>
    <p:sldId id="332" r:id="rId29"/>
    <p:sldId id="333" r:id="rId30"/>
    <p:sldId id="334" r:id="rId31"/>
    <p:sldId id="336" r:id="rId32"/>
    <p:sldId id="340" r:id="rId33"/>
    <p:sldId id="338" r:id="rId34"/>
    <p:sldId id="339" r:id="rId35"/>
    <p:sldId id="315" r:id="rId36"/>
    <p:sldId id="310" r:id="rId37"/>
    <p:sldId id="316" r:id="rId38"/>
    <p:sldId id="342" r:id="rId39"/>
    <p:sldId id="343" r:id="rId40"/>
    <p:sldId id="344" r:id="rId41"/>
    <p:sldId id="345" r:id="rId42"/>
    <p:sldId id="346" r:id="rId43"/>
    <p:sldId id="271" r:id="rId44"/>
    <p:sldId id="284" r:id="rId45"/>
    <p:sldId id="285" r:id="rId46"/>
    <p:sldId id="294" r:id="rId47"/>
    <p:sldId id="296" r:id="rId48"/>
    <p:sldId id="295" r:id="rId49"/>
    <p:sldId id="288" r:id="rId50"/>
    <p:sldId id="293" r:id="rId51"/>
    <p:sldId id="289" r:id="rId52"/>
    <p:sldId id="362" r:id="rId53"/>
    <p:sldId id="363" r:id="rId54"/>
    <p:sldId id="326" r:id="rId55"/>
    <p:sldId id="327" r:id="rId56"/>
    <p:sldId id="348" r:id="rId57"/>
    <p:sldId id="347" r:id="rId58"/>
    <p:sldId id="349" r:id="rId59"/>
    <p:sldId id="350" r:id="rId60"/>
    <p:sldId id="351" r:id="rId61"/>
    <p:sldId id="352" r:id="rId62"/>
    <p:sldId id="353" r:id="rId63"/>
    <p:sldId id="354" r:id="rId64"/>
    <p:sldId id="355" r:id="rId65"/>
    <p:sldId id="356" r:id="rId66"/>
    <p:sldId id="292" r:id="rId67"/>
    <p:sldId id="291" r:id="rId68"/>
    <p:sldId id="297" r:id="rId69"/>
    <p:sldId id="299" r:id="rId70"/>
    <p:sldId id="257" r:id="rId71"/>
    <p:sldId id="258" r:id="rId72"/>
    <p:sldId id="259" r:id="rId73"/>
    <p:sldId id="260" r:id="rId74"/>
    <p:sldId id="261" r:id="rId75"/>
    <p:sldId id="262" r:id="rId76"/>
    <p:sldId id="263" r:id="rId77"/>
    <p:sldId id="264" r:id="rId78"/>
    <p:sldId id="265" r:id="rId79"/>
    <p:sldId id="359" r:id="rId80"/>
    <p:sldId id="266" r:id="rId81"/>
    <p:sldId id="318" r:id="rId82"/>
    <p:sldId id="268" r:id="rId83"/>
    <p:sldId id="361" r:id="rId84"/>
    <p:sldId id="270" r:id="rId85"/>
    <p:sldId id="269" r:id="rId86"/>
    <p:sldId id="358" r:id="rId87"/>
    <p:sldId id="364" r:id="rId88"/>
    <p:sldId id="357" r:id="rId89"/>
    <p:sldId id="298" r:id="rId90"/>
    <p:sldId id="290" r:id="rId91"/>
    <p:sldId id="312" r:id="rId92"/>
    <p:sldId id="313" r:id="rId93"/>
    <p:sldId id="319" r:id="rId94"/>
    <p:sldId id="320" r:id="rId95"/>
    <p:sldId id="321" r:id="rId96"/>
    <p:sldId id="322" r:id="rId97"/>
    <p:sldId id="323" r:id="rId98"/>
    <p:sldId id="324" r:id="rId99"/>
    <p:sldId id="329" r:id="rId10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95059" autoAdjust="0"/>
  </p:normalViewPr>
  <p:slideViewPr>
    <p:cSldViewPr>
      <p:cViewPr varScale="1">
        <p:scale>
          <a:sx n="67" d="100"/>
          <a:sy n="67" d="100"/>
        </p:scale>
        <p:origin x="756" y="66"/>
      </p:cViewPr>
      <p:guideLst>
        <p:guide orient="horz" pos="2160"/>
        <p:guide pos="3839"/>
      </p:guideLst>
    </p:cSldViewPr>
  </p:slideViewPr>
  <p:notesTextViewPr>
    <p:cViewPr>
      <p:scale>
        <a:sx n="1" d="1"/>
        <a:sy n="1" d="1"/>
      </p:scale>
      <p:origin x="0" y="0"/>
    </p:cViewPr>
  </p:notesTextViewPr>
  <p:notesViewPr>
    <p:cSldViewPr>
      <p:cViewPr varScale="1">
        <p:scale>
          <a:sx n="67" d="100"/>
          <a:sy n="67" d="100"/>
        </p:scale>
        <p:origin x="-3168"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D4BA5932-E4C1-494C-A351-A55679523B5F}">
      <dgm:prSet phldrT="[Text]"/>
      <dgm:spPr/>
      <dgm:t>
        <a:bodyPr/>
        <a:lstStyle/>
        <a:p>
          <a:r>
            <a:rPr lang="en-US" dirty="0"/>
            <a:t>iPhone</a:t>
          </a:r>
        </a:p>
      </dgm:t>
    </dgm:pt>
    <dgm:pt modelId="{7B59A1B3-9A0F-4F3C-998B-699439C305F9}" type="parTrans" cxnId="{D3610A43-052F-41E0-BEA0-EAD9543567F8}">
      <dgm:prSet/>
      <dgm:spPr/>
      <dgm:t>
        <a:bodyPr/>
        <a:lstStyle/>
        <a:p>
          <a:endParaRPr lang="en-US"/>
        </a:p>
      </dgm:t>
    </dgm:pt>
    <dgm:pt modelId="{6088136E-9C10-466B-984E-18986BE200B6}" type="sibTrans" cxnId="{D3610A43-052F-41E0-BEA0-EAD9543567F8}">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23AB5536-5BA4-4577-A3D1-769AEEB909D4}">
      <dgm:prSet phldrT="[Text]"/>
      <dgm:spPr/>
      <dgm:t>
        <a:bodyPr/>
        <a:lstStyle/>
        <a:p>
          <a:r>
            <a:rPr lang="en-US" dirty="0"/>
            <a:t>Nokia</a:t>
          </a:r>
        </a:p>
      </dgm:t>
    </dgm:pt>
    <dgm:pt modelId="{4428D68D-9929-4798-AE96-EA85D5935C66}" type="parTrans" cxnId="{21F98B05-5B40-4050-939D-EFF4BDA282C0}">
      <dgm:prSet/>
      <dgm:spPr/>
      <dgm:t>
        <a:bodyPr/>
        <a:lstStyle/>
        <a:p>
          <a:endParaRPr lang="en-US"/>
        </a:p>
      </dgm:t>
    </dgm:pt>
    <dgm:pt modelId="{A8805ECE-B44B-4CD5-8BC4-E322E5EC16EF}" type="sibTrans" cxnId="{21F98B05-5B40-4050-939D-EFF4BDA282C0}">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DF39B275-C23E-457A-B94E-1CC72BB12BE8}" type="pres">
      <dgm:prSet presAssocID="{7B59A1B3-9A0F-4F3C-998B-699439C305F9}" presName="Name37" presStyleLbl="parChTrans1D2" presStyleIdx="0" presStyleCnt="3"/>
      <dgm:spPr/>
      <dgm:t>
        <a:bodyPr/>
        <a:lstStyle/>
        <a:p>
          <a:endParaRPr lang="en-US"/>
        </a:p>
      </dgm:t>
    </dgm:pt>
    <dgm:pt modelId="{C1E9867E-D5DE-47F5-94AC-CE43DD034EEE}" type="pres">
      <dgm:prSet presAssocID="{D4BA5932-E4C1-494C-A351-A55679523B5F}" presName="hierRoot2" presStyleCnt="0">
        <dgm:presLayoutVars>
          <dgm:hierBranch val="init"/>
        </dgm:presLayoutVars>
      </dgm:prSet>
      <dgm:spPr/>
    </dgm:pt>
    <dgm:pt modelId="{9DB877F2-E28D-425E-B927-A1BF37C4AB12}" type="pres">
      <dgm:prSet presAssocID="{D4BA5932-E4C1-494C-A351-A55679523B5F}" presName="rootComposite" presStyleCnt="0"/>
      <dgm:spPr/>
    </dgm:pt>
    <dgm:pt modelId="{AF394FD3-D0E5-4DBF-AE52-07CC96AE83AE}" type="pres">
      <dgm:prSet presAssocID="{D4BA5932-E4C1-494C-A351-A55679523B5F}" presName="rootText" presStyleLbl="node2" presStyleIdx="0" presStyleCnt="3">
        <dgm:presLayoutVars>
          <dgm:chPref val="3"/>
        </dgm:presLayoutVars>
      </dgm:prSet>
      <dgm:spPr/>
      <dgm:t>
        <a:bodyPr/>
        <a:lstStyle/>
        <a:p>
          <a:endParaRPr lang="en-US"/>
        </a:p>
      </dgm:t>
    </dgm:pt>
    <dgm:pt modelId="{194F3A7E-9D51-463A-B014-2D4ECCB2D3E8}" type="pres">
      <dgm:prSet presAssocID="{D4BA5932-E4C1-494C-A351-A55679523B5F}" presName="rootConnector" presStyleLbl="node2" presStyleIdx="0" presStyleCnt="3"/>
      <dgm:spPr/>
      <dgm:t>
        <a:bodyPr/>
        <a:lstStyle/>
        <a:p>
          <a:endParaRPr lang="en-US"/>
        </a:p>
      </dgm:t>
    </dgm:pt>
    <dgm:pt modelId="{ABE72E75-4DC0-4F56-A960-6556F31FAFDC}" type="pres">
      <dgm:prSet presAssocID="{D4BA5932-E4C1-494C-A351-A55679523B5F}" presName="hierChild4" presStyleCnt="0"/>
      <dgm:spPr/>
    </dgm:pt>
    <dgm:pt modelId="{768C534A-B16D-405C-94DF-95243ACD2742}" type="pres">
      <dgm:prSet presAssocID="{D4BA5932-E4C1-494C-A351-A55679523B5F}" presName="hierChild5" presStyleCnt="0"/>
      <dgm:spPr/>
    </dgm:pt>
    <dgm:pt modelId="{64A4B35C-7491-4174-B448-A6CAD00237B3}" type="pres">
      <dgm:prSet presAssocID="{928AC004-01F6-4CA6-829C-6B0C6DFA7C03}" presName="Name37" presStyleLbl="parChTrans1D2" presStyleIdx="1" presStyleCnt="3"/>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1" presStyleCnt="3">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1" presStyleCnt="3"/>
      <dgm:spPr/>
      <dgm:t>
        <a:bodyPr/>
        <a:lstStyle/>
        <a:p>
          <a:endParaRPr lang="en-US"/>
        </a:p>
      </dgm:t>
    </dgm:pt>
    <dgm:pt modelId="{3FECF7BE-FB6F-445A-B8F3-76E2692486BF}" type="pres">
      <dgm:prSet presAssocID="{57741A3C-A607-4403-B57E-218F306F23D7}" presName="hierChild4" presStyleCnt="0"/>
      <dgm:spPr/>
    </dgm:pt>
    <dgm:pt modelId="{ABDC65B8-498B-4FE6-A7DC-F1293F564F93}" type="pres">
      <dgm:prSet presAssocID="{57741A3C-A607-4403-B57E-218F306F23D7}" presName="hierChild5" presStyleCnt="0"/>
      <dgm:spPr/>
    </dgm:pt>
    <dgm:pt modelId="{0F9CE328-4A0A-4679-8C7C-05AF180BE92C}" type="pres">
      <dgm:prSet presAssocID="{4428D68D-9929-4798-AE96-EA85D5935C66}" presName="Name37" presStyleLbl="parChTrans1D2" presStyleIdx="2" presStyleCnt="3"/>
      <dgm:spPr/>
      <dgm:t>
        <a:bodyPr/>
        <a:lstStyle/>
        <a:p>
          <a:endParaRPr lang="en-US"/>
        </a:p>
      </dgm:t>
    </dgm:pt>
    <dgm:pt modelId="{8C1DEC92-5A1E-4D59-8EC5-F58C2587CC83}" type="pres">
      <dgm:prSet presAssocID="{23AB5536-5BA4-4577-A3D1-769AEEB909D4}" presName="hierRoot2" presStyleCnt="0">
        <dgm:presLayoutVars>
          <dgm:hierBranch val="init"/>
        </dgm:presLayoutVars>
      </dgm:prSet>
      <dgm:spPr/>
    </dgm:pt>
    <dgm:pt modelId="{3889116F-3328-40F2-A76C-B448144B2AC8}" type="pres">
      <dgm:prSet presAssocID="{23AB5536-5BA4-4577-A3D1-769AEEB909D4}" presName="rootComposite" presStyleCnt="0"/>
      <dgm:spPr/>
    </dgm:pt>
    <dgm:pt modelId="{0DA054D6-4CC0-4B31-9581-2A4FEEF6C62A}" type="pres">
      <dgm:prSet presAssocID="{23AB5536-5BA4-4577-A3D1-769AEEB909D4}" presName="rootText" presStyleLbl="node2" presStyleIdx="2" presStyleCnt="3">
        <dgm:presLayoutVars>
          <dgm:chPref val="3"/>
        </dgm:presLayoutVars>
      </dgm:prSet>
      <dgm:spPr/>
      <dgm:t>
        <a:bodyPr/>
        <a:lstStyle/>
        <a:p>
          <a:endParaRPr lang="en-US"/>
        </a:p>
      </dgm:t>
    </dgm:pt>
    <dgm:pt modelId="{B94F9D0F-1D88-42D9-8777-1CEE566BF5CE}" type="pres">
      <dgm:prSet presAssocID="{23AB5536-5BA4-4577-A3D1-769AEEB909D4}" presName="rootConnector" presStyleLbl="node2" presStyleIdx="2" presStyleCnt="3"/>
      <dgm:spPr/>
      <dgm:t>
        <a:bodyPr/>
        <a:lstStyle/>
        <a:p>
          <a:endParaRPr lang="en-US"/>
        </a:p>
      </dgm:t>
    </dgm:pt>
    <dgm:pt modelId="{A2374535-5A55-4E24-B26E-C4B74370D75A}" type="pres">
      <dgm:prSet presAssocID="{23AB5536-5BA4-4577-A3D1-769AEEB909D4}" presName="hierChild4" presStyleCnt="0"/>
      <dgm:spPr/>
    </dgm:pt>
    <dgm:pt modelId="{C0B34978-B0D1-46B3-9CBF-3D620E64E761}" type="pres">
      <dgm:prSet presAssocID="{23AB5536-5BA4-4577-A3D1-769AEEB909D4}" presName="hierChild5" presStyleCnt="0"/>
      <dgm:spPr/>
    </dgm:pt>
    <dgm:pt modelId="{4A494E94-F315-451E-BDBC-353D205AD74B}" type="pres">
      <dgm:prSet presAssocID="{ED6B91B9-A196-4C19-A1A7-A7AC123F3485}" presName="hierChild3" presStyleCnt="0"/>
      <dgm:spPr/>
    </dgm:pt>
  </dgm:ptLst>
  <dgm:cxnLst>
    <dgm:cxn modelId="{EC6ADB60-6DA8-4935-8F51-EB5462FDB863}" type="presOf" srcId="{D4BA5932-E4C1-494C-A351-A55679523B5F}" destId="{AF394FD3-D0E5-4DBF-AE52-07CC96AE83AE}" srcOrd="0" destOrd="0" presId="urn:microsoft.com/office/officeart/2005/8/layout/orgChart1"/>
    <dgm:cxn modelId="{9D46ADA2-F811-46E4-BC90-31B11386DF1B}" type="presOf" srcId="{ED6B91B9-A196-4C19-A1A7-A7AC123F3485}" destId="{DAF281C7-5C92-472E-B385-7114922BEC30}" srcOrd="1" destOrd="0" presId="urn:microsoft.com/office/officeart/2005/8/layout/orgChart1"/>
    <dgm:cxn modelId="{7A3DA2F1-6B91-478D-A916-9EA1D41AAB5F}" srcId="{ED6B91B9-A196-4C19-A1A7-A7AC123F3485}" destId="{57741A3C-A607-4403-B57E-218F306F23D7}" srcOrd="1" destOrd="0" parTransId="{928AC004-01F6-4CA6-829C-6B0C6DFA7C03}" sibTransId="{2803BE0B-D764-4899-975E-96253A6E6801}"/>
    <dgm:cxn modelId="{6EDE28CD-00B3-4C10-A62E-47F8E777EE7B}" type="presOf" srcId="{7B59A1B3-9A0F-4F3C-998B-699439C305F9}" destId="{DF39B275-C23E-457A-B94E-1CC72BB12BE8}" srcOrd="0" destOrd="0" presId="urn:microsoft.com/office/officeart/2005/8/layout/orgChart1"/>
    <dgm:cxn modelId="{FCA50C36-0657-484A-81BA-AF95A7D560AE}" type="presOf" srcId="{57741A3C-A607-4403-B57E-218F306F23D7}" destId="{1679AD9E-7444-41C3-A453-FD31B0B4F589}" srcOrd="1" destOrd="0" presId="urn:microsoft.com/office/officeart/2005/8/layout/orgChart1"/>
    <dgm:cxn modelId="{FC744C79-3B61-451F-A2E3-286EAF765ACA}" type="presOf" srcId="{4428D68D-9929-4798-AE96-EA85D5935C66}" destId="{0F9CE328-4A0A-4679-8C7C-05AF180BE92C}" srcOrd="0" destOrd="0" presId="urn:microsoft.com/office/officeart/2005/8/layout/orgChart1"/>
    <dgm:cxn modelId="{C6824839-80A4-4B38-9E0B-C8116BACC304}" srcId="{8B8F6F7A-92D6-4E9B-8BE9-C060A4B75367}" destId="{ED6B91B9-A196-4C19-A1A7-A7AC123F3485}" srcOrd="0" destOrd="0" parTransId="{6755AC85-9121-49E3-AA92-140BF65610C9}" sibTransId="{F9AC4991-EEC7-4CE6-AD07-AF661247870B}"/>
    <dgm:cxn modelId="{7BE6FCC9-59AC-4BD1-8D1A-5C4214E92F29}" type="presOf" srcId="{23AB5536-5BA4-4577-A3D1-769AEEB909D4}" destId="{0DA054D6-4CC0-4B31-9581-2A4FEEF6C62A}" srcOrd="0" destOrd="0" presId="urn:microsoft.com/office/officeart/2005/8/layout/orgChart1"/>
    <dgm:cxn modelId="{3C0A4A87-C197-4D47-8B02-29D2D758C508}" type="presOf" srcId="{8B8F6F7A-92D6-4E9B-8BE9-C060A4B75367}" destId="{74BD7F8D-B29E-4C3B-9B1A-2ECA843EC468}" srcOrd="0" destOrd="0" presId="urn:microsoft.com/office/officeart/2005/8/layout/orgChart1"/>
    <dgm:cxn modelId="{B22EFA82-2708-4543-BA6C-FDED2E8A0385}" type="presOf" srcId="{23AB5536-5BA4-4577-A3D1-769AEEB909D4}" destId="{B94F9D0F-1D88-42D9-8777-1CEE566BF5CE}" srcOrd="1" destOrd="0" presId="urn:microsoft.com/office/officeart/2005/8/layout/orgChart1"/>
    <dgm:cxn modelId="{128F86D0-892A-4AF7-A9FC-22594234D535}" type="presOf" srcId="{57741A3C-A607-4403-B57E-218F306F23D7}" destId="{6C0D9503-54A8-4FC9-979F-273A6E739D26}" srcOrd="0" destOrd="0" presId="urn:microsoft.com/office/officeart/2005/8/layout/orgChart1"/>
    <dgm:cxn modelId="{BFCC52A9-93EF-45B7-AD11-DEBA8D3F11A9}" type="presOf" srcId="{928AC004-01F6-4CA6-829C-6B0C6DFA7C03}" destId="{64A4B35C-7491-4174-B448-A6CAD00237B3}" srcOrd="0" destOrd="0" presId="urn:microsoft.com/office/officeart/2005/8/layout/orgChart1"/>
    <dgm:cxn modelId="{21F98B05-5B40-4050-939D-EFF4BDA282C0}" srcId="{ED6B91B9-A196-4C19-A1A7-A7AC123F3485}" destId="{23AB5536-5BA4-4577-A3D1-769AEEB909D4}" srcOrd="2" destOrd="0" parTransId="{4428D68D-9929-4798-AE96-EA85D5935C66}" sibTransId="{A8805ECE-B44B-4CD5-8BC4-E322E5EC16EF}"/>
    <dgm:cxn modelId="{14730FEB-10A7-450E-B605-7964DC3D073C}" type="presOf" srcId="{ED6B91B9-A196-4C19-A1A7-A7AC123F3485}" destId="{DF84CF57-A758-47C2-A5DD-0DAD434C2176}" srcOrd="0" destOrd="0" presId="urn:microsoft.com/office/officeart/2005/8/layout/orgChart1"/>
    <dgm:cxn modelId="{D3610A43-052F-41E0-BEA0-EAD9543567F8}" srcId="{ED6B91B9-A196-4C19-A1A7-A7AC123F3485}" destId="{D4BA5932-E4C1-494C-A351-A55679523B5F}" srcOrd="0" destOrd="0" parTransId="{7B59A1B3-9A0F-4F3C-998B-699439C305F9}" sibTransId="{6088136E-9C10-466B-984E-18986BE200B6}"/>
    <dgm:cxn modelId="{21B67AFC-78C5-421D-B6CE-8F53C6E31237}" type="presOf" srcId="{D4BA5932-E4C1-494C-A351-A55679523B5F}" destId="{194F3A7E-9D51-463A-B014-2D4ECCB2D3E8}" srcOrd="1" destOrd="0" presId="urn:microsoft.com/office/officeart/2005/8/layout/orgChart1"/>
    <dgm:cxn modelId="{3CCE7A54-4DC4-4931-981B-5A9636D1B8DD}" type="presParOf" srcId="{74BD7F8D-B29E-4C3B-9B1A-2ECA843EC468}" destId="{D110F651-4F04-438B-BD92-3F178B849374}" srcOrd="0" destOrd="0" presId="urn:microsoft.com/office/officeart/2005/8/layout/orgChart1"/>
    <dgm:cxn modelId="{BFF92318-DFF1-4BD9-9588-4F85E5125836}" type="presParOf" srcId="{D110F651-4F04-438B-BD92-3F178B849374}" destId="{8968C4E4-F0D4-4C19-BE06-C466D7BCD133}" srcOrd="0" destOrd="0" presId="urn:microsoft.com/office/officeart/2005/8/layout/orgChart1"/>
    <dgm:cxn modelId="{F988DC45-5E6C-4444-AB36-2E40188C7B89}" type="presParOf" srcId="{8968C4E4-F0D4-4C19-BE06-C466D7BCD133}" destId="{DF84CF57-A758-47C2-A5DD-0DAD434C2176}" srcOrd="0" destOrd="0" presId="urn:microsoft.com/office/officeart/2005/8/layout/orgChart1"/>
    <dgm:cxn modelId="{F1A10ED5-D1B0-4CCE-ABA2-0C7FE450F726}" type="presParOf" srcId="{8968C4E4-F0D4-4C19-BE06-C466D7BCD133}" destId="{DAF281C7-5C92-472E-B385-7114922BEC30}" srcOrd="1" destOrd="0" presId="urn:microsoft.com/office/officeart/2005/8/layout/orgChart1"/>
    <dgm:cxn modelId="{FAE828A3-88C8-4F00-92D8-E9D513B1E101}" type="presParOf" srcId="{D110F651-4F04-438B-BD92-3F178B849374}" destId="{9FCDD98D-422A-4023-A618-F4DA47683FAC}" srcOrd="1" destOrd="0" presId="urn:microsoft.com/office/officeart/2005/8/layout/orgChart1"/>
    <dgm:cxn modelId="{9E2D1AE4-5A9B-48E0-9D44-02F71F08B401}" type="presParOf" srcId="{9FCDD98D-422A-4023-A618-F4DA47683FAC}" destId="{DF39B275-C23E-457A-B94E-1CC72BB12BE8}" srcOrd="0" destOrd="0" presId="urn:microsoft.com/office/officeart/2005/8/layout/orgChart1"/>
    <dgm:cxn modelId="{DD0447D2-BFCA-4B91-8697-EA9C33EFD25A}" type="presParOf" srcId="{9FCDD98D-422A-4023-A618-F4DA47683FAC}" destId="{C1E9867E-D5DE-47F5-94AC-CE43DD034EEE}" srcOrd="1" destOrd="0" presId="urn:microsoft.com/office/officeart/2005/8/layout/orgChart1"/>
    <dgm:cxn modelId="{E65E3C15-319F-460D-BCDD-03FD59531D35}" type="presParOf" srcId="{C1E9867E-D5DE-47F5-94AC-CE43DD034EEE}" destId="{9DB877F2-E28D-425E-B927-A1BF37C4AB12}" srcOrd="0" destOrd="0" presId="urn:microsoft.com/office/officeart/2005/8/layout/orgChart1"/>
    <dgm:cxn modelId="{7250D333-CA53-445F-99E9-D8BBA21C3527}" type="presParOf" srcId="{9DB877F2-E28D-425E-B927-A1BF37C4AB12}" destId="{AF394FD3-D0E5-4DBF-AE52-07CC96AE83AE}" srcOrd="0" destOrd="0" presId="urn:microsoft.com/office/officeart/2005/8/layout/orgChart1"/>
    <dgm:cxn modelId="{9818FF4B-3A80-4C9F-9F34-B7249556AC21}" type="presParOf" srcId="{9DB877F2-E28D-425E-B927-A1BF37C4AB12}" destId="{194F3A7E-9D51-463A-B014-2D4ECCB2D3E8}" srcOrd="1" destOrd="0" presId="urn:microsoft.com/office/officeart/2005/8/layout/orgChart1"/>
    <dgm:cxn modelId="{7EE6C14B-F2D1-4A7F-A7AF-AFFEBD93C308}" type="presParOf" srcId="{C1E9867E-D5DE-47F5-94AC-CE43DD034EEE}" destId="{ABE72E75-4DC0-4F56-A960-6556F31FAFDC}" srcOrd="1" destOrd="0" presId="urn:microsoft.com/office/officeart/2005/8/layout/orgChart1"/>
    <dgm:cxn modelId="{6D990CA9-1ADA-445E-B092-AA04D3EA3537}" type="presParOf" srcId="{C1E9867E-D5DE-47F5-94AC-CE43DD034EEE}" destId="{768C534A-B16D-405C-94DF-95243ACD2742}" srcOrd="2" destOrd="0" presId="urn:microsoft.com/office/officeart/2005/8/layout/orgChart1"/>
    <dgm:cxn modelId="{8D4010D7-D067-49A6-AEE1-C8B5AFB6EE00}" type="presParOf" srcId="{9FCDD98D-422A-4023-A618-F4DA47683FAC}" destId="{64A4B35C-7491-4174-B448-A6CAD00237B3}" srcOrd="2" destOrd="0" presId="urn:microsoft.com/office/officeart/2005/8/layout/orgChart1"/>
    <dgm:cxn modelId="{961D8ED6-B8E9-49A9-A8DB-0A71FB0D2A5F}" type="presParOf" srcId="{9FCDD98D-422A-4023-A618-F4DA47683FAC}" destId="{DFF5FB80-F9FF-4997-BFF2-6568635A0374}" srcOrd="3" destOrd="0" presId="urn:microsoft.com/office/officeart/2005/8/layout/orgChart1"/>
    <dgm:cxn modelId="{E88DE369-78D1-4191-96E9-FB1025D400C5}" type="presParOf" srcId="{DFF5FB80-F9FF-4997-BFF2-6568635A0374}" destId="{508D652B-63DB-444D-923E-08C345BA79B2}" srcOrd="0" destOrd="0" presId="urn:microsoft.com/office/officeart/2005/8/layout/orgChart1"/>
    <dgm:cxn modelId="{9FB80A7D-93C9-4105-8ACA-3AD69249E90C}" type="presParOf" srcId="{508D652B-63DB-444D-923E-08C345BA79B2}" destId="{6C0D9503-54A8-4FC9-979F-273A6E739D26}" srcOrd="0" destOrd="0" presId="urn:microsoft.com/office/officeart/2005/8/layout/orgChart1"/>
    <dgm:cxn modelId="{2A916231-DE8D-405B-9D56-940FDA6CECB8}" type="presParOf" srcId="{508D652B-63DB-444D-923E-08C345BA79B2}" destId="{1679AD9E-7444-41C3-A453-FD31B0B4F589}" srcOrd="1" destOrd="0" presId="urn:microsoft.com/office/officeart/2005/8/layout/orgChart1"/>
    <dgm:cxn modelId="{D5F8599D-AAA2-4720-8CCD-BA226025FECC}" type="presParOf" srcId="{DFF5FB80-F9FF-4997-BFF2-6568635A0374}" destId="{3FECF7BE-FB6F-445A-B8F3-76E2692486BF}" srcOrd="1" destOrd="0" presId="urn:microsoft.com/office/officeart/2005/8/layout/orgChart1"/>
    <dgm:cxn modelId="{0AFF086D-402F-40A0-B1A5-C0E775BB8076}" type="presParOf" srcId="{DFF5FB80-F9FF-4997-BFF2-6568635A0374}" destId="{ABDC65B8-498B-4FE6-A7DC-F1293F564F93}" srcOrd="2" destOrd="0" presId="urn:microsoft.com/office/officeart/2005/8/layout/orgChart1"/>
    <dgm:cxn modelId="{B821D6DD-8794-476C-B23A-4BC797796965}" type="presParOf" srcId="{9FCDD98D-422A-4023-A618-F4DA47683FAC}" destId="{0F9CE328-4A0A-4679-8C7C-05AF180BE92C}" srcOrd="4" destOrd="0" presId="urn:microsoft.com/office/officeart/2005/8/layout/orgChart1"/>
    <dgm:cxn modelId="{545C0C00-8C10-49B4-9787-CB41D378948C}" type="presParOf" srcId="{9FCDD98D-422A-4023-A618-F4DA47683FAC}" destId="{8C1DEC92-5A1E-4D59-8EC5-F58C2587CC83}" srcOrd="5" destOrd="0" presId="urn:microsoft.com/office/officeart/2005/8/layout/orgChart1"/>
    <dgm:cxn modelId="{8D696C7C-B714-4A30-A104-AC8F6E095C82}" type="presParOf" srcId="{8C1DEC92-5A1E-4D59-8EC5-F58C2587CC83}" destId="{3889116F-3328-40F2-A76C-B448144B2AC8}" srcOrd="0" destOrd="0" presId="urn:microsoft.com/office/officeart/2005/8/layout/orgChart1"/>
    <dgm:cxn modelId="{E336C71C-7CB6-4DF3-9AFB-2C8360C5E836}" type="presParOf" srcId="{3889116F-3328-40F2-A76C-B448144B2AC8}" destId="{0DA054D6-4CC0-4B31-9581-2A4FEEF6C62A}" srcOrd="0" destOrd="0" presId="urn:microsoft.com/office/officeart/2005/8/layout/orgChart1"/>
    <dgm:cxn modelId="{7202D5CD-A6F8-48DF-A2F7-A62B17E1457A}" type="presParOf" srcId="{3889116F-3328-40F2-A76C-B448144B2AC8}" destId="{B94F9D0F-1D88-42D9-8777-1CEE566BF5CE}" srcOrd="1" destOrd="0" presId="urn:microsoft.com/office/officeart/2005/8/layout/orgChart1"/>
    <dgm:cxn modelId="{9AFE99A3-AF46-4F78-AA16-CE7DC85C532E}" type="presParOf" srcId="{8C1DEC92-5A1E-4D59-8EC5-F58C2587CC83}" destId="{A2374535-5A55-4E24-B26E-C4B74370D75A}" srcOrd="1" destOrd="0" presId="urn:microsoft.com/office/officeart/2005/8/layout/orgChart1"/>
    <dgm:cxn modelId="{30F783E2-79AB-4A10-B1AA-36FCF3A35D58}" type="presParOf" srcId="{8C1DEC92-5A1E-4D59-8EC5-F58C2587CC83}" destId="{C0B34978-B0D1-46B3-9CBF-3D620E64E761}" srcOrd="2" destOrd="0" presId="urn:microsoft.com/office/officeart/2005/8/layout/orgChart1"/>
    <dgm:cxn modelId="{D6448FE2-DB97-4776-8AEF-9A90909DE8A8}"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D4BA5932-E4C1-494C-A351-A55679523B5F}">
      <dgm:prSet phldrT="[Text]"/>
      <dgm:spPr/>
      <dgm:t>
        <a:bodyPr/>
        <a:lstStyle/>
        <a:p>
          <a:r>
            <a:rPr lang="en-US" dirty="0"/>
            <a:t>iPhone</a:t>
          </a:r>
        </a:p>
      </dgm:t>
    </dgm:pt>
    <dgm:pt modelId="{7B59A1B3-9A0F-4F3C-998B-699439C305F9}" type="parTrans" cxnId="{D3610A43-052F-41E0-BEA0-EAD9543567F8}">
      <dgm:prSet/>
      <dgm:spPr/>
      <dgm:t>
        <a:bodyPr/>
        <a:lstStyle/>
        <a:p>
          <a:endParaRPr lang="en-US"/>
        </a:p>
      </dgm:t>
    </dgm:pt>
    <dgm:pt modelId="{6088136E-9C10-466B-984E-18986BE200B6}" type="sibTrans" cxnId="{D3610A43-052F-41E0-BEA0-EAD9543567F8}">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23AB5536-5BA4-4577-A3D1-769AEEB909D4}">
      <dgm:prSet phldrT="[Text]"/>
      <dgm:spPr/>
      <dgm:t>
        <a:bodyPr/>
        <a:lstStyle/>
        <a:p>
          <a:r>
            <a:rPr lang="en-US" dirty="0"/>
            <a:t>Nokia</a:t>
          </a:r>
        </a:p>
      </dgm:t>
    </dgm:pt>
    <dgm:pt modelId="{4428D68D-9929-4798-AE96-EA85D5935C66}" type="parTrans" cxnId="{21F98B05-5B40-4050-939D-EFF4BDA282C0}">
      <dgm:prSet/>
      <dgm:spPr/>
      <dgm:t>
        <a:bodyPr/>
        <a:lstStyle/>
        <a:p>
          <a:endParaRPr lang="en-US"/>
        </a:p>
      </dgm:t>
    </dgm:pt>
    <dgm:pt modelId="{A8805ECE-B44B-4CD5-8BC4-E322E5EC16EF}" type="sibTrans" cxnId="{21F98B05-5B40-4050-939D-EFF4BDA282C0}">
      <dgm:prSet/>
      <dgm:spPr/>
      <dgm:t>
        <a:bodyPr/>
        <a:lstStyle/>
        <a:p>
          <a:endParaRPr lang="en-US"/>
        </a:p>
      </dgm:t>
    </dgm:pt>
    <dgm:pt modelId="{30FD2A27-88E7-4A93-90A9-FD5693D319DB}">
      <dgm:prSet phldrT="[Text]"/>
      <dgm:spPr/>
      <dgm:t>
        <a:bodyPr/>
        <a:lstStyle/>
        <a:p>
          <a:r>
            <a:rPr lang="en-US" dirty="0"/>
            <a:t>iPhone 5</a:t>
          </a:r>
        </a:p>
      </dgm:t>
    </dgm:pt>
    <dgm:pt modelId="{3DF86023-4C8A-4043-ACAB-C990D262158D}" type="parTrans" cxnId="{551088D9-D5C2-476E-B57D-F9EA669298F9}">
      <dgm:prSet/>
      <dgm:spPr/>
      <dgm:t>
        <a:bodyPr/>
        <a:lstStyle/>
        <a:p>
          <a:endParaRPr lang="en-US"/>
        </a:p>
      </dgm:t>
    </dgm:pt>
    <dgm:pt modelId="{119C1837-9ACE-4367-AC38-807C1AE976BD}" type="sibTrans" cxnId="{551088D9-D5C2-476E-B57D-F9EA669298F9}">
      <dgm:prSet/>
      <dgm:spPr/>
      <dgm:t>
        <a:bodyPr/>
        <a:lstStyle/>
        <a:p>
          <a:endParaRPr lang="en-US"/>
        </a:p>
      </dgm:t>
    </dgm:pt>
    <dgm:pt modelId="{A26BB066-94A7-48E3-994F-C900CC36079D}">
      <dgm:prSet phldrT="[Text]"/>
      <dgm:spPr/>
      <dgm:t>
        <a:bodyPr/>
        <a:lstStyle/>
        <a:p>
          <a:r>
            <a:rPr lang="en-US" dirty="0"/>
            <a:t>iPhone 6</a:t>
          </a:r>
        </a:p>
      </dgm:t>
    </dgm:pt>
    <dgm:pt modelId="{6D3BAAD8-8522-469A-AF0C-495AED8A44F2}" type="parTrans" cxnId="{AD2BABFB-DFEB-4854-A868-6CB2E5E9515F}">
      <dgm:prSet/>
      <dgm:spPr/>
      <dgm:t>
        <a:bodyPr/>
        <a:lstStyle/>
        <a:p>
          <a:endParaRPr lang="en-US"/>
        </a:p>
      </dgm:t>
    </dgm:pt>
    <dgm:pt modelId="{CB7829AC-B379-4DBF-8DE7-BE345593A5EC}" type="sibTrans" cxnId="{AD2BABFB-DFEB-4854-A868-6CB2E5E9515F}">
      <dgm:prSet/>
      <dgm:spPr/>
      <dgm:t>
        <a:bodyPr/>
        <a:lstStyle/>
        <a:p>
          <a:endParaRPr lang="en-US"/>
        </a:p>
      </dgm:t>
    </dgm:pt>
    <dgm:pt modelId="{519EEB39-3305-48D6-9DEC-0C754715E786}">
      <dgm:prSet phldrT="[Text]"/>
      <dgm:spPr/>
      <dgm:t>
        <a:bodyPr/>
        <a:lstStyle/>
        <a:p>
          <a:r>
            <a:rPr lang="en-US" dirty="0"/>
            <a:t>iPhone X</a:t>
          </a:r>
        </a:p>
      </dgm:t>
    </dgm:pt>
    <dgm:pt modelId="{8868930B-7F8D-4920-91AE-79357DA72EE4}" type="parTrans" cxnId="{0A2A5046-D1B3-454A-BA44-8892F4D7C769}">
      <dgm:prSet/>
      <dgm:spPr/>
      <dgm:t>
        <a:bodyPr/>
        <a:lstStyle/>
        <a:p>
          <a:endParaRPr lang="en-US"/>
        </a:p>
      </dgm:t>
    </dgm:pt>
    <dgm:pt modelId="{CAFA00A4-1E74-43E9-BDE8-DBDC33A5381D}" type="sibTrans" cxnId="{0A2A5046-D1B3-454A-BA44-8892F4D7C769}">
      <dgm:prSet/>
      <dgm:spPr/>
      <dgm:t>
        <a:bodyPr/>
        <a:lstStyle/>
        <a:p>
          <a:endParaRPr lang="en-US"/>
        </a:p>
      </dgm:t>
    </dgm:pt>
    <dgm:pt modelId="{443F2FB6-778E-49F4-8513-6F7789986CDB}">
      <dgm:prSet phldrT="[Text]"/>
      <dgm:spPr/>
      <dgm:t>
        <a:bodyPr/>
        <a:lstStyle/>
        <a:p>
          <a:r>
            <a:rPr lang="en-US" dirty="0"/>
            <a:t>Samsung S4</a:t>
          </a:r>
        </a:p>
      </dgm:t>
    </dgm:pt>
    <dgm:pt modelId="{DEA29CE0-370F-4251-931C-4E20FFA96D22}" type="parTrans" cxnId="{ECDA8157-6A75-4D9A-B45F-18F8A9819B0E}">
      <dgm:prSet/>
      <dgm:spPr/>
      <dgm:t>
        <a:bodyPr/>
        <a:lstStyle/>
        <a:p>
          <a:endParaRPr lang="en-US"/>
        </a:p>
      </dgm:t>
    </dgm:pt>
    <dgm:pt modelId="{C821D489-3AA5-411D-97DF-3AAC0DD0BF5F}" type="sibTrans" cxnId="{ECDA8157-6A75-4D9A-B45F-18F8A9819B0E}">
      <dgm:prSet/>
      <dgm:spPr/>
      <dgm:t>
        <a:bodyPr/>
        <a:lstStyle/>
        <a:p>
          <a:endParaRPr lang="en-US"/>
        </a:p>
      </dgm:t>
    </dgm:pt>
    <dgm:pt modelId="{59A13809-D46E-4847-8965-B30D2406ED40}">
      <dgm:prSet phldrT="[Text]"/>
      <dgm:spPr/>
      <dgm:t>
        <a:bodyPr/>
        <a:lstStyle/>
        <a:p>
          <a:r>
            <a:rPr lang="en-US" dirty="0"/>
            <a:t>Samsung S5</a:t>
          </a:r>
        </a:p>
      </dgm:t>
    </dgm:pt>
    <dgm:pt modelId="{A740E94F-4061-4383-8140-E05B8CD737D8}" type="parTrans" cxnId="{155C4483-C8A3-4E23-8013-22B4A2976A64}">
      <dgm:prSet/>
      <dgm:spPr/>
      <dgm:t>
        <a:bodyPr/>
        <a:lstStyle/>
        <a:p>
          <a:endParaRPr lang="en-US"/>
        </a:p>
      </dgm:t>
    </dgm:pt>
    <dgm:pt modelId="{495E2D0C-0FF2-4AA9-AEC8-39CF34B4E8F0}" type="sibTrans" cxnId="{155C4483-C8A3-4E23-8013-22B4A2976A64}">
      <dgm:prSet/>
      <dgm:spPr/>
      <dgm:t>
        <a:bodyPr/>
        <a:lstStyle/>
        <a:p>
          <a:endParaRPr lang="en-US"/>
        </a:p>
      </dgm:t>
    </dgm:pt>
    <dgm:pt modelId="{7152733F-FF6F-417A-B826-2B1786A44A58}">
      <dgm:prSet phldrT="[Text]"/>
      <dgm:spPr/>
      <dgm:t>
        <a:bodyPr/>
        <a:lstStyle/>
        <a:p>
          <a:r>
            <a:rPr lang="en-US" dirty="0"/>
            <a:t>Nokia Lumia 625</a:t>
          </a:r>
        </a:p>
      </dgm:t>
    </dgm:pt>
    <dgm:pt modelId="{EABDB888-9A89-4D40-A470-A2D5D48BE37B}" type="parTrans" cxnId="{F0632FB1-019B-463C-861A-B94C58685B05}">
      <dgm:prSet/>
      <dgm:spPr/>
      <dgm:t>
        <a:bodyPr/>
        <a:lstStyle/>
        <a:p>
          <a:endParaRPr lang="en-US"/>
        </a:p>
      </dgm:t>
    </dgm:pt>
    <dgm:pt modelId="{647BBB8C-7866-4540-B617-69C4FC0A5CFF}" type="sibTrans" cxnId="{F0632FB1-019B-463C-861A-B94C58685B05}">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DF39B275-C23E-457A-B94E-1CC72BB12BE8}" type="pres">
      <dgm:prSet presAssocID="{7B59A1B3-9A0F-4F3C-998B-699439C305F9}" presName="Name37" presStyleLbl="parChTrans1D2" presStyleIdx="0" presStyleCnt="3"/>
      <dgm:spPr/>
      <dgm:t>
        <a:bodyPr/>
        <a:lstStyle/>
        <a:p>
          <a:endParaRPr lang="en-US"/>
        </a:p>
      </dgm:t>
    </dgm:pt>
    <dgm:pt modelId="{C1E9867E-D5DE-47F5-94AC-CE43DD034EEE}" type="pres">
      <dgm:prSet presAssocID="{D4BA5932-E4C1-494C-A351-A55679523B5F}" presName="hierRoot2" presStyleCnt="0">
        <dgm:presLayoutVars>
          <dgm:hierBranch val="init"/>
        </dgm:presLayoutVars>
      </dgm:prSet>
      <dgm:spPr/>
    </dgm:pt>
    <dgm:pt modelId="{9DB877F2-E28D-425E-B927-A1BF37C4AB12}" type="pres">
      <dgm:prSet presAssocID="{D4BA5932-E4C1-494C-A351-A55679523B5F}" presName="rootComposite" presStyleCnt="0"/>
      <dgm:spPr/>
    </dgm:pt>
    <dgm:pt modelId="{AF394FD3-D0E5-4DBF-AE52-07CC96AE83AE}" type="pres">
      <dgm:prSet presAssocID="{D4BA5932-E4C1-494C-A351-A55679523B5F}" presName="rootText" presStyleLbl="node2" presStyleIdx="0" presStyleCnt="3">
        <dgm:presLayoutVars>
          <dgm:chPref val="3"/>
        </dgm:presLayoutVars>
      </dgm:prSet>
      <dgm:spPr/>
      <dgm:t>
        <a:bodyPr/>
        <a:lstStyle/>
        <a:p>
          <a:endParaRPr lang="en-US"/>
        </a:p>
      </dgm:t>
    </dgm:pt>
    <dgm:pt modelId="{194F3A7E-9D51-463A-B014-2D4ECCB2D3E8}" type="pres">
      <dgm:prSet presAssocID="{D4BA5932-E4C1-494C-A351-A55679523B5F}" presName="rootConnector" presStyleLbl="node2" presStyleIdx="0" presStyleCnt="3"/>
      <dgm:spPr/>
      <dgm:t>
        <a:bodyPr/>
        <a:lstStyle/>
        <a:p>
          <a:endParaRPr lang="en-US"/>
        </a:p>
      </dgm:t>
    </dgm:pt>
    <dgm:pt modelId="{ABE72E75-4DC0-4F56-A960-6556F31FAFDC}" type="pres">
      <dgm:prSet presAssocID="{D4BA5932-E4C1-494C-A351-A55679523B5F}" presName="hierChild4" presStyleCnt="0"/>
      <dgm:spPr/>
    </dgm:pt>
    <dgm:pt modelId="{720E1646-7FF4-4D0F-A996-49E975ED713D}" type="pres">
      <dgm:prSet presAssocID="{3DF86023-4C8A-4043-ACAB-C990D262158D}" presName="Name37" presStyleLbl="parChTrans1D3" presStyleIdx="0" presStyleCnt="6"/>
      <dgm:spPr/>
      <dgm:t>
        <a:bodyPr/>
        <a:lstStyle/>
        <a:p>
          <a:endParaRPr lang="en-US"/>
        </a:p>
      </dgm:t>
    </dgm:pt>
    <dgm:pt modelId="{6995E65C-A44D-48D2-A68D-1967C97A966D}" type="pres">
      <dgm:prSet presAssocID="{30FD2A27-88E7-4A93-90A9-FD5693D319DB}" presName="hierRoot2" presStyleCnt="0">
        <dgm:presLayoutVars>
          <dgm:hierBranch val="init"/>
        </dgm:presLayoutVars>
      </dgm:prSet>
      <dgm:spPr/>
    </dgm:pt>
    <dgm:pt modelId="{CF7170E1-F8FC-4548-9E8A-E89BCA519A35}" type="pres">
      <dgm:prSet presAssocID="{30FD2A27-88E7-4A93-90A9-FD5693D319DB}" presName="rootComposite" presStyleCnt="0"/>
      <dgm:spPr/>
    </dgm:pt>
    <dgm:pt modelId="{3CDBAE39-62D1-493A-8EE0-CCAAD6B2749F}" type="pres">
      <dgm:prSet presAssocID="{30FD2A27-88E7-4A93-90A9-FD5693D319DB}" presName="rootText" presStyleLbl="node3" presStyleIdx="0" presStyleCnt="6">
        <dgm:presLayoutVars>
          <dgm:chPref val="3"/>
        </dgm:presLayoutVars>
      </dgm:prSet>
      <dgm:spPr/>
      <dgm:t>
        <a:bodyPr/>
        <a:lstStyle/>
        <a:p>
          <a:endParaRPr lang="en-US"/>
        </a:p>
      </dgm:t>
    </dgm:pt>
    <dgm:pt modelId="{14809156-5AAA-4CCA-8F17-4DCE9E9EEDCB}" type="pres">
      <dgm:prSet presAssocID="{30FD2A27-88E7-4A93-90A9-FD5693D319DB}" presName="rootConnector" presStyleLbl="node3" presStyleIdx="0" presStyleCnt="6"/>
      <dgm:spPr/>
      <dgm:t>
        <a:bodyPr/>
        <a:lstStyle/>
        <a:p>
          <a:endParaRPr lang="en-US"/>
        </a:p>
      </dgm:t>
    </dgm:pt>
    <dgm:pt modelId="{6667192C-9DBC-4E6A-A6D9-A53B9D2E66A2}" type="pres">
      <dgm:prSet presAssocID="{30FD2A27-88E7-4A93-90A9-FD5693D319DB}" presName="hierChild4" presStyleCnt="0"/>
      <dgm:spPr/>
    </dgm:pt>
    <dgm:pt modelId="{8258E8F5-259C-49C1-9524-47997E5437EF}" type="pres">
      <dgm:prSet presAssocID="{30FD2A27-88E7-4A93-90A9-FD5693D319DB}" presName="hierChild5" presStyleCnt="0"/>
      <dgm:spPr/>
    </dgm:pt>
    <dgm:pt modelId="{1C4E785F-16F1-431B-B37B-654B537E3879}" type="pres">
      <dgm:prSet presAssocID="{6D3BAAD8-8522-469A-AF0C-495AED8A44F2}" presName="Name37" presStyleLbl="parChTrans1D3" presStyleIdx="1" presStyleCnt="6"/>
      <dgm:spPr/>
      <dgm:t>
        <a:bodyPr/>
        <a:lstStyle/>
        <a:p>
          <a:endParaRPr lang="en-US"/>
        </a:p>
      </dgm:t>
    </dgm:pt>
    <dgm:pt modelId="{B897D330-429B-4346-8417-D0AA56BD2251}" type="pres">
      <dgm:prSet presAssocID="{A26BB066-94A7-48E3-994F-C900CC36079D}" presName="hierRoot2" presStyleCnt="0">
        <dgm:presLayoutVars>
          <dgm:hierBranch val="init"/>
        </dgm:presLayoutVars>
      </dgm:prSet>
      <dgm:spPr/>
    </dgm:pt>
    <dgm:pt modelId="{C4DCF6F2-12B8-4C99-8297-47F799177794}" type="pres">
      <dgm:prSet presAssocID="{A26BB066-94A7-48E3-994F-C900CC36079D}" presName="rootComposite" presStyleCnt="0"/>
      <dgm:spPr/>
    </dgm:pt>
    <dgm:pt modelId="{2020C3F6-3D70-42CB-A4B6-F6209E0C393A}" type="pres">
      <dgm:prSet presAssocID="{A26BB066-94A7-48E3-994F-C900CC36079D}" presName="rootText" presStyleLbl="node3" presStyleIdx="1" presStyleCnt="6">
        <dgm:presLayoutVars>
          <dgm:chPref val="3"/>
        </dgm:presLayoutVars>
      </dgm:prSet>
      <dgm:spPr/>
      <dgm:t>
        <a:bodyPr/>
        <a:lstStyle/>
        <a:p>
          <a:endParaRPr lang="en-US"/>
        </a:p>
      </dgm:t>
    </dgm:pt>
    <dgm:pt modelId="{2247A240-E076-4A89-8031-F9BBCEC84D0C}" type="pres">
      <dgm:prSet presAssocID="{A26BB066-94A7-48E3-994F-C900CC36079D}" presName="rootConnector" presStyleLbl="node3" presStyleIdx="1" presStyleCnt="6"/>
      <dgm:spPr/>
      <dgm:t>
        <a:bodyPr/>
        <a:lstStyle/>
        <a:p>
          <a:endParaRPr lang="en-US"/>
        </a:p>
      </dgm:t>
    </dgm:pt>
    <dgm:pt modelId="{452B457E-4FE5-4598-B97E-3339E43F7214}" type="pres">
      <dgm:prSet presAssocID="{A26BB066-94A7-48E3-994F-C900CC36079D}" presName="hierChild4" presStyleCnt="0"/>
      <dgm:spPr/>
    </dgm:pt>
    <dgm:pt modelId="{2B4ADD20-C3BA-49D0-8AD3-4C7319677003}" type="pres">
      <dgm:prSet presAssocID="{A26BB066-94A7-48E3-994F-C900CC36079D}" presName="hierChild5" presStyleCnt="0"/>
      <dgm:spPr/>
    </dgm:pt>
    <dgm:pt modelId="{3F58DF86-6698-4C7F-8A7C-8F06611C7DB5}" type="pres">
      <dgm:prSet presAssocID="{8868930B-7F8D-4920-91AE-79357DA72EE4}" presName="Name37" presStyleLbl="parChTrans1D3" presStyleIdx="2" presStyleCnt="6"/>
      <dgm:spPr/>
      <dgm:t>
        <a:bodyPr/>
        <a:lstStyle/>
        <a:p>
          <a:endParaRPr lang="en-US"/>
        </a:p>
      </dgm:t>
    </dgm:pt>
    <dgm:pt modelId="{2ABEEACA-78E1-40A0-96B2-CDA5E009DC98}" type="pres">
      <dgm:prSet presAssocID="{519EEB39-3305-48D6-9DEC-0C754715E786}" presName="hierRoot2" presStyleCnt="0">
        <dgm:presLayoutVars>
          <dgm:hierBranch val="init"/>
        </dgm:presLayoutVars>
      </dgm:prSet>
      <dgm:spPr/>
    </dgm:pt>
    <dgm:pt modelId="{027C8990-AA7A-4EEF-BF98-C7C822424D8E}" type="pres">
      <dgm:prSet presAssocID="{519EEB39-3305-48D6-9DEC-0C754715E786}" presName="rootComposite" presStyleCnt="0"/>
      <dgm:spPr/>
    </dgm:pt>
    <dgm:pt modelId="{3025479A-0127-4316-8114-A2F044CB4E47}" type="pres">
      <dgm:prSet presAssocID="{519EEB39-3305-48D6-9DEC-0C754715E786}" presName="rootText" presStyleLbl="node3" presStyleIdx="2" presStyleCnt="6">
        <dgm:presLayoutVars>
          <dgm:chPref val="3"/>
        </dgm:presLayoutVars>
      </dgm:prSet>
      <dgm:spPr/>
      <dgm:t>
        <a:bodyPr/>
        <a:lstStyle/>
        <a:p>
          <a:endParaRPr lang="en-US"/>
        </a:p>
      </dgm:t>
    </dgm:pt>
    <dgm:pt modelId="{DF88FA39-B2D7-4EC1-9A7D-3C6337BC7EB3}" type="pres">
      <dgm:prSet presAssocID="{519EEB39-3305-48D6-9DEC-0C754715E786}" presName="rootConnector" presStyleLbl="node3" presStyleIdx="2" presStyleCnt="6"/>
      <dgm:spPr/>
      <dgm:t>
        <a:bodyPr/>
        <a:lstStyle/>
        <a:p>
          <a:endParaRPr lang="en-US"/>
        </a:p>
      </dgm:t>
    </dgm:pt>
    <dgm:pt modelId="{E676E089-E3CE-4E07-BA8D-FB296D400F44}" type="pres">
      <dgm:prSet presAssocID="{519EEB39-3305-48D6-9DEC-0C754715E786}" presName="hierChild4" presStyleCnt="0"/>
      <dgm:spPr/>
    </dgm:pt>
    <dgm:pt modelId="{2D253DE8-9639-4681-9967-4812D2F6E368}" type="pres">
      <dgm:prSet presAssocID="{519EEB39-3305-48D6-9DEC-0C754715E786}" presName="hierChild5" presStyleCnt="0"/>
      <dgm:spPr/>
    </dgm:pt>
    <dgm:pt modelId="{768C534A-B16D-405C-94DF-95243ACD2742}" type="pres">
      <dgm:prSet presAssocID="{D4BA5932-E4C1-494C-A351-A55679523B5F}" presName="hierChild5" presStyleCnt="0"/>
      <dgm:spPr/>
    </dgm:pt>
    <dgm:pt modelId="{64A4B35C-7491-4174-B448-A6CAD00237B3}" type="pres">
      <dgm:prSet presAssocID="{928AC004-01F6-4CA6-829C-6B0C6DFA7C03}" presName="Name37" presStyleLbl="parChTrans1D2" presStyleIdx="1" presStyleCnt="3"/>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1" presStyleCnt="3">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1" presStyleCnt="3"/>
      <dgm:spPr/>
      <dgm:t>
        <a:bodyPr/>
        <a:lstStyle/>
        <a:p>
          <a:endParaRPr lang="en-US"/>
        </a:p>
      </dgm:t>
    </dgm:pt>
    <dgm:pt modelId="{3FECF7BE-FB6F-445A-B8F3-76E2692486BF}" type="pres">
      <dgm:prSet presAssocID="{57741A3C-A607-4403-B57E-218F306F23D7}" presName="hierChild4" presStyleCnt="0"/>
      <dgm:spPr/>
    </dgm:pt>
    <dgm:pt modelId="{9E1D847C-0E58-4157-9F1A-956EB188B345}" type="pres">
      <dgm:prSet presAssocID="{DEA29CE0-370F-4251-931C-4E20FFA96D22}" presName="Name37" presStyleLbl="parChTrans1D3" presStyleIdx="3" presStyleCnt="6"/>
      <dgm:spPr/>
      <dgm:t>
        <a:bodyPr/>
        <a:lstStyle/>
        <a:p>
          <a:endParaRPr lang="en-US"/>
        </a:p>
      </dgm:t>
    </dgm:pt>
    <dgm:pt modelId="{9BA831D0-30AE-4A51-B135-EA0FF685533F}" type="pres">
      <dgm:prSet presAssocID="{443F2FB6-778E-49F4-8513-6F7789986CDB}" presName="hierRoot2" presStyleCnt="0">
        <dgm:presLayoutVars>
          <dgm:hierBranch val="init"/>
        </dgm:presLayoutVars>
      </dgm:prSet>
      <dgm:spPr/>
    </dgm:pt>
    <dgm:pt modelId="{58ADDC41-3E11-46AD-9DB3-27BF5CBF5B7D}" type="pres">
      <dgm:prSet presAssocID="{443F2FB6-778E-49F4-8513-6F7789986CDB}" presName="rootComposite" presStyleCnt="0"/>
      <dgm:spPr/>
    </dgm:pt>
    <dgm:pt modelId="{B4817C91-CBBE-4458-B368-D637B27F4481}" type="pres">
      <dgm:prSet presAssocID="{443F2FB6-778E-49F4-8513-6F7789986CDB}" presName="rootText" presStyleLbl="node3" presStyleIdx="3" presStyleCnt="6">
        <dgm:presLayoutVars>
          <dgm:chPref val="3"/>
        </dgm:presLayoutVars>
      </dgm:prSet>
      <dgm:spPr/>
      <dgm:t>
        <a:bodyPr/>
        <a:lstStyle/>
        <a:p>
          <a:endParaRPr lang="en-US"/>
        </a:p>
      </dgm:t>
    </dgm:pt>
    <dgm:pt modelId="{646DC8D8-6ECF-44B4-A7F7-D7BC6EEED248}" type="pres">
      <dgm:prSet presAssocID="{443F2FB6-778E-49F4-8513-6F7789986CDB}" presName="rootConnector" presStyleLbl="node3" presStyleIdx="3" presStyleCnt="6"/>
      <dgm:spPr/>
      <dgm:t>
        <a:bodyPr/>
        <a:lstStyle/>
        <a:p>
          <a:endParaRPr lang="en-US"/>
        </a:p>
      </dgm:t>
    </dgm:pt>
    <dgm:pt modelId="{9B598C85-93B5-46F1-BF13-1C9C52E9A356}" type="pres">
      <dgm:prSet presAssocID="{443F2FB6-778E-49F4-8513-6F7789986CDB}" presName="hierChild4" presStyleCnt="0"/>
      <dgm:spPr/>
    </dgm:pt>
    <dgm:pt modelId="{D3DE6A9C-F178-433E-900A-DE30DF0404FF}" type="pres">
      <dgm:prSet presAssocID="{443F2FB6-778E-49F4-8513-6F7789986CDB}" presName="hierChild5" presStyleCnt="0"/>
      <dgm:spPr/>
    </dgm:pt>
    <dgm:pt modelId="{0CBE3D9F-CFF8-432B-BD89-C79B26D561F4}" type="pres">
      <dgm:prSet presAssocID="{A740E94F-4061-4383-8140-E05B8CD737D8}" presName="Name37" presStyleLbl="parChTrans1D3" presStyleIdx="4" presStyleCnt="6"/>
      <dgm:spPr/>
      <dgm:t>
        <a:bodyPr/>
        <a:lstStyle/>
        <a:p>
          <a:endParaRPr lang="en-US"/>
        </a:p>
      </dgm:t>
    </dgm:pt>
    <dgm:pt modelId="{2DDD5F1D-5408-412A-84FB-E08831131F86}" type="pres">
      <dgm:prSet presAssocID="{59A13809-D46E-4847-8965-B30D2406ED40}" presName="hierRoot2" presStyleCnt="0">
        <dgm:presLayoutVars>
          <dgm:hierBranch val="init"/>
        </dgm:presLayoutVars>
      </dgm:prSet>
      <dgm:spPr/>
    </dgm:pt>
    <dgm:pt modelId="{ED413563-01B5-4DF9-B1D8-A35899F49E61}" type="pres">
      <dgm:prSet presAssocID="{59A13809-D46E-4847-8965-B30D2406ED40}" presName="rootComposite" presStyleCnt="0"/>
      <dgm:spPr/>
    </dgm:pt>
    <dgm:pt modelId="{A08BD052-74D4-4C2E-B4E9-40017F25EBD3}" type="pres">
      <dgm:prSet presAssocID="{59A13809-D46E-4847-8965-B30D2406ED40}" presName="rootText" presStyleLbl="node3" presStyleIdx="4" presStyleCnt="6">
        <dgm:presLayoutVars>
          <dgm:chPref val="3"/>
        </dgm:presLayoutVars>
      </dgm:prSet>
      <dgm:spPr/>
      <dgm:t>
        <a:bodyPr/>
        <a:lstStyle/>
        <a:p>
          <a:endParaRPr lang="en-US"/>
        </a:p>
      </dgm:t>
    </dgm:pt>
    <dgm:pt modelId="{CFC6C572-85FD-4D9E-AD65-32A0E7CCED50}" type="pres">
      <dgm:prSet presAssocID="{59A13809-D46E-4847-8965-B30D2406ED40}" presName="rootConnector" presStyleLbl="node3" presStyleIdx="4" presStyleCnt="6"/>
      <dgm:spPr/>
      <dgm:t>
        <a:bodyPr/>
        <a:lstStyle/>
        <a:p>
          <a:endParaRPr lang="en-US"/>
        </a:p>
      </dgm:t>
    </dgm:pt>
    <dgm:pt modelId="{567F190D-8BD1-478B-9CC8-2FE004CB16D4}" type="pres">
      <dgm:prSet presAssocID="{59A13809-D46E-4847-8965-B30D2406ED40}" presName="hierChild4" presStyleCnt="0"/>
      <dgm:spPr/>
    </dgm:pt>
    <dgm:pt modelId="{5BDDA52C-6463-4A10-BB9B-9326E23549F5}" type="pres">
      <dgm:prSet presAssocID="{59A13809-D46E-4847-8965-B30D2406ED40}" presName="hierChild5" presStyleCnt="0"/>
      <dgm:spPr/>
    </dgm:pt>
    <dgm:pt modelId="{ABDC65B8-498B-4FE6-A7DC-F1293F564F93}" type="pres">
      <dgm:prSet presAssocID="{57741A3C-A607-4403-B57E-218F306F23D7}" presName="hierChild5" presStyleCnt="0"/>
      <dgm:spPr/>
    </dgm:pt>
    <dgm:pt modelId="{0F9CE328-4A0A-4679-8C7C-05AF180BE92C}" type="pres">
      <dgm:prSet presAssocID="{4428D68D-9929-4798-AE96-EA85D5935C66}" presName="Name37" presStyleLbl="parChTrans1D2" presStyleIdx="2" presStyleCnt="3"/>
      <dgm:spPr/>
      <dgm:t>
        <a:bodyPr/>
        <a:lstStyle/>
        <a:p>
          <a:endParaRPr lang="en-US"/>
        </a:p>
      </dgm:t>
    </dgm:pt>
    <dgm:pt modelId="{8C1DEC92-5A1E-4D59-8EC5-F58C2587CC83}" type="pres">
      <dgm:prSet presAssocID="{23AB5536-5BA4-4577-A3D1-769AEEB909D4}" presName="hierRoot2" presStyleCnt="0">
        <dgm:presLayoutVars>
          <dgm:hierBranch val="init"/>
        </dgm:presLayoutVars>
      </dgm:prSet>
      <dgm:spPr/>
    </dgm:pt>
    <dgm:pt modelId="{3889116F-3328-40F2-A76C-B448144B2AC8}" type="pres">
      <dgm:prSet presAssocID="{23AB5536-5BA4-4577-A3D1-769AEEB909D4}" presName="rootComposite" presStyleCnt="0"/>
      <dgm:spPr/>
    </dgm:pt>
    <dgm:pt modelId="{0DA054D6-4CC0-4B31-9581-2A4FEEF6C62A}" type="pres">
      <dgm:prSet presAssocID="{23AB5536-5BA4-4577-A3D1-769AEEB909D4}" presName="rootText" presStyleLbl="node2" presStyleIdx="2" presStyleCnt="3">
        <dgm:presLayoutVars>
          <dgm:chPref val="3"/>
        </dgm:presLayoutVars>
      </dgm:prSet>
      <dgm:spPr/>
      <dgm:t>
        <a:bodyPr/>
        <a:lstStyle/>
        <a:p>
          <a:endParaRPr lang="en-US"/>
        </a:p>
      </dgm:t>
    </dgm:pt>
    <dgm:pt modelId="{B94F9D0F-1D88-42D9-8777-1CEE566BF5CE}" type="pres">
      <dgm:prSet presAssocID="{23AB5536-5BA4-4577-A3D1-769AEEB909D4}" presName="rootConnector" presStyleLbl="node2" presStyleIdx="2" presStyleCnt="3"/>
      <dgm:spPr/>
      <dgm:t>
        <a:bodyPr/>
        <a:lstStyle/>
        <a:p>
          <a:endParaRPr lang="en-US"/>
        </a:p>
      </dgm:t>
    </dgm:pt>
    <dgm:pt modelId="{A2374535-5A55-4E24-B26E-C4B74370D75A}" type="pres">
      <dgm:prSet presAssocID="{23AB5536-5BA4-4577-A3D1-769AEEB909D4}" presName="hierChild4" presStyleCnt="0"/>
      <dgm:spPr/>
    </dgm:pt>
    <dgm:pt modelId="{47E32493-44BC-4236-AAB1-064E1B1B7EC9}" type="pres">
      <dgm:prSet presAssocID="{EABDB888-9A89-4D40-A470-A2D5D48BE37B}" presName="Name37" presStyleLbl="parChTrans1D3" presStyleIdx="5" presStyleCnt="6"/>
      <dgm:spPr/>
      <dgm:t>
        <a:bodyPr/>
        <a:lstStyle/>
        <a:p>
          <a:endParaRPr lang="en-US"/>
        </a:p>
      </dgm:t>
    </dgm:pt>
    <dgm:pt modelId="{8B50E65F-69C8-4FA1-8006-DA13C4156915}" type="pres">
      <dgm:prSet presAssocID="{7152733F-FF6F-417A-B826-2B1786A44A58}" presName="hierRoot2" presStyleCnt="0">
        <dgm:presLayoutVars>
          <dgm:hierBranch val="init"/>
        </dgm:presLayoutVars>
      </dgm:prSet>
      <dgm:spPr/>
    </dgm:pt>
    <dgm:pt modelId="{8A5F2FDA-B241-45F0-BF50-C9DF4E1C744C}" type="pres">
      <dgm:prSet presAssocID="{7152733F-FF6F-417A-B826-2B1786A44A58}" presName="rootComposite" presStyleCnt="0"/>
      <dgm:spPr/>
    </dgm:pt>
    <dgm:pt modelId="{ED509200-1182-4BAF-8B06-57CADB1073A3}" type="pres">
      <dgm:prSet presAssocID="{7152733F-FF6F-417A-B826-2B1786A44A58}" presName="rootText" presStyleLbl="node3" presStyleIdx="5" presStyleCnt="6">
        <dgm:presLayoutVars>
          <dgm:chPref val="3"/>
        </dgm:presLayoutVars>
      </dgm:prSet>
      <dgm:spPr/>
      <dgm:t>
        <a:bodyPr/>
        <a:lstStyle/>
        <a:p>
          <a:endParaRPr lang="en-US"/>
        </a:p>
      </dgm:t>
    </dgm:pt>
    <dgm:pt modelId="{78AABAE3-2E13-4726-90B0-A228F722DE4C}" type="pres">
      <dgm:prSet presAssocID="{7152733F-FF6F-417A-B826-2B1786A44A58}" presName="rootConnector" presStyleLbl="node3" presStyleIdx="5" presStyleCnt="6"/>
      <dgm:spPr/>
      <dgm:t>
        <a:bodyPr/>
        <a:lstStyle/>
        <a:p>
          <a:endParaRPr lang="en-US"/>
        </a:p>
      </dgm:t>
    </dgm:pt>
    <dgm:pt modelId="{EC906D4F-612B-4256-A57C-EAA2FBB922B3}" type="pres">
      <dgm:prSet presAssocID="{7152733F-FF6F-417A-B826-2B1786A44A58}" presName="hierChild4" presStyleCnt="0"/>
      <dgm:spPr/>
    </dgm:pt>
    <dgm:pt modelId="{7C8D9DE8-229B-4876-9120-46BB55196CD5}" type="pres">
      <dgm:prSet presAssocID="{7152733F-FF6F-417A-B826-2B1786A44A58}" presName="hierChild5" presStyleCnt="0"/>
      <dgm:spPr/>
    </dgm:pt>
    <dgm:pt modelId="{C0B34978-B0D1-46B3-9CBF-3D620E64E761}" type="pres">
      <dgm:prSet presAssocID="{23AB5536-5BA4-4577-A3D1-769AEEB909D4}" presName="hierChild5" presStyleCnt="0"/>
      <dgm:spPr/>
    </dgm:pt>
    <dgm:pt modelId="{4A494E94-F315-451E-BDBC-353D205AD74B}" type="pres">
      <dgm:prSet presAssocID="{ED6B91B9-A196-4C19-A1A7-A7AC123F3485}" presName="hierChild3" presStyleCnt="0"/>
      <dgm:spPr/>
    </dgm:pt>
  </dgm:ptLst>
  <dgm:cxnLst>
    <dgm:cxn modelId="{AA96C0AD-0A27-4393-94EC-BFF1C09C60E0}" type="presOf" srcId="{4428D68D-9929-4798-AE96-EA85D5935C66}" destId="{0F9CE328-4A0A-4679-8C7C-05AF180BE92C}" srcOrd="0" destOrd="0" presId="urn:microsoft.com/office/officeart/2005/8/layout/orgChart1"/>
    <dgm:cxn modelId="{409A404F-9EAF-4A8C-B079-FBB878B7A4E2}" type="presOf" srcId="{59A13809-D46E-4847-8965-B30D2406ED40}" destId="{A08BD052-74D4-4C2E-B4E9-40017F25EBD3}" srcOrd="0" destOrd="0" presId="urn:microsoft.com/office/officeart/2005/8/layout/orgChart1"/>
    <dgm:cxn modelId="{D3610A43-052F-41E0-BEA0-EAD9543567F8}" srcId="{ED6B91B9-A196-4C19-A1A7-A7AC123F3485}" destId="{D4BA5932-E4C1-494C-A351-A55679523B5F}" srcOrd="0" destOrd="0" parTransId="{7B59A1B3-9A0F-4F3C-998B-699439C305F9}" sibTransId="{6088136E-9C10-466B-984E-18986BE200B6}"/>
    <dgm:cxn modelId="{98F993BF-265F-4E20-9B0E-37A8E7CC5D40}" type="presOf" srcId="{59A13809-D46E-4847-8965-B30D2406ED40}" destId="{CFC6C572-85FD-4D9E-AD65-32A0E7CCED50}" srcOrd="1" destOrd="0" presId="urn:microsoft.com/office/officeart/2005/8/layout/orgChart1"/>
    <dgm:cxn modelId="{5F228D54-72E2-4FF5-ACF8-FC1316197442}" type="presOf" srcId="{57741A3C-A607-4403-B57E-218F306F23D7}" destId="{1679AD9E-7444-41C3-A453-FD31B0B4F589}" srcOrd="1" destOrd="0" presId="urn:microsoft.com/office/officeart/2005/8/layout/orgChart1"/>
    <dgm:cxn modelId="{5897FF48-3A05-4852-AF4B-85108E928179}" type="presOf" srcId="{23AB5536-5BA4-4577-A3D1-769AEEB909D4}" destId="{0DA054D6-4CC0-4B31-9581-2A4FEEF6C62A}" srcOrd="0" destOrd="0" presId="urn:microsoft.com/office/officeart/2005/8/layout/orgChart1"/>
    <dgm:cxn modelId="{CCB4A374-1058-4165-94D1-4BAB20BAE51D}" type="presOf" srcId="{EABDB888-9A89-4D40-A470-A2D5D48BE37B}" destId="{47E32493-44BC-4236-AAB1-064E1B1B7EC9}" srcOrd="0" destOrd="0" presId="urn:microsoft.com/office/officeart/2005/8/layout/orgChart1"/>
    <dgm:cxn modelId="{D535FF95-689B-4DBE-AB61-C50648F7EC1C}" type="presOf" srcId="{519EEB39-3305-48D6-9DEC-0C754715E786}" destId="{3025479A-0127-4316-8114-A2F044CB4E47}" srcOrd="0" destOrd="0" presId="urn:microsoft.com/office/officeart/2005/8/layout/orgChart1"/>
    <dgm:cxn modelId="{3A8FDD0C-ECFB-4C26-B401-2E471CFDBD2F}" type="presOf" srcId="{57741A3C-A607-4403-B57E-218F306F23D7}" destId="{6C0D9503-54A8-4FC9-979F-273A6E739D26}" srcOrd="0" destOrd="0" presId="urn:microsoft.com/office/officeart/2005/8/layout/orgChart1"/>
    <dgm:cxn modelId="{773C0846-EDD8-4B59-BE67-A4F16D85E76F}" type="presOf" srcId="{7B59A1B3-9A0F-4F3C-998B-699439C305F9}" destId="{DF39B275-C23E-457A-B94E-1CC72BB12BE8}" srcOrd="0" destOrd="0" presId="urn:microsoft.com/office/officeart/2005/8/layout/orgChart1"/>
    <dgm:cxn modelId="{C5DD999B-F06F-4621-9812-54E00D7EB6C6}" type="presOf" srcId="{D4BA5932-E4C1-494C-A351-A55679523B5F}" destId="{AF394FD3-D0E5-4DBF-AE52-07CC96AE83AE}" srcOrd="0" destOrd="0" presId="urn:microsoft.com/office/officeart/2005/8/layout/orgChart1"/>
    <dgm:cxn modelId="{ECDA8157-6A75-4D9A-B45F-18F8A9819B0E}" srcId="{57741A3C-A607-4403-B57E-218F306F23D7}" destId="{443F2FB6-778E-49F4-8513-6F7789986CDB}" srcOrd="0" destOrd="0" parTransId="{DEA29CE0-370F-4251-931C-4E20FFA96D22}" sibTransId="{C821D489-3AA5-411D-97DF-3AAC0DD0BF5F}"/>
    <dgm:cxn modelId="{52E8F6BC-F0A6-4067-A706-782288D2B160}" type="presOf" srcId="{30FD2A27-88E7-4A93-90A9-FD5693D319DB}" destId="{14809156-5AAA-4CCA-8F17-4DCE9E9EEDCB}" srcOrd="1" destOrd="0" presId="urn:microsoft.com/office/officeart/2005/8/layout/orgChart1"/>
    <dgm:cxn modelId="{551088D9-D5C2-476E-B57D-F9EA669298F9}" srcId="{D4BA5932-E4C1-494C-A351-A55679523B5F}" destId="{30FD2A27-88E7-4A93-90A9-FD5693D319DB}" srcOrd="0" destOrd="0" parTransId="{3DF86023-4C8A-4043-ACAB-C990D262158D}" sibTransId="{119C1837-9ACE-4367-AC38-807C1AE976BD}"/>
    <dgm:cxn modelId="{43955DF6-7522-4087-A622-C8D9AAC3630F}" type="presOf" srcId="{443F2FB6-778E-49F4-8513-6F7789986CDB}" destId="{B4817C91-CBBE-4458-B368-D637B27F4481}" srcOrd="0" destOrd="0" presId="urn:microsoft.com/office/officeart/2005/8/layout/orgChart1"/>
    <dgm:cxn modelId="{4F34BD48-8AFC-463D-BF4D-184151790E2D}" type="presOf" srcId="{D4BA5932-E4C1-494C-A351-A55679523B5F}" destId="{194F3A7E-9D51-463A-B014-2D4ECCB2D3E8}" srcOrd="1" destOrd="0" presId="urn:microsoft.com/office/officeart/2005/8/layout/orgChart1"/>
    <dgm:cxn modelId="{9E4020FA-5DCC-49C1-B9D5-BE18388DE105}" type="presOf" srcId="{443F2FB6-778E-49F4-8513-6F7789986CDB}" destId="{646DC8D8-6ECF-44B4-A7F7-D7BC6EEED248}" srcOrd="1" destOrd="0" presId="urn:microsoft.com/office/officeart/2005/8/layout/orgChart1"/>
    <dgm:cxn modelId="{B7966AC6-5EA3-4FB8-8DEB-36EB102AACB2}" type="presOf" srcId="{30FD2A27-88E7-4A93-90A9-FD5693D319DB}" destId="{3CDBAE39-62D1-493A-8EE0-CCAAD6B2749F}" srcOrd="0" destOrd="0" presId="urn:microsoft.com/office/officeart/2005/8/layout/orgChart1"/>
    <dgm:cxn modelId="{C6824839-80A4-4B38-9E0B-C8116BACC304}" srcId="{8B8F6F7A-92D6-4E9B-8BE9-C060A4B75367}" destId="{ED6B91B9-A196-4C19-A1A7-A7AC123F3485}" srcOrd="0" destOrd="0" parTransId="{6755AC85-9121-49E3-AA92-140BF65610C9}" sibTransId="{F9AC4991-EEC7-4CE6-AD07-AF661247870B}"/>
    <dgm:cxn modelId="{AFBC7B17-FB4F-4984-A81B-32AB0BD3C797}" type="presOf" srcId="{A740E94F-4061-4383-8140-E05B8CD737D8}" destId="{0CBE3D9F-CFF8-432B-BD89-C79B26D561F4}" srcOrd="0" destOrd="0" presId="urn:microsoft.com/office/officeart/2005/8/layout/orgChart1"/>
    <dgm:cxn modelId="{0A2A5046-D1B3-454A-BA44-8892F4D7C769}" srcId="{D4BA5932-E4C1-494C-A351-A55679523B5F}" destId="{519EEB39-3305-48D6-9DEC-0C754715E786}" srcOrd="2" destOrd="0" parTransId="{8868930B-7F8D-4920-91AE-79357DA72EE4}" sibTransId="{CAFA00A4-1E74-43E9-BDE8-DBDC33A5381D}"/>
    <dgm:cxn modelId="{155C4483-C8A3-4E23-8013-22B4A2976A64}" srcId="{57741A3C-A607-4403-B57E-218F306F23D7}" destId="{59A13809-D46E-4847-8965-B30D2406ED40}" srcOrd="1" destOrd="0" parTransId="{A740E94F-4061-4383-8140-E05B8CD737D8}" sibTransId="{495E2D0C-0FF2-4AA9-AEC8-39CF34B4E8F0}"/>
    <dgm:cxn modelId="{B02558AA-0C89-458E-B290-B6649EFE1A72}" type="presOf" srcId="{ED6B91B9-A196-4C19-A1A7-A7AC123F3485}" destId="{DF84CF57-A758-47C2-A5DD-0DAD434C2176}" srcOrd="0" destOrd="0" presId="urn:microsoft.com/office/officeart/2005/8/layout/orgChart1"/>
    <dgm:cxn modelId="{EF698EA3-0FC9-47CD-9EF3-2DB6EA8C533B}" type="presOf" srcId="{8B8F6F7A-92D6-4E9B-8BE9-C060A4B75367}" destId="{74BD7F8D-B29E-4C3B-9B1A-2ECA843EC468}" srcOrd="0" destOrd="0" presId="urn:microsoft.com/office/officeart/2005/8/layout/orgChart1"/>
    <dgm:cxn modelId="{1BD0930B-CA61-4924-B76F-A5DCDDA648D9}" type="presOf" srcId="{A26BB066-94A7-48E3-994F-C900CC36079D}" destId="{2020C3F6-3D70-42CB-A4B6-F6209E0C393A}" srcOrd="0" destOrd="0" presId="urn:microsoft.com/office/officeart/2005/8/layout/orgChart1"/>
    <dgm:cxn modelId="{67F3DC1C-B0A0-4791-A9C4-E6191848277C}" type="presOf" srcId="{928AC004-01F6-4CA6-829C-6B0C6DFA7C03}" destId="{64A4B35C-7491-4174-B448-A6CAD00237B3}" srcOrd="0" destOrd="0" presId="urn:microsoft.com/office/officeart/2005/8/layout/orgChart1"/>
    <dgm:cxn modelId="{B8AC52DC-AB81-407C-B80F-CA5B60CFCB9E}" type="presOf" srcId="{519EEB39-3305-48D6-9DEC-0C754715E786}" destId="{DF88FA39-B2D7-4EC1-9A7D-3C6337BC7EB3}" srcOrd="1" destOrd="0" presId="urn:microsoft.com/office/officeart/2005/8/layout/orgChart1"/>
    <dgm:cxn modelId="{BB9AC7B3-7B21-4215-BF27-E20307CC5893}" type="presOf" srcId="{3DF86023-4C8A-4043-ACAB-C990D262158D}" destId="{720E1646-7FF4-4D0F-A996-49E975ED713D}" srcOrd="0" destOrd="0" presId="urn:microsoft.com/office/officeart/2005/8/layout/orgChart1"/>
    <dgm:cxn modelId="{64767C7F-E0CB-4F05-9083-A00E17821BCF}" type="presOf" srcId="{8868930B-7F8D-4920-91AE-79357DA72EE4}" destId="{3F58DF86-6698-4C7F-8A7C-8F06611C7DB5}" srcOrd="0" destOrd="0" presId="urn:microsoft.com/office/officeart/2005/8/layout/orgChart1"/>
    <dgm:cxn modelId="{7A3DA2F1-6B91-478D-A916-9EA1D41AAB5F}" srcId="{ED6B91B9-A196-4C19-A1A7-A7AC123F3485}" destId="{57741A3C-A607-4403-B57E-218F306F23D7}" srcOrd="1" destOrd="0" parTransId="{928AC004-01F6-4CA6-829C-6B0C6DFA7C03}" sibTransId="{2803BE0B-D764-4899-975E-96253A6E6801}"/>
    <dgm:cxn modelId="{AD2BABFB-DFEB-4854-A868-6CB2E5E9515F}" srcId="{D4BA5932-E4C1-494C-A351-A55679523B5F}" destId="{A26BB066-94A7-48E3-994F-C900CC36079D}" srcOrd="1" destOrd="0" parTransId="{6D3BAAD8-8522-469A-AF0C-495AED8A44F2}" sibTransId="{CB7829AC-B379-4DBF-8DE7-BE345593A5EC}"/>
    <dgm:cxn modelId="{7E5E17C3-0995-4EC5-BCF2-9C1CD4B42D51}" type="presOf" srcId="{DEA29CE0-370F-4251-931C-4E20FFA96D22}" destId="{9E1D847C-0E58-4157-9F1A-956EB188B345}" srcOrd="0" destOrd="0" presId="urn:microsoft.com/office/officeart/2005/8/layout/orgChart1"/>
    <dgm:cxn modelId="{74CD9648-1958-4CC6-B2AE-45515E1F39B1}" type="presOf" srcId="{23AB5536-5BA4-4577-A3D1-769AEEB909D4}" destId="{B94F9D0F-1D88-42D9-8777-1CEE566BF5CE}" srcOrd="1" destOrd="0" presId="urn:microsoft.com/office/officeart/2005/8/layout/orgChart1"/>
    <dgm:cxn modelId="{E4927BC3-418D-42EC-9B98-E6328A43E5B9}" type="presOf" srcId="{7152733F-FF6F-417A-B826-2B1786A44A58}" destId="{ED509200-1182-4BAF-8B06-57CADB1073A3}" srcOrd="0" destOrd="0" presId="urn:microsoft.com/office/officeart/2005/8/layout/orgChart1"/>
    <dgm:cxn modelId="{21F98B05-5B40-4050-939D-EFF4BDA282C0}" srcId="{ED6B91B9-A196-4C19-A1A7-A7AC123F3485}" destId="{23AB5536-5BA4-4577-A3D1-769AEEB909D4}" srcOrd="2" destOrd="0" parTransId="{4428D68D-9929-4798-AE96-EA85D5935C66}" sibTransId="{A8805ECE-B44B-4CD5-8BC4-E322E5EC16EF}"/>
    <dgm:cxn modelId="{2BB641E0-D206-4CED-9021-9E4EA5839F9B}" type="presOf" srcId="{7152733F-FF6F-417A-B826-2B1786A44A58}" destId="{78AABAE3-2E13-4726-90B0-A228F722DE4C}" srcOrd="1" destOrd="0" presId="urn:microsoft.com/office/officeart/2005/8/layout/orgChart1"/>
    <dgm:cxn modelId="{F0632FB1-019B-463C-861A-B94C58685B05}" srcId="{23AB5536-5BA4-4577-A3D1-769AEEB909D4}" destId="{7152733F-FF6F-417A-B826-2B1786A44A58}" srcOrd="0" destOrd="0" parTransId="{EABDB888-9A89-4D40-A470-A2D5D48BE37B}" sibTransId="{647BBB8C-7866-4540-B617-69C4FC0A5CFF}"/>
    <dgm:cxn modelId="{19712207-A413-4D3A-A55C-61AE65D51976}" type="presOf" srcId="{ED6B91B9-A196-4C19-A1A7-A7AC123F3485}" destId="{DAF281C7-5C92-472E-B385-7114922BEC30}" srcOrd="1" destOrd="0" presId="urn:microsoft.com/office/officeart/2005/8/layout/orgChart1"/>
    <dgm:cxn modelId="{E631DD74-9501-4A66-B9B3-10DD15792EAA}" type="presOf" srcId="{6D3BAAD8-8522-469A-AF0C-495AED8A44F2}" destId="{1C4E785F-16F1-431B-B37B-654B537E3879}" srcOrd="0" destOrd="0" presId="urn:microsoft.com/office/officeart/2005/8/layout/orgChart1"/>
    <dgm:cxn modelId="{0B9E4D06-402F-4F66-9F91-36E5D378F27B}" type="presOf" srcId="{A26BB066-94A7-48E3-994F-C900CC36079D}" destId="{2247A240-E076-4A89-8031-F9BBCEC84D0C}" srcOrd="1" destOrd="0" presId="urn:microsoft.com/office/officeart/2005/8/layout/orgChart1"/>
    <dgm:cxn modelId="{85734A48-E668-4CFA-8CFF-9C789B340E49}" type="presParOf" srcId="{74BD7F8D-B29E-4C3B-9B1A-2ECA843EC468}" destId="{D110F651-4F04-438B-BD92-3F178B849374}" srcOrd="0" destOrd="0" presId="urn:microsoft.com/office/officeart/2005/8/layout/orgChart1"/>
    <dgm:cxn modelId="{2027AAC2-324C-4399-B980-12DAFDB35681}" type="presParOf" srcId="{D110F651-4F04-438B-BD92-3F178B849374}" destId="{8968C4E4-F0D4-4C19-BE06-C466D7BCD133}" srcOrd="0" destOrd="0" presId="urn:microsoft.com/office/officeart/2005/8/layout/orgChart1"/>
    <dgm:cxn modelId="{253D98F0-F87A-4906-8EB3-452DFA9D18B0}" type="presParOf" srcId="{8968C4E4-F0D4-4C19-BE06-C466D7BCD133}" destId="{DF84CF57-A758-47C2-A5DD-0DAD434C2176}" srcOrd="0" destOrd="0" presId="urn:microsoft.com/office/officeart/2005/8/layout/orgChart1"/>
    <dgm:cxn modelId="{8C2E6133-DA6C-438C-B145-821535B11278}" type="presParOf" srcId="{8968C4E4-F0D4-4C19-BE06-C466D7BCD133}" destId="{DAF281C7-5C92-472E-B385-7114922BEC30}" srcOrd="1" destOrd="0" presId="urn:microsoft.com/office/officeart/2005/8/layout/orgChart1"/>
    <dgm:cxn modelId="{A7C5FACD-C22A-4B4C-B7CC-31FC8908D608}" type="presParOf" srcId="{D110F651-4F04-438B-BD92-3F178B849374}" destId="{9FCDD98D-422A-4023-A618-F4DA47683FAC}" srcOrd="1" destOrd="0" presId="urn:microsoft.com/office/officeart/2005/8/layout/orgChart1"/>
    <dgm:cxn modelId="{C672958B-E1D7-4733-9D02-E6BCA1258E25}" type="presParOf" srcId="{9FCDD98D-422A-4023-A618-F4DA47683FAC}" destId="{DF39B275-C23E-457A-B94E-1CC72BB12BE8}" srcOrd="0" destOrd="0" presId="urn:microsoft.com/office/officeart/2005/8/layout/orgChart1"/>
    <dgm:cxn modelId="{D426F65C-E860-4978-8FB6-E0CDB5FD9C94}" type="presParOf" srcId="{9FCDD98D-422A-4023-A618-F4DA47683FAC}" destId="{C1E9867E-D5DE-47F5-94AC-CE43DD034EEE}" srcOrd="1" destOrd="0" presId="urn:microsoft.com/office/officeart/2005/8/layout/orgChart1"/>
    <dgm:cxn modelId="{5AC404D2-E41F-4DC8-B45A-E61CEB31B6B9}" type="presParOf" srcId="{C1E9867E-D5DE-47F5-94AC-CE43DD034EEE}" destId="{9DB877F2-E28D-425E-B927-A1BF37C4AB12}" srcOrd="0" destOrd="0" presId="urn:microsoft.com/office/officeart/2005/8/layout/orgChart1"/>
    <dgm:cxn modelId="{AC9762E7-1FDF-4EB6-87A7-79761FEAFC25}" type="presParOf" srcId="{9DB877F2-E28D-425E-B927-A1BF37C4AB12}" destId="{AF394FD3-D0E5-4DBF-AE52-07CC96AE83AE}" srcOrd="0" destOrd="0" presId="urn:microsoft.com/office/officeart/2005/8/layout/orgChart1"/>
    <dgm:cxn modelId="{AA8A7A04-6950-408E-ACF4-2633E886060B}" type="presParOf" srcId="{9DB877F2-E28D-425E-B927-A1BF37C4AB12}" destId="{194F3A7E-9D51-463A-B014-2D4ECCB2D3E8}" srcOrd="1" destOrd="0" presId="urn:microsoft.com/office/officeart/2005/8/layout/orgChart1"/>
    <dgm:cxn modelId="{E028E096-03D0-4320-93B1-0EFFA933326D}" type="presParOf" srcId="{C1E9867E-D5DE-47F5-94AC-CE43DD034EEE}" destId="{ABE72E75-4DC0-4F56-A960-6556F31FAFDC}" srcOrd="1" destOrd="0" presId="urn:microsoft.com/office/officeart/2005/8/layout/orgChart1"/>
    <dgm:cxn modelId="{8DAF8BF9-0FC1-48A0-A322-662F497FE8A4}" type="presParOf" srcId="{ABE72E75-4DC0-4F56-A960-6556F31FAFDC}" destId="{720E1646-7FF4-4D0F-A996-49E975ED713D}" srcOrd="0" destOrd="0" presId="urn:microsoft.com/office/officeart/2005/8/layout/orgChart1"/>
    <dgm:cxn modelId="{9065804F-C40A-488A-87B7-FD94AEE90247}" type="presParOf" srcId="{ABE72E75-4DC0-4F56-A960-6556F31FAFDC}" destId="{6995E65C-A44D-48D2-A68D-1967C97A966D}" srcOrd="1" destOrd="0" presId="urn:microsoft.com/office/officeart/2005/8/layout/orgChart1"/>
    <dgm:cxn modelId="{330EA860-9B06-48FF-94F3-B7CA7D0672CB}" type="presParOf" srcId="{6995E65C-A44D-48D2-A68D-1967C97A966D}" destId="{CF7170E1-F8FC-4548-9E8A-E89BCA519A35}" srcOrd="0" destOrd="0" presId="urn:microsoft.com/office/officeart/2005/8/layout/orgChart1"/>
    <dgm:cxn modelId="{986155B5-1CB1-4BFD-B7C5-73D82155807D}" type="presParOf" srcId="{CF7170E1-F8FC-4548-9E8A-E89BCA519A35}" destId="{3CDBAE39-62D1-493A-8EE0-CCAAD6B2749F}" srcOrd="0" destOrd="0" presId="urn:microsoft.com/office/officeart/2005/8/layout/orgChart1"/>
    <dgm:cxn modelId="{A17BB4D3-6DD9-4EDF-9BD8-1EEE46E38828}" type="presParOf" srcId="{CF7170E1-F8FC-4548-9E8A-E89BCA519A35}" destId="{14809156-5AAA-4CCA-8F17-4DCE9E9EEDCB}" srcOrd="1" destOrd="0" presId="urn:microsoft.com/office/officeart/2005/8/layout/orgChart1"/>
    <dgm:cxn modelId="{B1148426-1EDC-43E0-BB2E-674D35349CFE}" type="presParOf" srcId="{6995E65C-A44D-48D2-A68D-1967C97A966D}" destId="{6667192C-9DBC-4E6A-A6D9-A53B9D2E66A2}" srcOrd="1" destOrd="0" presId="urn:microsoft.com/office/officeart/2005/8/layout/orgChart1"/>
    <dgm:cxn modelId="{F70FE28D-049A-4318-A733-733D04034E51}" type="presParOf" srcId="{6995E65C-A44D-48D2-A68D-1967C97A966D}" destId="{8258E8F5-259C-49C1-9524-47997E5437EF}" srcOrd="2" destOrd="0" presId="urn:microsoft.com/office/officeart/2005/8/layout/orgChart1"/>
    <dgm:cxn modelId="{2FB3475A-FCEC-413C-B708-BF0C9EE5297C}" type="presParOf" srcId="{ABE72E75-4DC0-4F56-A960-6556F31FAFDC}" destId="{1C4E785F-16F1-431B-B37B-654B537E3879}" srcOrd="2" destOrd="0" presId="urn:microsoft.com/office/officeart/2005/8/layout/orgChart1"/>
    <dgm:cxn modelId="{8250BE0D-58EB-4CFD-B0A9-166E7F684B15}" type="presParOf" srcId="{ABE72E75-4DC0-4F56-A960-6556F31FAFDC}" destId="{B897D330-429B-4346-8417-D0AA56BD2251}" srcOrd="3" destOrd="0" presId="urn:microsoft.com/office/officeart/2005/8/layout/orgChart1"/>
    <dgm:cxn modelId="{204BF5D2-E288-4517-A810-BC51F17BAE48}" type="presParOf" srcId="{B897D330-429B-4346-8417-D0AA56BD2251}" destId="{C4DCF6F2-12B8-4C99-8297-47F799177794}" srcOrd="0" destOrd="0" presId="urn:microsoft.com/office/officeart/2005/8/layout/orgChart1"/>
    <dgm:cxn modelId="{DFBFB0BF-CCEA-4EAB-B58F-B8D6CCBA8F5F}" type="presParOf" srcId="{C4DCF6F2-12B8-4C99-8297-47F799177794}" destId="{2020C3F6-3D70-42CB-A4B6-F6209E0C393A}" srcOrd="0" destOrd="0" presId="urn:microsoft.com/office/officeart/2005/8/layout/orgChart1"/>
    <dgm:cxn modelId="{57E07B71-169E-4558-B74E-7E0AA22A1E67}" type="presParOf" srcId="{C4DCF6F2-12B8-4C99-8297-47F799177794}" destId="{2247A240-E076-4A89-8031-F9BBCEC84D0C}" srcOrd="1" destOrd="0" presId="urn:microsoft.com/office/officeart/2005/8/layout/orgChart1"/>
    <dgm:cxn modelId="{A794E013-3EB6-415B-89EF-B7CA107E6888}" type="presParOf" srcId="{B897D330-429B-4346-8417-D0AA56BD2251}" destId="{452B457E-4FE5-4598-B97E-3339E43F7214}" srcOrd="1" destOrd="0" presId="urn:microsoft.com/office/officeart/2005/8/layout/orgChart1"/>
    <dgm:cxn modelId="{4AC6A736-14C0-4A27-898F-F84D2B8C77AB}" type="presParOf" srcId="{B897D330-429B-4346-8417-D0AA56BD2251}" destId="{2B4ADD20-C3BA-49D0-8AD3-4C7319677003}" srcOrd="2" destOrd="0" presId="urn:microsoft.com/office/officeart/2005/8/layout/orgChart1"/>
    <dgm:cxn modelId="{2B094D5F-031C-40FD-89C7-16D0348F168E}" type="presParOf" srcId="{ABE72E75-4DC0-4F56-A960-6556F31FAFDC}" destId="{3F58DF86-6698-4C7F-8A7C-8F06611C7DB5}" srcOrd="4" destOrd="0" presId="urn:microsoft.com/office/officeart/2005/8/layout/orgChart1"/>
    <dgm:cxn modelId="{8363D04C-7203-4A4C-9E2D-0DEAFB63EAA1}" type="presParOf" srcId="{ABE72E75-4DC0-4F56-A960-6556F31FAFDC}" destId="{2ABEEACA-78E1-40A0-96B2-CDA5E009DC98}" srcOrd="5" destOrd="0" presId="urn:microsoft.com/office/officeart/2005/8/layout/orgChart1"/>
    <dgm:cxn modelId="{719AFEC7-DDEC-44AF-971A-484F043287EA}" type="presParOf" srcId="{2ABEEACA-78E1-40A0-96B2-CDA5E009DC98}" destId="{027C8990-AA7A-4EEF-BF98-C7C822424D8E}" srcOrd="0" destOrd="0" presId="urn:microsoft.com/office/officeart/2005/8/layout/orgChart1"/>
    <dgm:cxn modelId="{61B5EEA3-E5BC-4738-99DE-FD2D64847D84}" type="presParOf" srcId="{027C8990-AA7A-4EEF-BF98-C7C822424D8E}" destId="{3025479A-0127-4316-8114-A2F044CB4E47}" srcOrd="0" destOrd="0" presId="urn:microsoft.com/office/officeart/2005/8/layout/orgChart1"/>
    <dgm:cxn modelId="{6A981010-5347-4DB4-AF31-B576BDB9AEDF}" type="presParOf" srcId="{027C8990-AA7A-4EEF-BF98-C7C822424D8E}" destId="{DF88FA39-B2D7-4EC1-9A7D-3C6337BC7EB3}" srcOrd="1" destOrd="0" presId="urn:microsoft.com/office/officeart/2005/8/layout/orgChart1"/>
    <dgm:cxn modelId="{0719B4AB-8B01-45E1-93F5-FF253E2FFD67}" type="presParOf" srcId="{2ABEEACA-78E1-40A0-96B2-CDA5E009DC98}" destId="{E676E089-E3CE-4E07-BA8D-FB296D400F44}" srcOrd="1" destOrd="0" presId="urn:microsoft.com/office/officeart/2005/8/layout/orgChart1"/>
    <dgm:cxn modelId="{F3DC6921-8B5C-4963-843C-4403B75175F0}" type="presParOf" srcId="{2ABEEACA-78E1-40A0-96B2-CDA5E009DC98}" destId="{2D253DE8-9639-4681-9967-4812D2F6E368}" srcOrd="2" destOrd="0" presId="urn:microsoft.com/office/officeart/2005/8/layout/orgChart1"/>
    <dgm:cxn modelId="{B5413283-0F03-45D9-B9D3-1C3BC7E6BB87}" type="presParOf" srcId="{C1E9867E-D5DE-47F5-94AC-CE43DD034EEE}" destId="{768C534A-B16D-405C-94DF-95243ACD2742}" srcOrd="2" destOrd="0" presId="urn:microsoft.com/office/officeart/2005/8/layout/orgChart1"/>
    <dgm:cxn modelId="{D1BB637D-17ED-4D67-BAF2-B0F461A2B276}" type="presParOf" srcId="{9FCDD98D-422A-4023-A618-F4DA47683FAC}" destId="{64A4B35C-7491-4174-B448-A6CAD00237B3}" srcOrd="2" destOrd="0" presId="urn:microsoft.com/office/officeart/2005/8/layout/orgChart1"/>
    <dgm:cxn modelId="{27BDC507-870C-4571-B185-062EA421B5DA}" type="presParOf" srcId="{9FCDD98D-422A-4023-A618-F4DA47683FAC}" destId="{DFF5FB80-F9FF-4997-BFF2-6568635A0374}" srcOrd="3" destOrd="0" presId="urn:microsoft.com/office/officeart/2005/8/layout/orgChart1"/>
    <dgm:cxn modelId="{6B796630-A437-4624-8613-33766869D9CC}" type="presParOf" srcId="{DFF5FB80-F9FF-4997-BFF2-6568635A0374}" destId="{508D652B-63DB-444D-923E-08C345BA79B2}" srcOrd="0" destOrd="0" presId="urn:microsoft.com/office/officeart/2005/8/layout/orgChart1"/>
    <dgm:cxn modelId="{3380EFB1-2CBC-44AA-89D5-7F71ABDAA9BD}" type="presParOf" srcId="{508D652B-63DB-444D-923E-08C345BA79B2}" destId="{6C0D9503-54A8-4FC9-979F-273A6E739D26}" srcOrd="0" destOrd="0" presId="urn:microsoft.com/office/officeart/2005/8/layout/orgChart1"/>
    <dgm:cxn modelId="{A0E4F14E-B4A1-4B3F-823F-43894A03A98B}" type="presParOf" srcId="{508D652B-63DB-444D-923E-08C345BA79B2}" destId="{1679AD9E-7444-41C3-A453-FD31B0B4F589}" srcOrd="1" destOrd="0" presId="urn:microsoft.com/office/officeart/2005/8/layout/orgChart1"/>
    <dgm:cxn modelId="{F3129D80-B81B-4E81-A8CA-9B2505334D2C}" type="presParOf" srcId="{DFF5FB80-F9FF-4997-BFF2-6568635A0374}" destId="{3FECF7BE-FB6F-445A-B8F3-76E2692486BF}" srcOrd="1" destOrd="0" presId="urn:microsoft.com/office/officeart/2005/8/layout/orgChart1"/>
    <dgm:cxn modelId="{CE1D965F-7BA5-4A53-805A-8274148FA229}" type="presParOf" srcId="{3FECF7BE-FB6F-445A-B8F3-76E2692486BF}" destId="{9E1D847C-0E58-4157-9F1A-956EB188B345}" srcOrd="0" destOrd="0" presId="urn:microsoft.com/office/officeart/2005/8/layout/orgChart1"/>
    <dgm:cxn modelId="{54A00123-9EDB-42B8-9342-F053C35A5D1C}" type="presParOf" srcId="{3FECF7BE-FB6F-445A-B8F3-76E2692486BF}" destId="{9BA831D0-30AE-4A51-B135-EA0FF685533F}" srcOrd="1" destOrd="0" presId="urn:microsoft.com/office/officeart/2005/8/layout/orgChart1"/>
    <dgm:cxn modelId="{5FAB974C-BD72-4F28-8C09-B85E376A9381}" type="presParOf" srcId="{9BA831D0-30AE-4A51-B135-EA0FF685533F}" destId="{58ADDC41-3E11-46AD-9DB3-27BF5CBF5B7D}" srcOrd="0" destOrd="0" presId="urn:microsoft.com/office/officeart/2005/8/layout/orgChart1"/>
    <dgm:cxn modelId="{074444C3-A7DC-4A58-AB31-7E6D1DB1A20B}" type="presParOf" srcId="{58ADDC41-3E11-46AD-9DB3-27BF5CBF5B7D}" destId="{B4817C91-CBBE-4458-B368-D637B27F4481}" srcOrd="0" destOrd="0" presId="urn:microsoft.com/office/officeart/2005/8/layout/orgChart1"/>
    <dgm:cxn modelId="{E096139D-97F3-43B2-ABB7-97FBC5B16066}" type="presParOf" srcId="{58ADDC41-3E11-46AD-9DB3-27BF5CBF5B7D}" destId="{646DC8D8-6ECF-44B4-A7F7-D7BC6EEED248}" srcOrd="1" destOrd="0" presId="urn:microsoft.com/office/officeart/2005/8/layout/orgChart1"/>
    <dgm:cxn modelId="{4EC97079-7684-481E-AFA6-E3FF88792E82}" type="presParOf" srcId="{9BA831D0-30AE-4A51-B135-EA0FF685533F}" destId="{9B598C85-93B5-46F1-BF13-1C9C52E9A356}" srcOrd="1" destOrd="0" presId="urn:microsoft.com/office/officeart/2005/8/layout/orgChart1"/>
    <dgm:cxn modelId="{3F3C4E4A-2450-4A62-BB00-8A59C38A9DCA}" type="presParOf" srcId="{9BA831D0-30AE-4A51-B135-EA0FF685533F}" destId="{D3DE6A9C-F178-433E-900A-DE30DF0404FF}" srcOrd="2" destOrd="0" presId="urn:microsoft.com/office/officeart/2005/8/layout/orgChart1"/>
    <dgm:cxn modelId="{843FF83D-2A45-49BA-B38C-A07F0A5628B0}" type="presParOf" srcId="{3FECF7BE-FB6F-445A-B8F3-76E2692486BF}" destId="{0CBE3D9F-CFF8-432B-BD89-C79B26D561F4}" srcOrd="2" destOrd="0" presId="urn:microsoft.com/office/officeart/2005/8/layout/orgChart1"/>
    <dgm:cxn modelId="{964DC462-57CA-4805-ADD9-4B4B652FBEB0}" type="presParOf" srcId="{3FECF7BE-FB6F-445A-B8F3-76E2692486BF}" destId="{2DDD5F1D-5408-412A-84FB-E08831131F86}" srcOrd="3" destOrd="0" presId="urn:microsoft.com/office/officeart/2005/8/layout/orgChart1"/>
    <dgm:cxn modelId="{D0AC88C5-81EB-4746-B4CB-ADCEA4FCFD33}" type="presParOf" srcId="{2DDD5F1D-5408-412A-84FB-E08831131F86}" destId="{ED413563-01B5-4DF9-B1D8-A35899F49E61}" srcOrd="0" destOrd="0" presId="urn:microsoft.com/office/officeart/2005/8/layout/orgChart1"/>
    <dgm:cxn modelId="{5A2A3AEA-40FC-4230-8ED4-6FEF34CD43CE}" type="presParOf" srcId="{ED413563-01B5-4DF9-B1D8-A35899F49E61}" destId="{A08BD052-74D4-4C2E-B4E9-40017F25EBD3}" srcOrd="0" destOrd="0" presId="urn:microsoft.com/office/officeart/2005/8/layout/orgChart1"/>
    <dgm:cxn modelId="{D861E436-A103-4D5E-91A1-B4460F6BC176}" type="presParOf" srcId="{ED413563-01B5-4DF9-B1D8-A35899F49E61}" destId="{CFC6C572-85FD-4D9E-AD65-32A0E7CCED50}" srcOrd="1" destOrd="0" presId="urn:microsoft.com/office/officeart/2005/8/layout/orgChart1"/>
    <dgm:cxn modelId="{777B631A-A772-4417-BC96-E11D50DD0EB5}" type="presParOf" srcId="{2DDD5F1D-5408-412A-84FB-E08831131F86}" destId="{567F190D-8BD1-478B-9CC8-2FE004CB16D4}" srcOrd="1" destOrd="0" presId="urn:microsoft.com/office/officeart/2005/8/layout/orgChart1"/>
    <dgm:cxn modelId="{321E990F-53A3-4996-BA6C-113288F9B221}" type="presParOf" srcId="{2DDD5F1D-5408-412A-84FB-E08831131F86}" destId="{5BDDA52C-6463-4A10-BB9B-9326E23549F5}" srcOrd="2" destOrd="0" presId="urn:microsoft.com/office/officeart/2005/8/layout/orgChart1"/>
    <dgm:cxn modelId="{158AA110-8530-4473-83EC-F5C3C842280F}" type="presParOf" srcId="{DFF5FB80-F9FF-4997-BFF2-6568635A0374}" destId="{ABDC65B8-498B-4FE6-A7DC-F1293F564F93}" srcOrd="2" destOrd="0" presId="urn:microsoft.com/office/officeart/2005/8/layout/orgChart1"/>
    <dgm:cxn modelId="{A99722A5-D37D-4219-AD87-F9C2EC14A9D7}" type="presParOf" srcId="{9FCDD98D-422A-4023-A618-F4DA47683FAC}" destId="{0F9CE328-4A0A-4679-8C7C-05AF180BE92C}" srcOrd="4" destOrd="0" presId="urn:microsoft.com/office/officeart/2005/8/layout/orgChart1"/>
    <dgm:cxn modelId="{FA090D44-29A8-40BC-B51E-DB14E040D8A5}" type="presParOf" srcId="{9FCDD98D-422A-4023-A618-F4DA47683FAC}" destId="{8C1DEC92-5A1E-4D59-8EC5-F58C2587CC83}" srcOrd="5" destOrd="0" presId="urn:microsoft.com/office/officeart/2005/8/layout/orgChart1"/>
    <dgm:cxn modelId="{E98C0D00-B653-42CF-88D1-FCF5E1F54798}" type="presParOf" srcId="{8C1DEC92-5A1E-4D59-8EC5-F58C2587CC83}" destId="{3889116F-3328-40F2-A76C-B448144B2AC8}" srcOrd="0" destOrd="0" presId="urn:microsoft.com/office/officeart/2005/8/layout/orgChart1"/>
    <dgm:cxn modelId="{16F54D3B-114F-432E-B335-45CB475ABC9D}" type="presParOf" srcId="{3889116F-3328-40F2-A76C-B448144B2AC8}" destId="{0DA054D6-4CC0-4B31-9581-2A4FEEF6C62A}" srcOrd="0" destOrd="0" presId="urn:microsoft.com/office/officeart/2005/8/layout/orgChart1"/>
    <dgm:cxn modelId="{31BB2EA6-57A7-45B5-9980-EFD1BCB28F6E}" type="presParOf" srcId="{3889116F-3328-40F2-A76C-B448144B2AC8}" destId="{B94F9D0F-1D88-42D9-8777-1CEE566BF5CE}" srcOrd="1" destOrd="0" presId="urn:microsoft.com/office/officeart/2005/8/layout/orgChart1"/>
    <dgm:cxn modelId="{C658B707-AA8A-464A-AF0F-6739CCB1A168}" type="presParOf" srcId="{8C1DEC92-5A1E-4D59-8EC5-F58C2587CC83}" destId="{A2374535-5A55-4E24-B26E-C4B74370D75A}" srcOrd="1" destOrd="0" presId="urn:microsoft.com/office/officeart/2005/8/layout/orgChart1"/>
    <dgm:cxn modelId="{2BB0A333-2167-43C6-919B-ECB2C0068DEC}" type="presParOf" srcId="{A2374535-5A55-4E24-B26E-C4B74370D75A}" destId="{47E32493-44BC-4236-AAB1-064E1B1B7EC9}" srcOrd="0" destOrd="0" presId="urn:microsoft.com/office/officeart/2005/8/layout/orgChart1"/>
    <dgm:cxn modelId="{43A52BEE-6F0B-45C7-BFE5-74FA850DE4B7}" type="presParOf" srcId="{A2374535-5A55-4E24-B26E-C4B74370D75A}" destId="{8B50E65F-69C8-4FA1-8006-DA13C4156915}" srcOrd="1" destOrd="0" presId="urn:microsoft.com/office/officeart/2005/8/layout/orgChart1"/>
    <dgm:cxn modelId="{C3B69F0F-8509-4434-9B5D-2C6DC428E6DE}" type="presParOf" srcId="{8B50E65F-69C8-4FA1-8006-DA13C4156915}" destId="{8A5F2FDA-B241-45F0-BF50-C9DF4E1C744C}" srcOrd="0" destOrd="0" presId="urn:microsoft.com/office/officeart/2005/8/layout/orgChart1"/>
    <dgm:cxn modelId="{AF7DC628-A674-41DE-A52E-DEF25DED327C}" type="presParOf" srcId="{8A5F2FDA-B241-45F0-BF50-C9DF4E1C744C}" destId="{ED509200-1182-4BAF-8B06-57CADB1073A3}" srcOrd="0" destOrd="0" presId="urn:microsoft.com/office/officeart/2005/8/layout/orgChart1"/>
    <dgm:cxn modelId="{E3BC90D5-738C-4F90-B0A6-EFAA33D97114}" type="presParOf" srcId="{8A5F2FDA-B241-45F0-BF50-C9DF4E1C744C}" destId="{78AABAE3-2E13-4726-90B0-A228F722DE4C}" srcOrd="1" destOrd="0" presId="urn:microsoft.com/office/officeart/2005/8/layout/orgChart1"/>
    <dgm:cxn modelId="{49C2D7ED-9489-4580-83CB-AB4F433A13D7}" type="presParOf" srcId="{8B50E65F-69C8-4FA1-8006-DA13C4156915}" destId="{EC906D4F-612B-4256-A57C-EAA2FBB922B3}" srcOrd="1" destOrd="0" presId="urn:microsoft.com/office/officeart/2005/8/layout/orgChart1"/>
    <dgm:cxn modelId="{C920FFCD-7900-4FD4-9D6C-92ADFBF4C4E9}" type="presParOf" srcId="{8B50E65F-69C8-4FA1-8006-DA13C4156915}" destId="{7C8D9DE8-229B-4876-9120-46BB55196CD5}" srcOrd="2" destOrd="0" presId="urn:microsoft.com/office/officeart/2005/8/layout/orgChart1"/>
    <dgm:cxn modelId="{F3B32195-2BC4-4BFD-B079-A23CAD241EF0}" type="presParOf" srcId="{8C1DEC92-5A1E-4D59-8EC5-F58C2587CC83}" destId="{C0B34978-B0D1-46B3-9CBF-3D620E64E761}" srcOrd="2" destOrd="0" presId="urn:microsoft.com/office/officeart/2005/8/layout/orgChart1"/>
    <dgm:cxn modelId="{F6EFB918-46B3-48F0-905B-FC84B49E5BC8}"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1"/>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1">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0" presStyleCnt="1"/>
      <dgm:spPr/>
      <dgm:t>
        <a:bodyPr/>
        <a:lstStyle/>
        <a:p>
          <a:endParaRPr lang="en-US"/>
        </a:p>
      </dgm:t>
    </dgm:pt>
    <dgm:pt modelId="{3FECF7BE-FB6F-445A-B8F3-76E2692486BF}" type="pres">
      <dgm:prSet presAssocID="{57741A3C-A607-4403-B57E-218F306F23D7}" presName="hierChild4" presStyleCnt="0"/>
      <dgm:spPr/>
    </dgm:pt>
    <dgm:pt modelId="{ABDC65B8-498B-4FE6-A7DC-F1293F564F93}" type="pres">
      <dgm:prSet presAssocID="{57741A3C-A607-4403-B57E-218F306F23D7}" presName="hierChild5" presStyleCnt="0"/>
      <dgm:spPr/>
    </dgm:pt>
    <dgm:pt modelId="{4A494E94-F315-451E-BDBC-353D205AD74B}" type="pres">
      <dgm:prSet presAssocID="{ED6B91B9-A196-4C19-A1A7-A7AC123F3485}" presName="hierChild3" presStyleCnt="0"/>
      <dgm:spPr/>
    </dgm:pt>
  </dgm:ptLst>
  <dgm:cxnLst>
    <dgm:cxn modelId="{7A3DA2F1-6B91-478D-A916-9EA1D41AAB5F}" srcId="{ED6B91B9-A196-4C19-A1A7-A7AC123F3485}" destId="{57741A3C-A607-4403-B57E-218F306F23D7}" srcOrd="0" destOrd="0" parTransId="{928AC004-01F6-4CA6-829C-6B0C6DFA7C03}" sibTransId="{2803BE0B-D764-4899-975E-96253A6E6801}"/>
    <dgm:cxn modelId="{C6824839-80A4-4B38-9E0B-C8116BACC304}" srcId="{8B8F6F7A-92D6-4E9B-8BE9-C060A4B75367}" destId="{ED6B91B9-A196-4C19-A1A7-A7AC123F3485}" srcOrd="0" destOrd="0" parTransId="{6755AC85-9121-49E3-AA92-140BF65610C9}" sibTransId="{F9AC4991-EEC7-4CE6-AD07-AF661247870B}"/>
    <dgm:cxn modelId="{B11FE52D-91B9-415D-A785-12E1487D857A}" type="presOf" srcId="{57741A3C-A607-4403-B57E-218F306F23D7}" destId="{1679AD9E-7444-41C3-A453-FD31B0B4F589}" srcOrd="1" destOrd="0" presId="urn:microsoft.com/office/officeart/2005/8/layout/orgChart1"/>
    <dgm:cxn modelId="{7E3FC866-845B-4868-AAC4-969DE4527263}" type="presOf" srcId="{928AC004-01F6-4CA6-829C-6B0C6DFA7C03}" destId="{64A4B35C-7491-4174-B448-A6CAD00237B3}" srcOrd="0" destOrd="0" presId="urn:microsoft.com/office/officeart/2005/8/layout/orgChart1"/>
    <dgm:cxn modelId="{77655DCA-E41A-4BDB-8917-136BF4B2BC4C}" type="presOf" srcId="{ED6B91B9-A196-4C19-A1A7-A7AC123F3485}" destId="{DAF281C7-5C92-472E-B385-7114922BEC30}" srcOrd="1" destOrd="0" presId="urn:microsoft.com/office/officeart/2005/8/layout/orgChart1"/>
    <dgm:cxn modelId="{51611472-7370-4745-9A8F-E1C133693988}" type="presOf" srcId="{ED6B91B9-A196-4C19-A1A7-A7AC123F3485}" destId="{DF84CF57-A758-47C2-A5DD-0DAD434C2176}" srcOrd="0" destOrd="0" presId="urn:microsoft.com/office/officeart/2005/8/layout/orgChart1"/>
    <dgm:cxn modelId="{7ACEA456-6E42-452E-B0FF-7EC83601E298}" type="presOf" srcId="{8B8F6F7A-92D6-4E9B-8BE9-C060A4B75367}" destId="{74BD7F8D-B29E-4C3B-9B1A-2ECA843EC468}" srcOrd="0" destOrd="0" presId="urn:microsoft.com/office/officeart/2005/8/layout/orgChart1"/>
    <dgm:cxn modelId="{766848F0-1F73-4EA3-A1A6-26B8BA15BD8F}" type="presOf" srcId="{57741A3C-A607-4403-B57E-218F306F23D7}" destId="{6C0D9503-54A8-4FC9-979F-273A6E739D26}" srcOrd="0" destOrd="0" presId="urn:microsoft.com/office/officeart/2005/8/layout/orgChart1"/>
    <dgm:cxn modelId="{95156DF9-A11A-45AD-8FDB-908C573890EF}" type="presParOf" srcId="{74BD7F8D-B29E-4C3B-9B1A-2ECA843EC468}" destId="{D110F651-4F04-438B-BD92-3F178B849374}" srcOrd="0" destOrd="0" presId="urn:microsoft.com/office/officeart/2005/8/layout/orgChart1"/>
    <dgm:cxn modelId="{1D55FF08-A178-4E73-89B1-F9878ACD0800}" type="presParOf" srcId="{D110F651-4F04-438B-BD92-3F178B849374}" destId="{8968C4E4-F0D4-4C19-BE06-C466D7BCD133}" srcOrd="0" destOrd="0" presId="urn:microsoft.com/office/officeart/2005/8/layout/orgChart1"/>
    <dgm:cxn modelId="{1DC1A6FE-2BF1-4A7B-A0D8-6C5882295DB9}" type="presParOf" srcId="{8968C4E4-F0D4-4C19-BE06-C466D7BCD133}" destId="{DF84CF57-A758-47C2-A5DD-0DAD434C2176}" srcOrd="0" destOrd="0" presId="urn:microsoft.com/office/officeart/2005/8/layout/orgChart1"/>
    <dgm:cxn modelId="{6FC19995-7B4A-4090-A711-2EDEB57F0921}" type="presParOf" srcId="{8968C4E4-F0D4-4C19-BE06-C466D7BCD133}" destId="{DAF281C7-5C92-472E-B385-7114922BEC30}" srcOrd="1" destOrd="0" presId="urn:microsoft.com/office/officeart/2005/8/layout/orgChart1"/>
    <dgm:cxn modelId="{C7813D78-2020-4B3A-8ECA-7B4A42CFD34D}" type="presParOf" srcId="{D110F651-4F04-438B-BD92-3F178B849374}" destId="{9FCDD98D-422A-4023-A618-F4DA47683FAC}" srcOrd="1" destOrd="0" presId="urn:microsoft.com/office/officeart/2005/8/layout/orgChart1"/>
    <dgm:cxn modelId="{013E5697-D21F-41BF-91DD-103CF38A231A}" type="presParOf" srcId="{9FCDD98D-422A-4023-A618-F4DA47683FAC}" destId="{64A4B35C-7491-4174-B448-A6CAD00237B3}" srcOrd="0" destOrd="0" presId="urn:microsoft.com/office/officeart/2005/8/layout/orgChart1"/>
    <dgm:cxn modelId="{809B7665-FE50-43BD-841D-2E5FE5F6C983}" type="presParOf" srcId="{9FCDD98D-422A-4023-A618-F4DA47683FAC}" destId="{DFF5FB80-F9FF-4997-BFF2-6568635A0374}" srcOrd="1" destOrd="0" presId="urn:microsoft.com/office/officeart/2005/8/layout/orgChart1"/>
    <dgm:cxn modelId="{1928208A-3A3C-48CB-A852-800D6D051A99}" type="presParOf" srcId="{DFF5FB80-F9FF-4997-BFF2-6568635A0374}" destId="{508D652B-63DB-444D-923E-08C345BA79B2}" srcOrd="0" destOrd="0" presId="urn:microsoft.com/office/officeart/2005/8/layout/orgChart1"/>
    <dgm:cxn modelId="{1952E1D6-085F-4801-9BB5-D8D7222BCA66}" type="presParOf" srcId="{508D652B-63DB-444D-923E-08C345BA79B2}" destId="{6C0D9503-54A8-4FC9-979F-273A6E739D26}" srcOrd="0" destOrd="0" presId="urn:microsoft.com/office/officeart/2005/8/layout/orgChart1"/>
    <dgm:cxn modelId="{24B543FD-563F-47C5-9418-BB06AC2E9383}" type="presParOf" srcId="{508D652B-63DB-444D-923E-08C345BA79B2}" destId="{1679AD9E-7444-41C3-A453-FD31B0B4F589}" srcOrd="1" destOrd="0" presId="urn:microsoft.com/office/officeart/2005/8/layout/orgChart1"/>
    <dgm:cxn modelId="{1F9024CB-23C7-46E8-837C-FBB480C48F1D}" type="presParOf" srcId="{DFF5FB80-F9FF-4997-BFF2-6568635A0374}" destId="{3FECF7BE-FB6F-445A-B8F3-76E2692486BF}" srcOrd="1" destOrd="0" presId="urn:microsoft.com/office/officeart/2005/8/layout/orgChart1"/>
    <dgm:cxn modelId="{5256EE49-7205-47A6-9949-70076ADE2F80}" type="presParOf" srcId="{DFF5FB80-F9FF-4997-BFF2-6568635A0374}" destId="{ABDC65B8-498B-4FE6-A7DC-F1293F564F93}" srcOrd="2" destOrd="0" presId="urn:microsoft.com/office/officeart/2005/8/layout/orgChart1"/>
    <dgm:cxn modelId="{CCC58528-1124-489D-93D8-AC5762637FEE}"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A40156B5-C856-4154-A26B-485D20205CEF}">
      <dgm:prSet phldrT="[Text]"/>
      <dgm:spPr/>
      <dgm:t>
        <a:bodyPr/>
        <a:lstStyle/>
        <a:p>
          <a:r>
            <a:rPr lang="en-US" dirty="0"/>
            <a:t>Samsung S5</a:t>
          </a:r>
        </a:p>
      </dgm:t>
    </dgm:pt>
    <dgm:pt modelId="{F31176ED-E70B-4E5E-AC3E-4ED60A2F1240}" type="parTrans" cxnId="{FC41B847-40E9-4877-9529-8217BC3A4C8C}">
      <dgm:prSet/>
      <dgm:spPr/>
      <dgm:t>
        <a:bodyPr/>
        <a:lstStyle/>
        <a:p>
          <a:endParaRPr lang="en-US"/>
        </a:p>
      </dgm:t>
    </dgm:pt>
    <dgm:pt modelId="{403553DB-BA66-4623-A902-1480169F9661}" type="sibTrans" cxnId="{FC41B847-40E9-4877-9529-8217BC3A4C8C}">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1"/>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1">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0" presStyleCnt="1"/>
      <dgm:spPr/>
      <dgm:t>
        <a:bodyPr/>
        <a:lstStyle/>
        <a:p>
          <a:endParaRPr lang="en-US"/>
        </a:p>
      </dgm:t>
    </dgm:pt>
    <dgm:pt modelId="{3FECF7BE-FB6F-445A-B8F3-76E2692486BF}" type="pres">
      <dgm:prSet presAssocID="{57741A3C-A607-4403-B57E-218F306F23D7}" presName="hierChild4" presStyleCnt="0"/>
      <dgm:spPr/>
    </dgm:pt>
    <dgm:pt modelId="{C02EEFF7-57E0-40FB-BE98-1F3AD382B1EE}" type="pres">
      <dgm:prSet presAssocID="{F31176ED-E70B-4E5E-AC3E-4ED60A2F1240}" presName="Name37" presStyleLbl="parChTrans1D3" presStyleIdx="0" presStyleCnt="1"/>
      <dgm:spPr/>
      <dgm:t>
        <a:bodyPr/>
        <a:lstStyle/>
        <a:p>
          <a:endParaRPr lang="en-US"/>
        </a:p>
      </dgm:t>
    </dgm:pt>
    <dgm:pt modelId="{216F7E52-5B4B-4774-BA9E-B0F215F1F12F}" type="pres">
      <dgm:prSet presAssocID="{A40156B5-C856-4154-A26B-485D20205CEF}" presName="hierRoot2" presStyleCnt="0">
        <dgm:presLayoutVars>
          <dgm:hierBranch val="init"/>
        </dgm:presLayoutVars>
      </dgm:prSet>
      <dgm:spPr/>
    </dgm:pt>
    <dgm:pt modelId="{D45B8230-6FC6-4F06-A90D-5296A6424964}" type="pres">
      <dgm:prSet presAssocID="{A40156B5-C856-4154-A26B-485D20205CEF}" presName="rootComposite" presStyleCnt="0"/>
      <dgm:spPr/>
    </dgm:pt>
    <dgm:pt modelId="{40CC9945-7BFE-4E1A-8ADB-4744266CFC66}" type="pres">
      <dgm:prSet presAssocID="{A40156B5-C856-4154-A26B-485D20205CEF}" presName="rootText" presStyleLbl="node3" presStyleIdx="0" presStyleCnt="1">
        <dgm:presLayoutVars>
          <dgm:chPref val="3"/>
        </dgm:presLayoutVars>
      </dgm:prSet>
      <dgm:spPr/>
      <dgm:t>
        <a:bodyPr/>
        <a:lstStyle/>
        <a:p>
          <a:endParaRPr lang="en-US"/>
        </a:p>
      </dgm:t>
    </dgm:pt>
    <dgm:pt modelId="{3E548CD8-2E04-492F-932B-39D16EFAA13D}" type="pres">
      <dgm:prSet presAssocID="{A40156B5-C856-4154-A26B-485D20205CEF}" presName="rootConnector" presStyleLbl="node3" presStyleIdx="0" presStyleCnt="1"/>
      <dgm:spPr/>
      <dgm:t>
        <a:bodyPr/>
        <a:lstStyle/>
        <a:p>
          <a:endParaRPr lang="en-US"/>
        </a:p>
      </dgm:t>
    </dgm:pt>
    <dgm:pt modelId="{BADCC4DE-B071-416E-94C7-B0567CA2191A}" type="pres">
      <dgm:prSet presAssocID="{A40156B5-C856-4154-A26B-485D20205CEF}" presName="hierChild4" presStyleCnt="0"/>
      <dgm:spPr/>
    </dgm:pt>
    <dgm:pt modelId="{A7510686-2533-47FB-8A85-F45FE164500F}" type="pres">
      <dgm:prSet presAssocID="{A40156B5-C856-4154-A26B-485D20205CEF}" presName="hierChild5" presStyleCnt="0"/>
      <dgm:spPr/>
    </dgm:pt>
    <dgm:pt modelId="{ABDC65B8-498B-4FE6-A7DC-F1293F564F93}" type="pres">
      <dgm:prSet presAssocID="{57741A3C-A607-4403-B57E-218F306F23D7}" presName="hierChild5" presStyleCnt="0"/>
      <dgm:spPr/>
    </dgm:pt>
    <dgm:pt modelId="{4A494E94-F315-451E-BDBC-353D205AD74B}" type="pres">
      <dgm:prSet presAssocID="{ED6B91B9-A196-4C19-A1A7-A7AC123F3485}" presName="hierChild3" presStyleCnt="0"/>
      <dgm:spPr/>
    </dgm:pt>
  </dgm:ptLst>
  <dgm:cxnLst>
    <dgm:cxn modelId="{2C986F60-1DDC-40C6-BF91-0FFD0C78434E}" type="presOf" srcId="{ED6B91B9-A196-4C19-A1A7-A7AC123F3485}" destId="{DF84CF57-A758-47C2-A5DD-0DAD434C2176}" srcOrd="0" destOrd="0" presId="urn:microsoft.com/office/officeart/2005/8/layout/orgChart1"/>
    <dgm:cxn modelId="{7A3DA2F1-6B91-478D-A916-9EA1D41AAB5F}" srcId="{ED6B91B9-A196-4C19-A1A7-A7AC123F3485}" destId="{57741A3C-A607-4403-B57E-218F306F23D7}" srcOrd="0" destOrd="0" parTransId="{928AC004-01F6-4CA6-829C-6B0C6DFA7C03}" sibTransId="{2803BE0B-D764-4899-975E-96253A6E6801}"/>
    <dgm:cxn modelId="{86F51993-8FBF-491A-8DDA-87B36A9B5779}" type="presOf" srcId="{A40156B5-C856-4154-A26B-485D20205CEF}" destId="{40CC9945-7BFE-4E1A-8ADB-4744266CFC66}" srcOrd="0" destOrd="0" presId="urn:microsoft.com/office/officeart/2005/8/layout/orgChart1"/>
    <dgm:cxn modelId="{70A91509-2621-4420-BD23-3A0824D9B0CA}" type="presOf" srcId="{F31176ED-E70B-4E5E-AC3E-4ED60A2F1240}" destId="{C02EEFF7-57E0-40FB-BE98-1F3AD382B1EE}" srcOrd="0" destOrd="0" presId="urn:microsoft.com/office/officeart/2005/8/layout/orgChart1"/>
    <dgm:cxn modelId="{C6824839-80A4-4B38-9E0B-C8116BACC304}" srcId="{8B8F6F7A-92D6-4E9B-8BE9-C060A4B75367}" destId="{ED6B91B9-A196-4C19-A1A7-A7AC123F3485}" srcOrd="0" destOrd="0" parTransId="{6755AC85-9121-49E3-AA92-140BF65610C9}" sibTransId="{F9AC4991-EEC7-4CE6-AD07-AF661247870B}"/>
    <dgm:cxn modelId="{FC41B847-40E9-4877-9529-8217BC3A4C8C}" srcId="{57741A3C-A607-4403-B57E-218F306F23D7}" destId="{A40156B5-C856-4154-A26B-485D20205CEF}" srcOrd="0" destOrd="0" parTransId="{F31176ED-E70B-4E5E-AC3E-4ED60A2F1240}" sibTransId="{403553DB-BA66-4623-A902-1480169F9661}"/>
    <dgm:cxn modelId="{B5B3A3D3-E9C3-4F58-8EBF-740B55EDB4B4}" type="presOf" srcId="{57741A3C-A607-4403-B57E-218F306F23D7}" destId="{1679AD9E-7444-41C3-A453-FD31B0B4F589}" srcOrd="1" destOrd="0" presId="urn:microsoft.com/office/officeart/2005/8/layout/orgChart1"/>
    <dgm:cxn modelId="{121CD8B8-7D3B-4C7F-AAC8-68172A1EFA3D}" type="presOf" srcId="{928AC004-01F6-4CA6-829C-6B0C6DFA7C03}" destId="{64A4B35C-7491-4174-B448-A6CAD00237B3}" srcOrd="0" destOrd="0" presId="urn:microsoft.com/office/officeart/2005/8/layout/orgChart1"/>
    <dgm:cxn modelId="{4114D64F-0BE4-4F85-9FEF-277FB18BC07D}" type="presOf" srcId="{8B8F6F7A-92D6-4E9B-8BE9-C060A4B75367}" destId="{74BD7F8D-B29E-4C3B-9B1A-2ECA843EC468}" srcOrd="0" destOrd="0" presId="urn:microsoft.com/office/officeart/2005/8/layout/orgChart1"/>
    <dgm:cxn modelId="{C30DC654-A3B5-41D2-98F2-80956D71B011}" type="presOf" srcId="{ED6B91B9-A196-4C19-A1A7-A7AC123F3485}" destId="{DAF281C7-5C92-472E-B385-7114922BEC30}" srcOrd="1" destOrd="0" presId="urn:microsoft.com/office/officeart/2005/8/layout/orgChart1"/>
    <dgm:cxn modelId="{CCD85F5D-2A76-41FE-8B97-D118565354B4}" type="presOf" srcId="{A40156B5-C856-4154-A26B-485D20205CEF}" destId="{3E548CD8-2E04-492F-932B-39D16EFAA13D}" srcOrd="1" destOrd="0" presId="urn:microsoft.com/office/officeart/2005/8/layout/orgChart1"/>
    <dgm:cxn modelId="{147D26D0-CB92-484A-94EC-F2D5A74AE98E}" type="presOf" srcId="{57741A3C-A607-4403-B57E-218F306F23D7}" destId="{6C0D9503-54A8-4FC9-979F-273A6E739D26}" srcOrd="0" destOrd="0" presId="urn:microsoft.com/office/officeart/2005/8/layout/orgChart1"/>
    <dgm:cxn modelId="{28DC990C-1F0F-48CF-BFDD-DB2C059DA20E}" type="presParOf" srcId="{74BD7F8D-B29E-4C3B-9B1A-2ECA843EC468}" destId="{D110F651-4F04-438B-BD92-3F178B849374}" srcOrd="0" destOrd="0" presId="urn:microsoft.com/office/officeart/2005/8/layout/orgChart1"/>
    <dgm:cxn modelId="{3EBB61F2-B65E-425A-B737-D051FEABC1D3}" type="presParOf" srcId="{D110F651-4F04-438B-BD92-3F178B849374}" destId="{8968C4E4-F0D4-4C19-BE06-C466D7BCD133}" srcOrd="0" destOrd="0" presId="urn:microsoft.com/office/officeart/2005/8/layout/orgChart1"/>
    <dgm:cxn modelId="{996C8215-E4B6-423F-A11E-4259CF0577A1}" type="presParOf" srcId="{8968C4E4-F0D4-4C19-BE06-C466D7BCD133}" destId="{DF84CF57-A758-47C2-A5DD-0DAD434C2176}" srcOrd="0" destOrd="0" presId="urn:microsoft.com/office/officeart/2005/8/layout/orgChart1"/>
    <dgm:cxn modelId="{C1997514-ABD1-4251-9324-3445FC198CF8}" type="presParOf" srcId="{8968C4E4-F0D4-4C19-BE06-C466D7BCD133}" destId="{DAF281C7-5C92-472E-B385-7114922BEC30}" srcOrd="1" destOrd="0" presId="urn:microsoft.com/office/officeart/2005/8/layout/orgChart1"/>
    <dgm:cxn modelId="{B4FB6114-B781-43E7-B6E1-6671DACD92D7}" type="presParOf" srcId="{D110F651-4F04-438B-BD92-3F178B849374}" destId="{9FCDD98D-422A-4023-A618-F4DA47683FAC}" srcOrd="1" destOrd="0" presId="urn:microsoft.com/office/officeart/2005/8/layout/orgChart1"/>
    <dgm:cxn modelId="{C2AD467E-9F7D-4292-93C9-AE66AD38DACA}" type="presParOf" srcId="{9FCDD98D-422A-4023-A618-F4DA47683FAC}" destId="{64A4B35C-7491-4174-B448-A6CAD00237B3}" srcOrd="0" destOrd="0" presId="urn:microsoft.com/office/officeart/2005/8/layout/orgChart1"/>
    <dgm:cxn modelId="{8E6B0D1A-57B2-4956-9789-804EEA15C124}" type="presParOf" srcId="{9FCDD98D-422A-4023-A618-F4DA47683FAC}" destId="{DFF5FB80-F9FF-4997-BFF2-6568635A0374}" srcOrd="1" destOrd="0" presId="urn:microsoft.com/office/officeart/2005/8/layout/orgChart1"/>
    <dgm:cxn modelId="{13BADD01-05C4-4015-97ED-5A82A5AB6C29}" type="presParOf" srcId="{DFF5FB80-F9FF-4997-BFF2-6568635A0374}" destId="{508D652B-63DB-444D-923E-08C345BA79B2}" srcOrd="0" destOrd="0" presId="urn:microsoft.com/office/officeart/2005/8/layout/orgChart1"/>
    <dgm:cxn modelId="{590654BB-6C69-4E8E-8C0A-289DE8B4D0EE}" type="presParOf" srcId="{508D652B-63DB-444D-923E-08C345BA79B2}" destId="{6C0D9503-54A8-4FC9-979F-273A6E739D26}" srcOrd="0" destOrd="0" presId="urn:microsoft.com/office/officeart/2005/8/layout/orgChart1"/>
    <dgm:cxn modelId="{56589827-36EF-4CA0-9AF1-50C2C7365846}" type="presParOf" srcId="{508D652B-63DB-444D-923E-08C345BA79B2}" destId="{1679AD9E-7444-41C3-A453-FD31B0B4F589}" srcOrd="1" destOrd="0" presId="urn:microsoft.com/office/officeart/2005/8/layout/orgChart1"/>
    <dgm:cxn modelId="{B9CC414B-19EE-4B1C-981A-D67D01C281CD}" type="presParOf" srcId="{DFF5FB80-F9FF-4997-BFF2-6568635A0374}" destId="{3FECF7BE-FB6F-445A-B8F3-76E2692486BF}" srcOrd="1" destOrd="0" presId="urn:microsoft.com/office/officeart/2005/8/layout/orgChart1"/>
    <dgm:cxn modelId="{43C9B4F9-97D7-462B-8255-8B56B3A0BCD2}" type="presParOf" srcId="{3FECF7BE-FB6F-445A-B8F3-76E2692486BF}" destId="{C02EEFF7-57E0-40FB-BE98-1F3AD382B1EE}" srcOrd="0" destOrd="0" presId="urn:microsoft.com/office/officeart/2005/8/layout/orgChart1"/>
    <dgm:cxn modelId="{C0365129-71F3-4B13-82F4-C8A47AC30C67}" type="presParOf" srcId="{3FECF7BE-FB6F-445A-B8F3-76E2692486BF}" destId="{216F7E52-5B4B-4774-BA9E-B0F215F1F12F}" srcOrd="1" destOrd="0" presId="urn:microsoft.com/office/officeart/2005/8/layout/orgChart1"/>
    <dgm:cxn modelId="{847B5F2F-4895-4E63-8FF0-F9F6FACFC07C}" type="presParOf" srcId="{216F7E52-5B4B-4774-BA9E-B0F215F1F12F}" destId="{D45B8230-6FC6-4F06-A90D-5296A6424964}" srcOrd="0" destOrd="0" presId="urn:microsoft.com/office/officeart/2005/8/layout/orgChart1"/>
    <dgm:cxn modelId="{E9CC6E0C-30C8-4625-89CD-9C2CB978C32C}" type="presParOf" srcId="{D45B8230-6FC6-4F06-A90D-5296A6424964}" destId="{40CC9945-7BFE-4E1A-8ADB-4744266CFC66}" srcOrd="0" destOrd="0" presId="urn:microsoft.com/office/officeart/2005/8/layout/orgChart1"/>
    <dgm:cxn modelId="{CEB350C8-9735-460E-869D-68D03474587F}" type="presParOf" srcId="{D45B8230-6FC6-4F06-A90D-5296A6424964}" destId="{3E548CD8-2E04-492F-932B-39D16EFAA13D}" srcOrd="1" destOrd="0" presId="urn:microsoft.com/office/officeart/2005/8/layout/orgChart1"/>
    <dgm:cxn modelId="{6E3BEB94-FEDB-4FC6-866A-B7904DDCEB94}" type="presParOf" srcId="{216F7E52-5B4B-4774-BA9E-B0F215F1F12F}" destId="{BADCC4DE-B071-416E-94C7-B0567CA2191A}" srcOrd="1" destOrd="0" presId="urn:microsoft.com/office/officeart/2005/8/layout/orgChart1"/>
    <dgm:cxn modelId="{98F728B3-B20E-4A3A-8769-BDC3F1EF708B}" type="presParOf" srcId="{216F7E52-5B4B-4774-BA9E-B0F215F1F12F}" destId="{A7510686-2533-47FB-8A85-F45FE164500F}" srcOrd="2" destOrd="0" presId="urn:microsoft.com/office/officeart/2005/8/layout/orgChart1"/>
    <dgm:cxn modelId="{7714300A-3F36-4296-BFFC-A1808055E74A}" type="presParOf" srcId="{DFF5FB80-F9FF-4997-BFF2-6568635A0374}" destId="{ABDC65B8-498B-4FE6-A7DC-F1293F564F93}" srcOrd="2" destOrd="0" presId="urn:microsoft.com/office/officeart/2005/8/layout/orgChart1"/>
    <dgm:cxn modelId="{1B7C86B5-264B-48DB-A157-1F952578306F}"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3D6C5EB6-554A-4F52-ADBE-139223959A13}">
      <dgm:prSet phldrT="[Text]"/>
      <dgm:spPr/>
      <dgm:t>
        <a:bodyPr/>
        <a:lstStyle/>
        <a:p>
          <a:r>
            <a:rPr lang="en-US" dirty="0"/>
            <a:t>Nokia</a:t>
          </a:r>
        </a:p>
      </dgm:t>
    </dgm:pt>
    <dgm:pt modelId="{1F9C9DCF-C925-4BCA-9001-808C90DCF836}" type="parTrans" cxnId="{8BAA48F1-8733-47BD-BCA8-753E485F6FC4}">
      <dgm:prSet/>
      <dgm:spPr/>
      <dgm:t>
        <a:bodyPr/>
        <a:lstStyle/>
        <a:p>
          <a:endParaRPr lang="en-US"/>
        </a:p>
      </dgm:t>
    </dgm:pt>
    <dgm:pt modelId="{EB6FE220-59E4-42A3-8FFF-BB9036ACDB59}" type="sibTrans" cxnId="{8BAA48F1-8733-47BD-BCA8-753E485F6FC4}">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2"/>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2">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0" presStyleCnt="2"/>
      <dgm:spPr/>
      <dgm:t>
        <a:bodyPr/>
        <a:lstStyle/>
        <a:p>
          <a:endParaRPr lang="en-US"/>
        </a:p>
      </dgm:t>
    </dgm:pt>
    <dgm:pt modelId="{3FECF7BE-FB6F-445A-B8F3-76E2692486BF}" type="pres">
      <dgm:prSet presAssocID="{57741A3C-A607-4403-B57E-218F306F23D7}" presName="hierChild4" presStyleCnt="0"/>
      <dgm:spPr/>
    </dgm:pt>
    <dgm:pt modelId="{ABDC65B8-498B-4FE6-A7DC-F1293F564F93}" type="pres">
      <dgm:prSet presAssocID="{57741A3C-A607-4403-B57E-218F306F23D7}" presName="hierChild5" presStyleCnt="0"/>
      <dgm:spPr/>
    </dgm:pt>
    <dgm:pt modelId="{9F8D9DA7-29BA-4099-BF11-287A60F05C19}" type="pres">
      <dgm:prSet presAssocID="{1F9C9DCF-C925-4BCA-9001-808C90DCF836}" presName="Name37" presStyleLbl="parChTrans1D2" presStyleIdx="1" presStyleCnt="2"/>
      <dgm:spPr/>
      <dgm:t>
        <a:bodyPr/>
        <a:lstStyle/>
        <a:p>
          <a:endParaRPr lang="en-US"/>
        </a:p>
      </dgm:t>
    </dgm:pt>
    <dgm:pt modelId="{A11D6353-A064-43DA-ACA6-3F58929FA267}" type="pres">
      <dgm:prSet presAssocID="{3D6C5EB6-554A-4F52-ADBE-139223959A13}" presName="hierRoot2" presStyleCnt="0">
        <dgm:presLayoutVars>
          <dgm:hierBranch val="init"/>
        </dgm:presLayoutVars>
      </dgm:prSet>
      <dgm:spPr/>
    </dgm:pt>
    <dgm:pt modelId="{D236AED8-1106-4709-9D95-4212D689174E}" type="pres">
      <dgm:prSet presAssocID="{3D6C5EB6-554A-4F52-ADBE-139223959A13}" presName="rootComposite" presStyleCnt="0"/>
      <dgm:spPr/>
    </dgm:pt>
    <dgm:pt modelId="{9362A619-5763-4FF5-BBD5-2C389C748166}" type="pres">
      <dgm:prSet presAssocID="{3D6C5EB6-554A-4F52-ADBE-139223959A13}" presName="rootText" presStyleLbl="node2" presStyleIdx="1" presStyleCnt="2">
        <dgm:presLayoutVars>
          <dgm:chPref val="3"/>
        </dgm:presLayoutVars>
      </dgm:prSet>
      <dgm:spPr/>
      <dgm:t>
        <a:bodyPr/>
        <a:lstStyle/>
        <a:p>
          <a:endParaRPr lang="en-US"/>
        </a:p>
      </dgm:t>
    </dgm:pt>
    <dgm:pt modelId="{0D4A5AE6-F72F-4EE9-A69B-8F30EE905AF5}" type="pres">
      <dgm:prSet presAssocID="{3D6C5EB6-554A-4F52-ADBE-139223959A13}" presName="rootConnector" presStyleLbl="node2" presStyleIdx="1" presStyleCnt="2"/>
      <dgm:spPr/>
      <dgm:t>
        <a:bodyPr/>
        <a:lstStyle/>
        <a:p>
          <a:endParaRPr lang="en-US"/>
        </a:p>
      </dgm:t>
    </dgm:pt>
    <dgm:pt modelId="{EEEE3FB4-69CD-4EC5-BACF-ED2422F1F26F}" type="pres">
      <dgm:prSet presAssocID="{3D6C5EB6-554A-4F52-ADBE-139223959A13}" presName="hierChild4" presStyleCnt="0"/>
      <dgm:spPr/>
    </dgm:pt>
    <dgm:pt modelId="{03CF3EAC-62B9-46B2-8045-E2ED76174314}" type="pres">
      <dgm:prSet presAssocID="{3D6C5EB6-554A-4F52-ADBE-139223959A13}" presName="hierChild5" presStyleCnt="0"/>
      <dgm:spPr/>
    </dgm:pt>
    <dgm:pt modelId="{4A494E94-F315-451E-BDBC-353D205AD74B}" type="pres">
      <dgm:prSet presAssocID="{ED6B91B9-A196-4C19-A1A7-A7AC123F3485}" presName="hierChild3" presStyleCnt="0"/>
      <dgm:spPr/>
    </dgm:pt>
  </dgm:ptLst>
  <dgm:cxnLst>
    <dgm:cxn modelId="{095B522C-50C3-4527-B0FA-868029A7E54C}" type="presOf" srcId="{8B8F6F7A-92D6-4E9B-8BE9-C060A4B75367}" destId="{74BD7F8D-B29E-4C3B-9B1A-2ECA843EC468}" srcOrd="0" destOrd="0" presId="urn:microsoft.com/office/officeart/2005/8/layout/orgChart1"/>
    <dgm:cxn modelId="{E10EE80F-1602-4A73-9A62-0681D081AD92}" type="presOf" srcId="{57741A3C-A607-4403-B57E-218F306F23D7}" destId="{6C0D9503-54A8-4FC9-979F-273A6E739D26}" srcOrd="0" destOrd="0" presId="urn:microsoft.com/office/officeart/2005/8/layout/orgChart1"/>
    <dgm:cxn modelId="{7A3DA2F1-6B91-478D-A916-9EA1D41AAB5F}" srcId="{ED6B91B9-A196-4C19-A1A7-A7AC123F3485}" destId="{57741A3C-A607-4403-B57E-218F306F23D7}" srcOrd="0" destOrd="0" parTransId="{928AC004-01F6-4CA6-829C-6B0C6DFA7C03}" sibTransId="{2803BE0B-D764-4899-975E-96253A6E6801}"/>
    <dgm:cxn modelId="{CA7E3E4D-A449-487B-BC06-CE6036D7BC89}" type="presOf" srcId="{928AC004-01F6-4CA6-829C-6B0C6DFA7C03}" destId="{64A4B35C-7491-4174-B448-A6CAD00237B3}" srcOrd="0" destOrd="0" presId="urn:microsoft.com/office/officeart/2005/8/layout/orgChart1"/>
    <dgm:cxn modelId="{CFC1CB32-E5D0-48A1-BCA8-90A7A1DF0CBE}" type="presOf" srcId="{3D6C5EB6-554A-4F52-ADBE-139223959A13}" destId="{9362A619-5763-4FF5-BBD5-2C389C748166}" srcOrd="0" destOrd="0" presId="urn:microsoft.com/office/officeart/2005/8/layout/orgChart1"/>
    <dgm:cxn modelId="{8BAA48F1-8733-47BD-BCA8-753E485F6FC4}" srcId="{ED6B91B9-A196-4C19-A1A7-A7AC123F3485}" destId="{3D6C5EB6-554A-4F52-ADBE-139223959A13}" srcOrd="1" destOrd="0" parTransId="{1F9C9DCF-C925-4BCA-9001-808C90DCF836}" sibTransId="{EB6FE220-59E4-42A3-8FFF-BB9036ACDB59}"/>
    <dgm:cxn modelId="{C6824839-80A4-4B38-9E0B-C8116BACC304}" srcId="{8B8F6F7A-92D6-4E9B-8BE9-C060A4B75367}" destId="{ED6B91B9-A196-4C19-A1A7-A7AC123F3485}" srcOrd="0" destOrd="0" parTransId="{6755AC85-9121-49E3-AA92-140BF65610C9}" sibTransId="{F9AC4991-EEC7-4CE6-AD07-AF661247870B}"/>
    <dgm:cxn modelId="{8925A0CE-3960-46D0-9A97-6EF7116EAA2B}" type="presOf" srcId="{3D6C5EB6-554A-4F52-ADBE-139223959A13}" destId="{0D4A5AE6-F72F-4EE9-A69B-8F30EE905AF5}" srcOrd="1" destOrd="0" presId="urn:microsoft.com/office/officeart/2005/8/layout/orgChart1"/>
    <dgm:cxn modelId="{86EAEFA7-7418-4DD6-9756-5B13D35709B3}" type="presOf" srcId="{1F9C9DCF-C925-4BCA-9001-808C90DCF836}" destId="{9F8D9DA7-29BA-4099-BF11-287A60F05C19}" srcOrd="0" destOrd="0" presId="urn:microsoft.com/office/officeart/2005/8/layout/orgChart1"/>
    <dgm:cxn modelId="{68AA01DF-39E6-439F-A4DD-5BBA802C3071}" type="presOf" srcId="{ED6B91B9-A196-4C19-A1A7-A7AC123F3485}" destId="{DF84CF57-A758-47C2-A5DD-0DAD434C2176}" srcOrd="0" destOrd="0" presId="urn:microsoft.com/office/officeart/2005/8/layout/orgChart1"/>
    <dgm:cxn modelId="{516320AD-D255-4911-8E69-CCB2D9D8BE9C}" type="presOf" srcId="{57741A3C-A607-4403-B57E-218F306F23D7}" destId="{1679AD9E-7444-41C3-A453-FD31B0B4F589}" srcOrd="1" destOrd="0" presId="urn:microsoft.com/office/officeart/2005/8/layout/orgChart1"/>
    <dgm:cxn modelId="{F440DEF1-3B44-4F52-B6A5-71DEC37A09B8}" type="presOf" srcId="{ED6B91B9-A196-4C19-A1A7-A7AC123F3485}" destId="{DAF281C7-5C92-472E-B385-7114922BEC30}" srcOrd="1" destOrd="0" presId="urn:microsoft.com/office/officeart/2005/8/layout/orgChart1"/>
    <dgm:cxn modelId="{FA86969E-DAE4-453B-AC5C-F4B11534913A}" type="presParOf" srcId="{74BD7F8D-B29E-4C3B-9B1A-2ECA843EC468}" destId="{D110F651-4F04-438B-BD92-3F178B849374}" srcOrd="0" destOrd="0" presId="urn:microsoft.com/office/officeart/2005/8/layout/orgChart1"/>
    <dgm:cxn modelId="{7D1D814C-26B2-46DD-ABE6-74A202848C05}" type="presParOf" srcId="{D110F651-4F04-438B-BD92-3F178B849374}" destId="{8968C4E4-F0D4-4C19-BE06-C466D7BCD133}" srcOrd="0" destOrd="0" presId="urn:microsoft.com/office/officeart/2005/8/layout/orgChart1"/>
    <dgm:cxn modelId="{3340F8AA-3FCE-47DD-A5EC-19C072ACB1E8}" type="presParOf" srcId="{8968C4E4-F0D4-4C19-BE06-C466D7BCD133}" destId="{DF84CF57-A758-47C2-A5DD-0DAD434C2176}" srcOrd="0" destOrd="0" presId="urn:microsoft.com/office/officeart/2005/8/layout/orgChart1"/>
    <dgm:cxn modelId="{5B0EBE97-776E-4707-9ECB-51B72E43421D}" type="presParOf" srcId="{8968C4E4-F0D4-4C19-BE06-C466D7BCD133}" destId="{DAF281C7-5C92-472E-B385-7114922BEC30}" srcOrd="1" destOrd="0" presId="urn:microsoft.com/office/officeart/2005/8/layout/orgChart1"/>
    <dgm:cxn modelId="{B55BC153-24AE-4B4E-9C9F-82E2799374DE}" type="presParOf" srcId="{D110F651-4F04-438B-BD92-3F178B849374}" destId="{9FCDD98D-422A-4023-A618-F4DA47683FAC}" srcOrd="1" destOrd="0" presId="urn:microsoft.com/office/officeart/2005/8/layout/orgChart1"/>
    <dgm:cxn modelId="{5F3429BA-92A1-464E-BEB1-9FBB99538EBA}" type="presParOf" srcId="{9FCDD98D-422A-4023-A618-F4DA47683FAC}" destId="{64A4B35C-7491-4174-B448-A6CAD00237B3}" srcOrd="0" destOrd="0" presId="urn:microsoft.com/office/officeart/2005/8/layout/orgChart1"/>
    <dgm:cxn modelId="{4AC4A84F-351F-4FF3-B7D4-CDF9B5AA1995}" type="presParOf" srcId="{9FCDD98D-422A-4023-A618-F4DA47683FAC}" destId="{DFF5FB80-F9FF-4997-BFF2-6568635A0374}" srcOrd="1" destOrd="0" presId="urn:microsoft.com/office/officeart/2005/8/layout/orgChart1"/>
    <dgm:cxn modelId="{AC0AFAE1-184F-4FA6-B0F3-BF809037080F}" type="presParOf" srcId="{DFF5FB80-F9FF-4997-BFF2-6568635A0374}" destId="{508D652B-63DB-444D-923E-08C345BA79B2}" srcOrd="0" destOrd="0" presId="urn:microsoft.com/office/officeart/2005/8/layout/orgChart1"/>
    <dgm:cxn modelId="{C8CEB830-6475-4EEA-B2F1-31A6711A3113}" type="presParOf" srcId="{508D652B-63DB-444D-923E-08C345BA79B2}" destId="{6C0D9503-54A8-4FC9-979F-273A6E739D26}" srcOrd="0" destOrd="0" presId="urn:microsoft.com/office/officeart/2005/8/layout/orgChart1"/>
    <dgm:cxn modelId="{DE41235F-7257-4C83-9E38-90CC4B0E7C69}" type="presParOf" srcId="{508D652B-63DB-444D-923E-08C345BA79B2}" destId="{1679AD9E-7444-41C3-A453-FD31B0B4F589}" srcOrd="1" destOrd="0" presId="urn:microsoft.com/office/officeart/2005/8/layout/orgChart1"/>
    <dgm:cxn modelId="{C34DBA5B-7AC9-4341-A998-B495B1AAC7B8}" type="presParOf" srcId="{DFF5FB80-F9FF-4997-BFF2-6568635A0374}" destId="{3FECF7BE-FB6F-445A-B8F3-76E2692486BF}" srcOrd="1" destOrd="0" presId="urn:microsoft.com/office/officeart/2005/8/layout/orgChart1"/>
    <dgm:cxn modelId="{E2C870D9-71E7-490F-94A7-04776E91D9A0}" type="presParOf" srcId="{DFF5FB80-F9FF-4997-BFF2-6568635A0374}" destId="{ABDC65B8-498B-4FE6-A7DC-F1293F564F93}" srcOrd="2" destOrd="0" presId="urn:microsoft.com/office/officeart/2005/8/layout/orgChart1"/>
    <dgm:cxn modelId="{48DBDCEF-90F0-46EC-B92E-502C9F2B5DAA}" type="presParOf" srcId="{9FCDD98D-422A-4023-A618-F4DA47683FAC}" destId="{9F8D9DA7-29BA-4099-BF11-287A60F05C19}" srcOrd="2" destOrd="0" presId="urn:microsoft.com/office/officeart/2005/8/layout/orgChart1"/>
    <dgm:cxn modelId="{24D95890-BF8B-43EF-9CC9-08CD21B2F6CE}" type="presParOf" srcId="{9FCDD98D-422A-4023-A618-F4DA47683FAC}" destId="{A11D6353-A064-43DA-ACA6-3F58929FA267}" srcOrd="3" destOrd="0" presId="urn:microsoft.com/office/officeart/2005/8/layout/orgChart1"/>
    <dgm:cxn modelId="{A4CF6D87-A404-48EC-A967-20FA5BE23584}" type="presParOf" srcId="{A11D6353-A064-43DA-ACA6-3F58929FA267}" destId="{D236AED8-1106-4709-9D95-4212D689174E}" srcOrd="0" destOrd="0" presId="urn:microsoft.com/office/officeart/2005/8/layout/orgChart1"/>
    <dgm:cxn modelId="{48B619D0-AE6C-4EAC-AB7B-0BFB794CF771}" type="presParOf" srcId="{D236AED8-1106-4709-9D95-4212D689174E}" destId="{9362A619-5763-4FF5-BBD5-2C389C748166}" srcOrd="0" destOrd="0" presId="urn:microsoft.com/office/officeart/2005/8/layout/orgChart1"/>
    <dgm:cxn modelId="{C545F74F-73D7-4B08-986A-D85EB6F7EABE}" type="presParOf" srcId="{D236AED8-1106-4709-9D95-4212D689174E}" destId="{0D4A5AE6-F72F-4EE9-A69B-8F30EE905AF5}" srcOrd="1" destOrd="0" presId="urn:microsoft.com/office/officeart/2005/8/layout/orgChart1"/>
    <dgm:cxn modelId="{2B1807AB-72CE-48C8-BE2A-07A6358D1032}" type="presParOf" srcId="{A11D6353-A064-43DA-ACA6-3F58929FA267}" destId="{EEEE3FB4-69CD-4EC5-BACF-ED2422F1F26F}" srcOrd="1" destOrd="0" presId="urn:microsoft.com/office/officeart/2005/8/layout/orgChart1"/>
    <dgm:cxn modelId="{78AF4EC1-A056-480D-A7AE-908F5346E4B8}" type="presParOf" srcId="{A11D6353-A064-43DA-ACA6-3F58929FA267}" destId="{03CF3EAC-62B9-46B2-8045-E2ED76174314}" srcOrd="2" destOrd="0" presId="urn:microsoft.com/office/officeart/2005/8/layout/orgChart1"/>
    <dgm:cxn modelId="{3F351E88-7CE8-403F-BBAA-6A8ED069027F}"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3D6C5EB6-554A-4F52-ADBE-139223959A13}">
      <dgm:prSet phldrT="[Text]"/>
      <dgm:spPr/>
      <dgm:t>
        <a:bodyPr/>
        <a:lstStyle/>
        <a:p>
          <a:r>
            <a:rPr lang="en-US" dirty="0"/>
            <a:t>Nokia</a:t>
          </a:r>
        </a:p>
      </dgm:t>
    </dgm:pt>
    <dgm:pt modelId="{1F9C9DCF-C925-4BCA-9001-808C90DCF836}" type="parTrans" cxnId="{8BAA48F1-8733-47BD-BCA8-753E485F6FC4}">
      <dgm:prSet/>
      <dgm:spPr/>
      <dgm:t>
        <a:bodyPr/>
        <a:lstStyle/>
        <a:p>
          <a:endParaRPr lang="en-US"/>
        </a:p>
      </dgm:t>
    </dgm:pt>
    <dgm:pt modelId="{EB6FE220-59E4-42A3-8FFF-BB9036ACDB59}" type="sibTrans" cxnId="{8BAA48F1-8733-47BD-BCA8-753E485F6FC4}">
      <dgm:prSet/>
      <dgm:spPr/>
      <dgm:t>
        <a:bodyPr/>
        <a:lstStyle/>
        <a:p>
          <a:endParaRPr lang="en-US"/>
        </a:p>
      </dgm:t>
    </dgm:pt>
    <dgm:pt modelId="{E441A8CB-F2C4-414A-B96C-6FB017C49060}">
      <dgm:prSet phldrT="[Text]"/>
      <dgm:spPr/>
      <dgm:t>
        <a:bodyPr/>
        <a:lstStyle/>
        <a:p>
          <a:r>
            <a:rPr lang="en-US" dirty="0"/>
            <a:t>Samsung S5</a:t>
          </a:r>
        </a:p>
      </dgm:t>
    </dgm:pt>
    <dgm:pt modelId="{EF752CAC-92F5-45A9-A5DC-AC1D510F335C}" type="parTrans" cxnId="{3CF300C1-4940-426A-849F-20BEAC7CFCC0}">
      <dgm:prSet/>
      <dgm:spPr/>
      <dgm:t>
        <a:bodyPr/>
        <a:lstStyle/>
        <a:p>
          <a:endParaRPr lang="en-US"/>
        </a:p>
      </dgm:t>
    </dgm:pt>
    <dgm:pt modelId="{B41AD0A4-279F-4318-8361-2B280C8D4AE7}" type="sibTrans" cxnId="{3CF300C1-4940-426A-849F-20BEAC7CFCC0}">
      <dgm:prSet/>
      <dgm:spPr/>
      <dgm:t>
        <a:bodyPr/>
        <a:lstStyle/>
        <a:p>
          <a:endParaRPr lang="en-US"/>
        </a:p>
      </dgm:t>
    </dgm:pt>
    <dgm:pt modelId="{1275517F-7A3C-4168-8E13-3D47A10973A8}">
      <dgm:prSet phldrT="[Text]"/>
      <dgm:spPr/>
      <dgm:t>
        <a:bodyPr/>
        <a:lstStyle/>
        <a:p>
          <a:r>
            <a:rPr lang="en-US" dirty="0"/>
            <a:t>Nokia Lumia 625</a:t>
          </a:r>
        </a:p>
      </dgm:t>
    </dgm:pt>
    <dgm:pt modelId="{591703E7-9FA1-415B-A080-A8EF12FA403D}" type="parTrans" cxnId="{2745BE4A-A14B-4904-8B41-DBE9FABAE473}">
      <dgm:prSet/>
      <dgm:spPr/>
      <dgm:t>
        <a:bodyPr/>
        <a:lstStyle/>
        <a:p>
          <a:endParaRPr lang="en-US"/>
        </a:p>
      </dgm:t>
    </dgm:pt>
    <dgm:pt modelId="{08BD7AC9-85B0-402A-9B26-1B358479BED7}" type="sibTrans" cxnId="{2745BE4A-A14B-4904-8B41-DBE9FABAE473}">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US"/>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US"/>
        </a:p>
      </dgm:t>
    </dgm:pt>
    <dgm:pt modelId="{DAF281C7-5C92-472E-B385-7114922BEC30}" type="pres">
      <dgm:prSet presAssocID="{ED6B91B9-A196-4C19-A1A7-A7AC123F3485}" presName="rootConnector1" presStyleLbl="node1" presStyleIdx="0" presStyleCnt="0"/>
      <dgm:spPr/>
      <dgm:t>
        <a:bodyPr/>
        <a:lstStyle/>
        <a:p>
          <a:endParaRPr lang="en-US"/>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2"/>
      <dgm:spPr/>
      <dgm:t>
        <a:bodyPr/>
        <a:lstStyle/>
        <a:p>
          <a:endParaRPr lang="en-US"/>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2">
        <dgm:presLayoutVars>
          <dgm:chPref val="3"/>
        </dgm:presLayoutVars>
      </dgm:prSet>
      <dgm:spPr/>
      <dgm:t>
        <a:bodyPr/>
        <a:lstStyle/>
        <a:p>
          <a:endParaRPr lang="en-US"/>
        </a:p>
      </dgm:t>
    </dgm:pt>
    <dgm:pt modelId="{1679AD9E-7444-41C3-A453-FD31B0B4F589}" type="pres">
      <dgm:prSet presAssocID="{57741A3C-A607-4403-B57E-218F306F23D7}" presName="rootConnector" presStyleLbl="node2" presStyleIdx="0" presStyleCnt="2"/>
      <dgm:spPr/>
      <dgm:t>
        <a:bodyPr/>
        <a:lstStyle/>
        <a:p>
          <a:endParaRPr lang="en-US"/>
        </a:p>
      </dgm:t>
    </dgm:pt>
    <dgm:pt modelId="{3FECF7BE-FB6F-445A-B8F3-76E2692486BF}" type="pres">
      <dgm:prSet presAssocID="{57741A3C-A607-4403-B57E-218F306F23D7}" presName="hierChild4" presStyleCnt="0"/>
      <dgm:spPr/>
    </dgm:pt>
    <dgm:pt modelId="{3C408F78-3365-4EC5-9846-246AA7FEBDA0}" type="pres">
      <dgm:prSet presAssocID="{EF752CAC-92F5-45A9-A5DC-AC1D510F335C}" presName="Name37" presStyleLbl="parChTrans1D3" presStyleIdx="0" presStyleCnt="2"/>
      <dgm:spPr/>
      <dgm:t>
        <a:bodyPr/>
        <a:lstStyle/>
        <a:p>
          <a:endParaRPr lang="en-US"/>
        </a:p>
      </dgm:t>
    </dgm:pt>
    <dgm:pt modelId="{BBBD8733-6FD4-4285-B8D2-2540DA5263E5}" type="pres">
      <dgm:prSet presAssocID="{E441A8CB-F2C4-414A-B96C-6FB017C49060}" presName="hierRoot2" presStyleCnt="0">
        <dgm:presLayoutVars>
          <dgm:hierBranch val="init"/>
        </dgm:presLayoutVars>
      </dgm:prSet>
      <dgm:spPr/>
    </dgm:pt>
    <dgm:pt modelId="{AA06386B-BF41-46EA-82E7-FEDBC51C8B9A}" type="pres">
      <dgm:prSet presAssocID="{E441A8CB-F2C4-414A-B96C-6FB017C49060}" presName="rootComposite" presStyleCnt="0"/>
      <dgm:spPr/>
    </dgm:pt>
    <dgm:pt modelId="{4863FD79-D62B-44DB-90CE-9BCABFBA3E66}" type="pres">
      <dgm:prSet presAssocID="{E441A8CB-F2C4-414A-B96C-6FB017C49060}" presName="rootText" presStyleLbl="node3" presStyleIdx="0" presStyleCnt="2">
        <dgm:presLayoutVars>
          <dgm:chPref val="3"/>
        </dgm:presLayoutVars>
      </dgm:prSet>
      <dgm:spPr/>
      <dgm:t>
        <a:bodyPr/>
        <a:lstStyle/>
        <a:p>
          <a:endParaRPr lang="en-US"/>
        </a:p>
      </dgm:t>
    </dgm:pt>
    <dgm:pt modelId="{979045BC-FA65-45D7-9BE7-2B182B0EADC3}" type="pres">
      <dgm:prSet presAssocID="{E441A8CB-F2C4-414A-B96C-6FB017C49060}" presName="rootConnector" presStyleLbl="node3" presStyleIdx="0" presStyleCnt="2"/>
      <dgm:spPr/>
      <dgm:t>
        <a:bodyPr/>
        <a:lstStyle/>
        <a:p>
          <a:endParaRPr lang="en-US"/>
        </a:p>
      </dgm:t>
    </dgm:pt>
    <dgm:pt modelId="{CC2591F2-1BD9-4059-8E30-54D25E56411C}" type="pres">
      <dgm:prSet presAssocID="{E441A8CB-F2C4-414A-B96C-6FB017C49060}" presName="hierChild4" presStyleCnt="0"/>
      <dgm:spPr/>
    </dgm:pt>
    <dgm:pt modelId="{91FD065C-3310-426F-B82C-1A3E3E2B5B7D}" type="pres">
      <dgm:prSet presAssocID="{E441A8CB-F2C4-414A-B96C-6FB017C49060}" presName="hierChild5" presStyleCnt="0"/>
      <dgm:spPr/>
    </dgm:pt>
    <dgm:pt modelId="{ABDC65B8-498B-4FE6-A7DC-F1293F564F93}" type="pres">
      <dgm:prSet presAssocID="{57741A3C-A607-4403-B57E-218F306F23D7}" presName="hierChild5" presStyleCnt="0"/>
      <dgm:spPr/>
    </dgm:pt>
    <dgm:pt modelId="{9F8D9DA7-29BA-4099-BF11-287A60F05C19}" type="pres">
      <dgm:prSet presAssocID="{1F9C9DCF-C925-4BCA-9001-808C90DCF836}" presName="Name37" presStyleLbl="parChTrans1D2" presStyleIdx="1" presStyleCnt="2"/>
      <dgm:spPr/>
      <dgm:t>
        <a:bodyPr/>
        <a:lstStyle/>
        <a:p>
          <a:endParaRPr lang="en-US"/>
        </a:p>
      </dgm:t>
    </dgm:pt>
    <dgm:pt modelId="{A11D6353-A064-43DA-ACA6-3F58929FA267}" type="pres">
      <dgm:prSet presAssocID="{3D6C5EB6-554A-4F52-ADBE-139223959A13}" presName="hierRoot2" presStyleCnt="0">
        <dgm:presLayoutVars>
          <dgm:hierBranch val="init"/>
        </dgm:presLayoutVars>
      </dgm:prSet>
      <dgm:spPr/>
    </dgm:pt>
    <dgm:pt modelId="{D236AED8-1106-4709-9D95-4212D689174E}" type="pres">
      <dgm:prSet presAssocID="{3D6C5EB6-554A-4F52-ADBE-139223959A13}" presName="rootComposite" presStyleCnt="0"/>
      <dgm:spPr/>
    </dgm:pt>
    <dgm:pt modelId="{9362A619-5763-4FF5-BBD5-2C389C748166}" type="pres">
      <dgm:prSet presAssocID="{3D6C5EB6-554A-4F52-ADBE-139223959A13}" presName="rootText" presStyleLbl="node2" presStyleIdx="1" presStyleCnt="2">
        <dgm:presLayoutVars>
          <dgm:chPref val="3"/>
        </dgm:presLayoutVars>
      </dgm:prSet>
      <dgm:spPr/>
      <dgm:t>
        <a:bodyPr/>
        <a:lstStyle/>
        <a:p>
          <a:endParaRPr lang="en-US"/>
        </a:p>
      </dgm:t>
    </dgm:pt>
    <dgm:pt modelId="{0D4A5AE6-F72F-4EE9-A69B-8F30EE905AF5}" type="pres">
      <dgm:prSet presAssocID="{3D6C5EB6-554A-4F52-ADBE-139223959A13}" presName="rootConnector" presStyleLbl="node2" presStyleIdx="1" presStyleCnt="2"/>
      <dgm:spPr/>
      <dgm:t>
        <a:bodyPr/>
        <a:lstStyle/>
        <a:p>
          <a:endParaRPr lang="en-US"/>
        </a:p>
      </dgm:t>
    </dgm:pt>
    <dgm:pt modelId="{EEEE3FB4-69CD-4EC5-BACF-ED2422F1F26F}" type="pres">
      <dgm:prSet presAssocID="{3D6C5EB6-554A-4F52-ADBE-139223959A13}" presName="hierChild4" presStyleCnt="0"/>
      <dgm:spPr/>
    </dgm:pt>
    <dgm:pt modelId="{67083B6A-765B-4E02-9BD2-5185E3B9082D}" type="pres">
      <dgm:prSet presAssocID="{591703E7-9FA1-415B-A080-A8EF12FA403D}" presName="Name37" presStyleLbl="parChTrans1D3" presStyleIdx="1" presStyleCnt="2"/>
      <dgm:spPr/>
      <dgm:t>
        <a:bodyPr/>
        <a:lstStyle/>
        <a:p>
          <a:endParaRPr lang="en-US"/>
        </a:p>
      </dgm:t>
    </dgm:pt>
    <dgm:pt modelId="{5D829BC5-16DE-42DD-AE4D-7943016116C7}" type="pres">
      <dgm:prSet presAssocID="{1275517F-7A3C-4168-8E13-3D47A10973A8}" presName="hierRoot2" presStyleCnt="0">
        <dgm:presLayoutVars>
          <dgm:hierBranch val="init"/>
        </dgm:presLayoutVars>
      </dgm:prSet>
      <dgm:spPr/>
    </dgm:pt>
    <dgm:pt modelId="{CC6E191E-1F62-40BB-9F5A-66E0C2A5EB47}" type="pres">
      <dgm:prSet presAssocID="{1275517F-7A3C-4168-8E13-3D47A10973A8}" presName="rootComposite" presStyleCnt="0"/>
      <dgm:spPr/>
    </dgm:pt>
    <dgm:pt modelId="{EBAE6543-A69A-4538-8CAD-06913A7E8629}" type="pres">
      <dgm:prSet presAssocID="{1275517F-7A3C-4168-8E13-3D47A10973A8}" presName="rootText" presStyleLbl="node3" presStyleIdx="1" presStyleCnt="2">
        <dgm:presLayoutVars>
          <dgm:chPref val="3"/>
        </dgm:presLayoutVars>
      </dgm:prSet>
      <dgm:spPr/>
      <dgm:t>
        <a:bodyPr/>
        <a:lstStyle/>
        <a:p>
          <a:endParaRPr lang="en-US"/>
        </a:p>
      </dgm:t>
    </dgm:pt>
    <dgm:pt modelId="{0BE57E8E-F05C-4D02-9909-98585A81C578}" type="pres">
      <dgm:prSet presAssocID="{1275517F-7A3C-4168-8E13-3D47A10973A8}" presName="rootConnector" presStyleLbl="node3" presStyleIdx="1" presStyleCnt="2"/>
      <dgm:spPr/>
      <dgm:t>
        <a:bodyPr/>
        <a:lstStyle/>
        <a:p>
          <a:endParaRPr lang="en-US"/>
        </a:p>
      </dgm:t>
    </dgm:pt>
    <dgm:pt modelId="{226EE4F7-2135-4F24-847A-3D4E00D794FD}" type="pres">
      <dgm:prSet presAssocID="{1275517F-7A3C-4168-8E13-3D47A10973A8}" presName="hierChild4" presStyleCnt="0"/>
      <dgm:spPr/>
    </dgm:pt>
    <dgm:pt modelId="{E09DE993-5001-4E80-B6C5-02E4966F5187}" type="pres">
      <dgm:prSet presAssocID="{1275517F-7A3C-4168-8E13-3D47A10973A8}" presName="hierChild5" presStyleCnt="0"/>
      <dgm:spPr/>
    </dgm:pt>
    <dgm:pt modelId="{03CF3EAC-62B9-46B2-8045-E2ED76174314}" type="pres">
      <dgm:prSet presAssocID="{3D6C5EB6-554A-4F52-ADBE-139223959A13}" presName="hierChild5" presStyleCnt="0"/>
      <dgm:spPr/>
    </dgm:pt>
    <dgm:pt modelId="{4A494E94-F315-451E-BDBC-353D205AD74B}" type="pres">
      <dgm:prSet presAssocID="{ED6B91B9-A196-4C19-A1A7-A7AC123F3485}" presName="hierChild3" presStyleCnt="0"/>
      <dgm:spPr/>
    </dgm:pt>
  </dgm:ptLst>
  <dgm:cxnLst>
    <dgm:cxn modelId="{3CF300C1-4940-426A-849F-20BEAC7CFCC0}" srcId="{57741A3C-A607-4403-B57E-218F306F23D7}" destId="{E441A8CB-F2C4-414A-B96C-6FB017C49060}" srcOrd="0" destOrd="0" parTransId="{EF752CAC-92F5-45A9-A5DC-AC1D510F335C}" sibTransId="{B41AD0A4-279F-4318-8361-2B280C8D4AE7}"/>
    <dgm:cxn modelId="{387BE40E-2198-4E2F-BD3D-C9B3CADE76A0}" type="presOf" srcId="{3D6C5EB6-554A-4F52-ADBE-139223959A13}" destId="{9362A619-5763-4FF5-BBD5-2C389C748166}" srcOrd="0" destOrd="0" presId="urn:microsoft.com/office/officeart/2005/8/layout/orgChart1"/>
    <dgm:cxn modelId="{86C0C564-17C0-4766-8F25-CED7A3800A78}" type="presOf" srcId="{EF752CAC-92F5-45A9-A5DC-AC1D510F335C}" destId="{3C408F78-3365-4EC5-9846-246AA7FEBDA0}" srcOrd="0" destOrd="0" presId="urn:microsoft.com/office/officeart/2005/8/layout/orgChart1"/>
    <dgm:cxn modelId="{3E8CF798-37E4-4DA2-B561-17B7E28F4760}" type="presOf" srcId="{928AC004-01F6-4CA6-829C-6B0C6DFA7C03}" destId="{64A4B35C-7491-4174-B448-A6CAD00237B3}" srcOrd="0" destOrd="0" presId="urn:microsoft.com/office/officeart/2005/8/layout/orgChart1"/>
    <dgm:cxn modelId="{38397677-5826-4EB8-963D-2BAB14D9953A}" type="presOf" srcId="{ED6B91B9-A196-4C19-A1A7-A7AC123F3485}" destId="{DF84CF57-A758-47C2-A5DD-0DAD434C2176}" srcOrd="0" destOrd="0" presId="urn:microsoft.com/office/officeart/2005/8/layout/orgChart1"/>
    <dgm:cxn modelId="{40448B8C-D4DA-4F73-B972-295AE7297252}" type="presOf" srcId="{8B8F6F7A-92D6-4E9B-8BE9-C060A4B75367}" destId="{74BD7F8D-B29E-4C3B-9B1A-2ECA843EC468}" srcOrd="0" destOrd="0" presId="urn:microsoft.com/office/officeart/2005/8/layout/orgChart1"/>
    <dgm:cxn modelId="{C0F14C5F-F02F-4CFA-B748-6FAF0CB2E812}" type="presOf" srcId="{591703E7-9FA1-415B-A080-A8EF12FA403D}" destId="{67083B6A-765B-4E02-9BD2-5185E3B9082D}" srcOrd="0" destOrd="0" presId="urn:microsoft.com/office/officeart/2005/8/layout/orgChart1"/>
    <dgm:cxn modelId="{34FE7F15-AA91-4EF2-8246-016D9E9D32E2}" type="presOf" srcId="{E441A8CB-F2C4-414A-B96C-6FB017C49060}" destId="{979045BC-FA65-45D7-9BE7-2B182B0EADC3}" srcOrd="1" destOrd="0" presId="urn:microsoft.com/office/officeart/2005/8/layout/orgChart1"/>
    <dgm:cxn modelId="{1BD9D55D-3F8D-4684-BA60-66C8FB67DF49}" type="presOf" srcId="{57741A3C-A607-4403-B57E-218F306F23D7}" destId="{1679AD9E-7444-41C3-A453-FD31B0B4F589}" srcOrd="1" destOrd="0" presId="urn:microsoft.com/office/officeart/2005/8/layout/orgChart1"/>
    <dgm:cxn modelId="{C798103F-5EE7-4EA5-B4C6-2F33CD8DF423}" type="presOf" srcId="{1275517F-7A3C-4168-8E13-3D47A10973A8}" destId="{0BE57E8E-F05C-4D02-9909-98585A81C578}" srcOrd="1" destOrd="0" presId="urn:microsoft.com/office/officeart/2005/8/layout/orgChart1"/>
    <dgm:cxn modelId="{ACBCD361-6AEF-4C2D-8406-DA3146376BB4}" type="presOf" srcId="{57741A3C-A607-4403-B57E-218F306F23D7}" destId="{6C0D9503-54A8-4FC9-979F-273A6E739D26}" srcOrd="0" destOrd="0" presId="urn:microsoft.com/office/officeart/2005/8/layout/orgChart1"/>
    <dgm:cxn modelId="{C6824839-80A4-4B38-9E0B-C8116BACC304}" srcId="{8B8F6F7A-92D6-4E9B-8BE9-C060A4B75367}" destId="{ED6B91B9-A196-4C19-A1A7-A7AC123F3485}" srcOrd="0" destOrd="0" parTransId="{6755AC85-9121-49E3-AA92-140BF65610C9}" sibTransId="{F9AC4991-EEC7-4CE6-AD07-AF661247870B}"/>
    <dgm:cxn modelId="{01D11B31-3F9C-4559-884E-ECA8DC75DB40}" type="presOf" srcId="{E441A8CB-F2C4-414A-B96C-6FB017C49060}" destId="{4863FD79-D62B-44DB-90CE-9BCABFBA3E66}" srcOrd="0" destOrd="0" presId="urn:microsoft.com/office/officeart/2005/8/layout/orgChart1"/>
    <dgm:cxn modelId="{331E173B-9BA2-44FF-BCE0-7BDEB5D4E744}" type="presOf" srcId="{1F9C9DCF-C925-4BCA-9001-808C90DCF836}" destId="{9F8D9DA7-29BA-4099-BF11-287A60F05C19}" srcOrd="0" destOrd="0" presId="urn:microsoft.com/office/officeart/2005/8/layout/orgChart1"/>
    <dgm:cxn modelId="{D45AC29D-1211-4DFF-B460-9BFF28F76D68}" type="presOf" srcId="{ED6B91B9-A196-4C19-A1A7-A7AC123F3485}" destId="{DAF281C7-5C92-472E-B385-7114922BEC30}" srcOrd="1" destOrd="0" presId="urn:microsoft.com/office/officeart/2005/8/layout/orgChart1"/>
    <dgm:cxn modelId="{3B1C4CEA-A19A-47BC-BC87-DEE654BE5C59}" type="presOf" srcId="{1275517F-7A3C-4168-8E13-3D47A10973A8}" destId="{EBAE6543-A69A-4538-8CAD-06913A7E8629}" srcOrd="0" destOrd="0" presId="urn:microsoft.com/office/officeart/2005/8/layout/orgChart1"/>
    <dgm:cxn modelId="{8BAA48F1-8733-47BD-BCA8-753E485F6FC4}" srcId="{ED6B91B9-A196-4C19-A1A7-A7AC123F3485}" destId="{3D6C5EB6-554A-4F52-ADBE-139223959A13}" srcOrd="1" destOrd="0" parTransId="{1F9C9DCF-C925-4BCA-9001-808C90DCF836}" sibTransId="{EB6FE220-59E4-42A3-8FFF-BB9036ACDB59}"/>
    <dgm:cxn modelId="{7A3DA2F1-6B91-478D-A916-9EA1D41AAB5F}" srcId="{ED6B91B9-A196-4C19-A1A7-A7AC123F3485}" destId="{57741A3C-A607-4403-B57E-218F306F23D7}" srcOrd="0" destOrd="0" parTransId="{928AC004-01F6-4CA6-829C-6B0C6DFA7C03}" sibTransId="{2803BE0B-D764-4899-975E-96253A6E6801}"/>
    <dgm:cxn modelId="{2745BE4A-A14B-4904-8B41-DBE9FABAE473}" srcId="{3D6C5EB6-554A-4F52-ADBE-139223959A13}" destId="{1275517F-7A3C-4168-8E13-3D47A10973A8}" srcOrd="0" destOrd="0" parTransId="{591703E7-9FA1-415B-A080-A8EF12FA403D}" sibTransId="{08BD7AC9-85B0-402A-9B26-1B358479BED7}"/>
    <dgm:cxn modelId="{5E88D065-92D7-48C7-9AE2-BDBEA48381E5}" type="presOf" srcId="{3D6C5EB6-554A-4F52-ADBE-139223959A13}" destId="{0D4A5AE6-F72F-4EE9-A69B-8F30EE905AF5}" srcOrd="1" destOrd="0" presId="urn:microsoft.com/office/officeart/2005/8/layout/orgChart1"/>
    <dgm:cxn modelId="{7D110D68-CBD8-4C47-93C7-F259AC8B618B}" type="presParOf" srcId="{74BD7F8D-B29E-4C3B-9B1A-2ECA843EC468}" destId="{D110F651-4F04-438B-BD92-3F178B849374}" srcOrd="0" destOrd="0" presId="urn:microsoft.com/office/officeart/2005/8/layout/orgChart1"/>
    <dgm:cxn modelId="{941764C2-E906-4E82-BF5E-529EA44A7167}" type="presParOf" srcId="{D110F651-4F04-438B-BD92-3F178B849374}" destId="{8968C4E4-F0D4-4C19-BE06-C466D7BCD133}" srcOrd="0" destOrd="0" presId="urn:microsoft.com/office/officeart/2005/8/layout/orgChart1"/>
    <dgm:cxn modelId="{2985A0C0-7106-4B5A-BC52-8A8138084A37}" type="presParOf" srcId="{8968C4E4-F0D4-4C19-BE06-C466D7BCD133}" destId="{DF84CF57-A758-47C2-A5DD-0DAD434C2176}" srcOrd="0" destOrd="0" presId="urn:microsoft.com/office/officeart/2005/8/layout/orgChart1"/>
    <dgm:cxn modelId="{35A72572-268D-4403-813E-4D77E953D5C6}" type="presParOf" srcId="{8968C4E4-F0D4-4C19-BE06-C466D7BCD133}" destId="{DAF281C7-5C92-472E-B385-7114922BEC30}" srcOrd="1" destOrd="0" presId="urn:microsoft.com/office/officeart/2005/8/layout/orgChart1"/>
    <dgm:cxn modelId="{2E701810-EB41-476B-AFBC-CE564250CA3E}" type="presParOf" srcId="{D110F651-4F04-438B-BD92-3F178B849374}" destId="{9FCDD98D-422A-4023-A618-F4DA47683FAC}" srcOrd="1" destOrd="0" presId="urn:microsoft.com/office/officeart/2005/8/layout/orgChart1"/>
    <dgm:cxn modelId="{A2D50939-1843-4BA6-A797-07D172C053B9}" type="presParOf" srcId="{9FCDD98D-422A-4023-A618-F4DA47683FAC}" destId="{64A4B35C-7491-4174-B448-A6CAD00237B3}" srcOrd="0" destOrd="0" presId="urn:microsoft.com/office/officeart/2005/8/layout/orgChart1"/>
    <dgm:cxn modelId="{1E40CE2C-09EF-416F-9481-00FF3D921E3C}" type="presParOf" srcId="{9FCDD98D-422A-4023-A618-F4DA47683FAC}" destId="{DFF5FB80-F9FF-4997-BFF2-6568635A0374}" srcOrd="1" destOrd="0" presId="urn:microsoft.com/office/officeart/2005/8/layout/orgChart1"/>
    <dgm:cxn modelId="{721BA928-0E8C-4439-9163-542279FBF419}" type="presParOf" srcId="{DFF5FB80-F9FF-4997-BFF2-6568635A0374}" destId="{508D652B-63DB-444D-923E-08C345BA79B2}" srcOrd="0" destOrd="0" presId="urn:microsoft.com/office/officeart/2005/8/layout/orgChart1"/>
    <dgm:cxn modelId="{8F273534-7211-4F18-934B-B01D0CA1F5A5}" type="presParOf" srcId="{508D652B-63DB-444D-923E-08C345BA79B2}" destId="{6C0D9503-54A8-4FC9-979F-273A6E739D26}" srcOrd="0" destOrd="0" presId="urn:microsoft.com/office/officeart/2005/8/layout/orgChart1"/>
    <dgm:cxn modelId="{0E5867CC-3540-4209-9BF7-DEDBB83F6E7F}" type="presParOf" srcId="{508D652B-63DB-444D-923E-08C345BA79B2}" destId="{1679AD9E-7444-41C3-A453-FD31B0B4F589}" srcOrd="1" destOrd="0" presId="urn:microsoft.com/office/officeart/2005/8/layout/orgChart1"/>
    <dgm:cxn modelId="{CCDDC307-2F32-4315-BE06-BE4B4AC4655A}" type="presParOf" srcId="{DFF5FB80-F9FF-4997-BFF2-6568635A0374}" destId="{3FECF7BE-FB6F-445A-B8F3-76E2692486BF}" srcOrd="1" destOrd="0" presId="urn:microsoft.com/office/officeart/2005/8/layout/orgChart1"/>
    <dgm:cxn modelId="{27C65AC5-C182-4E0D-BE1F-DF5766DEB1BC}" type="presParOf" srcId="{3FECF7BE-FB6F-445A-B8F3-76E2692486BF}" destId="{3C408F78-3365-4EC5-9846-246AA7FEBDA0}" srcOrd="0" destOrd="0" presId="urn:microsoft.com/office/officeart/2005/8/layout/orgChart1"/>
    <dgm:cxn modelId="{290F2507-9756-4E31-8CBE-64A23639EDFA}" type="presParOf" srcId="{3FECF7BE-FB6F-445A-B8F3-76E2692486BF}" destId="{BBBD8733-6FD4-4285-B8D2-2540DA5263E5}" srcOrd="1" destOrd="0" presId="urn:microsoft.com/office/officeart/2005/8/layout/orgChart1"/>
    <dgm:cxn modelId="{E7F0C950-52C5-4934-BF69-E1315C3EC455}" type="presParOf" srcId="{BBBD8733-6FD4-4285-B8D2-2540DA5263E5}" destId="{AA06386B-BF41-46EA-82E7-FEDBC51C8B9A}" srcOrd="0" destOrd="0" presId="urn:microsoft.com/office/officeart/2005/8/layout/orgChart1"/>
    <dgm:cxn modelId="{EFEDF10A-3C7D-4709-86EB-8E6AF6CE004D}" type="presParOf" srcId="{AA06386B-BF41-46EA-82E7-FEDBC51C8B9A}" destId="{4863FD79-D62B-44DB-90CE-9BCABFBA3E66}" srcOrd="0" destOrd="0" presId="urn:microsoft.com/office/officeart/2005/8/layout/orgChart1"/>
    <dgm:cxn modelId="{223EE422-67EC-4E93-B06A-C2E6642B7DF6}" type="presParOf" srcId="{AA06386B-BF41-46EA-82E7-FEDBC51C8B9A}" destId="{979045BC-FA65-45D7-9BE7-2B182B0EADC3}" srcOrd="1" destOrd="0" presId="urn:microsoft.com/office/officeart/2005/8/layout/orgChart1"/>
    <dgm:cxn modelId="{AB23182E-AF9B-4C86-B1A8-7793C3C22C1E}" type="presParOf" srcId="{BBBD8733-6FD4-4285-B8D2-2540DA5263E5}" destId="{CC2591F2-1BD9-4059-8E30-54D25E56411C}" srcOrd="1" destOrd="0" presId="urn:microsoft.com/office/officeart/2005/8/layout/orgChart1"/>
    <dgm:cxn modelId="{A3A54F39-8F39-4DDF-B5D1-DF6D2A7F9CA3}" type="presParOf" srcId="{BBBD8733-6FD4-4285-B8D2-2540DA5263E5}" destId="{91FD065C-3310-426F-B82C-1A3E3E2B5B7D}" srcOrd="2" destOrd="0" presId="urn:microsoft.com/office/officeart/2005/8/layout/orgChart1"/>
    <dgm:cxn modelId="{C47FE92E-15B9-4458-9310-8E0847605087}" type="presParOf" srcId="{DFF5FB80-F9FF-4997-BFF2-6568635A0374}" destId="{ABDC65B8-498B-4FE6-A7DC-F1293F564F93}" srcOrd="2" destOrd="0" presId="urn:microsoft.com/office/officeart/2005/8/layout/orgChart1"/>
    <dgm:cxn modelId="{3EA81518-78F9-43BD-B01D-78B27BECE3EE}" type="presParOf" srcId="{9FCDD98D-422A-4023-A618-F4DA47683FAC}" destId="{9F8D9DA7-29BA-4099-BF11-287A60F05C19}" srcOrd="2" destOrd="0" presId="urn:microsoft.com/office/officeart/2005/8/layout/orgChart1"/>
    <dgm:cxn modelId="{A3FEE4F8-D3A5-46C5-AFBE-8ECAB1EDF7BE}" type="presParOf" srcId="{9FCDD98D-422A-4023-A618-F4DA47683FAC}" destId="{A11D6353-A064-43DA-ACA6-3F58929FA267}" srcOrd="3" destOrd="0" presId="urn:microsoft.com/office/officeart/2005/8/layout/orgChart1"/>
    <dgm:cxn modelId="{291C94AB-8EE0-49E2-A9C8-628E2D677A76}" type="presParOf" srcId="{A11D6353-A064-43DA-ACA6-3F58929FA267}" destId="{D236AED8-1106-4709-9D95-4212D689174E}" srcOrd="0" destOrd="0" presId="urn:microsoft.com/office/officeart/2005/8/layout/orgChart1"/>
    <dgm:cxn modelId="{F4EE5DFE-5E0A-4DA2-9F0C-B6386DEBA11B}" type="presParOf" srcId="{D236AED8-1106-4709-9D95-4212D689174E}" destId="{9362A619-5763-4FF5-BBD5-2C389C748166}" srcOrd="0" destOrd="0" presId="urn:microsoft.com/office/officeart/2005/8/layout/orgChart1"/>
    <dgm:cxn modelId="{2024CAB9-2FC0-4635-98B1-D44306390E30}" type="presParOf" srcId="{D236AED8-1106-4709-9D95-4212D689174E}" destId="{0D4A5AE6-F72F-4EE9-A69B-8F30EE905AF5}" srcOrd="1" destOrd="0" presId="urn:microsoft.com/office/officeart/2005/8/layout/orgChart1"/>
    <dgm:cxn modelId="{6938CD17-BC89-4E6B-9486-57D25245DCC6}" type="presParOf" srcId="{A11D6353-A064-43DA-ACA6-3F58929FA267}" destId="{EEEE3FB4-69CD-4EC5-BACF-ED2422F1F26F}" srcOrd="1" destOrd="0" presId="urn:microsoft.com/office/officeart/2005/8/layout/orgChart1"/>
    <dgm:cxn modelId="{CA2F9237-0DBC-468E-BE9F-A1F5E6110DCB}" type="presParOf" srcId="{EEEE3FB4-69CD-4EC5-BACF-ED2422F1F26F}" destId="{67083B6A-765B-4E02-9BD2-5185E3B9082D}" srcOrd="0" destOrd="0" presId="urn:microsoft.com/office/officeart/2005/8/layout/orgChart1"/>
    <dgm:cxn modelId="{39EB4757-61EF-4A51-AC3F-8CA83640064C}" type="presParOf" srcId="{EEEE3FB4-69CD-4EC5-BACF-ED2422F1F26F}" destId="{5D829BC5-16DE-42DD-AE4D-7943016116C7}" srcOrd="1" destOrd="0" presId="urn:microsoft.com/office/officeart/2005/8/layout/orgChart1"/>
    <dgm:cxn modelId="{2C596FA0-856E-4ECA-8B22-647FDD8C1736}" type="presParOf" srcId="{5D829BC5-16DE-42DD-AE4D-7943016116C7}" destId="{CC6E191E-1F62-40BB-9F5A-66E0C2A5EB47}" srcOrd="0" destOrd="0" presId="urn:microsoft.com/office/officeart/2005/8/layout/orgChart1"/>
    <dgm:cxn modelId="{FDA3CFFC-D4F6-4A4B-BC03-6DAC52189E7E}" type="presParOf" srcId="{CC6E191E-1F62-40BB-9F5A-66E0C2A5EB47}" destId="{EBAE6543-A69A-4538-8CAD-06913A7E8629}" srcOrd="0" destOrd="0" presId="urn:microsoft.com/office/officeart/2005/8/layout/orgChart1"/>
    <dgm:cxn modelId="{4C9E0807-5D66-4FCE-892C-145D3797A85B}" type="presParOf" srcId="{CC6E191E-1F62-40BB-9F5A-66E0C2A5EB47}" destId="{0BE57E8E-F05C-4D02-9909-98585A81C578}" srcOrd="1" destOrd="0" presId="urn:microsoft.com/office/officeart/2005/8/layout/orgChart1"/>
    <dgm:cxn modelId="{F8F85789-40CC-418C-A4E9-88F3ED2BEAC5}" type="presParOf" srcId="{5D829BC5-16DE-42DD-AE4D-7943016116C7}" destId="{226EE4F7-2135-4F24-847A-3D4E00D794FD}" srcOrd="1" destOrd="0" presId="urn:microsoft.com/office/officeart/2005/8/layout/orgChart1"/>
    <dgm:cxn modelId="{A68FA8C3-5DA2-4DFB-BB14-066C7BD8F904}" type="presParOf" srcId="{5D829BC5-16DE-42DD-AE4D-7943016116C7}" destId="{E09DE993-5001-4E80-B6C5-02E4966F5187}" srcOrd="2" destOrd="0" presId="urn:microsoft.com/office/officeart/2005/8/layout/orgChart1"/>
    <dgm:cxn modelId="{DCE93DA1-6D00-4DCE-AC64-D97D4CAB64D2}" type="presParOf" srcId="{A11D6353-A064-43DA-ACA6-3F58929FA267}" destId="{03CF3EAC-62B9-46B2-8045-E2ED76174314}" srcOrd="2" destOrd="0" presId="urn:microsoft.com/office/officeart/2005/8/layout/orgChart1"/>
    <dgm:cxn modelId="{A1C503A4-7A70-45F1-AF8F-FA0C673E5BDB}"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E28978-9FBE-413C-B86F-C9ADFFF5DA9E}" type="doc">
      <dgm:prSet loTypeId="urn:microsoft.com/office/officeart/2005/8/layout/hierarchy4" loCatId="hierarchy" qsTypeId="urn:microsoft.com/office/officeart/2005/8/quickstyle/3d1" qsCatId="3D" csTypeId="urn:microsoft.com/office/officeart/2005/8/colors/colorful3" csCatId="colorful" phldr="1"/>
      <dgm:spPr/>
      <dgm:t>
        <a:bodyPr/>
        <a:lstStyle/>
        <a:p>
          <a:endParaRPr lang="en-US"/>
        </a:p>
      </dgm:t>
    </dgm:pt>
    <dgm:pt modelId="{12D47EE0-D0C4-4131-9882-4458D0EE6A33}">
      <dgm:prSet phldrT="[Text]"/>
      <dgm:spPr>
        <a:xfrm>
          <a:off x="891" y="624"/>
          <a:ext cx="5513388" cy="1223547"/>
        </a:xfrm>
        <a:prstGeom prst="roundRect">
          <a:avLst>
            <a:gd name="adj" fmla="val 10000"/>
          </a:avLst>
        </a:prstGeom>
        <a:gradFill rotWithShape="0">
          <a:gsLst>
            <a:gs pos="0">
              <a:srgbClr val="629DD1">
                <a:hueOff val="0"/>
                <a:satOff val="0"/>
                <a:lumOff val="0"/>
                <a:alphaOff val="0"/>
                <a:shade val="85000"/>
                <a:satMod val="130000"/>
              </a:srgbClr>
            </a:gs>
            <a:gs pos="34000">
              <a:srgbClr val="629DD1">
                <a:hueOff val="0"/>
                <a:satOff val="0"/>
                <a:lumOff val="0"/>
                <a:alphaOff val="0"/>
                <a:shade val="87000"/>
                <a:satMod val="125000"/>
              </a:srgbClr>
            </a:gs>
            <a:gs pos="70000">
              <a:srgbClr val="629DD1">
                <a:hueOff val="0"/>
                <a:satOff val="0"/>
                <a:lumOff val="0"/>
                <a:alphaOff val="0"/>
                <a:tint val="100000"/>
                <a:shade val="90000"/>
                <a:satMod val="130000"/>
              </a:srgbClr>
            </a:gs>
            <a:gs pos="100000">
              <a:srgbClr val="629DD1">
                <a:hueOff val="0"/>
                <a:satOff val="0"/>
                <a:lumOff val="0"/>
                <a:alphaOff val="0"/>
                <a:tint val="100000"/>
                <a:shade val="100000"/>
                <a:satMod val="11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Constructors</a:t>
          </a:r>
        </a:p>
      </dgm:t>
    </dgm:pt>
    <dgm:pt modelId="{9CD2867D-1E54-44E3-8FBB-2DF7039A3650}" type="parTrans" cxnId="{33CB0FE5-4438-4401-9D36-15A2D93B7A00}">
      <dgm:prSet/>
      <dgm:spPr/>
      <dgm:t>
        <a:bodyPr/>
        <a:lstStyle/>
        <a:p>
          <a:endParaRPr lang="en-US"/>
        </a:p>
      </dgm:t>
    </dgm:pt>
    <dgm:pt modelId="{8FE45CEA-D2C6-48FC-9F53-2E6DFD99A10F}" type="sibTrans" cxnId="{33CB0FE5-4438-4401-9D36-15A2D93B7A00}">
      <dgm:prSet/>
      <dgm:spPr/>
      <dgm:t>
        <a:bodyPr/>
        <a:lstStyle/>
        <a:p>
          <a:endParaRPr lang="en-US"/>
        </a:p>
      </dgm:t>
    </dgm:pt>
    <dgm:pt modelId="{EF1AE352-44CF-4E91-996B-50E5AAEEC10C}">
      <dgm:prSet phldrT="[Text]"/>
      <dgm:spPr>
        <a:xfrm>
          <a:off x="891"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Default Constructor</a:t>
          </a:r>
        </a:p>
      </dgm:t>
    </dgm:pt>
    <dgm:pt modelId="{8CA0F585-86E9-4DE7-97BF-B42BE67919FF}" type="parTrans" cxnId="{CD830DBE-CCAB-4EA7-94D8-07C94088717C}">
      <dgm:prSet/>
      <dgm:spPr/>
      <dgm:t>
        <a:bodyPr/>
        <a:lstStyle/>
        <a:p>
          <a:endParaRPr lang="en-US"/>
        </a:p>
      </dgm:t>
    </dgm:pt>
    <dgm:pt modelId="{27EF4E09-73F6-4B1A-A432-4173DB956AE6}" type="sibTrans" cxnId="{CD830DBE-CCAB-4EA7-94D8-07C94088717C}">
      <dgm:prSet/>
      <dgm:spPr/>
      <dgm:t>
        <a:bodyPr/>
        <a:lstStyle/>
        <a:p>
          <a:endParaRPr lang="en-US"/>
        </a:p>
      </dgm:t>
    </dgm:pt>
    <dgm:pt modelId="{05E4B085-ADD4-4971-8CEA-92C1CBE125EF}">
      <dgm:prSet phldrT="[Text]"/>
      <dgm:spPr>
        <a:xfrm>
          <a:off x="1406468"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Parametrized Constructor</a:t>
          </a:r>
        </a:p>
      </dgm:t>
    </dgm:pt>
    <dgm:pt modelId="{0453A2F0-0DAE-4D52-8221-CFF734480AFC}" type="parTrans" cxnId="{29394C3F-02B7-4871-9169-8819764C327C}">
      <dgm:prSet/>
      <dgm:spPr/>
      <dgm:t>
        <a:bodyPr/>
        <a:lstStyle/>
        <a:p>
          <a:endParaRPr lang="en-US"/>
        </a:p>
      </dgm:t>
    </dgm:pt>
    <dgm:pt modelId="{092F6A1E-44F8-4434-BA7B-F1725CFCB6D6}" type="sibTrans" cxnId="{29394C3F-02B7-4871-9169-8819764C327C}">
      <dgm:prSet/>
      <dgm:spPr/>
      <dgm:t>
        <a:bodyPr/>
        <a:lstStyle/>
        <a:p>
          <a:endParaRPr lang="en-US"/>
        </a:p>
      </dgm:t>
    </dgm:pt>
    <dgm:pt modelId="{CBE47771-1431-41BA-A07F-EAE69743F361}">
      <dgm:prSet phldrT="[Text]"/>
      <dgm:spPr>
        <a:xfrm>
          <a:off x="2812045"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Default Parametrized Constructor</a:t>
          </a:r>
        </a:p>
      </dgm:t>
    </dgm:pt>
    <dgm:pt modelId="{C5C7D5C0-CA07-45B5-BB8B-BC305C4281F5}" type="parTrans" cxnId="{D8018862-9314-41B4-8A60-923EB6F553EA}">
      <dgm:prSet/>
      <dgm:spPr/>
      <dgm:t>
        <a:bodyPr/>
        <a:lstStyle/>
        <a:p>
          <a:endParaRPr lang="en-US"/>
        </a:p>
      </dgm:t>
    </dgm:pt>
    <dgm:pt modelId="{51CBF53E-EE9D-49A4-BDA7-D556D8E2E519}" type="sibTrans" cxnId="{D8018862-9314-41B4-8A60-923EB6F553EA}">
      <dgm:prSet/>
      <dgm:spPr/>
      <dgm:t>
        <a:bodyPr/>
        <a:lstStyle/>
        <a:p>
          <a:endParaRPr lang="en-US"/>
        </a:p>
      </dgm:t>
    </dgm:pt>
    <dgm:pt modelId="{B3738E6C-DF5F-430B-A771-65C7E5A08E8D}">
      <dgm:prSet phldrT="[Text]"/>
      <dgm:spPr>
        <a:xfrm>
          <a:off x="4217621"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Copy Constructor</a:t>
          </a:r>
        </a:p>
      </dgm:t>
    </dgm:pt>
    <dgm:pt modelId="{457300AD-CC5A-4365-AF6E-F4FE7FA94B3A}" type="parTrans" cxnId="{0B795B99-29F2-4592-AC96-6DC819B0B5B6}">
      <dgm:prSet/>
      <dgm:spPr/>
      <dgm:t>
        <a:bodyPr/>
        <a:lstStyle/>
        <a:p>
          <a:endParaRPr lang="en-US"/>
        </a:p>
      </dgm:t>
    </dgm:pt>
    <dgm:pt modelId="{BE617B9C-8BE4-4DF7-91B4-51ADB9348382}" type="sibTrans" cxnId="{0B795B99-29F2-4592-AC96-6DC819B0B5B6}">
      <dgm:prSet/>
      <dgm:spPr/>
      <dgm:t>
        <a:bodyPr/>
        <a:lstStyle/>
        <a:p>
          <a:endParaRPr lang="en-US"/>
        </a:p>
      </dgm:t>
    </dgm:pt>
    <dgm:pt modelId="{F6B8EBAE-2747-4518-BC33-EE826927992A}" type="pres">
      <dgm:prSet presAssocID="{94E28978-9FBE-413C-B86F-C9ADFFF5DA9E}" presName="Name0" presStyleCnt="0">
        <dgm:presLayoutVars>
          <dgm:chPref val="1"/>
          <dgm:dir/>
          <dgm:animOne val="branch"/>
          <dgm:animLvl val="lvl"/>
          <dgm:resizeHandles/>
        </dgm:presLayoutVars>
      </dgm:prSet>
      <dgm:spPr/>
      <dgm:t>
        <a:bodyPr/>
        <a:lstStyle/>
        <a:p>
          <a:endParaRPr lang="en-US"/>
        </a:p>
      </dgm:t>
    </dgm:pt>
    <dgm:pt modelId="{FD137587-F785-4D81-97DF-2A4818BDF1F7}" type="pres">
      <dgm:prSet presAssocID="{12D47EE0-D0C4-4131-9882-4458D0EE6A33}" presName="vertOne" presStyleCnt="0"/>
      <dgm:spPr/>
    </dgm:pt>
    <dgm:pt modelId="{A3F13F7D-CFFD-4EA3-9650-F038845B79C9}" type="pres">
      <dgm:prSet presAssocID="{12D47EE0-D0C4-4131-9882-4458D0EE6A33}" presName="txOne" presStyleLbl="node0" presStyleIdx="0" presStyleCnt="1">
        <dgm:presLayoutVars>
          <dgm:chPref val="3"/>
        </dgm:presLayoutVars>
      </dgm:prSet>
      <dgm:spPr/>
      <dgm:t>
        <a:bodyPr/>
        <a:lstStyle/>
        <a:p>
          <a:endParaRPr lang="en-US"/>
        </a:p>
      </dgm:t>
    </dgm:pt>
    <dgm:pt modelId="{AEA1003A-1848-4FA4-9B42-613C7D405179}" type="pres">
      <dgm:prSet presAssocID="{12D47EE0-D0C4-4131-9882-4458D0EE6A33}" presName="parTransOne" presStyleCnt="0"/>
      <dgm:spPr/>
    </dgm:pt>
    <dgm:pt modelId="{6007ABDF-91B5-47B3-9BB3-20028190DB24}" type="pres">
      <dgm:prSet presAssocID="{12D47EE0-D0C4-4131-9882-4458D0EE6A33}" presName="horzOne" presStyleCnt="0"/>
      <dgm:spPr/>
    </dgm:pt>
    <dgm:pt modelId="{A815F53D-06DB-4A4E-8C66-F2FB33590A4E}" type="pres">
      <dgm:prSet presAssocID="{EF1AE352-44CF-4E91-996B-50E5AAEEC10C}" presName="vertTwo" presStyleCnt="0"/>
      <dgm:spPr/>
    </dgm:pt>
    <dgm:pt modelId="{A62623C0-A210-49F1-AAC8-5ED51046AC66}" type="pres">
      <dgm:prSet presAssocID="{EF1AE352-44CF-4E91-996B-50E5AAEEC10C}" presName="txTwo" presStyleLbl="node2" presStyleIdx="0" presStyleCnt="4">
        <dgm:presLayoutVars>
          <dgm:chPref val="3"/>
        </dgm:presLayoutVars>
      </dgm:prSet>
      <dgm:spPr/>
      <dgm:t>
        <a:bodyPr/>
        <a:lstStyle/>
        <a:p>
          <a:endParaRPr lang="en-US"/>
        </a:p>
      </dgm:t>
    </dgm:pt>
    <dgm:pt modelId="{C5F7DEBB-00FD-40C5-B910-4A4C64D9D6AE}" type="pres">
      <dgm:prSet presAssocID="{EF1AE352-44CF-4E91-996B-50E5AAEEC10C}" presName="horzTwo" presStyleCnt="0"/>
      <dgm:spPr/>
    </dgm:pt>
    <dgm:pt modelId="{6AE68D18-1836-4EB1-9AB2-C9E572B47F1F}" type="pres">
      <dgm:prSet presAssocID="{27EF4E09-73F6-4B1A-A432-4173DB956AE6}" presName="sibSpaceTwo" presStyleCnt="0"/>
      <dgm:spPr/>
    </dgm:pt>
    <dgm:pt modelId="{1C5E08CE-830B-4167-B52C-993C0104973C}" type="pres">
      <dgm:prSet presAssocID="{05E4B085-ADD4-4971-8CEA-92C1CBE125EF}" presName="vertTwo" presStyleCnt="0"/>
      <dgm:spPr/>
    </dgm:pt>
    <dgm:pt modelId="{B5A2D828-AF24-46C8-8E31-1326BA7ACF5B}" type="pres">
      <dgm:prSet presAssocID="{05E4B085-ADD4-4971-8CEA-92C1CBE125EF}" presName="txTwo" presStyleLbl="node2" presStyleIdx="1" presStyleCnt="4">
        <dgm:presLayoutVars>
          <dgm:chPref val="3"/>
        </dgm:presLayoutVars>
      </dgm:prSet>
      <dgm:spPr/>
      <dgm:t>
        <a:bodyPr/>
        <a:lstStyle/>
        <a:p>
          <a:endParaRPr lang="en-US"/>
        </a:p>
      </dgm:t>
    </dgm:pt>
    <dgm:pt modelId="{8152B549-A8C0-44FA-9B48-E3C0978B8CDE}" type="pres">
      <dgm:prSet presAssocID="{05E4B085-ADD4-4971-8CEA-92C1CBE125EF}" presName="horzTwo" presStyleCnt="0"/>
      <dgm:spPr/>
    </dgm:pt>
    <dgm:pt modelId="{5DE27930-6ED2-41A1-A8D7-8B9063588D9A}" type="pres">
      <dgm:prSet presAssocID="{092F6A1E-44F8-4434-BA7B-F1725CFCB6D6}" presName="sibSpaceTwo" presStyleCnt="0"/>
      <dgm:spPr/>
    </dgm:pt>
    <dgm:pt modelId="{6A2B0278-ACC8-43FB-BD73-6DC9482A86CA}" type="pres">
      <dgm:prSet presAssocID="{CBE47771-1431-41BA-A07F-EAE69743F361}" presName="vertTwo" presStyleCnt="0"/>
      <dgm:spPr/>
    </dgm:pt>
    <dgm:pt modelId="{A4E91E6E-10E7-4CB7-8802-7340252DE6A1}" type="pres">
      <dgm:prSet presAssocID="{CBE47771-1431-41BA-A07F-EAE69743F361}" presName="txTwo" presStyleLbl="node2" presStyleIdx="2" presStyleCnt="4">
        <dgm:presLayoutVars>
          <dgm:chPref val="3"/>
        </dgm:presLayoutVars>
      </dgm:prSet>
      <dgm:spPr/>
      <dgm:t>
        <a:bodyPr/>
        <a:lstStyle/>
        <a:p>
          <a:endParaRPr lang="en-US"/>
        </a:p>
      </dgm:t>
    </dgm:pt>
    <dgm:pt modelId="{517D6940-E7DD-4968-8691-05A1F483CE9E}" type="pres">
      <dgm:prSet presAssocID="{CBE47771-1431-41BA-A07F-EAE69743F361}" presName="horzTwo" presStyleCnt="0"/>
      <dgm:spPr/>
    </dgm:pt>
    <dgm:pt modelId="{206E232C-BA1E-446F-AAE3-E05AC3B82B4C}" type="pres">
      <dgm:prSet presAssocID="{51CBF53E-EE9D-49A4-BDA7-D556D8E2E519}" presName="sibSpaceTwo" presStyleCnt="0"/>
      <dgm:spPr/>
    </dgm:pt>
    <dgm:pt modelId="{9BF09FC8-27A5-459A-83B4-13E758FCB395}" type="pres">
      <dgm:prSet presAssocID="{B3738E6C-DF5F-430B-A771-65C7E5A08E8D}" presName="vertTwo" presStyleCnt="0"/>
      <dgm:spPr/>
    </dgm:pt>
    <dgm:pt modelId="{546F033A-0ECF-4726-8397-D416CD685A06}" type="pres">
      <dgm:prSet presAssocID="{B3738E6C-DF5F-430B-A771-65C7E5A08E8D}" presName="txTwo" presStyleLbl="node2" presStyleIdx="3" presStyleCnt="4">
        <dgm:presLayoutVars>
          <dgm:chPref val="3"/>
        </dgm:presLayoutVars>
      </dgm:prSet>
      <dgm:spPr/>
      <dgm:t>
        <a:bodyPr/>
        <a:lstStyle/>
        <a:p>
          <a:endParaRPr lang="en-US"/>
        </a:p>
      </dgm:t>
    </dgm:pt>
    <dgm:pt modelId="{3513F562-75BC-4436-ADEB-C78BF45D382F}" type="pres">
      <dgm:prSet presAssocID="{B3738E6C-DF5F-430B-A771-65C7E5A08E8D}" presName="horzTwo" presStyleCnt="0"/>
      <dgm:spPr/>
    </dgm:pt>
  </dgm:ptLst>
  <dgm:cxnLst>
    <dgm:cxn modelId="{5D5F2AA8-B39E-4CDD-A549-29EF0DB7E9B0}" type="presOf" srcId="{EF1AE352-44CF-4E91-996B-50E5AAEEC10C}" destId="{A62623C0-A210-49F1-AAC8-5ED51046AC66}" srcOrd="0" destOrd="0" presId="urn:microsoft.com/office/officeart/2005/8/layout/hierarchy4"/>
    <dgm:cxn modelId="{0B795B99-29F2-4592-AC96-6DC819B0B5B6}" srcId="{12D47EE0-D0C4-4131-9882-4458D0EE6A33}" destId="{B3738E6C-DF5F-430B-A771-65C7E5A08E8D}" srcOrd="3" destOrd="0" parTransId="{457300AD-CC5A-4365-AF6E-F4FE7FA94B3A}" sibTransId="{BE617B9C-8BE4-4DF7-91B4-51ADB9348382}"/>
    <dgm:cxn modelId="{C800A9CA-19BA-45C6-9981-08E00F66BE7F}" type="presOf" srcId="{05E4B085-ADD4-4971-8CEA-92C1CBE125EF}" destId="{B5A2D828-AF24-46C8-8E31-1326BA7ACF5B}" srcOrd="0" destOrd="0" presId="urn:microsoft.com/office/officeart/2005/8/layout/hierarchy4"/>
    <dgm:cxn modelId="{88882406-F80A-45AB-850C-B81212197DF4}" type="presOf" srcId="{12D47EE0-D0C4-4131-9882-4458D0EE6A33}" destId="{A3F13F7D-CFFD-4EA3-9650-F038845B79C9}" srcOrd="0" destOrd="0" presId="urn:microsoft.com/office/officeart/2005/8/layout/hierarchy4"/>
    <dgm:cxn modelId="{D8018862-9314-41B4-8A60-923EB6F553EA}" srcId="{12D47EE0-D0C4-4131-9882-4458D0EE6A33}" destId="{CBE47771-1431-41BA-A07F-EAE69743F361}" srcOrd="2" destOrd="0" parTransId="{C5C7D5C0-CA07-45B5-BB8B-BC305C4281F5}" sibTransId="{51CBF53E-EE9D-49A4-BDA7-D556D8E2E519}"/>
    <dgm:cxn modelId="{E963DEBF-E16C-455F-9C47-47BFADBFDA08}" type="presOf" srcId="{94E28978-9FBE-413C-B86F-C9ADFFF5DA9E}" destId="{F6B8EBAE-2747-4518-BC33-EE826927992A}" srcOrd="0" destOrd="0" presId="urn:microsoft.com/office/officeart/2005/8/layout/hierarchy4"/>
    <dgm:cxn modelId="{3448EC23-76DF-42B7-9EBD-FB692A06E707}" type="presOf" srcId="{B3738E6C-DF5F-430B-A771-65C7E5A08E8D}" destId="{546F033A-0ECF-4726-8397-D416CD685A06}" srcOrd="0" destOrd="0" presId="urn:microsoft.com/office/officeart/2005/8/layout/hierarchy4"/>
    <dgm:cxn modelId="{29394C3F-02B7-4871-9169-8819764C327C}" srcId="{12D47EE0-D0C4-4131-9882-4458D0EE6A33}" destId="{05E4B085-ADD4-4971-8CEA-92C1CBE125EF}" srcOrd="1" destOrd="0" parTransId="{0453A2F0-0DAE-4D52-8221-CFF734480AFC}" sibTransId="{092F6A1E-44F8-4434-BA7B-F1725CFCB6D6}"/>
    <dgm:cxn modelId="{33CB0FE5-4438-4401-9D36-15A2D93B7A00}" srcId="{94E28978-9FBE-413C-B86F-C9ADFFF5DA9E}" destId="{12D47EE0-D0C4-4131-9882-4458D0EE6A33}" srcOrd="0" destOrd="0" parTransId="{9CD2867D-1E54-44E3-8FBB-2DF7039A3650}" sibTransId="{8FE45CEA-D2C6-48FC-9F53-2E6DFD99A10F}"/>
    <dgm:cxn modelId="{70D3EC34-3CC8-4A85-9EAC-909955A27A0D}" type="presOf" srcId="{CBE47771-1431-41BA-A07F-EAE69743F361}" destId="{A4E91E6E-10E7-4CB7-8802-7340252DE6A1}" srcOrd="0" destOrd="0" presId="urn:microsoft.com/office/officeart/2005/8/layout/hierarchy4"/>
    <dgm:cxn modelId="{CD830DBE-CCAB-4EA7-94D8-07C94088717C}" srcId="{12D47EE0-D0C4-4131-9882-4458D0EE6A33}" destId="{EF1AE352-44CF-4E91-996B-50E5AAEEC10C}" srcOrd="0" destOrd="0" parTransId="{8CA0F585-86E9-4DE7-97BF-B42BE67919FF}" sibTransId="{27EF4E09-73F6-4B1A-A432-4173DB956AE6}"/>
    <dgm:cxn modelId="{60C03D97-E515-4E09-83DB-E0765541E3A3}" type="presParOf" srcId="{F6B8EBAE-2747-4518-BC33-EE826927992A}" destId="{FD137587-F785-4D81-97DF-2A4818BDF1F7}" srcOrd="0" destOrd="0" presId="urn:microsoft.com/office/officeart/2005/8/layout/hierarchy4"/>
    <dgm:cxn modelId="{ACAB1EA1-2AF1-42FA-A2AE-847CE888410D}" type="presParOf" srcId="{FD137587-F785-4D81-97DF-2A4818BDF1F7}" destId="{A3F13F7D-CFFD-4EA3-9650-F038845B79C9}" srcOrd="0" destOrd="0" presId="urn:microsoft.com/office/officeart/2005/8/layout/hierarchy4"/>
    <dgm:cxn modelId="{390AD35E-8FAA-466D-B0CE-D976A1E61ACE}" type="presParOf" srcId="{FD137587-F785-4D81-97DF-2A4818BDF1F7}" destId="{AEA1003A-1848-4FA4-9B42-613C7D405179}" srcOrd="1" destOrd="0" presId="urn:microsoft.com/office/officeart/2005/8/layout/hierarchy4"/>
    <dgm:cxn modelId="{8D934269-B17C-48BA-8B6B-7C4E5E91E824}" type="presParOf" srcId="{FD137587-F785-4D81-97DF-2A4818BDF1F7}" destId="{6007ABDF-91B5-47B3-9BB3-20028190DB24}" srcOrd="2" destOrd="0" presId="urn:microsoft.com/office/officeart/2005/8/layout/hierarchy4"/>
    <dgm:cxn modelId="{B6D2CF97-9B80-4C89-9163-88BD876C22A1}" type="presParOf" srcId="{6007ABDF-91B5-47B3-9BB3-20028190DB24}" destId="{A815F53D-06DB-4A4E-8C66-F2FB33590A4E}" srcOrd="0" destOrd="0" presId="urn:microsoft.com/office/officeart/2005/8/layout/hierarchy4"/>
    <dgm:cxn modelId="{2E90F804-2C01-40D0-8ECA-298FA101CF98}" type="presParOf" srcId="{A815F53D-06DB-4A4E-8C66-F2FB33590A4E}" destId="{A62623C0-A210-49F1-AAC8-5ED51046AC66}" srcOrd="0" destOrd="0" presId="urn:microsoft.com/office/officeart/2005/8/layout/hierarchy4"/>
    <dgm:cxn modelId="{7A692CE4-0B4B-4893-B0B4-F35E5F90BC52}" type="presParOf" srcId="{A815F53D-06DB-4A4E-8C66-F2FB33590A4E}" destId="{C5F7DEBB-00FD-40C5-B910-4A4C64D9D6AE}" srcOrd="1" destOrd="0" presId="urn:microsoft.com/office/officeart/2005/8/layout/hierarchy4"/>
    <dgm:cxn modelId="{89167F2A-CABF-4FF3-AF53-42E998A40302}" type="presParOf" srcId="{6007ABDF-91B5-47B3-9BB3-20028190DB24}" destId="{6AE68D18-1836-4EB1-9AB2-C9E572B47F1F}" srcOrd="1" destOrd="0" presId="urn:microsoft.com/office/officeart/2005/8/layout/hierarchy4"/>
    <dgm:cxn modelId="{7315EC8C-4116-4911-89FA-9D0E2D6087A4}" type="presParOf" srcId="{6007ABDF-91B5-47B3-9BB3-20028190DB24}" destId="{1C5E08CE-830B-4167-B52C-993C0104973C}" srcOrd="2" destOrd="0" presId="urn:microsoft.com/office/officeart/2005/8/layout/hierarchy4"/>
    <dgm:cxn modelId="{1FAB809F-C4D8-426F-BF5F-676C6D7C58C8}" type="presParOf" srcId="{1C5E08CE-830B-4167-B52C-993C0104973C}" destId="{B5A2D828-AF24-46C8-8E31-1326BA7ACF5B}" srcOrd="0" destOrd="0" presId="urn:microsoft.com/office/officeart/2005/8/layout/hierarchy4"/>
    <dgm:cxn modelId="{F0839E26-E542-483B-BC0B-FC61F0A8A7BE}" type="presParOf" srcId="{1C5E08CE-830B-4167-B52C-993C0104973C}" destId="{8152B549-A8C0-44FA-9B48-E3C0978B8CDE}" srcOrd="1" destOrd="0" presId="urn:microsoft.com/office/officeart/2005/8/layout/hierarchy4"/>
    <dgm:cxn modelId="{7E9D01B2-421A-47F2-B7C4-4AD29DCE097C}" type="presParOf" srcId="{6007ABDF-91B5-47B3-9BB3-20028190DB24}" destId="{5DE27930-6ED2-41A1-A8D7-8B9063588D9A}" srcOrd="3" destOrd="0" presId="urn:microsoft.com/office/officeart/2005/8/layout/hierarchy4"/>
    <dgm:cxn modelId="{DF551EDF-3D86-4DCF-A5A2-5D4FCB22540E}" type="presParOf" srcId="{6007ABDF-91B5-47B3-9BB3-20028190DB24}" destId="{6A2B0278-ACC8-43FB-BD73-6DC9482A86CA}" srcOrd="4" destOrd="0" presId="urn:microsoft.com/office/officeart/2005/8/layout/hierarchy4"/>
    <dgm:cxn modelId="{A1251B3A-2B8B-453D-9556-1176F6818570}" type="presParOf" srcId="{6A2B0278-ACC8-43FB-BD73-6DC9482A86CA}" destId="{A4E91E6E-10E7-4CB7-8802-7340252DE6A1}" srcOrd="0" destOrd="0" presId="urn:microsoft.com/office/officeart/2005/8/layout/hierarchy4"/>
    <dgm:cxn modelId="{232ADB0C-05FF-41D8-923A-3EA27FD8AF30}" type="presParOf" srcId="{6A2B0278-ACC8-43FB-BD73-6DC9482A86CA}" destId="{517D6940-E7DD-4968-8691-05A1F483CE9E}" srcOrd="1" destOrd="0" presId="urn:microsoft.com/office/officeart/2005/8/layout/hierarchy4"/>
    <dgm:cxn modelId="{D3DCC70A-9B5D-4663-A1C9-1B65C18EDB4B}" type="presParOf" srcId="{6007ABDF-91B5-47B3-9BB3-20028190DB24}" destId="{206E232C-BA1E-446F-AAE3-E05AC3B82B4C}" srcOrd="5" destOrd="0" presId="urn:microsoft.com/office/officeart/2005/8/layout/hierarchy4"/>
    <dgm:cxn modelId="{5003190E-8DCA-4DFB-80EA-4C2423B5D960}" type="presParOf" srcId="{6007ABDF-91B5-47B3-9BB3-20028190DB24}" destId="{9BF09FC8-27A5-459A-83B4-13E758FCB395}" srcOrd="6" destOrd="0" presId="urn:microsoft.com/office/officeart/2005/8/layout/hierarchy4"/>
    <dgm:cxn modelId="{5B95C003-89AC-4F8C-B452-5673E559A552}" type="presParOf" srcId="{9BF09FC8-27A5-459A-83B4-13E758FCB395}" destId="{546F033A-0ECF-4726-8397-D416CD685A06}" srcOrd="0" destOrd="0" presId="urn:microsoft.com/office/officeart/2005/8/layout/hierarchy4"/>
    <dgm:cxn modelId="{AE5838F2-3FFF-4288-B48C-D821EF522D8F}" type="presParOf" srcId="{9BF09FC8-27A5-459A-83B4-13E758FCB395}" destId="{3513F562-75BC-4436-ADEB-C78BF45D382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369D8F-CF00-4BD2-B6C6-7E3FF2A2119B}" type="doc">
      <dgm:prSet loTypeId="urn:microsoft.com/office/officeart/2005/8/layout/arrow2" loCatId="process" qsTypeId="urn:microsoft.com/office/officeart/2005/8/quickstyle/simple1" qsCatId="simple" csTypeId="urn:microsoft.com/office/officeart/2005/8/colors/accent1_2" csCatId="accent1" phldr="1"/>
      <dgm:spPr/>
    </dgm:pt>
    <dgm:pt modelId="{093938AE-46A9-4332-AAF2-C4C14492A70A}">
      <dgm:prSet phldrT="[Text]"/>
      <dgm:spPr/>
      <dgm:t>
        <a:bodyPr/>
        <a:lstStyle/>
        <a:p>
          <a:r>
            <a:rPr lang="en-US" dirty="0"/>
            <a:t>book</a:t>
          </a:r>
        </a:p>
      </dgm:t>
    </dgm:pt>
    <dgm:pt modelId="{1872878F-1640-4FF7-BC11-237E67BF5B7B}" type="parTrans" cxnId="{51C9C261-BD66-44BA-903F-52F4132275CF}">
      <dgm:prSet/>
      <dgm:spPr/>
      <dgm:t>
        <a:bodyPr/>
        <a:lstStyle/>
        <a:p>
          <a:endParaRPr lang="en-US"/>
        </a:p>
      </dgm:t>
    </dgm:pt>
    <dgm:pt modelId="{FD6A46AF-6BC3-4EBE-9B6D-2DCB588BA7DB}" type="sibTrans" cxnId="{51C9C261-BD66-44BA-903F-52F4132275CF}">
      <dgm:prSet/>
      <dgm:spPr/>
      <dgm:t>
        <a:bodyPr/>
        <a:lstStyle/>
        <a:p>
          <a:endParaRPr lang="en-US"/>
        </a:p>
      </dgm:t>
    </dgm:pt>
    <dgm:pt modelId="{737CA823-3B1E-479B-97B7-80F88FEEAAFB}">
      <dgm:prSet phldrT="[Text]"/>
      <dgm:spPr/>
      <dgm:t>
        <a:bodyPr/>
        <a:lstStyle/>
        <a:p>
          <a:r>
            <a:rPr lang="en-US" dirty="0"/>
            <a:t>box</a:t>
          </a:r>
        </a:p>
      </dgm:t>
    </dgm:pt>
    <dgm:pt modelId="{1BE3EF3E-C38A-42C5-95CD-C2D88B141FE9}" type="parTrans" cxnId="{AFDC82DB-A133-4377-8879-A99DE5E7519F}">
      <dgm:prSet/>
      <dgm:spPr/>
      <dgm:t>
        <a:bodyPr/>
        <a:lstStyle/>
        <a:p>
          <a:endParaRPr lang="en-US"/>
        </a:p>
      </dgm:t>
    </dgm:pt>
    <dgm:pt modelId="{EE178E2A-F048-4ACE-901F-90129FB8C97F}" type="sibTrans" cxnId="{AFDC82DB-A133-4377-8879-A99DE5E7519F}">
      <dgm:prSet/>
      <dgm:spPr/>
      <dgm:t>
        <a:bodyPr/>
        <a:lstStyle/>
        <a:p>
          <a:endParaRPr lang="en-US"/>
        </a:p>
      </dgm:t>
    </dgm:pt>
    <dgm:pt modelId="{9F05D939-6A02-40C9-AAD7-AB68C0C85694}">
      <dgm:prSet phldrT="[Text]"/>
      <dgm:spPr/>
      <dgm:t>
        <a:bodyPr/>
        <a:lstStyle/>
        <a:p>
          <a:r>
            <a:rPr lang="en-US" dirty="0"/>
            <a:t>eraser</a:t>
          </a:r>
        </a:p>
      </dgm:t>
    </dgm:pt>
    <dgm:pt modelId="{4B79BD2E-DE1A-4BA4-981E-D1AFBABDB16D}" type="parTrans" cxnId="{E9F3D1BA-0494-45FF-BFA1-5BEE0D3C27D9}">
      <dgm:prSet/>
      <dgm:spPr/>
      <dgm:t>
        <a:bodyPr/>
        <a:lstStyle/>
        <a:p>
          <a:endParaRPr lang="en-US"/>
        </a:p>
      </dgm:t>
    </dgm:pt>
    <dgm:pt modelId="{70A454A3-79E4-481F-B9CA-59693B1A9B43}" type="sibTrans" cxnId="{E9F3D1BA-0494-45FF-BFA1-5BEE0D3C27D9}">
      <dgm:prSet/>
      <dgm:spPr/>
      <dgm:t>
        <a:bodyPr/>
        <a:lstStyle/>
        <a:p>
          <a:endParaRPr lang="en-US"/>
        </a:p>
      </dgm:t>
    </dgm:pt>
    <dgm:pt modelId="{63EF45C3-5988-42FE-B432-661198467850}" type="pres">
      <dgm:prSet presAssocID="{C7369D8F-CF00-4BD2-B6C6-7E3FF2A2119B}" presName="arrowDiagram" presStyleCnt="0">
        <dgm:presLayoutVars>
          <dgm:chMax val="5"/>
          <dgm:dir/>
          <dgm:resizeHandles val="exact"/>
        </dgm:presLayoutVars>
      </dgm:prSet>
      <dgm:spPr/>
    </dgm:pt>
    <dgm:pt modelId="{15880FBC-99CA-4044-BE0D-12EF188C1AA3}" type="pres">
      <dgm:prSet presAssocID="{C7369D8F-CF00-4BD2-B6C6-7E3FF2A2119B}" presName="arrow" presStyleLbl="bgShp" presStyleIdx="0" presStyleCnt="1"/>
      <dgm:spPr/>
    </dgm:pt>
    <dgm:pt modelId="{CCE1042E-BB47-4994-8067-397E78DD8583}" type="pres">
      <dgm:prSet presAssocID="{C7369D8F-CF00-4BD2-B6C6-7E3FF2A2119B}" presName="arrowDiagram3" presStyleCnt="0"/>
      <dgm:spPr/>
    </dgm:pt>
    <dgm:pt modelId="{2D120B48-B860-4442-AF36-92F24C76F47C}" type="pres">
      <dgm:prSet presAssocID="{093938AE-46A9-4332-AAF2-C4C14492A70A}" presName="bullet3a" presStyleLbl="node1" presStyleIdx="0" presStyleCnt="3"/>
      <dgm:spPr/>
    </dgm:pt>
    <dgm:pt modelId="{F5A92F10-88E7-46BA-9F1F-E27B03BEFBF2}" type="pres">
      <dgm:prSet presAssocID="{093938AE-46A9-4332-AAF2-C4C14492A70A}" presName="textBox3a" presStyleLbl="revTx" presStyleIdx="0" presStyleCnt="3" custScaleX="295116" custLinFactNeighborX="94516" custLinFactNeighborY="-26397">
        <dgm:presLayoutVars>
          <dgm:bulletEnabled val="1"/>
        </dgm:presLayoutVars>
      </dgm:prSet>
      <dgm:spPr/>
      <dgm:t>
        <a:bodyPr/>
        <a:lstStyle/>
        <a:p>
          <a:endParaRPr lang="en-US"/>
        </a:p>
      </dgm:t>
    </dgm:pt>
    <dgm:pt modelId="{6E06D124-D89B-4719-B3EE-5D1F6260647C}" type="pres">
      <dgm:prSet presAssocID="{737CA823-3B1E-479B-97B7-80F88FEEAAFB}" presName="bullet3b" presStyleLbl="node1" presStyleIdx="1" presStyleCnt="3"/>
      <dgm:spPr/>
    </dgm:pt>
    <dgm:pt modelId="{B243ED37-6628-4EBC-9D60-A652983A3BCE}" type="pres">
      <dgm:prSet presAssocID="{737CA823-3B1E-479B-97B7-80F88FEEAAFB}" presName="textBox3b" presStyleLbl="revTx" presStyleIdx="1" presStyleCnt="3" custScaleX="241369" custScaleY="41494" custLinFactNeighborX="80550" custLinFactNeighborY="-32824">
        <dgm:presLayoutVars>
          <dgm:bulletEnabled val="1"/>
        </dgm:presLayoutVars>
      </dgm:prSet>
      <dgm:spPr/>
      <dgm:t>
        <a:bodyPr/>
        <a:lstStyle/>
        <a:p>
          <a:endParaRPr lang="en-US"/>
        </a:p>
      </dgm:t>
    </dgm:pt>
    <dgm:pt modelId="{45C4E30E-0C54-4977-8B55-46372E51DABA}" type="pres">
      <dgm:prSet presAssocID="{9F05D939-6A02-40C9-AAD7-AB68C0C85694}" presName="bullet3c" presStyleLbl="node1" presStyleIdx="2" presStyleCnt="3"/>
      <dgm:spPr/>
    </dgm:pt>
    <dgm:pt modelId="{8C0AB2EB-9A7F-462A-B1FE-0A61DA8AE31A}" type="pres">
      <dgm:prSet presAssocID="{9F05D939-6A02-40C9-AAD7-AB68C0C85694}" presName="textBox3c" presStyleLbl="revTx" presStyleIdx="2" presStyleCnt="3" custScaleX="295116" custScaleY="36465" custLinFactNeighborX="-3322" custLinFactNeighborY="-68820">
        <dgm:presLayoutVars>
          <dgm:bulletEnabled val="1"/>
        </dgm:presLayoutVars>
      </dgm:prSet>
      <dgm:spPr/>
      <dgm:t>
        <a:bodyPr/>
        <a:lstStyle/>
        <a:p>
          <a:endParaRPr lang="en-US"/>
        </a:p>
      </dgm:t>
    </dgm:pt>
  </dgm:ptLst>
  <dgm:cxnLst>
    <dgm:cxn modelId="{51C9C261-BD66-44BA-903F-52F4132275CF}" srcId="{C7369D8F-CF00-4BD2-B6C6-7E3FF2A2119B}" destId="{093938AE-46A9-4332-AAF2-C4C14492A70A}" srcOrd="0" destOrd="0" parTransId="{1872878F-1640-4FF7-BC11-237E67BF5B7B}" sibTransId="{FD6A46AF-6BC3-4EBE-9B6D-2DCB588BA7DB}"/>
    <dgm:cxn modelId="{4522E4DD-E9D8-4F11-8F6F-48B4424963F3}" type="presOf" srcId="{737CA823-3B1E-479B-97B7-80F88FEEAAFB}" destId="{B243ED37-6628-4EBC-9D60-A652983A3BCE}" srcOrd="0" destOrd="0" presId="urn:microsoft.com/office/officeart/2005/8/layout/arrow2"/>
    <dgm:cxn modelId="{C8843ADA-B055-423A-9BAF-BAF01DF89455}" type="presOf" srcId="{9F05D939-6A02-40C9-AAD7-AB68C0C85694}" destId="{8C0AB2EB-9A7F-462A-B1FE-0A61DA8AE31A}" srcOrd="0" destOrd="0" presId="urn:microsoft.com/office/officeart/2005/8/layout/arrow2"/>
    <dgm:cxn modelId="{D08F4C4D-55DE-482E-84CB-B4D627E0C69F}" type="presOf" srcId="{093938AE-46A9-4332-AAF2-C4C14492A70A}" destId="{F5A92F10-88E7-46BA-9F1F-E27B03BEFBF2}" srcOrd="0" destOrd="0" presId="urn:microsoft.com/office/officeart/2005/8/layout/arrow2"/>
    <dgm:cxn modelId="{AFDC82DB-A133-4377-8879-A99DE5E7519F}" srcId="{C7369D8F-CF00-4BD2-B6C6-7E3FF2A2119B}" destId="{737CA823-3B1E-479B-97B7-80F88FEEAAFB}" srcOrd="1" destOrd="0" parTransId="{1BE3EF3E-C38A-42C5-95CD-C2D88B141FE9}" sibTransId="{EE178E2A-F048-4ACE-901F-90129FB8C97F}"/>
    <dgm:cxn modelId="{E9F3D1BA-0494-45FF-BFA1-5BEE0D3C27D9}" srcId="{C7369D8F-CF00-4BD2-B6C6-7E3FF2A2119B}" destId="{9F05D939-6A02-40C9-AAD7-AB68C0C85694}" srcOrd="2" destOrd="0" parTransId="{4B79BD2E-DE1A-4BA4-981E-D1AFBABDB16D}" sibTransId="{70A454A3-79E4-481F-B9CA-59693B1A9B43}"/>
    <dgm:cxn modelId="{8829F311-701F-4F26-9736-0575DCBBEA81}" type="presOf" srcId="{C7369D8F-CF00-4BD2-B6C6-7E3FF2A2119B}" destId="{63EF45C3-5988-42FE-B432-661198467850}" srcOrd="0" destOrd="0" presId="urn:microsoft.com/office/officeart/2005/8/layout/arrow2"/>
    <dgm:cxn modelId="{442F06DF-DCEC-4440-A1B5-F7FE8CC61CCE}" type="presParOf" srcId="{63EF45C3-5988-42FE-B432-661198467850}" destId="{15880FBC-99CA-4044-BE0D-12EF188C1AA3}" srcOrd="0" destOrd="0" presId="urn:microsoft.com/office/officeart/2005/8/layout/arrow2"/>
    <dgm:cxn modelId="{D1AEF789-5A38-4ADC-87D5-5812BE726E07}" type="presParOf" srcId="{63EF45C3-5988-42FE-B432-661198467850}" destId="{CCE1042E-BB47-4994-8067-397E78DD8583}" srcOrd="1" destOrd="0" presId="urn:microsoft.com/office/officeart/2005/8/layout/arrow2"/>
    <dgm:cxn modelId="{396B09F8-1C0A-4056-91CB-B53C286C7385}" type="presParOf" srcId="{CCE1042E-BB47-4994-8067-397E78DD8583}" destId="{2D120B48-B860-4442-AF36-92F24C76F47C}" srcOrd="0" destOrd="0" presId="urn:microsoft.com/office/officeart/2005/8/layout/arrow2"/>
    <dgm:cxn modelId="{2AE22652-97F8-4247-9AC2-319C34706243}" type="presParOf" srcId="{CCE1042E-BB47-4994-8067-397E78DD8583}" destId="{F5A92F10-88E7-46BA-9F1F-E27B03BEFBF2}" srcOrd="1" destOrd="0" presId="urn:microsoft.com/office/officeart/2005/8/layout/arrow2"/>
    <dgm:cxn modelId="{74081D2F-BBA0-42CF-8164-407C60339611}" type="presParOf" srcId="{CCE1042E-BB47-4994-8067-397E78DD8583}" destId="{6E06D124-D89B-4719-B3EE-5D1F6260647C}" srcOrd="2" destOrd="0" presId="urn:microsoft.com/office/officeart/2005/8/layout/arrow2"/>
    <dgm:cxn modelId="{3BCEE39F-93C9-4530-821B-59923F65D8AF}" type="presParOf" srcId="{CCE1042E-BB47-4994-8067-397E78DD8583}" destId="{B243ED37-6628-4EBC-9D60-A652983A3BCE}" srcOrd="3" destOrd="0" presId="urn:microsoft.com/office/officeart/2005/8/layout/arrow2"/>
    <dgm:cxn modelId="{C38EC38E-CCF4-4AC7-9C3D-CD425FFE272D}" type="presParOf" srcId="{CCE1042E-BB47-4994-8067-397E78DD8583}" destId="{45C4E30E-0C54-4977-8B55-46372E51DABA}" srcOrd="4" destOrd="0" presId="urn:microsoft.com/office/officeart/2005/8/layout/arrow2"/>
    <dgm:cxn modelId="{B9961DD9-3605-4593-A63C-2227CBE47721}" type="presParOf" srcId="{CCE1042E-BB47-4994-8067-397E78DD8583}" destId="{8C0AB2EB-9A7F-462A-B1FE-0A61DA8AE31A}"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CE328-4A0A-4679-8C7C-05AF180BE92C}">
      <dsp:nvSpPr>
        <dsp:cNvPr id="0" name=""/>
        <dsp:cNvSpPr/>
      </dsp:nvSpPr>
      <dsp:spPr>
        <a:xfrm>
          <a:off x="2374371" y="1170438"/>
          <a:ext cx="1679884" cy="291550"/>
        </a:xfrm>
        <a:custGeom>
          <a:avLst/>
          <a:gdLst/>
          <a:ahLst/>
          <a:cxnLst/>
          <a:rect l="0" t="0" r="0" b="0"/>
          <a:pathLst>
            <a:path>
              <a:moveTo>
                <a:pt x="0" y="0"/>
              </a:moveTo>
              <a:lnTo>
                <a:pt x="0" y="145775"/>
              </a:lnTo>
              <a:lnTo>
                <a:pt x="1679884" y="145775"/>
              </a:lnTo>
              <a:lnTo>
                <a:pt x="1679884" y="29155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2328651" y="1170438"/>
          <a:ext cx="91440" cy="291550"/>
        </a:xfrm>
        <a:custGeom>
          <a:avLst/>
          <a:gdLst/>
          <a:ahLst/>
          <a:cxnLst/>
          <a:rect l="0" t="0" r="0" b="0"/>
          <a:pathLst>
            <a:path>
              <a:moveTo>
                <a:pt x="45720" y="0"/>
              </a:moveTo>
              <a:lnTo>
                <a:pt x="45720" y="29155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9B275-C23E-457A-B94E-1CC72BB12BE8}">
      <dsp:nvSpPr>
        <dsp:cNvPr id="0" name=""/>
        <dsp:cNvSpPr/>
      </dsp:nvSpPr>
      <dsp:spPr>
        <a:xfrm>
          <a:off x="694486" y="1170438"/>
          <a:ext cx="1679884" cy="291550"/>
        </a:xfrm>
        <a:custGeom>
          <a:avLst/>
          <a:gdLst/>
          <a:ahLst/>
          <a:cxnLst/>
          <a:rect l="0" t="0" r="0" b="0"/>
          <a:pathLst>
            <a:path>
              <a:moveTo>
                <a:pt x="1679884" y="0"/>
              </a:moveTo>
              <a:lnTo>
                <a:pt x="1679884" y="145775"/>
              </a:lnTo>
              <a:lnTo>
                <a:pt x="0" y="145775"/>
              </a:lnTo>
              <a:lnTo>
                <a:pt x="0" y="29155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680203" y="476271"/>
          <a:ext cx="1388334" cy="69416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Mobile</a:t>
          </a:r>
        </a:p>
      </dsp:txBody>
      <dsp:txXfrm>
        <a:off x="1680203" y="476271"/>
        <a:ext cx="1388334" cy="694167"/>
      </dsp:txXfrm>
    </dsp:sp>
    <dsp:sp modelId="{AF394FD3-D0E5-4DBF-AE52-07CC96AE83AE}">
      <dsp:nvSpPr>
        <dsp:cNvPr id="0" name=""/>
        <dsp:cNvSpPr/>
      </dsp:nvSpPr>
      <dsp:spPr>
        <a:xfrm>
          <a:off x="318" y="1461989"/>
          <a:ext cx="1388334" cy="69416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iPhone</a:t>
          </a:r>
        </a:p>
      </dsp:txBody>
      <dsp:txXfrm>
        <a:off x="318" y="1461989"/>
        <a:ext cx="1388334" cy="694167"/>
      </dsp:txXfrm>
    </dsp:sp>
    <dsp:sp modelId="{6C0D9503-54A8-4FC9-979F-273A6E739D26}">
      <dsp:nvSpPr>
        <dsp:cNvPr id="0" name=""/>
        <dsp:cNvSpPr/>
      </dsp:nvSpPr>
      <dsp:spPr>
        <a:xfrm>
          <a:off x="1680203" y="1461989"/>
          <a:ext cx="1388334" cy="69416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Samsung</a:t>
          </a:r>
        </a:p>
      </dsp:txBody>
      <dsp:txXfrm>
        <a:off x="1680203" y="1461989"/>
        <a:ext cx="1388334" cy="694167"/>
      </dsp:txXfrm>
    </dsp:sp>
    <dsp:sp modelId="{0DA054D6-4CC0-4B31-9581-2A4FEEF6C62A}">
      <dsp:nvSpPr>
        <dsp:cNvPr id="0" name=""/>
        <dsp:cNvSpPr/>
      </dsp:nvSpPr>
      <dsp:spPr>
        <a:xfrm>
          <a:off x="3360088" y="1461989"/>
          <a:ext cx="1388334" cy="69416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Nokia</a:t>
          </a:r>
        </a:p>
      </dsp:txBody>
      <dsp:txXfrm>
        <a:off x="3360088" y="1461989"/>
        <a:ext cx="1388334" cy="694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32493-44BC-4236-AAB1-064E1B1B7EC9}">
      <dsp:nvSpPr>
        <dsp:cNvPr id="0" name=""/>
        <dsp:cNvSpPr/>
      </dsp:nvSpPr>
      <dsp:spPr>
        <a:xfrm>
          <a:off x="2913408" y="954232"/>
          <a:ext cx="118037" cy="361981"/>
        </a:xfrm>
        <a:custGeom>
          <a:avLst/>
          <a:gdLst/>
          <a:ahLst/>
          <a:cxnLst/>
          <a:rect l="0" t="0" r="0" b="0"/>
          <a:pathLst>
            <a:path>
              <a:moveTo>
                <a:pt x="0" y="0"/>
              </a:moveTo>
              <a:lnTo>
                <a:pt x="0" y="361981"/>
              </a:lnTo>
              <a:lnTo>
                <a:pt x="118037" y="3619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9CE328-4A0A-4679-8C7C-05AF180BE92C}">
      <dsp:nvSpPr>
        <dsp:cNvPr id="0" name=""/>
        <dsp:cNvSpPr/>
      </dsp:nvSpPr>
      <dsp:spPr>
        <a:xfrm>
          <a:off x="2276006" y="395522"/>
          <a:ext cx="952168" cy="165252"/>
        </a:xfrm>
        <a:custGeom>
          <a:avLst/>
          <a:gdLst/>
          <a:ahLst/>
          <a:cxnLst/>
          <a:rect l="0" t="0" r="0" b="0"/>
          <a:pathLst>
            <a:path>
              <a:moveTo>
                <a:pt x="0" y="0"/>
              </a:moveTo>
              <a:lnTo>
                <a:pt x="0" y="82626"/>
              </a:lnTo>
              <a:lnTo>
                <a:pt x="952168" y="82626"/>
              </a:lnTo>
              <a:lnTo>
                <a:pt x="952168" y="165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BE3D9F-CFF8-432B-BD89-C79B26D561F4}">
      <dsp:nvSpPr>
        <dsp:cNvPr id="0" name=""/>
        <dsp:cNvSpPr/>
      </dsp:nvSpPr>
      <dsp:spPr>
        <a:xfrm>
          <a:off x="1961240" y="954232"/>
          <a:ext cx="118037" cy="920691"/>
        </a:xfrm>
        <a:custGeom>
          <a:avLst/>
          <a:gdLst/>
          <a:ahLst/>
          <a:cxnLst/>
          <a:rect l="0" t="0" r="0" b="0"/>
          <a:pathLst>
            <a:path>
              <a:moveTo>
                <a:pt x="0" y="0"/>
              </a:moveTo>
              <a:lnTo>
                <a:pt x="0" y="920691"/>
              </a:lnTo>
              <a:lnTo>
                <a:pt x="118037" y="92069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1D847C-0E58-4157-9F1A-956EB188B345}">
      <dsp:nvSpPr>
        <dsp:cNvPr id="0" name=""/>
        <dsp:cNvSpPr/>
      </dsp:nvSpPr>
      <dsp:spPr>
        <a:xfrm>
          <a:off x="1961240" y="954232"/>
          <a:ext cx="118037" cy="361981"/>
        </a:xfrm>
        <a:custGeom>
          <a:avLst/>
          <a:gdLst/>
          <a:ahLst/>
          <a:cxnLst/>
          <a:rect l="0" t="0" r="0" b="0"/>
          <a:pathLst>
            <a:path>
              <a:moveTo>
                <a:pt x="0" y="0"/>
              </a:moveTo>
              <a:lnTo>
                <a:pt x="0" y="361981"/>
              </a:lnTo>
              <a:lnTo>
                <a:pt x="118037" y="3619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2230286" y="395522"/>
          <a:ext cx="91440" cy="165252"/>
        </a:xfrm>
        <a:custGeom>
          <a:avLst/>
          <a:gdLst/>
          <a:ahLst/>
          <a:cxnLst/>
          <a:rect l="0" t="0" r="0" b="0"/>
          <a:pathLst>
            <a:path>
              <a:moveTo>
                <a:pt x="45720" y="0"/>
              </a:moveTo>
              <a:lnTo>
                <a:pt x="45720" y="165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8DF86-6698-4C7F-8A7C-8F06611C7DB5}">
      <dsp:nvSpPr>
        <dsp:cNvPr id="0" name=""/>
        <dsp:cNvSpPr/>
      </dsp:nvSpPr>
      <dsp:spPr>
        <a:xfrm>
          <a:off x="1009071" y="954232"/>
          <a:ext cx="118037" cy="1479402"/>
        </a:xfrm>
        <a:custGeom>
          <a:avLst/>
          <a:gdLst/>
          <a:ahLst/>
          <a:cxnLst/>
          <a:rect l="0" t="0" r="0" b="0"/>
          <a:pathLst>
            <a:path>
              <a:moveTo>
                <a:pt x="0" y="0"/>
              </a:moveTo>
              <a:lnTo>
                <a:pt x="0" y="1479402"/>
              </a:lnTo>
              <a:lnTo>
                <a:pt x="118037" y="1479402"/>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4E785F-16F1-431B-B37B-654B537E3879}">
      <dsp:nvSpPr>
        <dsp:cNvPr id="0" name=""/>
        <dsp:cNvSpPr/>
      </dsp:nvSpPr>
      <dsp:spPr>
        <a:xfrm>
          <a:off x="1009071" y="954232"/>
          <a:ext cx="118037" cy="920691"/>
        </a:xfrm>
        <a:custGeom>
          <a:avLst/>
          <a:gdLst/>
          <a:ahLst/>
          <a:cxnLst/>
          <a:rect l="0" t="0" r="0" b="0"/>
          <a:pathLst>
            <a:path>
              <a:moveTo>
                <a:pt x="0" y="0"/>
              </a:moveTo>
              <a:lnTo>
                <a:pt x="0" y="920691"/>
              </a:lnTo>
              <a:lnTo>
                <a:pt x="118037" y="92069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0E1646-7FF4-4D0F-A996-49E975ED713D}">
      <dsp:nvSpPr>
        <dsp:cNvPr id="0" name=""/>
        <dsp:cNvSpPr/>
      </dsp:nvSpPr>
      <dsp:spPr>
        <a:xfrm>
          <a:off x="1009071" y="954232"/>
          <a:ext cx="118037" cy="361981"/>
        </a:xfrm>
        <a:custGeom>
          <a:avLst/>
          <a:gdLst/>
          <a:ahLst/>
          <a:cxnLst/>
          <a:rect l="0" t="0" r="0" b="0"/>
          <a:pathLst>
            <a:path>
              <a:moveTo>
                <a:pt x="0" y="0"/>
              </a:moveTo>
              <a:lnTo>
                <a:pt x="0" y="361981"/>
              </a:lnTo>
              <a:lnTo>
                <a:pt x="118037" y="36198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9B275-C23E-457A-B94E-1CC72BB12BE8}">
      <dsp:nvSpPr>
        <dsp:cNvPr id="0" name=""/>
        <dsp:cNvSpPr/>
      </dsp:nvSpPr>
      <dsp:spPr>
        <a:xfrm>
          <a:off x="1323837" y="395522"/>
          <a:ext cx="952168" cy="165252"/>
        </a:xfrm>
        <a:custGeom>
          <a:avLst/>
          <a:gdLst/>
          <a:ahLst/>
          <a:cxnLst/>
          <a:rect l="0" t="0" r="0" b="0"/>
          <a:pathLst>
            <a:path>
              <a:moveTo>
                <a:pt x="952168" y="0"/>
              </a:moveTo>
              <a:lnTo>
                <a:pt x="952168" y="82626"/>
              </a:lnTo>
              <a:lnTo>
                <a:pt x="0" y="82626"/>
              </a:lnTo>
              <a:lnTo>
                <a:pt x="0" y="165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882548" y="2063"/>
          <a:ext cx="786916" cy="39345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Mobile</a:t>
          </a:r>
        </a:p>
      </dsp:txBody>
      <dsp:txXfrm>
        <a:off x="1882548" y="2063"/>
        <a:ext cx="786916" cy="393458"/>
      </dsp:txXfrm>
    </dsp:sp>
    <dsp:sp modelId="{AF394FD3-D0E5-4DBF-AE52-07CC96AE83AE}">
      <dsp:nvSpPr>
        <dsp:cNvPr id="0" name=""/>
        <dsp:cNvSpPr/>
      </dsp:nvSpPr>
      <dsp:spPr>
        <a:xfrm>
          <a:off x="930379" y="560774"/>
          <a:ext cx="786916" cy="3934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iPhone</a:t>
          </a:r>
        </a:p>
      </dsp:txBody>
      <dsp:txXfrm>
        <a:off x="930379" y="560774"/>
        <a:ext cx="786916" cy="393458"/>
      </dsp:txXfrm>
    </dsp:sp>
    <dsp:sp modelId="{3CDBAE39-62D1-493A-8EE0-CCAAD6B2749F}">
      <dsp:nvSpPr>
        <dsp:cNvPr id="0" name=""/>
        <dsp:cNvSpPr/>
      </dsp:nvSpPr>
      <dsp:spPr>
        <a:xfrm>
          <a:off x="1127108" y="1119484"/>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iPhone 5</a:t>
          </a:r>
        </a:p>
      </dsp:txBody>
      <dsp:txXfrm>
        <a:off x="1127108" y="1119484"/>
        <a:ext cx="786916" cy="393458"/>
      </dsp:txXfrm>
    </dsp:sp>
    <dsp:sp modelId="{2020C3F6-3D70-42CB-A4B6-F6209E0C393A}">
      <dsp:nvSpPr>
        <dsp:cNvPr id="0" name=""/>
        <dsp:cNvSpPr/>
      </dsp:nvSpPr>
      <dsp:spPr>
        <a:xfrm>
          <a:off x="1127108" y="1678195"/>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iPhone 6</a:t>
          </a:r>
        </a:p>
      </dsp:txBody>
      <dsp:txXfrm>
        <a:off x="1127108" y="1678195"/>
        <a:ext cx="786916" cy="393458"/>
      </dsp:txXfrm>
    </dsp:sp>
    <dsp:sp modelId="{3025479A-0127-4316-8114-A2F044CB4E47}">
      <dsp:nvSpPr>
        <dsp:cNvPr id="0" name=""/>
        <dsp:cNvSpPr/>
      </dsp:nvSpPr>
      <dsp:spPr>
        <a:xfrm>
          <a:off x="1127108" y="2236905"/>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iPhone X</a:t>
          </a:r>
        </a:p>
      </dsp:txBody>
      <dsp:txXfrm>
        <a:off x="1127108" y="2236905"/>
        <a:ext cx="786916" cy="393458"/>
      </dsp:txXfrm>
    </dsp:sp>
    <dsp:sp modelId="{6C0D9503-54A8-4FC9-979F-273A6E739D26}">
      <dsp:nvSpPr>
        <dsp:cNvPr id="0" name=""/>
        <dsp:cNvSpPr/>
      </dsp:nvSpPr>
      <dsp:spPr>
        <a:xfrm>
          <a:off x="1882548" y="560774"/>
          <a:ext cx="786916" cy="3934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Samsung</a:t>
          </a:r>
        </a:p>
      </dsp:txBody>
      <dsp:txXfrm>
        <a:off x="1882548" y="560774"/>
        <a:ext cx="786916" cy="393458"/>
      </dsp:txXfrm>
    </dsp:sp>
    <dsp:sp modelId="{B4817C91-CBBE-4458-B368-D637B27F4481}">
      <dsp:nvSpPr>
        <dsp:cNvPr id="0" name=""/>
        <dsp:cNvSpPr/>
      </dsp:nvSpPr>
      <dsp:spPr>
        <a:xfrm>
          <a:off x="2079277" y="1119484"/>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Samsung S4</a:t>
          </a:r>
        </a:p>
      </dsp:txBody>
      <dsp:txXfrm>
        <a:off x="2079277" y="1119484"/>
        <a:ext cx="786916" cy="393458"/>
      </dsp:txXfrm>
    </dsp:sp>
    <dsp:sp modelId="{A08BD052-74D4-4C2E-B4E9-40017F25EBD3}">
      <dsp:nvSpPr>
        <dsp:cNvPr id="0" name=""/>
        <dsp:cNvSpPr/>
      </dsp:nvSpPr>
      <dsp:spPr>
        <a:xfrm>
          <a:off x="2079277" y="1678195"/>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Samsung S5</a:t>
          </a:r>
        </a:p>
      </dsp:txBody>
      <dsp:txXfrm>
        <a:off x="2079277" y="1678195"/>
        <a:ext cx="786916" cy="393458"/>
      </dsp:txXfrm>
    </dsp:sp>
    <dsp:sp modelId="{0DA054D6-4CC0-4B31-9581-2A4FEEF6C62A}">
      <dsp:nvSpPr>
        <dsp:cNvPr id="0" name=""/>
        <dsp:cNvSpPr/>
      </dsp:nvSpPr>
      <dsp:spPr>
        <a:xfrm>
          <a:off x="2834716" y="560774"/>
          <a:ext cx="786916" cy="3934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Nokia</a:t>
          </a:r>
        </a:p>
      </dsp:txBody>
      <dsp:txXfrm>
        <a:off x="2834716" y="560774"/>
        <a:ext cx="786916" cy="393458"/>
      </dsp:txXfrm>
    </dsp:sp>
    <dsp:sp modelId="{ED509200-1182-4BAF-8B06-57CADB1073A3}">
      <dsp:nvSpPr>
        <dsp:cNvPr id="0" name=""/>
        <dsp:cNvSpPr/>
      </dsp:nvSpPr>
      <dsp:spPr>
        <a:xfrm>
          <a:off x="3031446" y="1119484"/>
          <a:ext cx="786916" cy="3934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Nokia Lumia 625</a:t>
          </a:r>
        </a:p>
      </dsp:txBody>
      <dsp:txXfrm>
        <a:off x="3031446" y="1119484"/>
        <a:ext cx="786916" cy="3934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B35C-7491-4174-B448-A6CAD00237B3}">
      <dsp:nvSpPr>
        <dsp:cNvPr id="0" name=""/>
        <dsp:cNvSpPr/>
      </dsp:nvSpPr>
      <dsp:spPr>
        <a:xfrm>
          <a:off x="1783079" y="818781"/>
          <a:ext cx="91440" cy="343636"/>
        </a:xfrm>
        <a:custGeom>
          <a:avLst/>
          <a:gdLst/>
          <a:ahLst/>
          <a:cxnLst/>
          <a:rect l="0" t="0" r="0" b="0"/>
          <a:pathLst>
            <a:path>
              <a:moveTo>
                <a:pt x="45720" y="0"/>
              </a:moveTo>
              <a:lnTo>
                <a:pt x="45720" y="34363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010617" y="599"/>
          <a:ext cx="1636365" cy="81818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a:t>Mobile</a:t>
          </a:r>
        </a:p>
      </dsp:txBody>
      <dsp:txXfrm>
        <a:off x="1010617" y="599"/>
        <a:ext cx="1636365" cy="818182"/>
      </dsp:txXfrm>
    </dsp:sp>
    <dsp:sp modelId="{6C0D9503-54A8-4FC9-979F-273A6E739D26}">
      <dsp:nvSpPr>
        <dsp:cNvPr id="0" name=""/>
        <dsp:cNvSpPr/>
      </dsp:nvSpPr>
      <dsp:spPr>
        <a:xfrm>
          <a:off x="1010617" y="1162418"/>
          <a:ext cx="1636365" cy="81818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a:t>Samsung</a:t>
          </a:r>
        </a:p>
      </dsp:txBody>
      <dsp:txXfrm>
        <a:off x="1010617" y="1162418"/>
        <a:ext cx="1636365" cy="8181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EEFF7-57E0-40FB-BE98-1F3AD382B1EE}">
      <dsp:nvSpPr>
        <dsp:cNvPr id="0" name=""/>
        <dsp:cNvSpPr/>
      </dsp:nvSpPr>
      <dsp:spPr>
        <a:xfrm>
          <a:off x="1654625" y="1658950"/>
          <a:ext cx="205641" cy="630634"/>
        </a:xfrm>
        <a:custGeom>
          <a:avLst/>
          <a:gdLst/>
          <a:ahLst/>
          <a:cxnLst/>
          <a:rect l="0" t="0" r="0" b="0"/>
          <a:pathLst>
            <a:path>
              <a:moveTo>
                <a:pt x="0" y="0"/>
              </a:moveTo>
              <a:lnTo>
                <a:pt x="0" y="630634"/>
              </a:lnTo>
              <a:lnTo>
                <a:pt x="205641" y="630634"/>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2157282" y="685579"/>
          <a:ext cx="91440" cy="287898"/>
        </a:xfrm>
        <a:custGeom>
          <a:avLst/>
          <a:gdLst/>
          <a:ahLst/>
          <a:cxnLst/>
          <a:rect l="0" t="0" r="0" b="0"/>
          <a:pathLst>
            <a:path>
              <a:moveTo>
                <a:pt x="45720" y="0"/>
              </a:moveTo>
              <a:lnTo>
                <a:pt x="45720" y="28789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517530" y="107"/>
          <a:ext cx="1370944" cy="6854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Mobile</a:t>
          </a:r>
        </a:p>
      </dsp:txBody>
      <dsp:txXfrm>
        <a:off x="1517530" y="107"/>
        <a:ext cx="1370944" cy="685472"/>
      </dsp:txXfrm>
    </dsp:sp>
    <dsp:sp modelId="{6C0D9503-54A8-4FC9-979F-273A6E739D26}">
      <dsp:nvSpPr>
        <dsp:cNvPr id="0" name=""/>
        <dsp:cNvSpPr/>
      </dsp:nvSpPr>
      <dsp:spPr>
        <a:xfrm>
          <a:off x="1517530" y="973477"/>
          <a:ext cx="1370944" cy="68547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Samsung</a:t>
          </a:r>
        </a:p>
      </dsp:txBody>
      <dsp:txXfrm>
        <a:off x="1517530" y="973477"/>
        <a:ext cx="1370944" cy="685472"/>
      </dsp:txXfrm>
    </dsp:sp>
    <dsp:sp modelId="{40CC9945-7BFE-4E1A-8ADB-4744266CFC66}">
      <dsp:nvSpPr>
        <dsp:cNvPr id="0" name=""/>
        <dsp:cNvSpPr/>
      </dsp:nvSpPr>
      <dsp:spPr>
        <a:xfrm>
          <a:off x="1860266" y="1946848"/>
          <a:ext cx="1370944" cy="68547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Samsung S5</a:t>
          </a:r>
        </a:p>
      </dsp:txBody>
      <dsp:txXfrm>
        <a:off x="1860266" y="1946848"/>
        <a:ext cx="1370944" cy="6854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D9DA7-29BA-4099-BF11-287A60F05C19}">
      <dsp:nvSpPr>
        <dsp:cNvPr id="0" name=""/>
        <dsp:cNvSpPr/>
      </dsp:nvSpPr>
      <dsp:spPr>
        <a:xfrm>
          <a:off x="1752600" y="678493"/>
          <a:ext cx="820611" cy="284840"/>
        </a:xfrm>
        <a:custGeom>
          <a:avLst/>
          <a:gdLst/>
          <a:ahLst/>
          <a:cxnLst/>
          <a:rect l="0" t="0" r="0" b="0"/>
          <a:pathLst>
            <a:path>
              <a:moveTo>
                <a:pt x="0" y="0"/>
              </a:moveTo>
              <a:lnTo>
                <a:pt x="0" y="142420"/>
              </a:lnTo>
              <a:lnTo>
                <a:pt x="820611" y="142420"/>
              </a:lnTo>
              <a:lnTo>
                <a:pt x="820611" y="28484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931988" y="678493"/>
          <a:ext cx="820611" cy="284840"/>
        </a:xfrm>
        <a:custGeom>
          <a:avLst/>
          <a:gdLst/>
          <a:ahLst/>
          <a:cxnLst/>
          <a:rect l="0" t="0" r="0" b="0"/>
          <a:pathLst>
            <a:path>
              <a:moveTo>
                <a:pt x="820611" y="0"/>
              </a:moveTo>
              <a:lnTo>
                <a:pt x="820611" y="142420"/>
              </a:lnTo>
              <a:lnTo>
                <a:pt x="0" y="142420"/>
              </a:lnTo>
              <a:lnTo>
                <a:pt x="0" y="28484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074408" y="302"/>
          <a:ext cx="1356382" cy="67819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Mobile</a:t>
          </a:r>
        </a:p>
      </dsp:txBody>
      <dsp:txXfrm>
        <a:off x="1074408" y="302"/>
        <a:ext cx="1356382" cy="678191"/>
      </dsp:txXfrm>
    </dsp:sp>
    <dsp:sp modelId="{6C0D9503-54A8-4FC9-979F-273A6E739D26}">
      <dsp:nvSpPr>
        <dsp:cNvPr id="0" name=""/>
        <dsp:cNvSpPr/>
      </dsp:nvSpPr>
      <dsp:spPr>
        <a:xfrm>
          <a:off x="253797" y="963334"/>
          <a:ext cx="1356382" cy="67819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Samsung</a:t>
          </a:r>
        </a:p>
      </dsp:txBody>
      <dsp:txXfrm>
        <a:off x="253797" y="963334"/>
        <a:ext cx="1356382" cy="678191"/>
      </dsp:txXfrm>
    </dsp:sp>
    <dsp:sp modelId="{9362A619-5763-4FF5-BBD5-2C389C748166}">
      <dsp:nvSpPr>
        <dsp:cNvPr id="0" name=""/>
        <dsp:cNvSpPr/>
      </dsp:nvSpPr>
      <dsp:spPr>
        <a:xfrm>
          <a:off x="1895020" y="963334"/>
          <a:ext cx="1356382" cy="67819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Nokia</a:t>
          </a:r>
        </a:p>
      </dsp:txBody>
      <dsp:txXfrm>
        <a:off x="1895020" y="963334"/>
        <a:ext cx="1356382" cy="6781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83B6A-765B-4E02-9BD2-5185E3B9082D}">
      <dsp:nvSpPr>
        <dsp:cNvPr id="0" name=""/>
        <dsp:cNvSpPr/>
      </dsp:nvSpPr>
      <dsp:spPr>
        <a:xfrm>
          <a:off x="2182880" y="1322578"/>
          <a:ext cx="163838" cy="502439"/>
        </a:xfrm>
        <a:custGeom>
          <a:avLst/>
          <a:gdLst/>
          <a:ahLst/>
          <a:cxnLst/>
          <a:rect l="0" t="0" r="0" b="0"/>
          <a:pathLst>
            <a:path>
              <a:moveTo>
                <a:pt x="0" y="0"/>
              </a:moveTo>
              <a:lnTo>
                <a:pt x="0" y="502439"/>
              </a:lnTo>
              <a:lnTo>
                <a:pt x="163838" y="50243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8D9DA7-29BA-4099-BF11-287A60F05C19}">
      <dsp:nvSpPr>
        <dsp:cNvPr id="0" name=""/>
        <dsp:cNvSpPr/>
      </dsp:nvSpPr>
      <dsp:spPr>
        <a:xfrm>
          <a:off x="1958967" y="547074"/>
          <a:ext cx="660816" cy="229374"/>
        </a:xfrm>
        <a:custGeom>
          <a:avLst/>
          <a:gdLst/>
          <a:ahLst/>
          <a:cxnLst/>
          <a:rect l="0" t="0" r="0" b="0"/>
          <a:pathLst>
            <a:path>
              <a:moveTo>
                <a:pt x="0" y="0"/>
              </a:moveTo>
              <a:lnTo>
                <a:pt x="0" y="114687"/>
              </a:lnTo>
              <a:lnTo>
                <a:pt x="660816" y="114687"/>
              </a:lnTo>
              <a:lnTo>
                <a:pt x="660816" y="2293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408F78-3365-4EC5-9846-246AA7FEBDA0}">
      <dsp:nvSpPr>
        <dsp:cNvPr id="0" name=""/>
        <dsp:cNvSpPr/>
      </dsp:nvSpPr>
      <dsp:spPr>
        <a:xfrm>
          <a:off x="861247" y="1322578"/>
          <a:ext cx="163838" cy="502439"/>
        </a:xfrm>
        <a:custGeom>
          <a:avLst/>
          <a:gdLst/>
          <a:ahLst/>
          <a:cxnLst/>
          <a:rect l="0" t="0" r="0" b="0"/>
          <a:pathLst>
            <a:path>
              <a:moveTo>
                <a:pt x="0" y="0"/>
              </a:moveTo>
              <a:lnTo>
                <a:pt x="0" y="502439"/>
              </a:lnTo>
              <a:lnTo>
                <a:pt x="163838" y="50243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1298150" y="547074"/>
          <a:ext cx="660816" cy="229374"/>
        </a:xfrm>
        <a:custGeom>
          <a:avLst/>
          <a:gdLst/>
          <a:ahLst/>
          <a:cxnLst/>
          <a:rect l="0" t="0" r="0" b="0"/>
          <a:pathLst>
            <a:path>
              <a:moveTo>
                <a:pt x="660816" y="0"/>
              </a:moveTo>
              <a:lnTo>
                <a:pt x="660816" y="114687"/>
              </a:lnTo>
              <a:lnTo>
                <a:pt x="0" y="114687"/>
              </a:lnTo>
              <a:lnTo>
                <a:pt x="0" y="2293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412838" y="945"/>
          <a:ext cx="1092258" cy="5461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Mobile</a:t>
          </a:r>
        </a:p>
      </dsp:txBody>
      <dsp:txXfrm>
        <a:off x="1412838" y="945"/>
        <a:ext cx="1092258" cy="546129"/>
      </dsp:txXfrm>
    </dsp:sp>
    <dsp:sp modelId="{6C0D9503-54A8-4FC9-979F-273A6E739D26}">
      <dsp:nvSpPr>
        <dsp:cNvPr id="0" name=""/>
        <dsp:cNvSpPr/>
      </dsp:nvSpPr>
      <dsp:spPr>
        <a:xfrm>
          <a:off x="752021" y="776449"/>
          <a:ext cx="1092258" cy="54612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Samsung</a:t>
          </a:r>
        </a:p>
      </dsp:txBody>
      <dsp:txXfrm>
        <a:off x="752021" y="776449"/>
        <a:ext cx="1092258" cy="546129"/>
      </dsp:txXfrm>
    </dsp:sp>
    <dsp:sp modelId="{4863FD79-D62B-44DB-90CE-9BCABFBA3E66}">
      <dsp:nvSpPr>
        <dsp:cNvPr id="0" name=""/>
        <dsp:cNvSpPr/>
      </dsp:nvSpPr>
      <dsp:spPr>
        <a:xfrm>
          <a:off x="1025086" y="1551953"/>
          <a:ext cx="1092258" cy="546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Samsung S5</a:t>
          </a:r>
        </a:p>
      </dsp:txBody>
      <dsp:txXfrm>
        <a:off x="1025086" y="1551953"/>
        <a:ext cx="1092258" cy="546129"/>
      </dsp:txXfrm>
    </dsp:sp>
    <dsp:sp modelId="{9362A619-5763-4FF5-BBD5-2C389C748166}">
      <dsp:nvSpPr>
        <dsp:cNvPr id="0" name=""/>
        <dsp:cNvSpPr/>
      </dsp:nvSpPr>
      <dsp:spPr>
        <a:xfrm>
          <a:off x="2073654" y="776449"/>
          <a:ext cx="1092258" cy="54612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Nokia</a:t>
          </a:r>
        </a:p>
      </dsp:txBody>
      <dsp:txXfrm>
        <a:off x="2073654" y="776449"/>
        <a:ext cx="1092258" cy="546129"/>
      </dsp:txXfrm>
    </dsp:sp>
    <dsp:sp modelId="{EBAE6543-A69A-4538-8CAD-06913A7E8629}">
      <dsp:nvSpPr>
        <dsp:cNvPr id="0" name=""/>
        <dsp:cNvSpPr/>
      </dsp:nvSpPr>
      <dsp:spPr>
        <a:xfrm>
          <a:off x="2346719" y="1551953"/>
          <a:ext cx="1092258" cy="546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Nokia Lumia 625</a:t>
          </a:r>
        </a:p>
      </dsp:txBody>
      <dsp:txXfrm>
        <a:off x="2346719" y="1551953"/>
        <a:ext cx="1092258" cy="5461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13F7D-CFFD-4EA3-9650-F038845B79C9}">
      <dsp:nvSpPr>
        <dsp:cNvPr id="0" name=""/>
        <dsp:cNvSpPr/>
      </dsp:nvSpPr>
      <dsp:spPr>
        <a:xfrm>
          <a:off x="891" y="624"/>
          <a:ext cx="5513388" cy="1223547"/>
        </a:xfrm>
        <a:prstGeom prst="roundRect">
          <a:avLst>
            <a:gd name="adj" fmla="val 10000"/>
          </a:avLst>
        </a:prstGeom>
        <a:gradFill rotWithShape="0">
          <a:gsLst>
            <a:gs pos="0">
              <a:srgbClr val="629DD1">
                <a:hueOff val="0"/>
                <a:satOff val="0"/>
                <a:lumOff val="0"/>
                <a:alphaOff val="0"/>
                <a:shade val="85000"/>
                <a:satMod val="130000"/>
              </a:srgbClr>
            </a:gs>
            <a:gs pos="34000">
              <a:srgbClr val="629DD1">
                <a:hueOff val="0"/>
                <a:satOff val="0"/>
                <a:lumOff val="0"/>
                <a:alphaOff val="0"/>
                <a:shade val="87000"/>
                <a:satMod val="125000"/>
              </a:srgbClr>
            </a:gs>
            <a:gs pos="70000">
              <a:srgbClr val="629DD1">
                <a:hueOff val="0"/>
                <a:satOff val="0"/>
                <a:lumOff val="0"/>
                <a:alphaOff val="0"/>
                <a:tint val="100000"/>
                <a:shade val="90000"/>
                <a:satMod val="130000"/>
              </a:srgbClr>
            </a:gs>
            <a:gs pos="100000">
              <a:srgbClr val="629DD1">
                <a:hueOff val="0"/>
                <a:satOff val="0"/>
                <a:lumOff val="0"/>
                <a:alphaOff val="0"/>
                <a:tint val="100000"/>
                <a:shade val="100000"/>
                <a:satMod val="11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a:solidFill>
                <a:sysClr val="window" lastClr="FFFFFF"/>
              </a:solidFill>
              <a:latin typeface="Calibri"/>
              <a:ea typeface="+mn-ea"/>
              <a:cs typeface="+mn-cs"/>
            </a:rPr>
            <a:t>Constructors</a:t>
          </a:r>
        </a:p>
      </dsp:txBody>
      <dsp:txXfrm>
        <a:off x="36727" y="36460"/>
        <a:ext cx="5441716" cy="1151875"/>
      </dsp:txXfrm>
    </dsp:sp>
    <dsp:sp modelId="{A62623C0-A210-49F1-AAC8-5ED51046AC66}">
      <dsp:nvSpPr>
        <dsp:cNvPr id="0" name=""/>
        <dsp:cNvSpPr/>
      </dsp:nvSpPr>
      <dsp:spPr>
        <a:xfrm>
          <a:off x="891"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ysClr val="window" lastClr="FFFFFF"/>
              </a:solidFill>
              <a:latin typeface="Calibri"/>
              <a:ea typeface="+mn-ea"/>
              <a:cs typeface="+mn-cs"/>
            </a:rPr>
            <a:t>Default Constructor</a:t>
          </a:r>
        </a:p>
      </dsp:txBody>
      <dsp:txXfrm>
        <a:off x="36727" y="1405685"/>
        <a:ext cx="1224985" cy="1151875"/>
      </dsp:txXfrm>
    </dsp:sp>
    <dsp:sp modelId="{B5A2D828-AF24-46C8-8E31-1326BA7ACF5B}">
      <dsp:nvSpPr>
        <dsp:cNvPr id="0" name=""/>
        <dsp:cNvSpPr/>
      </dsp:nvSpPr>
      <dsp:spPr>
        <a:xfrm>
          <a:off x="1406468"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ysClr val="window" lastClr="FFFFFF"/>
              </a:solidFill>
              <a:latin typeface="Calibri"/>
              <a:ea typeface="+mn-ea"/>
              <a:cs typeface="+mn-cs"/>
            </a:rPr>
            <a:t>Parametrized Constructor</a:t>
          </a:r>
        </a:p>
      </dsp:txBody>
      <dsp:txXfrm>
        <a:off x="1442304" y="1405685"/>
        <a:ext cx="1224985" cy="1151875"/>
      </dsp:txXfrm>
    </dsp:sp>
    <dsp:sp modelId="{A4E91E6E-10E7-4CB7-8802-7340252DE6A1}">
      <dsp:nvSpPr>
        <dsp:cNvPr id="0" name=""/>
        <dsp:cNvSpPr/>
      </dsp:nvSpPr>
      <dsp:spPr>
        <a:xfrm>
          <a:off x="2812045"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ysClr val="window" lastClr="FFFFFF"/>
              </a:solidFill>
              <a:latin typeface="Calibri"/>
              <a:ea typeface="+mn-ea"/>
              <a:cs typeface="+mn-cs"/>
            </a:rPr>
            <a:t>Default Parametrized Constructor</a:t>
          </a:r>
        </a:p>
      </dsp:txBody>
      <dsp:txXfrm>
        <a:off x="2847881" y="1405685"/>
        <a:ext cx="1224985" cy="1151875"/>
      </dsp:txXfrm>
    </dsp:sp>
    <dsp:sp modelId="{546F033A-0ECF-4726-8397-D416CD685A06}">
      <dsp:nvSpPr>
        <dsp:cNvPr id="0" name=""/>
        <dsp:cNvSpPr/>
      </dsp:nvSpPr>
      <dsp:spPr>
        <a:xfrm>
          <a:off x="4217621" y="1369849"/>
          <a:ext cx="1296657" cy="1223547"/>
        </a:xfrm>
        <a:prstGeom prst="roundRect">
          <a:avLst>
            <a:gd name="adj" fmla="val 10000"/>
          </a:avLst>
        </a:prstGeom>
        <a:gradFill rotWithShape="0">
          <a:gsLst>
            <a:gs pos="0">
              <a:srgbClr val="7F8FA9">
                <a:hueOff val="0"/>
                <a:satOff val="0"/>
                <a:lumOff val="0"/>
                <a:alphaOff val="0"/>
                <a:shade val="85000"/>
                <a:satMod val="130000"/>
              </a:srgbClr>
            </a:gs>
            <a:gs pos="34000">
              <a:srgbClr val="7F8FA9">
                <a:hueOff val="0"/>
                <a:satOff val="0"/>
                <a:lumOff val="0"/>
                <a:alphaOff val="0"/>
                <a:shade val="87000"/>
                <a:satMod val="125000"/>
              </a:srgbClr>
            </a:gs>
            <a:gs pos="70000">
              <a:srgbClr val="7F8FA9">
                <a:hueOff val="0"/>
                <a:satOff val="0"/>
                <a:lumOff val="0"/>
                <a:alphaOff val="0"/>
                <a:tint val="100000"/>
                <a:shade val="90000"/>
                <a:satMod val="130000"/>
              </a:srgbClr>
            </a:gs>
            <a:gs pos="100000">
              <a:srgbClr val="7F8FA9">
                <a:hueOff val="0"/>
                <a:satOff val="0"/>
                <a:lumOff val="0"/>
                <a:alphaOff val="0"/>
                <a:tint val="100000"/>
                <a:shade val="100000"/>
                <a:satMod val="110000"/>
              </a:srgb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solidFill>
                <a:sysClr val="window" lastClr="FFFFFF"/>
              </a:solidFill>
              <a:latin typeface="Calibri"/>
              <a:ea typeface="+mn-ea"/>
              <a:cs typeface="+mn-cs"/>
            </a:rPr>
            <a:t>Copy Constructor</a:t>
          </a:r>
        </a:p>
      </dsp:txBody>
      <dsp:txXfrm>
        <a:off x="4253457" y="1405685"/>
        <a:ext cx="1224985" cy="11518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80FBC-99CA-4044-BE0D-12EF188C1AA3}">
      <dsp:nvSpPr>
        <dsp:cNvPr id="0" name=""/>
        <dsp:cNvSpPr/>
      </dsp:nvSpPr>
      <dsp:spPr>
        <a:xfrm>
          <a:off x="-52598" y="711290"/>
          <a:ext cx="2029673" cy="126854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20B48-B860-4442-AF36-92F24C76F47C}">
      <dsp:nvSpPr>
        <dsp:cNvPr id="0" name=""/>
        <dsp:cNvSpPr/>
      </dsp:nvSpPr>
      <dsp:spPr>
        <a:xfrm>
          <a:off x="205170" y="1586840"/>
          <a:ext cx="52771" cy="5277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A92F10-88E7-46BA-9F1F-E27B03BEFBF2}">
      <dsp:nvSpPr>
        <dsp:cNvPr id="0" name=""/>
        <dsp:cNvSpPr/>
      </dsp:nvSpPr>
      <dsp:spPr>
        <a:xfrm>
          <a:off x="217170" y="1516452"/>
          <a:ext cx="1395644" cy="366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63" tIns="0" rIns="0" bIns="0" numCol="1" spcCol="1270" anchor="t" anchorCtr="0">
          <a:noAutofit/>
        </a:bodyPr>
        <a:lstStyle/>
        <a:p>
          <a:pPr lvl="0" algn="l" defTabSz="844550">
            <a:lnSpc>
              <a:spcPct val="90000"/>
            </a:lnSpc>
            <a:spcBef>
              <a:spcPct val="0"/>
            </a:spcBef>
            <a:spcAft>
              <a:spcPct val="35000"/>
            </a:spcAft>
          </a:pPr>
          <a:r>
            <a:rPr lang="en-US" sz="1900" kern="1200" dirty="0"/>
            <a:t>book</a:t>
          </a:r>
        </a:p>
      </dsp:txBody>
      <dsp:txXfrm>
        <a:off x="217170" y="1516452"/>
        <a:ext cx="1395644" cy="366609"/>
      </dsp:txXfrm>
    </dsp:sp>
    <dsp:sp modelId="{6E06D124-D89B-4719-B3EE-5D1F6260647C}">
      <dsp:nvSpPr>
        <dsp:cNvPr id="0" name=""/>
        <dsp:cNvSpPr/>
      </dsp:nvSpPr>
      <dsp:spPr>
        <a:xfrm>
          <a:off x="670980" y="1242049"/>
          <a:ext cx="95394" cy="9539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3ED37-6628-4EBC-9D60-A652983A3BCE}">
      <dsp:nvSpPr>
        <dsp:cNvPr id="0" name=""/>
        <dsp:cNvSpPr/>
      </dsp:nvSpPr>
      <dsp:spPr>
        <a:xfrm>
          <a:off x="766734" y="1265103"/>
          <a:ext cx="1175760" cy="286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548" tIns="0" rIns="0" bIns="0" numCol="1" spcCol="1270" anchor="t" anchorCtr="0">
          <a:noAutofit/>
        </a:bodyPr>
        <a:lstStyle/>
        <a:p>
          <a:pPr lvl="0" algn="l" defTabSz="844550">
            <a:lnSpc>
              <a:spcPct val="90000"/>
            </a:lnSpc>
            <a:spcBef>
              <a:spcPct val="0"/>
            </a:spcBef>
            <a:spcAft>
              <a:spcPct val="35000"/>
            </a:spcAft>
          </a:pPr>
          <a:r>
            <a:rPr lang="en-US" sz="1900" kern="1200" dirty="0"/>
            <a:t>box</a:t>
          </a:r>
        </a:p>
      </dsp:txBody>
      <dsp:txXfrm>
        <a:off x="766734" y="1265103"/>
        <a:ext cx="1175760" cy="286345"/>
      </dsp:txXfrm>
    </dsp:sp>
    <dsp:sp modelId="{45C4E30E-0C54-4977-8B55-46372E51DABA}">
      <dsp:nvSpPr>
        <dsp:cNvPr id="0" name=""/>
        <dsp:cNvSpPr/>
      </dsp:nvSpPr>
      <dsp:spPr>
        <a:xfrm>
          <a:off x="1231170" y="1032232"/>
          <a:ext cx="131928" cy="1319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0AB2EB-9A7F-462A-B1FE-0A61DA8AE31A}">
      <dsp:nvSpPr>
        <dsp:cNvPr id="0" name=""/>
        <dsp:cNvSpPr/>
      </dsp:nvSpPr>
      <dsp:spPr>
        <a:xfrm>
          <a:off x="805726" y="771527"/>
          <a:ext cx="1437573" cy="32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06" tIns="0" rIns="0" bIns="0" numCol="1" spcCol="1270" anchor="t" anchorCtr="0">
          <a:noAutofit/>
        </a:bodyPr>
        <a:lstStyle/>
        <a:p>
          <a:pPr lvl="0" algn="l" defTabSz="800100">
            <a:lnSpc>
              <a:spcPct val="90000"/>
            </a:lnSpc>
            <a:spcBef>
              <a:spcPct val="0"/>
            </a:spcBef>
            <a:spcAft>
              <a:spcPct val="35000"/>
            </a:spcAft>
          </a:pPr>
          <a:r>
            <a:rPr lang="en-US" sz="1800" kern="1200" dirty="0"/>
            <a:t>eraser</a:t>
          </a:r>
        </a:p>
      </dsp:txBody>
      <dsp:txXfrm>
        <a:off x="805726" y="771527"/>
        <a:ext cx="1437573" cy="32148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9D2947-C72F-453A-9E5C-D75D0C709B90}" type="datetimeFigureOut">
              <a:rPr lang="en-US" smtClean="0"/>
              <a:pPr/>
              <a:t>7/21/2018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127C0-0D65-43BC-9897-17BBF429E2C1}" type="slidenum">
              <a:rPr lang="en-US" smtClean="0"/>
              <a:pPr/>
              <a:t>‹#›</a:t>
            </a:fld>
            <a:endParaRPr lang="en-US"/>
          </a:p>
        </p:txBody>
      </p:sp>
    </p:spTree>
    <p:extLst>
      <p:ext uri="{BB962C8B-B14F-4D97-AF65-F5344CB8AC3E}">
        <p14:creationId xmlns:p14="http://schemas.microsoft.com/office/powerpoint/2010/main" val="170440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Fundamentals of OOP: </a:t>
            </a:r>
            <a:r>
              <a:rPr lang="en-US" sz="1200" kern="1200" dirty="0">
                <a:solidFill>
                  <a:schemeClr val="tx1"/>
                </a:solidFill>
                <a:effectLst/>
                <a:latin typeface="+mn-lt"/>
                <a:ea typeface="+mn-ea"/>
                <a:cs typeface="+mn-cs"/>
              </a:rPr>
              <a:t>Class, Object, Data Abstraction, Data Encapsulation, Inheritance, Polymorphism.</a:t>
            </a:r>
          </a:p>
          <a:p>
            <a:r>
              <a:rPr lang="en-US" sz="1200" b="1" kern="1200" dirty="0">
                <a:solidFill>
                  <a:schemeClr val="tx1"/>
                </a:solidFill>
                <a:effectLst/>
                <a:latin typeface="+mn-lt"/>
                <a:ea typeface="+mn-ea"/>
                <a:cs typeface="+mn-cs"/>
              </a:rPr>
              <a:t>Classes and Objects: </a:t>
            </a:r>
            <a:r>
              <a:rPr lang="en-US" sz="1200" kern="1200" dirty="0">
                <a:solidFill>
                  <a:schemeClr val="tx1"/>
                </a:solidFill>
                <a:effectLst/>
                <a:latin typeface="+mn-lt"/>
                <a:ea typeface="+mn-ea"/>
                <a:cs typeface="+mn-cs"/>
              </a:rPr>
              <a:t>Creation, Accessing Class Members, Access Specifiers, Member Function Definition, Inline Function, Static Data Members, Function Overloading, Constructor and Destructor, Objects and Memory Requirements, Friend Functions.</a:t>
            </a:r>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4</a:t>
            </a:fld>
            <a:endParaRPr lang="en-US"/>
          </a:p>
        </p:txBody>
      </p:sp>
    </p:spTree>
    <p:extLst>
      <p:ext uri="{BB962C8B-B14F-4D97-AF65-F5344CB8AC3E}">
        <p14:creationId xmlns:p14="http://schemas.microsoft.com/office/powerpoint/2010/main" val="3782337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297BA57-697E-4C8E-AC78-0556A7606046}" type="slidenum">
              <a:rPr lang="en-US"/>
              <a:pPr/>
              <a:t>27</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41299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4468869A-98B3-4739-AE7F-B93E9F2174FA}" type="slidenum">
              <a:rPr lang="en-US"/>
              <a:pPr/>
              <a:t>28</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86251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73D53D24-C9C6-4297-94EB-79E3A15EAAE6}" type="slidenum">
              <a:rPr lang="en-US"/>
              <a:pPr/>
              <a:t>30</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25917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00B4FB5-9349-4955-A0FE-7529C3755117}" type="slidenum">
              <a:rPr lang="en-US"/>
              <a:pPr/>
              <a:t>31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33900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32</a:t>
            </a:fld>
            <a:endParaRPr lang="en-US"/>
          </a:p>
        </p:txBody>
      </p:sp>
    </p:spTree>
    <p:extLst>
      <p:ext uri="{BB962C8B-B14F-4D97-AF65-F5344CB8AC3E}">
        <p14:creationId xmlns:p14="http://schemas.microsoft.com/office/powerpoint/2010/main" val="224682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https://www3.ntu.edu.sg/home/ehchua/programming/cpp/cp4_PointerReference.html</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34</a:t>
            </a:fld>
            <a:endParaRPr lang="en-US"/>
          </a:p>
        </p:txBody>
      </p:sp>
    </p:spTree>
    <p:extLst>
      <p:ext uri="{BB962C8B-B14F-4D97-AF65-F5344CB8AC3E}">
        <p14:creationId xmlns:p14="http://schemas.microsoft.com/office/powerpoint/2010/main" val="2029185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generally declared using the keyword </a:t>
            </a:r>
            <a:r>
              <a:rPr lang="en-US" b="1" dirty="0"/>
              <a:t>class</a:t>
            </a:r>
            <a:r>
              <a:rPr lang="en-US" dirty="0"/>
              <a:t>, with the following statement</a:t>
            </a:r>
          </a:p>
          <a:p>
            <a:r>
              <a:rPr lang="en-US" dirty="0"/>
              <a:t>The body of the declaration can contain members that can be either data or function declaration, and optionally access specifier.</a:t>
            </a:r>
          </a:p>
          <a:p>
            <a:r>
              <a:rPr lang="en-US" dirty="0"/>
              <a:t>The variable declared inside the class is known as </a:t>
            </a:r>
            <a:r>
              <a:rPr lang="en-US" b="1" dirty="0"/>
              <a:t>data member </a:t>
            </a:r>
            <a:r>
              <a:rPr lang="en-US" dirty="0"/>
              <a:t>and the function are known as </a:t>
            </a:r>
            <a:r>
              <a:rPr lang="en-US" b="1" dirty="0"/>
              <a:t>member functions</a:t>
            </a:r>
          </a:p>
          <a:p>
            <a:r>
              <a:rPr lang="en-US" b="1" dirty="0"/>
              <a:t>Access specifiers </a:t>
            </a:r>
            <a:r>
              <a:rPr lang="en-US" dirty="0"/>
              <a:t>are keywords in object oriented language that set the accessibility of classes, method and other member.</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42</a:t>
            </a:fld>
            <a:endParaRPr lang="en-US"/>
          </a:p>
        </p:txBody>
      </p:sp>
    </p:spTree>
    <p:extLst>
      <p:ext uri="{BB962C8B-B14F-4D97-AF65-F5344CB8AC3E}">
        <p14:creationId xmlns:p14="http://schemas.microsoft.com/office/powerpoint/2010/main" val="2165736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Public</a:t>
            </a:r>
            <a:r>
              <a:rPr lang="en-US" dirty="0"/>
              <a:t> class members and functions can be used from outside of a class by any function or other classes. </a:t>
            </a:r>
          </a:p>
          <a:p>
            <a:r>
              <a:rPr lang="en-US" b="1" dirty="0"/>
              <a:t>Private </a:t>
            </a:r>
            <a:r>
              <a:rPr lang="en-US" dirty="0"/>
              <a:t>class members and functions can be used only inside of class and by friend functions and classes.</a:t>
            </a:r>
          </a:p>
          <a:p>
            <a:r>
              <a:rPr lang="en-US" b="1" dirty="0"/>
              <a:t>Protected </a:t>
            </a:r>
            <a:r>
              <a:rPr lang="en-US" dirty="0"/>
              <a:t>class members and functions can be used inside its class. Protected members and functions cannot be accessed from other classes directly. Additionally </a:t>
            </a:r>
            <a:r>
              <a:rPr lang="en-US" b="1" dirty="0"/>
              <a:t>protected</a:t>
            </a:r>
            <a:r>
              <a:rPr lang="en-US" dirty="0"/>
              <a:t> access specifier allows friend functions and classes to access these data members and </a:t>
            </a:r>
            <a:r>
              <a:rPr lang="en-US" dirty="0" err="1"/>
              <a:t>unctions</a:t>
            </a:r>
            <a:r>
              <a:rPr lang="en-US" dirty="0"/>
              <a:t>. </a:t>
            </a:r>
            <a:r>
              <a:rPr lang="en-US" b="1" dirty="0"/>
              <a:t>Protected </a:t>
            </a:r>
            <a:r>
              <a:rPr lang="en-US" dirty="0"/>
              <a:t>data members and functions can be used by the class derived from this class. </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45</a:t>
            </a:fld>
            <a:endParaRPr lang="en-US"/>
          </a:p>
        </p:txBody>
      </p:sp>
    </p:spTree>
    <p:extLst>
      <p:ext uri="{BB962C8B-B14F-4D97-AF65-F5344CB8AC3E}">
        <p14:creationId xmlns:p14="http://schemas.microsoft.com/office/powerpoint/2010/main" val="653129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member function of a class is a function that has its definition or its prototype within the class definition like any other variable.</a:t>
            </a:r>
          </a:p>
          <a:p>
            <a:r>
              <a:rPr lang="en-US" dirty="0"/>
              <a:t>It operates on any object of the class of which it is a member, and has access to all the members of a class for that object.</a:t>
            </a:r>
          </a:p>
          <a:p>
            <a:r>
              <a:rPr lang="en-US" dirty="0"/>
              <a:t>Member functions can be defined within the class definition (called </a:t>
            </a:r>
            <a:r>
              <a:rPr lang="en-US" b="1" dirty="0"/>
              <a:t>inline</a:t>
            </a:r>
            <a:r>
              <a:rPr lang="en-US" dirty="0"/>
              <a:t>) or separately using </a:t>
            </a:r>
            <a:r>
              <a:rPr lang="en-US" b="1" dirty="0"/>
              <a:t>scope resolution operator, :</a:t>
            </a:r>
          </a:p>
          <a:p>
            <a:pPr lvl="1"/>
            <a:r>
              <a:rPr lang="en-US" dirty="0"/>
              <a:t>Class name needs to be specified before scope resolution operator</a:t>
            </a:r>
          </a:p>
          <a:p>
            <a:r>
              <a:rPr lang="en-US" dirty="0"/>
              <a:t>A member function will be called using a dot operator (</a:t>
            </a:r>
            <a:r>
              <a:rPr lang="en-US" b="1" dirty="0"/>
              <a:t>.</a:t>
            </a:r>
            <a:r>
              <a:rPr lang="en-US" dirty="0"/>
              <a:t>) on a object where it will manipulate data related to that object only</a:t>
            </a:r>
          </a:p>
        </p:txBody>
      </p:sp>
      <p:sp>
        <p:nvSpPr>
          <p:cNvPr id="4" name="Slide Number Placeholder 3"/>
          <p:cNvSpPr>
            <a:spLocks noGrp="1"/>
          </p:cNvSpPr>
          <p:nvPr>
            <p:ph type="sldNum" sz="quarter" idx="10"/>
          </p:nvPr>
        </p:nvSpPr>
        <p:spPr/>
        <p:txBody>
          <a:bodyPr/>
          <a:lstStyle/>
          <a:p>
            <a:fld id="{D94127C0-0D65-43BC-9897-17BBF429E2C1}" type="slidenum">
              <a:rPr lang="en-US" smtClean="0"/>
              <a:pPr/>
              <a:t>48</a:t>
            </a:fld>
            <a:endParaRPr lang="en-US"/>
          </a:p>
        </p:txBody>
      </p:sp>
    </p:spTree>
    <p:extLst>
      <p:ext uri="{BB962C8B-B14F-4D97-AF65-F5344CB8AC3E}">
        <p14:creationId xmlns:p14="http://schemas.microsoft.com/office/powerpoint/2010/main" val="410656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https://www.includehelp.com/cpp-programs/cpp-class-program-to-create-class-to-read-and-add-two-times.aspx</a:t>
            </a:r>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51</a:t>
            </a:fld>
            <a:endParaRPr lang="en-US"/>
          </a:p>
        </p:txBody>
      </p:sp>
    </p:spTree>
    <p:extLst>
      <p:ext uri="{BB962C8B-B14F-4D97-AF65-F5344CB8AC3E}">
        <p14:creationId xmlns:p14="http://schemas.microsoft.com/office/powerpoint/2010/main" val="3596196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8</a:t>
            </a:fld>
            <a:endParaRPr lang="en-US"/>
          </a:p>
        </p:txBody>
      </p:sp>
    </p:spTree>
    <p:extLst>
      <p:ext uri="{BB962C8B-B14F-4D97-AF65-F5344CB8AC3E}">
        <p14:creationId xmlns:p14="http://schemas.microsoft.com/office/powerpoint/2010/main" val="2246829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Suppose you want to put a toy in a box, but you only have an approximate idea of its size. For that, you would require a box whose size is equal to the approximate size of the toy.</a:t>
            </a:r>
          </a:p>
          <a:p>
            <a:r>
              <a:rPr lang="en-US" dirty="0" smtClean="0"/>
              <a:t>We face a similar situation in C++ also when we want to input a sentence as an array of characters but are not sure about the number of characters in the array.</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52</a:t>
            </a:fld>
            <a:endParaRPr lang="en-US"/>
          </a:p>
        </p:txBody>
      </p:sp>
    </p:spTree>
    <p:extLst>
      <p:ext uri="{BB962C8B-B14F-4D97-AF65-F5344CB8AC3E}">
        <p14:creationId xmlns:p14="http://schemas.microsoft.com/office/powerpoint/2010/main" val="2195872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https://www.geeksforgeeks.org/inline-functions-cpp/</a:t>
            </a:r>
          </a:p>
        </p:txBody>
      </p:sp>
      <p:sp>
        <p:nvSpPr>
          <p:cNvPr id="4" name="Slide Number Placeholder 3"/>
          <p:cNvSpPr>
            <a:spLocks noGrp="1"/>
          </p:cNvSpPr>
          <p:nvPr>
            <p:ph type="sldNum" sz="quarter" idx="10"/>
          </p:nvPr>
        </p:nvSpPr>
        <p:spPr/>
        <p:txBody>
          <a:bodyPr/>
          <a:lstStyle/>
          <a:p>
            <a:fld id="{D94127C0-0D65-43BC-9897-17BBF429E2C1}" type="slidenum">
              <a:rPr lang="en-US" smtClean="0"/>
              <a:pPr/>
              <a:t>63</a:t>
            </a:fld>
            <a:endParaRPr lang="en-US"/>
          </a:p>
        </p:txBody>
      </p:sp>
    </p:spTree>
    <p:extLst>
      <p:ext uri="{BB962C8B-B14F-4D97-AF65-F5344CB8AC3E}">
        <p14:creationId xmlns:p14="http://schemas.microsoft.com/office/powerpoint/2010/main" val="1161895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Question4:</a:t>
            </a:r>
            <a:r>
              <a:rPr lang="en-US" dirty="0"/>
              <a:t> What do Prologue and Epilogue Terms Stand For in Context with Functions in a C Program</a:t>
            </a:r>
          </a:p>
          <a:p>
            <a:r>
              <a:rPr lang="en-US" b="1" dirty="0"/>
              <a:t>Answer:</a:t>
            </a:r>
            <a:r>
              <a:rPr lang="en-US" dirty="0"/>
              <a:t> Every functions has three components, function prologue, function body and function epilogue. Function prologue is part of function does all work needed to start up the function. It begins by reserving space for local variables and other values on the runtime stack. Function body is where all the required work is accomplished and function epilogue cleans up the stack frame just before function is done and returns to the caller. For example, let’s consider a simple C function written below and its assembly code following that,</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65</a:t>
            </a:fld>
            <a:endParaRPr lang="en-US"/>
          </a:p>
        </p:txBody>
      </p:sp>
    </p:spTree>
    <p:extLst>
      <p:ext uri="{BB962C8B-B14F-4D97-AF65-F5344CB8AC3E}">
        <p14:creationId xmlns:p14="http://schemas.microsoft.com/office/powerpoint/2010/main" val="421861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https://www.geeksforgeeks.org/inline-functions-cpp/</a:t>
            </a:r>
          </a:p>
        </p:txBody>
      </p:sp>
      <p:sp>
        <p:nvSpPr>
          <p:cNvPr id="4" name="Slide Number Placeholder 3"/>
          <p:cNvSpPr>
            <a:spLocks noGrp="1"/>
          </p:cNvSpPr>
          <p:nvPr>
            <p:ph type="sldNum" sz="quarter" idx="10"/>
          </p:nvPr>
        </p:nvSpPr>
        <p:spPr/>
        <p:txBody>
          <a:bodyPr/>
          <a:lstStyle/>
          <a:p>
            <a:fld id="{D94127C0-0D65-43BC-9897-17BBF429E2C1}" type="slidenum">
              <a:rPr lang="en-US" smtClean="0"/>
              <a:pPr/>
              <a:t>87</a:t>
            </a:fld>
            <a:endParaRPr lang="en-US"/>
          </a:p>
        </p:txBody>
      </p:sp>
    </p:spTree>
    <p:extLst>
      <p:ext uri="{BB962C8B-B14F-4D97-AF65-F5344CB8AC3E}">
        <p14:creationId xmlns:p14="http://schemas.microsoft.com/office/powerpoint/2010/main" val="558258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https://www.geeksforgeeks.org/inline-functions-cpp/</a:t>
            </a:r>
          </a:p>
        </p:txBody>
      </p:sp>
      <p:sp>
        <p:nvSpPr>
          <p:cNvPr id="4" name="Slide Number Placeholder 3"/>
          <p:cNvSpPr>
            <a:spLocks noGrp="1"/>
          </p:cNvSpPr>
          <p:nvPr>
            <p:ph type="sldNum" sz="quarter" idx="10"/>
          </p:nvPr>
        </p:nvSpPr>
        <p:spPr/>
        <p:txBody>
          <a:bodyPr/>
          <a:lstStyle/>
          <a:p>
            <a:fld id="{D94127C0-0D65-43BC-9897-17BBF429E2C1}" type="slidenum">
              <a:rPr lang="en-US" smtClean="0"/>
              <a:pPr/>
              <a:t>89</a:t>
            </a:fld>
            <a:endParaRPr lang="en-US"/>
          </a:p>
        </p:txBody>
      </p:sp>
    </p:spTree>
    <p:extLst>
      <p:ext uri="{BB962C8B-B14F-4D97-AF65-F5344CB8AC3E}">
        <p14:creationId xmlns:p14="http://schemas.microsoft.com/office/powerpoint/2010/main" val="558258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generally declared using the keyword </a:t>
            </a:r>
            <a:r>
              <a:rPr lang="en-US" b="1" dirty="0"/>
              <a:t>class</a:t>
            </a:r>
            <a:r>
              <a:rPr lang="en-US" dirty="0"/>
              <a:t>, with the following statement</a:t>
            </a:r>
          </a:p>
          <a:p>
            <a:r>
              <a:rPr lang="en-US" dirty="0"/>
              <a:t>The body of the declaration can contain members that can be either data or function declaration, and optionally access specifier.</a:t>
            </a:r>
          </a:p>
          <a:p>
            <a:r>
              <a:rPr lang="en-US" dirty="0"/>
              <a:t>The variable declared inside the class is known as </a:t>
            </a:r>
            <a:r>
              <a:rPr lang="en-US" b="1" dirty="0"/>
              <a:t>data member </a:t>
            </a:r>
            <a:r>
              <a:rPr lang="en-US" dirty="0"/>
              <a:t>and the function are known as </a:t>
            </a:r>
            <a:r>
              <a:rPr lang="en-US" b="1" dirty="0"/>
              <a:t>member functions</a:t>
            </a:r>
          </a:p>
          <a:p>
            <a:r>
              <a:rPr lang="en-US" b="1" dirty="0"/>
              <a:t>Access specifiers </a:t>
            </a:r>
            <a:r>
              <a:rPr lang="en-US" dirty="0"/>
              <a:t>are keywords in object oriented language that set the accessibility of classes, method and other member.</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20</a:t>
            </a:fld>
            <a:endParaRPr lang="en-US"/>
          </a:p>
        </p:txBody>
      </p:sp>
    </p:spTree>
    <p:extLst>
      <p:ext uri="{BB962C8B-B14F-4D97-AF65-F5344CB8AC3E}">
        <p14:creationId xmlns:p14="http://schemas.microsoft.com/office/powerpoint/2010/main" val="216573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approach is based on the concept of client-server model. The class definition including the member functions constitute the server that provides services to the main program known as client. The client uses the server through the public interface of the class. </a:t>
            </a:r>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21</a:t>
            </a:fld>
            <a:endParaRPr lang="en-US"/>
          </a:p>
        </p:txBody>
      </p:sp>
    </p:spTree>
    <p:extLst>
      <p:ext uri="{BB962C8B-B14F-4D97-AF65-F5344CB8AC3E}">
        <p14:creationId xmlns:p14="http://schemas.microsoft.com/office/powerpoint/2010/main" val="513057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https://www.geeksforgeeks.org/cc-preprocessors/</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22</a:t>
            </a:fld>
            <a:endParaRPr lang="en-US"/>
          </a:p>
        </p:txBody>
      </p:sp>
    </p:spTree>
    <p:extLst>
      <p:ext uri="{BB962C8B-B14F-4D97-AF65-F5344CB8AC3E}">
        <p14:creationId xmlns:p14="http://schemas.microsoft.com/office/powerpoint/2010/main" val="398046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23</a:t>
            </a:fld>
            <a:endParaRPr lang="en-US"/>
          </a:p>
        </p:txBody>
      </p:sp>
    </p:spTree>
    <p:extLst>
      <p:ext uri="{BB962C8B-B14F-4D97-AF65-F5344CB8AC3E}">
        <p14:creationId xmlns:p14="http://schemas.microsoft.com/office/powerpoint/2010/main" val="156072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457B327-24D8-4039-9F35-E8777C5DD4FC}" type="slidenum">
              <a:rPr lang="en-US"/>
              <a:pPr/>
              <a:t>24</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0994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42C8F9C-5BBD-490E-A3AC-73E6925CF293}" type="slidenum">
              <a:rPr lang="en-US"/>
              <a:pPr/>
              <a:t>25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12295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6BC72A37-0966-4C09-A8E2-EFEC4C74D8B0}" type="slidenum">
              <a:rPr lang="en-US"/>
              <a:pPr/>
              <a:t>26</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5694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D892D7-23A5-4048-ABD1-F64307CBF2C0}" type="datetime1">
              <a:rPr lang="en-US" smtClean="0"/>
              <a:pPr/>
              <a:t>7/21/2018</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989012" y="2362200"/>
            <a:ext cx="10268319"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20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4BE1CC-BC95-4B21-BAFD-6257E0795B6D}" type="datetime1">
              <a:rPr lang="en-US" smtClean="0"/>
              <a:pPr/>
              <a:t>7/21/2018</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419365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229510-7A12-4312-92E6-775068977587}" type="datetime1">
              <a:rPr lang="en-US" smtClean="0"/>
              <a:pPr/>
              <a:t>7/21/2018</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370072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277814"/>
            <a:ext cx="10969943"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441" y="1600201"/>
            <a:ext cx="5383398"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sldNum" sz="quarter" idx="10"/>
          </p:nvPr>
        </p:nvSpPr>
        <p:spPr>
          <a:ln/>
        </p:spPr>
        <p:txBody>
          <a:bodyPr/>
          <a:lstStyle>
            <a:lvl1pPr>
              <a:defRPr/>
            </a:lvl1pPr>
          </a:lstStyle>
          <a:p>
            <a:pPr>
              <a:defRPr/>
            </a:pPr>
            <a:fld id="{7956955F-75BA-4B18-9CBA-4BE02E42A08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F15EA4BA-2EDD-4C3B-AEF8-4576B9158CFF}"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E5739D05-781A-4D79-B691-61A7F15E143D}" type="slidenum">
              <a:rPr lang="en-US"/>
              <a:pPr>
                <a:defRPr/>
              </a:pPr>
              <a:t>‹#›</a:t>
            </a:fld>
            <a:endParaRPr lang="en-US"/>
          </a:p>
        </p:txBody>
      </p:sp>
    </p:spTree>
    <p:extLst>
      <p:ext uri="{BB962C8B-B14F-4D97-AF65-F5344CB8AC3E}">
        <p14:creationId xmlns:p14="http://schemas.microsoft.com/office/powerpoint/2010/main" val="26240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7B536E3-CCD9-4A3A-87F0-C465FD205E2D}"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8F4483F9-7B21-4F70-8EBB-8B17D7D130C9}" type="slidenum">
              <a:rPr lang="en-US"/>
              <a:pPr>
                <a:defRPr/>
              </a:pPr>
              <a:t>‹#›</a:t>
            </a:fld>
            <a:endParaRPr lang="en-US"/>
          </a:p>
        </p:txBody>
      </p:sp>
    </p:spTree>
    <p:extLst>
      <p:ext uri="{BB962C8B-B14F-4D97-AF65-F5344CB8AC3E}">
        <p14:creationId xmlns:p14="http://schemas.microsoft.com/office/powerpoint/2010/main" val="916914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849EB9EE-C4C0-468A-8BA4-8F7EFAEFBD88}"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318E077F-8CD7-481A-8195-5D45C9786723}" type="slidenum">
              <a:rPr lang="en-US"/>
              <a:pPr>
                <a:defRPr/>
              </a:pPr>
              <a:t>‹#›</a:t>
            </a:fld>
            <a:endParaRPr lang="en-US"/>
          </a:p>
        </p:txBody>
      </p:sp>
    </p:spTree>
    <p:extLst>
      <p:ext uri="{BB962C8B-B14F-4D97-AF65-F5344CB8AC3E}">
        <p14:creationId xmlns:p14="http://schemas.microsoft.com/office/powerpoint/2010/main" val="99167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3FAE1152-8057-4950-8215-0727A58FBD62}" type="datetimeFigureOut">
              <a:rPr lang="en-US"/>
              <a:pPr>
                <a:defRPr/>
              </a:pPr>
              <a:t>7/21/2018</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F239526C-CC9B-46AB-86A2-6E007C342145}" type="slidenum">
              <a:rPr lang="en-US"/>
              <a:pPr>
                <a:defRPr/>
              </a:pPr>
              <a:t>‹#›</a:t>
            </a:fld>
            <a:endParaRPr lang="en-US"/>
          </a:p>
        </p:txBody>
      </p:sp>
    </p:spTree>
    <p:extLst>
      <p:ext uri="{BB962C8B-B14F-4D97-AF65-F5344CB8AC3E}">
        <p14:creationId xmlns:p14="http://schemas.microsoft.com/office/powerpoint/2010/main" val="3012893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DA89114-6642-4691-8815-496008D39144}" type="datetimeFigureOut">
              <a:rPr lang="en-US"/>
              <a:pPr>
                <a:defRPr/>
              </a:pPr>
              <a:t>7/21/2018</a:t>
            </a:fld>
            <a:endParaRPr lang="en-US"/>
          </a:p>
        </p:txBody>
      </p:sp>
      <p:sp>
        <p:nvSpPr>
          <p:cNvPr id="8" name="Footer Placeholder 7"/>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CD935F2-680D-407B-A6E6-27CCAD7D06D9}" type="slidenum">
              <a:rPr lang="en-US"/>
              <a:pPr>
                <a:defRPr/>
              </a:pPr>
              <a:t>‹#›</a:t>
            </a:fld>
            <a:endParaRPr lang="en-US"/>
          </a:p>
        </p:txBody>
      </p:sp>
    </p:spTree>
    <p:extLst>
      <p:ext uri="{BB962C8B-B14F-4D97-AF65-F5344CB8AC3E}">
        <p14:creationId xmlns:p14="http://schemas.microsoft.com/office/powerpoint/2010/main" val="130920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9E80A14E-8423-48B9-94CA-50CB6CED8A31}" type="datetimeFigureOut">
              <a:rPr lang="en-US"/>
              <a:pPr>
                <a:defRPr/>
              </a:pPr>
              <a:t>7/21/2018</a:t>
            </a:fld>
            <a:endParaRPr lang="en-US"/>
          </a:p>
        </p:txBody>
      </p:sp>
      <p:sp>
        <p:nvSpPr>
          <p:cNvPr id="4" name="Footer Placeholder 3"/>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5" name="Slide Number Placeholder 4"/>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C234EED-FFB5-4581-99D9-2C2CF68E7729}" type="slidenum">
              <a:rPr lang="en-US"/>
              <a:pPr>
                <a:defRPr/>
              </a:pPr>
              <a:t>‹#›</a:t>
            </a:fld>
            <a:endParaRPr lang="en-US"/>
          </a:p>
        </p:txBody>
      </p:sp>
    </p:spTree>
    <p:extLst>
      <p:ext uri="{BB962C8B-B14F-4D97-AF65-F5344CB8AC3E}">
        <p14:creationId xmlns:p14="http://schemas.microsoft.com/office/powerpoint/2010/main" val="22666156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F56F3A11-5118-41F4-9736-34962C7E1A33}" type="datetimeFigureOut">
              <a:rPr lang="en-US"/>
              <a:pPr>
                <a:defRPr/>
              </a:pPr>
              <a:t>7/21/2018</a:t>
            </a:fld>
            <a:endParaRPr lang="en-US"/>
          </a:p>
        </p:txBody>
      </p:sp>
      <p:sp>
        <p:nvSpPr>
          <p:cNvPr id="3" name="Footer Placeholder 2"/>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4" name="Slide Number Placeholder 3"/>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D59B13DA-B187-4AAD-8549-8D578FF67D74}" type="slidenum">
              <a:rPr lang="en-US"/>
              <a:pPr>
                <a:defRPr/>
              </a:pPr>
              <a:t>‹#›</a:t>
            </a:fld>
            <a:endParaRPr lang="en-US"/>
          </a:p>
        </p:txBody>
      </p:sp>
    </p:spTree>
    <p:extLst>
      <p:ext uri="{BB962C8B-B14F-4D97-AF65-F5344CB8AC3E}">
        <p14:creationId xmlns:p14="http://schemas.microsoft.com/office/powerpoint/2010/main" val="1071703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E31C4E9-9F6E-46DE-8105-CDEF81B52C0D}" type="datetime1">
              <a:rPr lang="en-US" smtClean="0"/>
              <a:pPr/>
              <a:t>7/21/2018</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1279023" y="313346"/>
            <a:ext cx="10268319"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0049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8A1A488E-31AD-417A-9139-1E606CC1977B}" type="datetimeFigureOut">
              <a:rPr lang="en-US"/>
              <a:pPr>
                <a:defRPr/>
              </a:pPr>
              <a:t>7/21/2018</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88B72327-9AC2-4D56-BA22-317F3BB0B427}" type="slidenum">
              <a:rPr lang="en-US"/>
              <a:pPr>
                <a:defRPr/>
              </a:pPr>
              <a:t>‹#›</a:t>
            </a:fld>
            <a:endParaRPr lang="en-US"/>
          </a:p>
        </p:txBody>
      </p:sp>
    </p:spTree>
    <p:extLst>
      <p:ext uri="{BB962C8B-B14F-4D97-AF65-F5344CB8AC3E}">
        <p14:creationId xmlns:p14="http://schemas.microsoft.com/office/powerpoint/2010/main" val="3239452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4E452A9E-531E-45EB-BE7B-DCAA33011466}" type="datetimeFigureOut">
              <a:rPr lang="en-US"/>
              <a:pPr>
                <a:defRPr/>
              </a:pPr>
              <a:t>7/21/2018</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370E41C0-E637-4302-A980-6E6782CDC76B}" type="slidenum">
              <a:rPr lang="en-US"/>
              <a:pPr>
                <a:defRPr/>
              </a:pPr>
              <a:t>‹#›</a:t>
            </a:fld>
            <a:endParaRPr lang="en-US"/>
          </a:p>
        </p:txBody>
      </p:sp>
    </p:spTree>
    <p:extLst>
      <p:ext uri="{BB962C8B-B14F-4D97-AF65-F5344CB8AC3E}">
        <p14:creationId xmlns:p14="http://schemas.microsoft.com/office/powerpoint/2010/main" val="3922483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1D6476E-8757-4661-AC09-09327DCD4BAD}"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0AEFA9D3-5898-43E4-91A4-9F16F37AF0D0}" type="slidenum">
              <a:rPr lang="en-US"/>
              <a:pPr>
                <a:defRPr/>
              </a:pPr>
              <a:t>‹#›</a:t>
            </a:fld>
            <a:endParaRPr lang="en-US"/>
          </a:p>
        </p:txBody>
      </p:sp>
    </p:spTree>
    <p:extLst>
      <p:ext uri="{BB962C8B-B14F-4D97-AF65-F5344CB8AC3E}">
        <p14:creationId xmlns:p14="http://schemas.microsoft.com/office/powerpoint/2010/main" val="1881615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B57E1C0E-F302-46BF-B1C5-B221A65A07AB}"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0EA4E3E7-F4E6-4053-8EF8-EE5E27493028}" type="slidenum">
              <a:rPr lang="en-US"/>
              <a:pPr>
                <a:defRPr/>
              </a:pPr>
              <a:t>‹#›</a:t>
            </a:fld>
            <a:endParaRPr lang="en-US"/>
          </a:p>
        </p:txBody>
      </p:sp>
    </p:spTree>
    <p:extLst>
      <p:ext uri="{BB962C8B-B14F-4D97-AF65-F5344CB8AC3E}">
        <p14:creationId xmlns:p14="http://schemas.microsoft.com/office/powerpoint/2010/main" val="1648885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F15EA4BA-2EDD-4C3B-AEF8-4576B9158CFF}"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E5739D05-781A-4D79-B691-61A7F15E143D}" type="slidenum">
              <a:rPr lang="en-US"/>
              <a:pPr>
                <a:defRPr/>
              </a:pPr>
              <a:t>‹#›</a:t>
            </a:fld>
            <a:endParaRPr lang="en-US"/>
          </a:p>
        </p:txBody>
      </p:sp>
    </p:spTree>
    <p:extLst>
      <p:ext uri="{BB962C8B-B14F-4D97-AF65-F5344CB8AC3E}">
        <p14:creationId xmlns:p14="http://schemas.microsoft.com/office/powerpoint/2010/main" val="500028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7B536E3-CCD9-4A3A-87F0-C465FD205E2D}"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8F4483F9-7B21-4F70-8EBB-8B17D7D130C9}" type="slidenum">
              <a:rPr lang="en-US"/>
              <a:pPr>
                <a:defRPr/>
              </a:pPr>
              <a:t>‹#›</a:t>
            </a:fld>
            <a:endParaRPr lang="en-US"/>
          </a:p>
        </p:txBody>
      </p:sp>
    </p:spTree>
    <p:extLst>
      <p:ext uri="{BB962C8B-B14F-4D97-AF65-F5344CB8AC3E}">
        <p14:creationId xmlns:p14="http://schemas.microsoft.com/office/powerpoint/2010/main" val="34743194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849EB9EE-C4C0-468A-8BA4-8F7EFAEFBD88}"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318E077F-8CD7-481A-8195-5D45C9786723}" type="slidenum">
              <a:rPr lang="en-US"/>
              <a:pPr>
                <a:defRPr/>
              </a:pPr>
              <a:t>‹#›</a:t>
            </a:fld>
            <a:endParaRPr lang="en-US"/>
          </a:p>
        </p:txBody>
      </p:sp>
    </p:spTree>
    <p:extLst>
      <p:ext uri="{BB962C8B-B14F-4D97-AF65-F5344CB8AC3E}">
        <p14:creationId xmlns:p14="http://schemas.microsoft.com/office/powerpoint/2010/main" val="32915463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3FAE1152-8057-4950-8215-0727A58FBD62}" type="datetimeFigureOut">
              <a:rPr lang="en-US"/>
              <a:pPr>
                <a:defRPr/>
              </a:pPr>
              <a:t>7/21/2018</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F239526C-CC9B-46AB-86A2-6E007C342145}" type="slidenum">
              <a:rPr lang="en-US"/>
              <a:pPr>
                <a:defRPr/>
              </a:pPr>
              <a:t>‹#›</a:t>
            </a:fld>
            <a:endParaRPr lang="en-US"/>
          </a:p>
        </p:txBody>
      </p:sp>
    </p:spTree>
    <p:extLst>
      <p:ext uri="{BB962C8B-B14F-4D97-AF65-F5344CB8AC3E}">
        <p14:creationId xmlns:p14="http://schemas.microsoft.com/office/powerpoint/2010/main" val="849409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DA89114-6642-4691-8815-496008D39144}" type="datetimeFigureOut">
              <a:rPr lang="en-US"/>
              <a:pPr>
                <a:defRPr/>
              </a:pPr>
              <a:t>7/21/2018</a:t>
            </a:fld>
            <a:endParaRPr lang="en-US"/>
          </a:p>
        </p:txBody>
      </p:sp>
      <p:sp>
        <p:nvSpPr>
          <p:cNvPr id="8" name="Footer Placeholder 7"/>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CD935F2-680D-407B-A6E6-27CCAD7D06D9}" type="slidenum">
              <a:rPr lang="en-US"/>
              <a:pPr>
                <a:defRPr/>
              </a:pPr>
              <a:t>‹#›</a:t>
            </a:fld>
            <a:endParaRPr lang="en-US"/>
          </a:p>
        </p:txBody>
      </p:sp>
    </p:spTree>
    <p:extLst>
      <p:ext uri="{BB962C8B-B14F-4D97-AF65-F5344CB8AC3E}">
        <p14:creationId xmlns:p14="http://schemas.microsoft.com/office/powerpoint/2010/main" val="35518798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9E80A14E-8423-48B9-94CA-50CB6CED8A31}" type="datetimeFigureOut">
              <a:rPr lang="en-US"/>
              <a:pPr>
                <a:defRPr/>
              </a:pPr>
              <a:t>7/21/2018</a:t>
            </a:fld>
            <a:endParaRPr lang="en-US"/>
          </a:p>
        </p:txBody>
      </p:sp>
      <p:sp>
        <p:nvSpPr>
          <p:cNvPr id="4" name="Footer Placeholder 3"/>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5" name="Slide Number Placeholder 4"/>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C234EED-FFB5-4581-99D9-2C2CF68E7729}" type="slidenum">
              <a:rPr lang="en-US"/>
              <a:pPr>
                <a:defRPr/>
              </a:pPr>
              <a:t>‹#›</a:t>
            </a:fld>
            <a:endParaRPr lang="en-US"/>
          </a:p>
        </p:txBody>
      </p:sp>
    </p:spTree>
    <p:extLst>
      <p:ext uri="{BB962C8B-B14F-4D97-AF65-F5344CB8AC3E}">
        <p14:creationId xmlns:p14="http://schemas.microsoft.com/office/powerpoint/2010/main" val="290503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9943A-77CB-4955-9CE1-1E45246A64F3}" type="datetime1">
              <a:rPr lang="en-US" smtClean="0"/>
              <a:pPr/>
              <a:t>7/21/2018</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121362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F56F3A11-5118-41F4-9736-34962C7E1A33}" type="datetimeFigureOut">
              <a:rPr lang="en-US"/>
              <a:pPr>
                <a:defRPr/>
              </a:pPr>
              <a:t>7/21/2018</a:t>
            </a:fld>
            <a:endParaRPr lang="en-US"/>
          </a:p>
        </p:txBody>
      </p:sp>
      <p:sp>
        <p:nvSpPr>
          <p:cNvPr id="3" name="Footer Placeholder 2"/>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4" name="Slide Number Placeholder 3"/>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D59B13DA-B187-4AAD-8549-8D578FF67D74}" type="slidenum">
              <a:rPr lang="en-US"/>
              <a:pPr>
                <a:defRPr/>
              </a:pPr>
              <a:t>‹#›</a:t>
            </a:fld>
            <a:endParaRPr lang="en-US"/>
          </a:p>
        </p:txBody>
      </p:sp>
    </p:spTree>
    <p:extLst>
      <p:ext uri="{BB962C8B-B14F-4D97-AF65-F5344CB8AC3E}">
        <p14:creationId xmlns:p14="http://schemas.microsoft.com/office/powerpoint/2010/main" val="24934313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8A1A488E-31AD-417A-9139-1E606CC1977B}" type="datetimeFigureOut">
              <a:rPr lang="en-US"/>
              <a:pPr>
                <a:defRPr/>
              </a:pPr>
              <a:t>7/21/2018</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88B72327-9AC2-4D56-BA22-317F3BB0B427}" type="slidenum">
              <a:rPr lang="en-US"/>
              <a:pPr>
                <a:defRPr/>
              </a:pPr>
              <a:t>‹#›</a:t>
            </a:fld>
            <a:endParaRPr lang="en-US"/>
          </a:p>
        </p:txBody>
      </p:sp>
    </p:spTree>
    <p:extLst>
      <p:ext uri="{BB962C8B-B14F-4D97-AF65-F5344CB8AC3E}">
        <p14:creationId xmlns:p14="http://schemas.microsoft.com/office/powerpoint/2010/main" val="42670898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4E452A9E-531E-45EB-BE7B-DCAA33011466}" type="datetimeFigureOut">
              <a:rPr lang="en-US"/>
              <a:pPr>
                <a:defRPr/>
              </a:pPr>
              <a:t>7/21/2018</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370E41C0-E637-4302-A980-6E6782CDC76B}" type="slidenum">
              <a:rPr lang="en-US"/>
              <a:pPr>
                <a:defRPr/>
              </a:pPr>
              <a:t>‹#›</a:t>
            </a:fld>
            <a:endParaRPr lang="en-US"/>
          </a:p>
        </p:txBody>
      </p:sp>
    </p:spTree>
    <p:extLst>
      <p:ext uri="{BB962C8B-B14F-4D97-AF65-F5344CB8AC3E}">
        <p14:creationId xmlns:p14="http://schemas.microsoft.com/office/powerpoint/2010/main" val="26740613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1D6476E-8757-4661-AC09-09327DCD4BAD}"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0AEFA9D3-5898-43E4-91A4-9F16F37AF0D0}" type="slidenum">
              <a:rPr lang="en-US"/>
              <a:pPr>
                <a:defRPr/>
              </a:pPr>
              <a:t>‹#›</a:t>
            </a:fld>
            <a:endParaRPr lang="en-US"/>
          </a:p>
        </p:txBody>
      </p:sp>
    </p:spTree>
    <p:extLst>
      <p:ext uri="{BB962C8B-B14F-4D97-AF65-F5344CB8AC3E}">
        <p14:creationId xmlns:p14="http://schemas.microsoft.com/office/powerpoint/2010/main" val="3975443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B57E1C0E-F302-46BF-B1C5-B221A65A07AB}"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0EA4E3E7-F4E6-4053-8EF8-EE5E27493028}" type="slidenum">
              <a:rPr lang="en-US"/>
              <a:pPr>
                <a:defRPr/>
              </a:pPr>
              <a:t>‹#›</a:t>
            </a:fld>
            <a:endParaRPr lang="en-US"/>
          </a:p>
        </p:txBody>
      </p:sp>
    </p:spTree>
    <p:extLst>
      <p:ext uri="{BB962C8B-B14F-4D97-AF65-F5344CB8AC3E}">
        <p14:creationId xmlns:p14="http://schemas.microsoft.com/office/powerpoint/2010/main" val="36897498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F1710CEE-A59A-4819-B1DD-C2A999F962ED}"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009BEDE1-2755-4574-B80D-F94AA4C049B0}" type="slidenum">
              <a:rPr lang="en-US"/>
              <a:pPr>
                <a:defRPr/>
              </a:pPr>
              <a:t>‹#›</a:t>
            </a:fld>
            <a:endParaRPr lang="en-US"/>
          </a:p>
        </p:txBody>
      </p:sp>
    </p:spTree>
    <p:extLst>
      <p:ext uri="{BB962C8B-B14F-4D97-AF65-F5344CB8AC3E}">
        <p14:creationId xmlns:p14="http://schemas.microsoft.com/office/powerpoint/2010/main" val="35995325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D5303A43-C14B-49E3-A44A-24B0FF3BA365}"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C8A93D81-CE09-45D5-9831-BCC680BC19DE}" type="slidenum">
              <a:rPr lang="en-US"/>
              <a:pPr>
                <a:defRPr/>
              </a:pPr>
              <a:t>‹#›</a:t>
            </a:fld>
            <a:endParaRPr lang="en-US"/>
          </a:p>
        </p:txBody>
      </p:sp>
    </p:spTree>
    <p:extLst>
      <p:ext uri="{BB962C8B-B14F-4D97-AF65-F5344CB8AC3E}">
        <p14:creationId xmlns:p14="http://schemas.microsoft.com/office/powerpoint/2010/main" val="1392156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416C39A-47F7-46C8-B995-AABC5B6B8D04}"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1F9CDFE4-2D43-48F0-90D4-D0915A00E434}" type="slidenum">
              <a:rPr lang="en-US"/>
              <a:pPr>
                <a:defRPr/>
              </a:pPr>
              <a:t>‹#›</a:t>
            </a:fld>
            <a:endParaRPr lang="en-US"/>
          </a:p>
        </p:txBody>
      </p:sp>
    </p:spTree>
    <p:extLst>
      <p:ext uri="{BB962C8B-B14F-4D97-AF65-F5344CB8AC3E}">
        <p14:creationId xmlns:p14="http://schemas.microsoft.com/office/powerpoint/2010/main" val="10081108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B3A9E164-1D22-4650-ACC2-176FED0FA5E0}" type="datetimeFigureOut">
              <a:rPr lang="en-US"/>
              <a:pPr>
                <a:defRPr/>
              </a:pPr>
              <a:t>7/21/2018</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9321C0E5-0052-4F80-8438-2B5E7F2D5DC6}" type="slidenum">
              <a:rPr lang="en-US"/>
              <a:pPr>
                <a:defRPr/>
              </a:pPr>
              <a:t>‹#›</a:t>
            </a:fld>
            <a:endParaRPr lang="en-US"/>
          </a:p>
        </p:txBody>
      </p:sp>
    </p:spTree>
    <p:extLst>
      <p:ext uri="{BB962C8B-B14F-4D97-AF65-F5344CB8AC3E}">
        <p14:creationId xmlns:p14="http://schemas.microsoft.com/office/powerpoint/2010/main" val="28030958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D4EF6298-F76A-47FD-B91A-D7BDC44B1440}" type="datetimeFigureOut">
              <a:rPr lang="en-US"/>
              <a:pPr>
                <a:defRPr/>
              </a:pPr>
              <a:t>7/21/2018</a:t>
            </a:fld>
            <a:endParaRPr lang="en-US"/>
          </a:p>
        </p:txBody>
      </p:sp>
      <p:sp>
        <p:nvSpPr>
          <p:cNvPr id="8" name="Footer Placeholder 7"/>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226534A7-8DFE-44F5-BD47-D18E2808EC86}" type="slidenum">
              <a:rPr lang="en-US"/>
              <a:pPr>
                <a:defRPr/>
              </a:pPr>
              <a:t>‹#›</a:t>
            </a:fld>
            <a:endParaRPr lang="en-US"/>
          </a:p>
        </p:txBody>
      </p:sp>
    </p:spTree>
    <p:extLst>
      <p:ext uri="{BB962C8B-B14F-4D97-AF65-F5344CB8AC3E}">
        <p14:creationId xmlns:p14="http://schemas.microsoft.com/office/powerpoint/2010/main" val="221154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188" y="1600201"/>
            <a:ext cx="5562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9007" y="1600201"/>
            <a:ext cx="62190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C2EE7A-8152-4E32-B63E-711FF964D59D}" type="datetime1">
              <a:rPr lang="en-US" smtClean="0"/>
              <a:pPr/>
              <a:t>7/21/2018</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grpSp>
        <p:nvGrpSpPr>
          <p:cNvPr id="8" name="Group 7" descr="Dark gray partial box."/>
          <p:cNvGrpSpPr/>
          <p:nvPr userDrawn="1"/>
        </p:nvGrpSpPr>
        <p:grpSpPr>
          <a:xfrm>
            <a:off x="1279023" y="313346"/>
            <a:ext cx="10268319" cy="1066802"/>
            <a:chOff x="989012" y="4572000"/>
            <a:chExt cx="10268319" cy="1002032"/>
          </a:xfrm>
        </p:grpSpPr>
        <p:cxnSp>
          <p:nvCxnSpPr>
            <p:cNvPr id="9" name="Straight Connector 8"/>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55868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6C21BC54-8BBE-4C0E-AC1B-D1C82D17ECF8}" type="datetimeFigureOut">
              <a:rPr lang="en-US"/>
              <a:pPr>
                <a:defRPr/>
              </a:pPr>
              <a:t>7/21/2018</a:t>
            </a:fld>
            <a:endParaRPr lang="en-US"/>
          </a:p>
        </p:txBody>
      </p:sp>
      <p:sp>
        <p:nvSpPr>
          <p:cNvPr id="4" name="Footer Placeholder 3"/>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5" name="Slide Number Placeholder 4"/>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1DC40B13-84E9-4CC0-87D6-7CFD1B906EE7}" type="slidenum">
              <a:rPr lang="en-US"/>
              <a:pPr>
                <a:defRPr/>
              </a:pPr>
              <a:t>‹#›</a:t>
            </a:fld>
            <a:endParaRPr lang="en-US"/>
          </a:p>
        </p:txBody>
      </p:sp>
    </p:spTree>
    <p:extLst>
      <p:ext uri="{BB962C8B-B14F-4D97-AF65-F5344CB8AC3E}">
        <p14:creationId xmlns:p14="http://schemas.microsoft.com/office/powerpoint/2010/main" val="13290374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EDC29400-36DC-4C5B-95C9-8F24859B1D78}" type="datetimeFigureOut">
              <a:rPr lang="en-US"/>
              <a:pPr>
                <a:defRPr/>
              </a:pPr>
              <a:t>7/21/2018</a:t>
            </a:fld>
            <a:endParaRPr lang="en-US"/>
          </a:p>
        </p:txBody>
      </p:sp>
      <p:sp>
        <p:nvSpPr>
          <p:cNvPr id="3" name="Footer Placeholder 2"/>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4" name="Slide Number Placeholder 3"/>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508E80C0-2A38-4648-867D-AB6EEF97907A}" type="slidenum">
              <a:rPr lang="en-US"/>
              <a:pPr>
                <a:defRPr/>
              </a:pPr>
              <a:t>‹#›</a:t>
            </a:fld>
            <a:endParaRPr lang="en-US"/>
          </a:p>
        </p:txBody>
      </p:sp>
    </p:spTree>
    <p:extLst>
      <p:ext uri="{BB962C8B-B14F-4D97-AF65-F5344CB8AC3E}">
        <p14:creationId xmlns:p14="http://schemas.microsoft.com/office/powerpoint/2010/main" val="23161401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AAE4A7C1-305D-45A9-BEE9-3E8CA659BD81}" type="datetimeFigureOut">
              <a:rPr lang="en-US"/>
              <a:pPr>
                <a:defRPr/>
              </a:pPr>
              <a:t>7/21/2018</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720F685A-0890-4090-9887-151C7B5F3687}" type="slidenum">
              <a:rPr lang="en-US"/>
              <a:pPr>
                <a:defRPr/>
              </a:pPr>
              <a:t>‹#›</a:t>
            </a:fld>
            <a:endParaRPr lang="en-US"/>
          </a:p>
        </p:txBody>
      </p:sp>
    </p:spTree>
    <p:extLst>
      <p:ext uri="{BB962C8B-B14F-4D97-AF65-F5344CB8AC3E}">
        <p14:creationId xmlns:p14="http://schemas.microsoft.com/office/powerpoint/2010/main" val="24597502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040D39E6-9EDA-4C11-84D1-1D32933FB45E}" type="datetimeFigureOut">
              <a:rPr lang="en-US"/>
              <a:pPr>
                <a:defRPr/>
              </a:pPr>
              <a:t>7/21/2018</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0A65FAA9-0748-4E3C-B9DB-F03C0508959F}" type="slidenum">
              <a:rPr lang="en-US"/>
              <a:pPr>
                <a:defRPr/>
              </a:pPr>
              <a:t>‹#›</a:t>
            </a:fld>
            <a:endParaRPr lang="en-US"/>
          </a:p>
        </p:txBody>
      </p:sp>
    </p:spTree>
    <p:extLst>
      <p:ext uri="{BB962C8B-B14F-4D97-AF65-F5344CB8AC3E}">
        <p14:creationId xmlns:p14="http://schemas.microsoft.com/office/powerpoint/2010/main" val="36117674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56F7B373-AB1B-41C4-B758-366D5F203C60}"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41AC39B9-CA35-4678-AA4F-DDAAD5EB089B}" type="slidenum">
              <a:rPr lang="en-US"/>
              <a:pPr>
                <a:defRPr/>
              </a:pPr>
              <a:t>‹#›</a:t>
            </a:fld>
            <a:endParaRPr lang="en-US"/>
          </a:p>
        </p:txBody>
      </p:sp>
    </p:spTree>
    <p:extLst>
      <p:ext uri="{BB962C8B-B14F-4D97-AF65-F5344CB8AC3E}">
        <p14:creationId xmlns:p14="http://schemas.microsoft.com/office/powerpoint/2010/main" val="9670799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78A79FD2-C678-4718-87DB-0EA718289A22}" type="datetimeFigureOut">
              <a:rPr lang="en-US"/>
              <a:pPr>
                <a:defRPr/>
              </a:pPr>
              <a:t>7/21/2018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b="1" i="1" baseline="-18000">
                <a:latin typeface="Times New Roman" panose="02020603050405020304" pitchFamily="18" charset="0"/>
              </a:defRPr>
            </a:lvl1pPr>
          </a:lstStyle>
          <a:p>
            <a:pPr>
              <a:defRPr/>
            </a:pPr>
            <a:fld id="{55AFE8A7-4CF1-424C-A3BF-EFA8DFB5BB85}" type="slidenum">
              <a:rPr lang="en-US"/>
              <a:pPr>
                <a:defRPr/>
              </a:pPr>
              <a:t>‹#›</a:t>
            </a:fld>
            <a:endParaRPr lang="en-US"/>
          </a:p>
        </p:txBody>
      </p:sp>
    </p:spTree>
    <p:extLst>
      <p:ext uri="{BB962C8B-B14F-4D97-AF65-F5344CB8AC3E}">
        <p14:creationId xmlns:p14="http://schemas.microsoft.com/office/powerpoint/2010/main" val="202653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B22F65-EE66-4CED-A4A4-800365B7DD29}" type="datetime1">
              <a:rPr lang="en-US" smtClean="0"/>
              <a:pPr/>
              <a:t>7/21/2018</a:t>
            </a:fld>
            <a:endParaRPr lang="en-US"/>
          </a:p>
        </p:txBody>
      </p:sp>
      <p:sp>
        <p:nvSpPr>
          <p:cNvPr id="8" name="Footer Placeholder 7"/>
          <p:cNvSpPr>
            <a:spLocks noGrp="1"/>
          </p:cNvSpPr>
          <p:nvPr>
            <p:ph type="ftr" sz="quarter" idx="11"/>
          </p:nvPr>
        </p:nvSpPr>
        <p:spPr/>
        <p:txBody>
          <a:bodyPr/>
          <a:lstStyle/>
          <a:p>
            <a:r>
              <a:rPr lang="en-US"/>
              <a:t>Object Oriented Programming</a:t>
            </a:r>
          </a:p>
        </p:txBody>
      </p:sp>
      <p:sp>
        <p:nvSpPr>
          <p:cNvPr id="9" name="Slide Number Placeholder 8"/>
          <p:cNvSpPr>
            <a:spLocks noGrp="1"/>
          </p:cNvSpPr>
          <p:nvPr>
            <p:ph type="sldNum" sz="quarter" idx="12"/>
          </p:nvPr>
        </p:nvSpPr>
        <p:spPr/>
        <p:txBody>
          <a:bodyPr/>
          <a:lstStyle/>
          <a:p>
            <a:fld id="{A67AFE19-8960-4999-8BB5-FA14F1DD873F}" type="slidenum">
              <a:rPr lang="en-US" smtClean="0"/>
              <a:pPr/>
              <a:t>‹#›</a:t>
            </a:fld>
            <a:endParaRPr lang="en-US"/>
          </a:p>
        </p:txBody>
      </p:sp>
      <p:grpSp>
        <p:nvGrpSpPr>
          <p:cNvPr id="10" name="Group 9" descr="Dark gray partial box."/>
          <p:cNvGrpSpPr/>
          <p:nvPr userDrawn="1"/>
        </p:nvGrpSpPr>
        <p:grpSpPr>
          <a:xfrm>
            <a:off x="1279023" y="313346"/>
            <a:ext cx="10268319" cy="1066802"/>
            <a:chOff x="989012" y="4572000"/>
            <a:chExt cx="10268319" cy="1002032"/>
          </a:xfrm>
        </p:grpSpPr>
        <p:cxnSp>
          <p:nvCxnSpPr>
            <p:cNvPr id="11" name="Straight Connector 10"/>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888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6BB1F9-0E21-4580-82D4-D45DF70A3B96}" type="datetime1">
              <a:rPr lang="en-US" smtClean="0"/>
              <a:pPr/>
              <a:t>7/21/2018</a:t>
            </a:fld>
            <a:endParaRPr lang="en-US"/>
          </a:p>
        </p:txBody>
      </p:sp>
      <p:sp>
        <p:nvSpPr>
          <p:cNvPr id="4" name="Footer Placeholder 3"/>
          <p:cNvSpPr>
            <a:spLocks noGrp="1"/>
          </p:cNvSpPr>
          <p:nvPr>
            <p:ph type="ftr" sz="quarter" idx="11"/>
          </p:nvPr>
        </p:nvSpPr>
        <p:spPr/>
        <p:txBody>
          <a:bodyPr/>
          <a:lstStyle/>
          <a:p>
            <a:r>
              <a:rPr lang="en-US"/>
              <a:t>Object Oriented Programming</a:t>
            </a:r>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a:p>
        </p:txBody>
      </p:sp>
      <p:grpSp>
        <p:nvGrpSpPr>
          <p:cNvPr id="6" name="Group 5" descr="Dark gray partial box."/>
          <p:cNvGrpSpPr/>
          <p:nvPr userDrawn="1"/>
        </p:nvGrpSpPr>
        <p:grpSpPr>
          <a:xfrm>
            <a:off x="1279023" y="313346"/>
            <a:ext cx="10268319" cy="1066802"/>
            <a:chOff x="989012" y="4572000"/>
            <a:chExt cx="10268319" cy="1002032"/>
          </a:xfrm>
        </p:grpSpPr>
        <p:cxnSp>
          <p:nvCxnSpPr>
            <p:cNvPr id="7" name="Straight Connector 6"/>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829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EFFB1-88FF-47C8-82A5-5DD314242A66}" type="datetime1">
              <a:rPr lang="en-US" smtClean="0"/>
              <a:pPr/>
              <a:t>7/21/2018</a:t>
            </a:fld>
            <a:endParaRPr lang="en-US"/>
          </a:p>
        </p:txBody>
      </p:sp>
      <p:sp>
        <p:nvSpPr>
          <p:cNvPr id="3" name="Footer Placeholder 2"/>
          <p:cNvSpPr>
            <a:spLocks noGrp="1"/>
          </p:cNvSpPr>
          <p:nvPr>
            <p:ph type="ftr" sz="quarter" idx="11"/>
          </p:nvPr>
        </p:nvSpPr>
        <p:spPr/>
        <p:txBody>
          <a:bodyPr/>
          <a:lstStyle/>
          <a:p>
            <a:r>
              <a:rPr lang="en-US"/>
              <a:t>Object Oriented Programming</a:t>
            </a:r>
          </a:p>
        </p:txBody>
      </p:sp>
      <p:sp>
        <p:nvSpPr>
          <p:cNvPr id="4" name="Slide Number Placeholder 3"/>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200370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2BEF5-68E5-4726-9A5E-200B0F10F0AA}" type="datetime1">
              <a:rPr lang="en-US" smtClean="0"/>
              <a:pPr/>
              <a:t>7/21/2018</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554371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0209EF-5D25-4AA6-8560-2642AC2BD270}" type="datetime1">
              <a:rPr lang="en-US" smtClean="0"/>
              <a:pPr/>
              <a:t>7/21/2018</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117710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lack and white background Flourence city image."/>
          <p:cNvPicPr>
            <a:picLocks noChangeAspect="1"/>
          </p:cNvPicPr>
          <p:nvPr userDrawn="1"/>
        </p:nvPicPr>
        <p:blipFill>
          <a:blip r:embed="rId14">
            <a:alphaModFix amt="10000"/>
            <a:extLst>
              <a:ext uri="{BEBA8EAE-BF5A-486C-A8C5-ECC9F3942E4B}">
                <a14:imgProps xmlns:a14="http://schemas.microsoft.com/office/drawing/2010/main">
                  <a14:imgLayer r:embed="rId15">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5FA8D-C4C7-45C9-99D7-AEB1AA088156}" type="datetime1">
              <a:rPr lang="en-US" smtClean="0"/>
              <a:pPr/>
              <a:t>7/21/2018</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Object Oriented Programming</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rgbClr val="FFC000"/>
                </a:solidFill>
              </a:defRPr>
            </a:lvl1pPr>
          </a:lstStyle>
          <a:p>
            <a:fld id="{A67AFE19-8960-4999-8BB5-FA14F1DD873F}" type="slidenum">
              <a:rPr lang="en-US" smtClean="0"/>
              <a:pPr/>
              <a:t>‹#›</a:t>
            </a:fld>
            <a:endParaRPr lang="en-US" dirty="0"/>
          </a:p>
        </p:txBody>
      </p:sp>
    </p:spTree>
    <p:extLst>
      <p:ext uri="{BB962C8B-B14F-4D97-AF65-F5344CB8AC3E}">
        <p14:creationId xmlns:p14="http://schemas.microsoft.com/office/powerpoint/2010/main" val="216029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000" kern="1200">
          <a:solidFill>
            <a:schemeClr val="tx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609441" y="274638"/>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6083" name="Text Placeholder 2"/>
          <p:cNvSpPr>
            <a:spLocks noGrp="1"/>
          </p:cNvSpPr>
          <p:nvPr>
            <p:ph type="body" idx="1"/>
          </p:nvPr>
        </p:nvSpPr>
        <p:spPr bwMode="auto">
          <a:xfrm>
            <a:off x="609441" y="1600201"/>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eaLnBrk="1" fontAlgn="auto" hangingPunct="1">
              <a:spcBef>
                <a:spcPts val="0"/>
              </a:spcBef>
              <a:spcAft>
                <a:spcPts val="0"/>
              </a:spcAft>
              <a:defRPr sz="1200" b="0" i="0" baseline="0">
                <a:solidFill>
                  <a:prstClr val="black">
                    <a:tint val="75000"/>
                  </a:prstClr>
                </a:solidFill>
                <a:latin typeface="Calibri"/>
              </a:defRPr>
            </a:lvl1pPr>
          </a:lstStyle>
          <a:p>
            <a:pPr>
              <a:defRPr/>
            </a:pPr>
            <a:fld id="{0F9D1738-8ACF-4504-B002-4868AAB168C4}" type="datetimeFigureOut">
              <a:rPr lang="en-US"/>
              <a:pPr>
                <a:defRPr/>
              </a:pPr>
              <a:t>7/21/2018</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i="0" baseline="0">
                <a:solidFill>
                  <a:prstClr val="black">
                    <a:tint val="75000"/>
                  </a:prstClr>
                </a:solidFill>
                <a:latin typeface="Calibri"/>
              </a:defRPr>
            </a:lvl1pPr>
          </a:lstStyle>
          <a:p>
            <a:pPr>
              <a:defRPr/>
            </a:pPr>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eaLnBrk="1" fontAlgn="auto" hangingPunct="1">
              <a:spcBef>
                <a:spcPts val="0"/>
              </a:spcBef>
              <a:spcAft>
                <a:spcPts val="0"/>
              </a:spcAft>
              <a:defRPr sz="1200" b="0" i="0" baseline="0">
                <a:solidFill>
                  <a:prstClr val="black">
                    <a:tint val="75000"/>
                  </a:prstClr>
                </a:solidFill>
                <a:latin typeface="Calibri"/>
              </a:defRPr>
            </a:lvl1pPr>
          </a:lstStyle>
          <a:p>
            <a:pPr>
              <a:defRPr/>
            </a:pPr>
            <a:fld id="{CEF6E643-6970-4063-B5D7-85FC38A81569}" type="slidenum">
              <a:rPr lang="en-US"/>
              <a:pPr>
                <a:defRPr/>
              </a:pPr>
              <a:t>‹#›</a:t>
            </a:fld>
            <a:endParaRPr lang="en-US"/>
          </a:p>
        </p:txBody>
      </p:sp>
    </p:spTree>
    <p:extLst>
      <p:ext uri="{BB962C8B-B14F-4D97-AF65-F5344CB8AC3E}">
        <p14:creationId xmlns:p14="http://schemas.microsoft.com/office/powerpoint/2010/main" val="23292405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609441" y="274638"/>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6083" name="Text Placeholder 2"/>
          <p:cNvSpPr>
            <a:spLocks noGrp="1"/>
          </p:cNvSpPr>
          <p:nvPr>
            <p:ph type="body" idx="1"/>
          </p:nvPr>
        </p:nvSpPr>
        <p:spPr bwMode="auto">
          <a:xfrm>
            <a:off x="609441" y="1600201"/>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eaLnBrk="1" fontAlgn="auto" hangingPunct="1">
              <a:spcBef>
                <a:spcPts val="0"/>
              </a:spcBef>
              <a:spcAft>
                <a:spcPts val="0"/>
              </a:spcAft>
              <a:defRPr sz="1200" b="0" i="0" baseline="0">
                <a:solidFill>
                  <a:prstClr val="black">
                    <a:tint val="75000"/>
                  </a:prstClr>
                </a:solidFill>
                <a:latin typeface="Calibri"/>
              </a:defRPr>
            </a:lvl1pPr>
          </a:lstStyle>
          <a:p>
            <a:pPr>
              <a:defRPr/>
            </a:pPr>
            <a:fld id="{0F9D1738-8ACF-4504-B002-4868AAB168C4}" type="datetimeFigureOut">
              <a:rPr lang="en-US"/>
              <a:pPr>
                <a:defRPr/>
              </a:pPr>
              <a:t>7/21/2018</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i="0" baseline="0">
                <a:solidFill>
                  <a:prstClr val="black">
                    <a:tint val="75000"/>
                  </a:prstClr>
                </a:solidFill>
                <a:latin typeface="Calibri"/>
              </a:defRPr>
            </a:lvl1pPr>
          </a:lstStyle>
          <a:p>
            <a:pPr>
              <a:defRPr/>
            </a:pPr>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eaLnBrk="1" fontAlgn="auto" hangingPunct="1">
              <a:spcBef>
                <a:spcPts val="0"/>
              </a:spcBef>
              <a:spcAft>
                <a:spcPts val="0"/>
              </a:spcAft>
              <a:defRPr sz="1200" b="0" i="0" baseline="0">
                <a:solidFill>
                  <a:prstClr val="black">
                    <a:tint val="75000"/>
                  </a:prstClr>
                </a:solidFill>
                <a:latin typeface="Calibri"/>
              </a:defRPr>
            </a:lvl1pPr>
          </a:lstStyle>
          <a:p>
            <a:pPr>
              <a:defRPr/>
            </a:pPr>
            <a:fld id="{CEF6E643-6970-4063-B5D7-85FC38A81569}" type="slidenum">
              <a:rPr lang="en-US"/>
              <a:pPr>
                <a:defRPr/>
              </a:pPr>
              <a:t>‹#›</a:t>
            </a:fld>
            <a:endParaRPr lang="en-US"/>
          </a:p>
        </p:txBody>
      </p:sp>
    </p:spTree>
    <p:extLst>
      <p:ext uri="{BB962C8B-B14F-4D97-AF65-F5344CB8AC3E}">
        <p14:creationId xmlns:p14="http://schemas.microsoft.com/office/powerpoint/2010/main" val="47867556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Title Placeholder 1"/>
          <p:cNvSpPr>
            <a:spLocks noGrp="1"/>
          </p:cNvSpPr>
          <p:nvPr>
            <p:ph type="title"/>
          </p:nvPr>
        </p:nvSpPr>
        <p:spPr bwMode="auto">
          <a:xfrm>
            <a:off x="609441" y="274638"/>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9155" name="Text Placeholder 2"/>
          <p:cNvSpPr>
            <a:spLocks noGrp="1"/>
          </p:cNvSpPr>
          <p:nvPr>
            <p:ph type="body" idx="1"/>
          </p:nvPr>
        </p:nvSpPr>
        <p:spPr bwMode="auto">
          <a:xfrm>
            <a:off x="609441" y="1600201"/>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eaLnBrk="1" fontAlgn="auto" hangingPunct="1">
              <a:spcBef>
                <a:spcPts val="0"/>
              </a:spcBef>
              <a:spcAft>
                <a:spcPts val="0"/>
              </a:spcAft>
              <a:defRPr sz="1200" b="0" i="0" baseline="0">
                <a:solidFill>
                  <a:prstClr val="black">
                    <a:tint val="75000"/>
                  </a:prstClr>
                </a:solidFill>
                <a:latin typeface="Calibri"/>
              </a:defRPr>
            </a:lvl1pPr>
          </a:lstStyle>
          <a:p>
            <a:pPr>
              <a:defRPr/>
            </a:pPr>
            <a:fld id="{2904B149-8203-43D2-A0F9-227AE0E848C9}" type="datetimeFigureOut">
              <a:rPr lang="en-US"/>
              <a:pPr>
                <a:defRPr/>
              </a:pPr>
              <a:t>7/21/2018</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i="0" baseline="0">
                <a:solidFill>
                  <a:prstClr val="black">
                    <a:tint val="75000"/>
                  </a:prstClr>
                </a:solidFill>
                <a:latin typeface="Calibri"/>
              </a:defRPr>
            </a:lvl1pPr>
          </a:lstStyle>
          <a:p>
            <a:pPr>
              <a:defRPr/>
            </a:pPr>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eaLnBrk="1" fontAlgn="auto" hangingPunct="1">
              <a:spcBef>
                <a:spcPts val="0"/>
              </a:spcBef>
              <a:spcAft>
                <a:spcPts val="0"/>
              </a:spcAft>
              <a:defRPr sz="1200" b="0" i="0" baseline="0">
                <a:solidFill>
                  <a:prstClr val="black">
                    <a:tint val="75000"/>
                  </a:prstClr>
                </a:solidFill>
                <a:latin typeface="Calibri"/>
              </a:defRPr>
            </a:lvl1pPr>
          </a:lstStyle>
          <a:p>
            <a:pPr>
              <a:defRPr/>
            </a:pPr>
            <a:fld id="{AC89D773-B72A-467C-86C0-B86FA56F4186}" type="slidenum">
              <a:rPr lang="en-US"/>
              <a:pPr>
                <a:defRPr/>
              </a:pPr>
              <a:t>‹#›</a:t>
            </a:fld>
            <a:endParaRPr lang="en-US"/>
          </a:p>
        </p:txBody>
      </p:sp>
    </p:spTree>
    <p:extLst>
      <p:ext uri="{BB962C8B-B14F-4D97-AF65-F5344CB8AC3E}">
        <p14:creationId xmlns:p14="http://schemas.microsoft.com/office/powerpoint/2010/main" val="372676252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ww.programiz.com/cpp-programming/func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geeksforgeeks.org/data-structures/linked-list/" TargetMode="External"/><Relationship Id="rId2" Type="http://schemas.openxmlformats.org/officeDocument/2006/relationships/hyperlink" Target="https://www.geeksforgeeks.org/variable-length-arrays-in-c-and-c/" TargetMode="External"/><Relationship Id="rId1" Type="http://schemas.openxmlformats.org/officeDocument/2006/relationships/slideLayout" Target="../slideLayouts/slideLayout2.xml"/><Relationship Id="rId4" Type="http://schemas.openxmlformats.org/officeDocument/2006/relationships/hyperlink" Target="https://www.geeksforgeeks.org/binary-tree-2/"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gif"/><Relationship Id="rId9" Type="http://schemas.microsoft.com/office/2007/relationships/diagramDrawing" Target="../diagrams/drawin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Black" panose="020B0A04020102020204" pitchFamily="34" charset="0"/>
              </a:rPr>
              <a:t>Fundamentals of OOP</a:t>
            </a:r>
          </a:p>
        </p:txBody>
      </p:sp>
      <p:sp>
        <p:nvSpPr>
          <p:cNvPr id="4" name="Date Placeholder 3"/>
          <p:cNvSpPr>
            <a:spLocks noGrp="1"/>
          </p:cNvSpPr>
          <p:nvPr>
            <p:ph type="dt" sz="half" idx="10"/>
          </p:nvPr>
        </p:nvSpPr>
        <p:spPr/>
        <p:txBody>
          <a:bodyPr/>
          <a:lstStyle/>
          <a:p>
            <a:fld id="{287EB81D-E92D-40CB-A5B5-7A2E57B36D7F}"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1</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57716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fontScale="92500" lnSpcReduction="10000"/>
          </a:bodyPr>
          <a:lstStyle/>
          <a:p>
            <a:r>
              <a:rPr lang="en-US" sz="2800" dirty="0"/>
              <a:t>Encapsulation is defined as the process of enclosing one or more details from outside world through access right.</a:t>
            </a:r>
          </a:p>
          <a:p>
            <a:pPr lvl="1"/>
            <a:r>
              <a:rPr lang="en-US" sz="2400" dirty="0"/>
              <a:t>It says how much access should be given to particular details.</a:t>
            </a:r>
          </a:p>
          <a:p>
            <a:r>
              <a:rPr lang="en-US" sz="2800" dirty="0"/>
              <a:t>Both Abstraction &amp; Encapsulation works hand in hand because Abstraction says what details to be made visible &amp; Encapsulation provides the level of access right to that visible details. i.e. – It implements the desired level of abstraction.</a:t>
            </a:r>
          </a:p>
          <a:p>
            <a:r>
              <a:rPr lang="en-US" sz="2600" dirty="0"/>
              <a:t>When we switch on the Bluetooth I am able to connect another mobile but not able to access the other mobile features like dialing a number, accessing inbox etc. This is because, Bluetooth feature is given some level of abstraction.</a:t>
            </a:r>
          </a:p>
          <a:p>
            <a:r>
              <a:rPr lang="en-US" sz="2800" dirty="0"/>
              <a:t>This is handled by access specifier like public, private, protected, and internal</a:t>
            </a:r>
            <a:endParaRPr lang="en-US" sz="2600" dirty="0"/>
          </a:p>
        </p:txBody>
      </p:sp>
      <p:pic>
        <p:nvPicPr>
          <p:cNvPr id="1028" name="Picture 4" descr="http://www.ezimba.com/work/180425C/ezimba1914177784120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2362200"/>
            <a:ext cx="4762500" cy="30575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579812" y="6016048"/>
            <a:ext cx="3733800" cy="523220"/>
          </a:xfrm>
          <a:prstGeom prst="rect">
            <a:avLst/>
          </a:prstGeom>
          <a:solidFill>
            <a:schemeClr val="bg1">
              <a:lumMod val="95000"/>
            </a:schemeClr>
          </a:solidFill>
        </p:spPr>
        <p:txBody>
          <a:bodyPr wrap="square" rtlCol="0">
            <a:spAutoFit/>
          </a:bodyPr>
          <a:lstStyle/>
          <a:p>
            <a:r>
              <a:rPr lang="en-US" sz="1400" b="1" dirty="0"/>
              <a:t>private:</a:t>
            </a:r>
          </a:p>
          <a:p>
            <a:r>
              <a:rPr lang="en-US" sz="1400" b="1" dirty="0"/>
              <a:t>      </a:t>
            </a:r>
            <a:r>
              <a:rPr lang="en-US" sz="1400" dirty="0"/>
              <a:t> </a:t>
            </a:r>
            <a:r>
              <a:rPr lang="en-US" sz="1400" b="1" dirty="0"/>
              <a:t>string</a:t>
            </a:r>
            <a:r>
              <a:rPr lang="en-US" sz="1400" dirty="0"/>
              <a:t> </a:t>
            </a:r>
            <a:r>
              <a:rPr lang="en-US" sz="1400" dirty="0" err="1"/>
              <a:t>IMEICode</a:t>
            </a:r>
            <a:r>
              <a:rPr lang="en-US" sz="1400" dirty="0"/>
              <a:t> = "76567556757656"; </a:t>
            </a:r>
          </a:p>
        </p:txBody>
      </p:sp>
      <p:sp>
        <p:nvSpPr>
          <p:cNvPr id="7" name="Date Placeholder 6"/>
          <p:cNvSpPr>
            <a:spLocks noGrp="1"/>
          </p:cNvSpPr>
          <p:nvPr>
            <p:ph type="dt" sz="half" idx="10"/>
          </p:nvPr>
        </p:nvSpPr>
        <p:spPr/>
        <p:txBody>
          <a:bodyPr/>
          <a:lstStyle/>
          <a:p>
            <a:fld id="{5EA359D2-16E2-4D25-99A2-F671B14D8FCA}" type="datetime1">
              <a:rPr lang="en-US" smtClean="0"/>
              <a:pPr/>
              <a:t>7/21/2018</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10</a:t>
            </a:fld>
            <a:endParaRPr lang="en-US"/>
          </a:p>
        </p:txBody>
      </p:sp>
      <p:sp>
        <p:nvSpPr>
          <p:cNvPr id="9" name="Footer Placeholder 8"/>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95890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9" presetClass="emph" presetSubtype="0" grpId="0" nodeType="withEffect">
                                  <p:stCondLst>
                                    <p:cond delay="0"/>
                                  </p:stCondLst>
                                  <p:childTnLst>
                                    <p:set>
                                      <p:cBhvr rctx="PPT">
                                        <p:cTn id="9" dur="indefinite"/>
                                        <p:tgtEl>
                                          <p:spTgt spid="6"/>
                                        </p:tgtEl>
                                        <p:attrNameLst>
                                          <p:attrName>style.opacity</p:attrName>
                                        </p:attrNameLst>
                                      </p:cBhvr>
                                      <p:to>
                                        <p:strVal val="0.25"/>
                                      </p:to>
                                    </p:set>
                                    <p:animEffect filter="image" prLst="opacity: 0.25">
                                      <p:cBhvr rctx="IE">
                                        <p:cTn id="10" dur="indefinite"/>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a:xfrm>
            <a:off x="609441" y="1600201"/>
            <a:ext cx="10969943" cy="5029199"/>
          </a:xfrm>
        </p:spPr>
        <p:txBody>
          <a:bodyPr>
            <a:normAutofit fontScale="92500" lnSpcReduction="20000"/>
          </a:bodyPr>
          <a:lstStyle/>
          <a:p>
            <a:r>
              <a:rPr lang="en-US" sz="2800" dirty="0"/>
              <a:t>Polymorphism can be defined as the ability of doing the same operation but with different type of input.</a:t>
            </a:r>
          </a:p>
          <a:p>
            <a:pPr lvl="1"/>
            <a:r>
              <a:rPr lang="en-US" sz="2400" dirty="0"/>
              <a:t>More precisely we say it as ‘many forms of single entity’</a:t>
            </a:r>
          </a:p>
          <a:p>
            <a:r>
              <a:rPr lang="en-US" sz="2800" dirty="0"/>
              <a:t>Static or Compile time polymorphism</a:t>
            </a:r>
          </a:p>
          <a:p>
            <a:pPr lvl="1"/>
            <a:r>
              <a:rPr lang="en-US" sz="2400" dirty="0"/>
              <a:t>Mobile have 5MP camera available i.e. – it is having a functionality of </a:t>
            </a:r>
            <a:r>
              <a:rPr lang="en-US" sz="2400" dirty="0" err="1"/>
              <a:t>CameraClick</a:t>
            </a:r>
            <a:r>
              <a:rPr lang="en-US" sz="2400" dirty="0"/>
              <a:t>(). Now same mobile is having Panorama mode available in camera, so functionality would be same but with additional mode. This type is said to be Static polymorphism or Compile time polymorphism. </a:t>
            </a:r>
          </a:p>
          <a:p>
            <a:r>
              <a:rPr lang="en-US" sz="2800" dirty="0"/>
              <a:t>Compile time polymorphism the compiler knows which </a:t>
            </a:r>
            <a:r>
              <a:rPr lang="en-US" sz="2800" b="1" u="sng" dirty="0"/>
              <a:t>overloaded</a:t>
            </a:r>
            <a:r>
              <a:rPr lang="en-US" sz="2800" dirty="0"/>
              <a:t> method it is going to call.</a:t>
            </a:r>
          </a:p>
          <a:p>
            <a:r>
              <a:rPr lang="en-US" sz="2800" dirty="0"/>
              <a:t>Compiler checks the type and number of parameters passed to the method and decides which method to call and it will give an error if there are no methods that matches the method signature of the method that is called at compile time.</a:t>
            </a:r>
          </a:p>
        </p:txBody>
      </p:sp>
      <p:sp>
        <p:nvSpPr>
          <p:cNvPr id="4" name="TextBox 3"/>
          <p:cNvSpPr txBox="1"/>
          <p:nvPr/>
        </p:nvSpPr>
        <p:spPr>
          <a:xfrm>
            <a:off x="609441" y="1524000"/>
            <a:ext cx="10818971" cy="5262979"/>
          </a:xfrm>
          <a:prstGeom prst="rect">
            <a:avLst/>
          </a:prstGeom>
          <a:solidFill>
            <a:schemeClr val="bg1">
              <a:lumMod val="95000"/>
            </a:schemeClr>
          </a:solidFill>
        </p:spPr>
        <p:txBody>
          <a:bodyPr wrap="square" rtlCol="0">
            <a:spAutoFit/>
          </a:bodyPr>
          <a:lstStyle/>
          <a:p>
            <a:r>
              <a:rPr lang="en-US" sz="1600" dirty="0"/>
              <a:t> </a:t>
            </a:r>
            <a:r>
              <a:rPr lang="en-US" sz="1600" b="1" dirty="0"/>
              <a:t>class</a:t>
            </a:r>
            <a:r>
              <a:rPr lang="en-US" sz="1600" dirty="0"/>
              <a:t> </a:t>
            </a:r>
            <a:r>
              <a:rPr lang="en-US" sz="1600" dirty="0" err="1"/>
              <a:t>Samsumg</a:t>
            </a:r>
            <a:r>
              <a:rPr lang="en-US" sz="1600" dirty="0"/>
              <a:t> :public  Mobile  </a:t>
            </a:r>
          </a:p>
          <a:p>
            <a:r>
              <a:rPr lang="en-US" sz="1600" dirty="0"/>
              <a:t>{  </a:t>
            </a:r>
          </a:p>
          <a:p>
            <a:r>
              <a:rPr lang="en-US" sz="1600" dirty="0"/>
              <a:t>    </a:t>
            </a:r>
            <a:r>
              <a:rPr lang="en-US" sz="1600" b="1" dirty="0"/>
              <a:t>public:</a:t>
            </a:r>
          </a:p>
          <a:p>
            <a:r>
              <a:rPr lang="en-US" sz="1600" dirty="0"/>
              <a:t>        </a:t>
            </a:r>
            <a:r>
              <a:rPr lang="en-US" sz="1600" b="1" dirty="0"/>
              <a:t>void</a:t>
            </a:r>
            <a:r>
              <a:rPr lang="en-US" sz="1600" dirty="0"/>
              <a:t> </a:t>
            </a:r>
            <a:r>
              <a:rPr lang="en-US" sz="1600" dirty="0" err="1"/>
              <a:t>GetWIFIConnection</a:t>
            </a:r>
            <a:r>
              <a:rPr lang="en-US" sz="1600" dirty="0"/>
              <a:t>()  </a:t>
            </a:r>
          </a:p>
          <a:p>
            <a:r>
              <a:rPr lang="en-US" sz="1600" dirty="0"/>
              <a:t>        {  </a:t>
            </a:r>
          </a:p>
          <a:p>
            <a:r>
              <a:rPr lang="en-US" sz="1600" dirty="0"/>
              <a:t>              </a:t>
            </a:r>
            <a:r>
              <a:rPr lang="en-US" sz="1600" dirty="0" err="1"/>
              <a:t>cout</a:t>
            </a:r>
            <a:r>
              <a:rPr lang="en-US" sz="1600" dirty="0"/>
              <a:t>&lt;&lt;"WIFI connected";  </a:t>
            </a:r>
          </a:p>
          <a:p>
            <a:r>
              <a:rPr lang="en-US" sz="1600" dirty="0"/>
              <a:t>        }   </a:t>
            </a:r>
          </a:p>
          <a:p>
            <a:r>
              <a:rPr lang="en-US" sz="1600" dirty="0"/>
              <a:t>  </a:t>
            </a:r>
          </a:p>
          <a:p>
            <a:r>
              <a:rPr lang="en-US" sz="1600" dirty="0"/>
              <a:t>         //This is one method which shows camera functionality  </a:t>
            </a:r>
          </a:p>
          <a:p>
            <a:r>
              <a:rPr lang="en-US" sz="1600" dirty="0"/>
              <a:t>         </a:t>
            </a:r>
            <a:r>
              <a:rPr lang="en-US" sz="1600" b="1" dirty="0"/>
              <a:t>void</a:t>
            </a:r>
            <a:r>
              <a:rPr lang="en-US" sz="1600" dirty="0"/>
              <a:t> </a:t>
            </a:r>
            <a:r>
              <a:rPr lang="en-US" sz="1600" dirty="0" err="1"/>
              <a:t>CameraClick</a:t>
            </a:r>
            <a:r>
              <a:rPr lang="en-US" sz="1600" dirty="0"/>
              <a:t>()  </a:t>
            </a:r>
          </a:p>
          <a:p>
            <a:r>
              <a:rPr lang="en-US" sz="1600" dirty="0"/>
              <a:t>         {  </a:t>
            </a:r>
          </a:p>
          <a:p>
            <a:r>
              <a:rPr lang="en-US" sz="1600" dirty="0"/>
              <a:t>               </a:t>
            </a:r>
            <a:r>
              <a:rPr lang="en-US" sz="1600" dirty="0" err="1"/>
              <a:t>cout</a:t>
            </a:r>
            <a:r>
              <a:rPr lang="en-US" sz="1600" dirty="0"/>
              <a:t>&lt;&lt;“Camera clicked";  </a:t>
            </a:r>
          </a:p>
          <a:p>
            <a:r>
              <a:rPr lang="en-US" sz="1600" dirty="0"/>
              <a:t>         }   </a:t>
            </a:r>
          </a:p>
          <a:p>
            <a:r>
              <a:rPr lang="en-US" sz="1600" dirty="0"/>
              <a:t>  </a:t>
            </a:r>
          </a:p>
          <a:p>
            <a:r>
              <a:rPr lang="en-US" sz="1600" dirty="0"/>
              <a:t>          //This is one overloaded method which shows camera functionality as well but with its camera's different mode(</a:t>
            </a:r>
            <a:r>
              <a:rPr lang="en-US" sz="1600" dirty="0" err="1"/>
              <a:t>panaroma</a:t>
            </a:r>
            <a:r>
              <a:rPr lang="en-US" sz="1600" dirty="0"/>
              <a:t>)  </a:t>
            </a:r>
          </a:p>
          <a:p>
            <a:r>
              <a:rPr lang="en-US" sz="1600" dirty="0"/>
              <a:t>         </a:t>
            </a:r>
            <a:r>
              <a:rPr lang="en-US" sz="1600" b="1" dirty="0"/>
              <a:t>void</a:t>
            </a:r>
            <a:r>
              <a:rPr lang="en-US" sz="1600" dirty="0"/>
              <a:t> </a:t>
            </a:r>
            <a:r>
              <a:rPr lang="en-US" sz="1600" dirty="0" err="1"/>
              <a:t>CameraClick</a:t>
            </a:r>
            <a:r>
              <a:rPr lang="en-US" sz="1600" dirty="0"/>
              <a:t>(</a:t>
            </a:r>
            <a:r>
              <a:rPr lang="en-US" sz="1600" b="1" dirty="0"/>
              <a:t>string</a:t>
            </a:r>
            <a:r>
              <a:rPr lang="en-US" sz="1600" dirty="0"/>
              <a:t> </a:t>
            </a:r>
            <a:r>
              <a:rPr lang="en-US" sz="1600" dirty="0" err="1"/>
              <a:t>CameraMode</a:t>
            </a:r>
            <a:r>
              <a:rPr lang="en-US" sz="1600" dirty="0"/>
              <a:t>)  </a:t>
            </a:r>
          </a:p>
          <a:p>
            <a:r>
              <a:rPr lang="en-US" sz="1600" dirty="0"/>
              <a:t>         {  </a:t>
            </a:r>
          </a:p>
          <a:p>
            <a:r>
              <a:rPr lang="en-US" sz="1600" dirty="0"/>
              <a:t>               </a:t>
            </a:r>
            <a:r>
              <a:rPr lang="en-US" sz="1600" dirty="0" err="1"/>
              <a:t>cout</a:t>
            </a:r>
            <a:r>
              <a:rPr lang="en-US" sz="1600" dirty="0"/>
              <a:t>&lt;&lt;"Camera clicked in " + </a:t>
            </a:r>
            <a:r>
              <a:rPr lang="en-US" sz="1600" dirty="0" err="1"/>
              <a:t>CameraMode</a:t>
            </a:r>
            <a:r>
              <a:rPr lang="en-US" sz="1600" dirty="0"/>
              <a:t> + " Mode";  </a:t>
            </a:r>
          </a:p>
          <a:p>
            <a:r>
              <a:rPr lang="en-US" sz="1600" dirty="0"/>
              <a:t>         }  </a:t>
            </a:r>
          </a:p>
          <a:p>
            <a:r>
              <a:rPr lang="en-US" sz="1600" dirty="0"/>
              <a:t>}  </a:t>
            </a:r>
          </a:p>
        </p:txBody>
      </p:sp>
      <p:sp>
        <p:nvSpPr>
          <p:cNvPr id="5" name="Date Placeholder 4"/>
          <p:cNvSpPr>
            <a:spLocks noGrp="1"/>
          </p:cNvSpPr>
          <p:nvPr>
            <p:ph type="dt" sz="half" idx="10"/>
          </p:nvPr>
        </p:nvSpPr>
        <p:spPr/>
        <p:txBody>
          <a:bodyPr/>
          <a:lstStyle/>
          <a:p>
            <a:fld id="{B321035C-6DE6-4321-8DD4-3C04FD92F2F0}" type="datetime1">
              <a:rPr lang="en-US" smtClean="0"/>
              <a:pPr/>
              <a:t>7/21/2018</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11</a:t>
            </a:fld>
            <a:endParaRPr lang="en-US"/>
          </a:p>
        </p:txBody>
      </p:sp>
      <p:sp>
        <p:nvSpPr>
          <p:cNvPr id="7" name="Footer Placeholder 6"/>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95831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15"/>
                                      </p:to>
                                    </p:set>
                                    <p:animEffect filter="image" prLst="opacity: 0.1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a:xfrm>
            <a:off x="609441" y="1600201"/>
            <a:ext cx="10969943" cy="4800599"/>
          </a:xfrm>
        </p:spPr>
        <p:txBody>
          <a:bodyPr>
            <a:normAutofit lnSpcReduction="10000"/>
          </a:bodyPr>
          <a:lstStyle/>
          <a:p>
            <a:r>
              <a:rPr lang="en-US" dirty="0"/>
              <a:t>Dynamic polymorphism or Runtime polymorphism</a:t>
            </a:r>
          </a:p>
          <a:p>
            <a:pPr lvl="1"/>
            <a:r>
              <a:rPr lang="en-US" dirty="0" err="1"/>
              <a:t>SendMessage</a:t>
            </a:r>
            <a:r>
              <a:rPr lang="en-US" dirty="0"/>
              <a:t> was intended to send message to single person at a time but suppose Nokia had given provision for sending message to a group at once. i.e. - </a:t>
            </a:r>
            <a:r>
              <a:rPr lang="en-US" b="1" u="sng" dirty="0"/>
              <a:t>Overriding</a:t>
            </a:r>
            <a:r>
              <a:rPr lang="en-US" dirty="0"/>
              <a:t> the functionality to send message to a group.</a:t>
            </a:r>
          </a:p>
          <a:p>
            <a:r>
              <a:rPr lang="en-US" sz="2800" dirty="0"/>
              <a:t>For overriding you need to set the method, which can be overridden to virtual &amp; its new implementation should be decorated with override keyword.</a:t>
            </a:r>
          </a:p>
          <a:p>
            <a:r>
              <a:rPr lang="en-US" sz="2800" dirty="0"/>
              <a:t>By runtime polymorphism, we can point to any derived class from the object of the base class at runtime that shows the ability of runtime binding.</a:t>
            </a:r>
          </a:p>
        </p:txBody>
      </p:sp>
      <p:sp>
        <p:nvSpPr>
          <p:cNvPr id="4" name="TextBox 3"/>
          <p:cNvSpPr txBox="1"/>
          <p:nvPr/>
        </p:nvSpPr>
        <p:spPr>
          <a:xfrm>
            <a:off x="1522412" y="2215896"/>
            <a:ext cx="9568576" cy="3785652"/>
          </a:xfrm>
          <a:prstGeom prst="rect">
            <a:avLst/>
          </a:prstGeom>
          <a:solidFill>
            <a:schemeClr val="bg1">
              <a:lumMod val="95000"/>
            </a:schemeClr>
          </a:solidFill>
        </p:spPr>
        <p:txBody>
          <a:bodyPr wrap="square" rtlCol="0">
            <a:spAutoFit/>
          </a:bodyPr>
          <a:lstStyle/>
          <a:p>
            <a:r>
              <a:rPr lang="en-US" sz="1600" b="1" dirty="0"/>
              <a:t>class</a:t>
            </a:r>
            <a:r>
              <a:rPr lang="en-US" sz="1600" dirty="0"/>
              <a:t> Nokia : public Mobile  </a:t>
            </a:r>
          </a:p>
          <a:p>
            <a:r>
              <a:rPr lang="en-US" sz="1600" dirty="0"/>
              <a:t>{  </a:t>
            </a:r>
          </a:p>
          <a:p>
            <a:r>
              <a:rPr lang="en-US" sz="1600" dirty="0"/>
              <a:t>     </a:t>
            </a:r>
            <a:r>
              <a:rPr lang="en-US" sz="1600" b="1" dirty="0"/>
              <a:t>public</a:t>
            </a:r>
            <a:r>
              <a:rPr lang="en-US" sz="1600" dirty="0"/>
              <a:t> :</a:t>
            </a:r>
          </a:p>
          <a:p>
            <a:r>
              <a:rPr lang="en-US" sz="1600" b="1" dirty="0"/>
              <a:t>         void</a:t>
            </a:r>
            <a:r>
              <a:rPr lang="en-US" sz="1600" dirty="0"/>
              <a:t> </a:t>
            </a:r>
            <a:r>
              <a:rPr lang="en-US" sz="1600" dirty="0" err="1"/>
              <a:t>GetBlueToothConnection</a:t>
            </a:r>
            <a:r>
              <a:rPr lang="en-US" sz="1600" dirty="0"/>
              <a:t>()  </a:t>
            </a:r>
          </a:p>
          <a:p>
            <a:r>
              <a:rPr lang="en-US" sz="1600" dirty="0"/>
              <a:t>         {  </a:t>
            </a:r>
          </a:p>
          <a:p>
            <a:r>
              <a:rPr lang="en-US" sz="1600" dirty="0"/>
              <a:t>               </a:t>
            </a:r>
            <a:r>
              <a:rPr lang="en-US" sz="1600" dirty="0" err="1"/>
              <a:t>cout</a:t>
            </a:r>
            <a:r>
              <a:rPr lang="en-US" sz="1600" dirty="0"/>
              <a:t>&lt;&lt;"Bluetooth connected";  </a:t>
            </a:r>
          </a:p>
          <a:p>
            <a:r>
              <a:rPr lang="en-US" sz="1600" dirty="0"/>
              <a:t>          }  </a:t>
            </a:r>
          </a:p>
          <a:p>
            <a:r>
              <a:rPr lang="en-US" sz="1600" dirty="0"/>
              <a:t>   </a:t>
            </a:r>
          </a:p>
          <a:p>
            <a:r>
              <a:rPr lang="en-US" sz="1600" dirty="0"/>
              <a:t>           //New implementation for this method which was available in Mobile Class  </a:t>
            </a:r>
          </a:p>
          <a:p>
            <a:r>
              <a:rPr lang="en-US" sz="1600" dirty="0"/>
              <a:t>           //This is runtime polymorphism  </a:t>
            </a:r>
          </a:p>
          <a:p>
            <a:r>
              <a:rPr lang="en-US" sz="1600" dirty="0"/>
              <a:t>           </a:t>
            </a:r>
            <a:r>
              <a:rPr lang="en-US" sz="1600" b="1" dirty="0"/>
              <a:t>override</a:t>
            </a:r>
            <a:r>
              <a:rPr lang="en-US" sz="1600" dirty="0"/>
              <a:t> </a:t>
            </a:r>
            <a:r>
              <a:rPr lang="en-US" sz="1600" b="1" dirty="0"/>
              <a:t>void</a:t>
            </a:r>
            <a:r>
              <a:rPr lang="en-US" sz="1600" dirty="0"/>
              <a:t> </a:t>
            </a:r>
            <a:r>
              <a:rPr lang="en-US" sz="1600" dirty="0" err="1"/>
              <a:t>SendMessage</a:t>
            </a:r>
            <a:r>
              <a:rPr lang="en-US" sz="1600" dirty="0"/>
              <a:t>()  </a:t>
            </a:r>
          </a:p>
          <a:p>
            <a:r>
              <a:rPr lang="en-US" sz="1600" dirty="0"/>
              <a:t>           {  </a:t>
            </a:r>
          </a:p>
          <a:p>
            <a:r>
              <a:rPr lang="en-US" sz="1600" dirty="0"/>
              <a:t>                </a:t>
            </a:r>
            <a:r>
              <a:rPr lang="en-US" sz="1600" dirty="0" err="1"/>
              <a:t>cout</a:t>
            </a:r>
            <a:r>
              <a:rPr lang="en-US" sz="1600" dirty="0"/>
              <a:t>&lt;&lt;"Message Sent to a group";  </a:t>
            </a:r>
          </a:p>
          <a:p>
            <a:r>
              <a:rPr lang="en-US" sz="1600" dirty="0"/>
              <a:t>            }  </a:t>
            </a:r>
          </a:p>
          <a:p>
            <a:r>
              <a:rPr lang="en-US" sz="1600" dirty="0"/>
              <a:t>}  </a:t>
            </a:r>
          </a:p>
        </p:txBody>
      </p:sp>
      <p:sp>
        <p:nvSpPr>
          <p:cNvPr id="5" name="Date Placeholder 4"/>
          <p:cNvSpPr>
            <a:spLocks noGrp="1"/>
          </p:cNvSpPr>
          <p:nvPr>
            <p:ph type="dt" sz="half" idx="10"/>
          </p:nvPr>
        </p:nvSpPr>
        <p:spPr/>
        <p:txBody>
          <a:bodyPr/>
          <a:lstStyle/>
          <a:p>
            <a:fld id="{65E16A5F-5684-4459-9B52-1865DF694A8C}" type="datetime1">
              <a:rPr lang="en-US" smtClean="0"/>
              <a:pPr/>
              <a:t>7/21/2018</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12</a:t>
            </a:fld>
            <a:endParaRPr lang="en-US"/>
          </a:p>
        </p:txBody>
      </p:sp>
      <p:sp>
        <p:nvSpPr>
          <p:cNvPr id="7" name="Footer Placeholder 6"/>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60390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15"/>
                                      </p:to>
                                    </p:set>
                                    <p:animEffect filter="image" prLst="opacity: 0.1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609441" y="1600201"/>
            <a:ext cx="10969943" cy="5029199"/>
          </a:xfrm>
        </p:spPr>
        <p:txBody>
          <a:bodyPr>
            <a:normAutofit lnSpcReduction="10000"/>
          </a:bodyPr>
          <a:lstStyle/>
          <a:p>
            <a:r>
              <a:rPr lang="en-US" sz="2800" dirty="0"/>
              <a:t>Ability to extend the functionality from base entity to new entity belonging to same group. </a:t>
            </a:r>
          </a:p>
          <a:p>
            <a:pPr lvl="1"/>
            <a:r>
              <a:rPr lang="en-US" sz="2400" dirty="0"/>
              <a:t>This will help us to reuse the functionality which is defined before. </a:t>
            </a:r>
          </a:p>
          <a:p>
            <a:r>
              <a:rPr lang="en-US" sz="2800" dirty="0"/>
              <a:t>Basic Mobile functionality is to Send Message, dial &amp; receive call. </a:t>
            </a:r>
          </a:p>
          <a:p>
            <a:pPr lvl="1"/>
            <a:r>
              <a:rPr lang="en-US" sz="2400" dirty="0"/>
              <a:t>Mobile brands are using this basic functionality by extending the mobile class functionality and adding their own new features to their respective brand.</a:t>
            </a:r>
          </a:p>
          <a:p>
            <a:r>
              <a:rPr lang="en-US" sz="2800" dirty="0"/>
              <a:t>There are mainly 4 types of inheritance:</a:t>
            </a:r>
          </a:p>
          <a:p>
            <a:pPr lvl="1"/>
            <a:r>
              <a:rPr lang="en-US" sz="2400" dirty="0"/>
              <a:t>Single level inheritance</a:t>
            </a:r>
          </a:p>
          <a:p>
            <a:pPr lvl="1"/>
            <a:r>
              <a:rPr lang="en-US" sz="2400" dirty="0"/>
              <a:t>Multi-level inheritance</a:t>
            </a:r>
          </a:p>
          <a:p>
            <a:pPr lvl="1"/>
            <a:r>
              <a:rPr lang="en-US" sz="2400" dirty="0"/>
              <a:t>Hierarchical inheritance</a:t>
            </a:r>
          </a:p>
          <a:p>
            <a:pPr lvl="1"/>
            <a:r>
              <a:rPr lang="en-US" sz="2400" dirty="0"/>
              <a:t>Hybrid inheritance</a:t>
            </a:r>
          </a:p>
          <a:p>
            <a:pPr lvl="1"/>
            <a:r>
              <a:rPr lang="en-US" sz="2400" dirty="0"/>
              <a:t>Multiple inheritance</a:t>
            </a:r>
          </a:p>
          <a:p>
            <a:endParaRPr lang="en-US" dirty="0"/>
          </a:p>
        </p:txBody>
      </p:sp>
      <p:graphicFrame>
        <p:nvGraphicFramePr>
          <p:cNvPr id="5" name="Diagram 4"/>
          <p:cNvGraphicFramePr/>
          <p:nvPr>
            <p:extLst>
              <p:ext uri="{D42A27DB-BD31-4B8C-83A1-F6EECF244321}">
                <p14:modId xmlns:p14="http://schemas.microsoft.com/office/powerpoint/2010/main" val="1658630317"/>
              </p:ext>
            </p:extLst>
          </p:nvPr>
        </p:nvGraphicFramePr>
        <p:xfrm>
          <a:off x="6246812" y="4073172"/>
          <a:ext cx="4748742" cy="2632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p:cNvSpPr>
            <a:spLocks noGrp="1"/>
          </p:cNvSpPr>
          <p:nvPr>
            <p:ph type="dt" sz="half" idx="10"/>
          </p:nvPr>
        </p:nvSpPr>
        <p:spPr/>
        <p:txBody>
          <a:bodyPr/>
          <a:lstStyle/>
          <a:p>
            <a:fld id="{5B2D6328-3077-4055-B5D0-D461DBE83176}" type="datetime1">
              <a:rPr lang="en-US" smtClean="0"/>
              <a:pPr/>
              <a:t>7/21/2018</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13</a:t>
            </a:fld>
            <a:endParaRPr lang="en-US"/>
          </a:p>
        </p:txBody>
      </p:sp>
      <p:sp>
        <p:nvSpPr>
          <p:cNvPr id="8" name="Footer Placeholder 7"/>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153256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half" idx="1"/>
          </p:nvPr>
        </p:nvSpPr>
        <p:spPr/>
        <p:txBody>
          <a:bodyPr/>
          <a:lstStyle/>
          <a:p>
            <a:r>
              <a:rPr lang="en-US" dirty="0"/>
              <a:t>Single level inheritance</a:t>
            </a:r>
          </a:p>
          <a:p>
            <a:pPr lvl="1"/>
            <a:r>
              <a:rPr lang="en-US" dirty="0"/>
              <a:t> Single base class &amp; a single derived class i.e. - A base mobile features are extended by Samsung brand.</a:t>
            </a:r>
          </a:p>
        </p:txBody>
      </p:sp>
      <p:sp>
        <p:nvSpPr>
          <p:cNvPr id="4" name="Content Placeholder 3"/>
          <p:cNvSpPr>
            <a:spLocks noGrp="1"/>
          </p:cNvSpPr>
          <p:nvPr>
            <p:ph sz="half" idx="2"/>
          </p:nvPr>
        </p:nvSpPr>
        <p:spPr/>
        <p:txBody>
          <a:bodyPr/>
          <a:lstStyle/>
          <a:p>
            <a:r>
              <a:rPr lang="en-US" dirty="0"/>
              <a:t>Multi level inheritance</a:t>
            </a:r>
          </a:p>
          <a:p>
            <a:pPr lvl="1"/>
            <a:r>
              <a:rPr lang="en-US" dirty="0"/>
              <a:t>In Multilevel inheritance, there is more than one single level of derivation.</a:t>
            </a:r>
          </a:p>
          <a:p>
            <a:pPr lvl="1"/>
            <a:r>
              <a:rPr lang="en-US" dirty="0"/>
              <a:t>E.g. After base features are extended by Samsung brand, a new model is launched with latest Android OS </a:t>
            </a:r>
          </a:p>
        </p:txBody>
      </p:sp>
      <p:graphicFrame>
        <p:nvGraphicFramePr>
          <p:cNvPr id="5" name="Diagram 4"/>
          <p:cNvGraphicFramePr/>
          <p:nvPr>
            <p:extLst>
              <p:ext uri="{D42A27DB-BD31-4B8C-83A1-F6EECF244321}">
                <p14:modId xmlns:p14="http://schemas.microsoft.com/office/powerpoint/2010/main" val="612051808"/>
              </p:ext>
            </p:extLst>
          </p:nvPr>
        </p:nvGraphicFramePr>
        <p:xfrm>
          <a:off x="836612" y="3352800"/>
          <a:ext cx="3657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43293855"/>
              </p:ext>
            </p:extLst>
          </p:nvPr>
        </p:nvGraphicFramePr>
        <p:xfrm>
          <a:off x="6780212" y="4038600"/>
          <a:ext cx="4748742" cy="2632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ate Placeholder 6"/>
          <p:cNvSpPr>
            <a:spLocks noGrp="1"/>
          </p:cNvSpPr>
          <p:nvPr>
            <p:ph type="dt" sz="half" idx="10"/>
          </p:nvPr>
        </p:nvSpPr>
        <p:spPr/>
        <p:txBody>
          <a:bodyPr/>
          <a:lstStyle/>
          <a:p>
            <a:fld id="{324F437A-90C5-499E-8B8F-3741386FD504}" type="datetime1">
              <a:rPr lang="en-US" smtClean="0"/>
              <a:pPr/>
              <a:t>7/21/2018</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14</a:t>
            </a:fld>
            <a:endParaRPr lang="en-US"/>
          </a:p>
        </p:txBody>
      </p:sp>
      <p:sp>
        <p:nvSpPr>
          <p:cNvPr id="9" name="Footer Placeholder 8"/>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434497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half" idx="1"/>
          </p:nvPr>
        </p:nvSpPr>
        <p:spPr/>
        <p:txBody>
          <a:bodyPr/>
          <a:lstStyle/>
          <a:p>
            <a:r>
              <a:rPr lang="en-US" dirty="0"/>
              <a:t>Hierarchical inheritance</a:t>
            </a:r>
          </a:p>
          <a:p>
            <a:pPr lvl="1"/>
            <a:r>
              <a:rPr lang="en-US" dirty="0"/>
              <a:t>Multiple derived class would be extended from base class</a:t>
            </a:r>
          </a:p>
          <a:p>
            <a:pPr lvl="1"/>
            <a:r>
              <a:rPr lang="en-US" dirty="0"/>
              <a:t>It’s similar to single level inheritance but this time along with Samsung, Nokia is also taking part in inheritance.</a:t>
            </a:r>
          </a:p>
        </p:txBody>
      </p:sp>
      <p:sp>
        <p:nvSpPr>
          <p:cNvPr id="4" name="Content Placeholder 3"/>
          <p:cNvSpPr>
            <a:spLocks noGrp="1"/>
          </p:cNvSpPr>
          <p:nvPr>
            <p:ph sz="half" idx="2"/>
          </p:nvPr>
        </p:nvSpPr>
        <p:spPr/>
        <p:txBody>
          <a:bodyPr/>
          <a:lstStyle/>
          <a:p>
            <a:r>
              <a:rPr lang="en-US" dirty="0"/>
              <a:t>Hybrid inheritance</a:t>
            </a:r>
          </a:p>
          <a:p>
            <a:pPr lvl="1"/>
            <a:r>
              <a:rPr lang="en-US" dirty="0"/>
              <a:t>Single, Multilevel, &amp; hierarchal inheritance all together construct a hybrid inheritance.</a:t>
            </a:r>
          </a:p>
        </p:txBody>
      </p:sp>
      <p:graphicFrame>
        <p:nvGraphicFramePr>
          <p:cNvPr id="5" name="Diagram 4"/>
          <p:cNvGraphicFramePr/>
          <p:nvPr>
            <p:extLst>
              <p:ext uri="{D42A27DB-BD31-4B8C-83A1-F6EECF244321}">
                <p14:modId xmlns:p14="http://schemas.microsoft.com/office/powerpoint/2010/main" val="3027377947"/>
              </p:ext>
            </p:extLst>
          </p:nvPr>
        </p:nvGraphicFramePr>
        <p:xfrm>
          <a:off x="912812" y="4377972"/>
          <a:ext cx="3505200" cy="1641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015433296"/>
              </p:ext>
            </p:extLst>
          </p:nvPr>
        </p:nvGraphicFramePr>
        <p:xfrm>
          <a:off x="7237412" y="2971800"/>
          <a:ext cx="4191000" cy="20990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ate Placeholder 6"/>
          <p:cNvSpPr>
            <a:spLocks noGrp="1"/>
          </p:cNvSpPr>
          <p:nvPr>
            <p:ph type="dt" sz="half" idx="10"/>
          </p:nvPr>
        </p:nvSpPr>
        <p:spPr/>
        <p:txBody>
          <a:bodyPr/>
          <a:lstStyle/>
          <a:p>
            <a:fld id="{7BA0832E-A7BF-4A88-8DB2-E5AB7DED11AD}" type="datetime1">
              <a:rPr lang="en-US" smtClean="0"/>
              <a:pPr/>
              <a:t>7/21/2018</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15</a:t>
            </a:fld>
            <a:endParaRPr lang="en-US"/>
          </a:p>
        </p:txBody>
      </p:sp>
      <p:sp>
        <p:nvSpPr>
          <p:cNvPr id="9" name="Footer Placeholder 8"/>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443009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A14C9C-B0F3-4708-A71D-77D1252C5643}"/>
              </a:ext>
            </a:extLst>
          </p:cNvPr>
          <p:cNvSpPr>
            <a:spLocks noGrp="1"/>
          </p:cNvSpPr>
          <p:nvPr>
            <p:ph type="title"/>
          </p:nvPr>
        </p:nvSpPr>
        <p:spPr/>
        <p:txBody>
          <a:bodyPr/>
          <a:lstStyle/>
          <a:p>
            <a:r>
              <a:rPr lang="en-US" dirty="0"/>
              <a:t>Object based Vs Oriented Language</a:t>
            </a:r>
          </a:p>
        </p:txBody>
      </p:sp>
      <p:sp>
        <p:nvSpPr>
          <p:cNvPr id="3" name="Content Placeholder 2">
            <a:extLst>
              <a:ext uri="{FF2B5EF4-FFF2-40B4-BE49-F238E27FC236}">
                <a16:creationId xmlns="" xmlns:a16="http://schemas.microsoft.com/office/drawing/2014/main" id="{9E11363C-025B-465F-9EA9-C6B3C22AFD3C}"/>
              </a:ext>
            </a:extLst>
          </p:cNvPr>
          <p:cNvSpPr>
            <a:spLocks noGrp="1"/>
          </p:cNvSpPr>
          <p:nvPr>
            <p:ph sz="half" idx="1"/>
          </p:nvPr>
        </p:nvSpPr>
        <p:spPr/>
        <p:txBody>
          <a:bodyPr>
            <a:normAutofit lnSpcReduction="10000"/>
          </a:bodyPr>
          <a:lstStyle/>
          <a:p>
            <a:r>
              <a:rPr lang="en-US" dirty="0"/>
              <a:t>Languages that support programming with objects are said to the </a:t>
            </a:r>
            <a:r>
              <a:rPr lang="en-US" b="1" dirty="0"/>
              <a:t>objects-based</a:t>
            </a:r>
            <a:r>
              <a:rPr lang="en-US" dirty="0"/>
              <a:t> programming languages</a:t>
            </a:r>
          </a:p>
          <a:p>
            <a:r>
              <a:rPr lang="en-US" dirty="0"/>
              <a:t>Major feature that are required for object based programming are: </a:t>
            </a:r>
          </a:p>
          <a:p>
            <a:pPr lvl="1"/>
            <a:r>
              <a:rPr lang="en-US" dirty="0"/>
              <a:t>Data encapsulation </a:t>
            </a:r>
          </a:p>
          <a:p>
            <a:pPr lvl="1"/>
            <a:r>
              <a:rPr lang="en-US" dirty="0"/>
              <a:t>Data hiding and access mechanisms </a:t>
            </a:r>
          </a:p>
          <a:p>
            <a:pPr lvl="1"/>
            <a:r>
              <a:rPr lang="en-US" dirty="0"/>
              <a:t>Automatic initialization and clear-up of objects </a:t>
            </a:r>
          </a:p>
          <a:p>
            <a:pPr lvl="1"/>
            <a:r>
              <a:rPr lang="en-US" dirty="0"/>
              <a:t>Operator overloading</a:t>
            </a:r>
          </a:p>
          <a:p>
            <a:pPr lvl="1"/>
            <a:endParaRPr lang="en-US" dirty="0"/>
          </a:p>
          <a:p>
            <a:pPr lvl="1"/>
            <a:endParaRPr lang="en-US" dirty="0"/>
          </a:p>
          <a:p>
            <a:pPr lvl="1"/>
            <a:endParaRPr lang="en-US" dirty="0"/>
          </a:p>
        </p:txBody>
      </p:sp>
      <p:sp>
        <p:nvSpPr>
          <p:cNvPr id="7" name="Content Placeholder 6">
            <a:extLst>
              <a:ext uri="{FF2B5EF4-FFF2-40B4-BE49-F238E27FC236}">
                <a16:creationId xmlns="" xmlns:a16="http://schemas.microsoft.com/office/drawing/2014/main" id="{6125C631-827F-4F45-970E-D5F00495DE07}"/>
              </a:ext>
            </a:extLst>
          </p:cNvPr>
          <p:cNvSpPr>
            <a:spLocks noGrp="1"/>
          </p:cNvSpPr>
          <p:nvPr>
            <p:ph sz="half" idx="2"/>
          </p:nvPr>
        </p:nvSpPr>
        <p:spPr/>
        <p:txBody>
          <a:bodyPr>
            <a:normAutofit lnSpcReduction="10000"/>
          </a:bodyPr>
          <a:lstStyle/>
          <a:p>
            <a:r>
              <a:rPr lang="en-US" b="1" dirty="0"/>
              <a:t>Object-oriented</a:t>
            </a:r>
            <a:r>
              <a:rPr lang="en-US" dirty="0"/>
              <a:t> programming language incorporates two additional features, namely, inheritance and dynamic binding </a:t>
            </a:r>
          </a:p>
          <a:p>
            <a:r>
              <a:rPr lang="en-US" dirty="0"/>
              <a:t>Object-based features + inheritance + dynamic binding </a:t>
            </a:r>
          </a:p>
        </p:txBody>
      </p:sp>
      <p:sp>
        <p:nvSpPr>
          <p:cNvPr id="5" name="Date Placeholder 4"/>
          <p:cNvSpPr>
            <a:spLocks noGrp="1"/>
          </p:cNvSpPr>
          <p:nvPr>
            <p:ph type="dt" sz="half" idx="10"/>
          </p:nvPr>
        </p:nvSpPr>
        <p:spPr/>
        <p:txBody>
          <a:bodyPr/>
          <a:lstStyle/>
          <a:p>
            <a:fld id="{54F003DB-F87F-4341-92C9-82CCA42261FE}" type="datetime1">
              <a:rPr lang="en-US" smtClean="0"/>
              <a:pPr/>
              <a:t>7/21/2018</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16</a:t>
            </a:fld>
            <a:endParaRPr lang="en-US"/>
          </a:p>
        </p:txBody>
      </p:sp>
      <p:sp>
        <p:nvSpPr>
          <p:cNvPr id="8" name="Footer Placeholder 7"/>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909263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DF1507-4B4B-4F8C-AF07-F87EFA2FFC1B}"/>
              </a:ext>
            </a:extLst>
          </p:cNvPr>
          <p:cNvSpPr>
            <a:spLocks noGrp="1"/>
          </p:cNvSpPr>
          <p:nvPr>
            <p:ph type="title"/>
          </p:nvPr>
        </p:nvSpPr>
        <p:spPr/>
        <p:txBody>
          <a:bodyPr/>
          <a:lstStyle/>
          <a:p>
            <a:r>
              <a:rPr lang="en-US" dirty="0"/>
              <a:t>Application of OOP</a:t>
            </a:r>
          </a:p>
        </p:txBody>
      </p:sp>
      <p:sp>
        <p:nvSpPr>
          <p:cNvPr id="3" name="Content Placeholder 2">
            <a:extLst>
              <a:ext uri="{FF2B5EF4-FFF2-40B4-BE49-F238E27FC236}">
                <a16:creationId xmlns="" xmlns:a16="http://schemas.microsoft.com/office/drawing/2014/main" id="{35D0E589-A2FE-4D9F-B98D-F9C6D115AE32}"/>
              </a:ext>
            </a:extLst>
          </p:cNvPr>
          <p:cNvSpPr>
            <a:spLocks noGrp="1"/>
          </p:cNvSpPr>
          <p:nvPr>
            <p:ph idx="1"/>
          </p:nvPr>
        </p:nvSpPr>
        <p:spPr/>
        <p:txBody>
          <a:bodyPr>
            <a:normAutofit fontScale="92500" lnSpcReduction="20000"/>
          </a:bodyPr>
          <a:lstStyle/>
          <a:p>
            <a:r>
              <a:rPr lang="en-US" dirty="0"/>
              <a:t>Real-business system are often complex and contain many objects with complicated attributes and methods.</a:t>
            </a:r>
          </a:p>
          <a:p>
            <a:r>
              <a:rPr lang="en-US" dirty="0"/>
              <a:t>Some of the areas of application of OOPs are:</a:t>
            </a:r>
          </a:p>
          <a:p>
            <a:pPr lvl="1"/>
            <a:r>
              <a:rPr lang="en-US" dirty="0"/>
              <a:t>Real-time system </a:t>
            </a:r>
          </a:p>
          <a:p>
            <a:pPr lvl="1"/>
            <a:r>
              <a:rPr lang="en-US" dirty="0"/>
              <a:t>Simulation and modeling </a:t>
            </a:r>
          </a:p>
          <a:p>
            <a:pPr lvl="1"/>
            <a:r>
              <a:rPr lang="en-US" dirty="0"/>
              <a:t>Object-oriented data bases </a:t>
            </a:r>
          </a:p>
          <a:p>
            <a:pPr lvl="1"/>
            <a:r>
              <a:rPr lang="en-US" dirty="0"/>
              <a:t>Hypertext, Hypermedia, and </a:t>
            </a:r>
            <a:r>
              <a:rPr lang="en-US" dirty="0" err="1"/>
              <a:t>expertext</a:t>
            </a:r>
            <a:r>
              <a:rPr lang="en-US" dirty="0"/>
              <a:t> </a:t>
            </a:r>
          </a:p>
          <a:p>
            <a:pPr lvl="1"/>
            <a:r>
              <a:rPr lang="en-US" dirty="0"/>
              <a:t>AI and expert systems </a:t>
            </a:r>
          </a:p>
          <a:p>
            <a:pPr lvl="1"/>
            <a:r>
              <a:rPr lang="en-US" dirty="0"/>
              <a:t>Neural networks and parallel programming </a:t>
            </a:r>
          </a:p>
          <a:p>
            <a:pPr lvl="1"/>
            <a:r>
              <a:rPr lang="en-US" dirty="0"/>
              <a:t>Decision support and office automation systems </a:t>
            </a:r>
          </a:p>
          <a:p>
            <a:pPr lvl="1"/>
            <a:r>
              <a:rPr lang="en-US" dirty="0"/>
              <a:t>CIM/CAM/CAD systems </a:t>
            </a:r>
          </a:p>
          <a:p>
            <a:pPr lvl="1"/>
            <a:endParaRPr lang="en-US" dirty="0"/>
          </a:p>
          <a:p>
            <a:endParaRPr lang="en-US" dirty="0"/>
          </a:p>
        </p:txBody>
      </p:sp>
      <p:sp>
        <p:nvSpPr>
          <p:cNvPr id="4" name="Date Placeholder 3"/>
          <p:cNvSpPr>
            <a:spLocks noGrp="1"/>
          </p:cNvSpPr>
          <p:nvPr>
            <p:ph type="dt" sz="half" idx="10"/>
          </p:nvPr>
        </p:nvSpPr>
        <p:spPr/>
        <p:txBody>
          <a:bodyPr/>
          <a:lstStyle/>
          <a:p>
            <a:fld id="{63D699BF-46E8-408B-B0C3-77D93CDE8BE8}"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17</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189314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C9F0E4-B826-4F15-82E5-169FC7E3C20F}"/>
              </a:ext>
            </a:extLst>
          </p:cNvPr>
          <p:cNvSpPr>
            <a:spLocks noGrp="1"/>
          </p:cNvSpPr>
          <p:nvPr>
            <p:ph type="title"/>
          </p:nvPr>
        </p:nvSpPr>
        <p:spPr/>
        <p:txBody>
          <a:bodyPr/>
          <a:lstStyle/>
          <a:p>
            <a:r>
              <a:rPr lang="en-US" dirty="0"/>
              <a:t>Why C++ ?</a:t>
            </a:r>
          </a:p>
        </p:txBody>
      </p:sp>
      <p:sp>
        <p:nvSpPr>
          <p:cNvPr id="3" name="Content Placeholder 2">
            <a:extLst>
              <a:ext uri="{FF2B5EF4-FFF2-40B4-BE49-F238E27FC236}">
                <a16:creationId xmlns="" xmlns:a16="http://schemas.microsoft.com/office/drawing/2014/main" id="{668E6268-AC19-4105-AB99-DC5344E6CD1C}"/>
              </a:ext>
            </a:extLst>
          </p:cNvPr>
          <p:cNvSpPr>
            <a:spLocks noGrp="1"/>
          </p:cNvSpPr>
          <p:nvPr>
            <p:ph idx="1"/>
          </p:nvPr>
        </p:nvSpPr>
        <p:spPr/>
        <p:txBody>
          <a:bodyPr>
            <a:normAutofit fontScale="92500" lnSpcReduction="10000"/>
          </a:bodyPr>
          <a:lstStyle/>
          <a:p>
            <a:r>
              <a:rPr lang="en-US" dirty="0"/>
              <a:t>C++ is a versatile language for handling very large programs including editors, compilers, databases, communication systems and any complex real life applications systems </a:t>
            </a:r>
          </a:p>
          <a:p>
            <a:pPr lvl="1"/>
            <a:r>
              <a:rPr lang="en-US" dirty="0"/>
              <a:t>C++ allows create hierarchy related objects to build special object-oriented libraries which can be used later by many programmers. </a:t>
            </a:r>
          </a:p>
          <a:p>
            <a:pPr lvl="1"/>
            <a:r>
              <a:rPr lang="en-US" dirty="0"/>
              <a:t>the C part of C++ gives the language the ability to get closed to the machine-level details. </a:t>
            </a:r>
          </a:p>
          <a:p>
            <a:pPr lvl="1"/>
            <a:r>
              <a:rPr lang="en-US" dirty="0"/>
              <a:t>C++ programs are easily maintainable and expandable - it is very easy to add to the existing structure of an object. </a:t>
            </a:r>
          </a:p>
          <a:p>
            <a:pPr lvl="1"/>
            <a:r>
              <a:rPr lang="en-US" dirty="0"/>
              <a:t>It is expected that C++ will replace C as a general-purpose language in the near future. </a:t>
            </a:r>
          </a:p>
          <a:p>
            <a:endParaRPr lang="en-US" dirty="0"/>
          </a:p>
        </p:txBody>
      </p:sp>
      <p:sp>
        <p:nvSpPr>
          <p:cNvPr id="4" name="Date Placeholder 3"/>
          <p:cNvSpPr>
            <a:spLocks noGrp="1"/>
          </p:cNvSpPr>
          <p:nvPr>
            <p:ph type="dt" sz="half" idx="10"/>
          </p:nvPr>
        </p:nvSpPr>
        <p:spPr/>
        <p:txBody>
          <a:bodyPr/>
          <a:lstStyle/>
          <a:p>
            <a:fld id="{1618B3E5-8846-4680-B1A9-62B8D491728B}"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18</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199384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Basics of </a:t>
            </a:r>
            <a:r>
              <a:rPr lang="en-US" dirty="0" err="1"/>
              <a:t>c++</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AE31C4E9-9F6E-46DE-8105-CDEF81B52C0D}" type="datetime1">
              <a:rPr lang="en-US" smtClean="0"/>
              <a:pPr/>
              <a:t>7/21/2018</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5477"/>
            <a:ext cx="10969943" cy="1143000"/>
          </a:xfrm>
        </p:spPr>
        <p:txBody>
          <a:bodyPr/>
          <a:lstStyle/>
          <a:p>
            <a:r>
              <a:rPr lang="en-US" b="1" dirty="0"/>
              <a:t>Software Evolution </a:t>
            </a:r>
            <a:endParaRPr lang="en-US" dirty="0"/>
          </a:p>
        </p:txBody>
      </p:sp>
      <p:sp>
        <p:nvSpPr>
          <p:cNvPr id="4" name="Date Placeholder 3"/>
          <p:cNvSpPr>
            <a:spLocks noGrp="1"/>
          </p:cNvSpPr>
          <p:nvPr>
            <p:ph type="dt" sz="half" idx="10"/>
          </p:nvPr>
        </p:nvSpPr>
        <p:spPr/>
        <p:txBody>
          <a:bodyPr/>
          <a:lstStyle/>
          <a:p>
            <a:fld id="{F17136EF-9E4B-460E-BC07-E740E4DFE4C0}" type="datetime1">
              <a:rPr lang="en-US" smtClean="0"/>
              <a:pPr/>
              <a:t>7/21/2018</a:t>
            </a:fld>
            <a:endParaRPr lang="en-US" dirty="0"/>
          </a:p>
        </p:txBody>
      </p:sp>
      <p:sp>
        <p:nvSpPr>
          <p:cNvPr id="5" name="Slide Number Placeholder 4"/>
          <p:cNvSpPr>
            <a:spLocks noGrp="1"/>
          </p:cNvSpPr>
          <p:nvPr>
            <p:ph type="sldNum" sz="quarter" idx="12"/>
          </p:nvPr>
        </p:nvSpPr>
        <p:spPr>
          <a:xfrm>
            <a:off x="8735325" y="6356351"/>
            <a:ext cx="2844059" cy="365125"/>
          </a:xfrm>
        </p:spPr>
        <p:txBody>
          <a:bodyPr/>
          <a:lstStyle/>
          <a:p>
            <a:fld id="{A67AFE19-8960-4999-8BB5-FA14F1DD873F}" type="slidenum">
              <a:rPr lang="en-US" smtClean="0"/>
              <a:pPr/>
              <a:t>2</a:t>
            </a:fld>
            <a:endParaRPr lang="en-US" dirty="0"/>
          </a:p>
        </p:txBody>
      </p:sp>
      <p:sp>
        <p:nvSpPr>
          <p:cNvPr id="6" name="Footer Placeholder 5"/>
          <p:cNvSpPr>
            <a:spLocks noGrp="1"/>
          </p:cNvSpPr>
          <p:nvPr>
            <p:ph type="ftr" sz="quarter" idx="11"/>
          </p:nvPr>
        </p:nvSpPr>
        <p:spPr/>
        <p:txBody>
          <a:bodyPr/>
          <a:lstStyle/>
          <a:p>
            <a:r>
              <a:rPr lang="en-US" dirty="0"/>
              <a:t>Object Oriented Programming</a:t>
            </a:r>
          </a:p>
        </p:txBody>
      </p:sp>
      <p:grpSp>
        <p:nvGrpSpPr>
          <p:cNvPr id="28" name="Group 27">
            <a:extLst>
              <a:ext uri="{FF2B5EF4-FFF2-40B4-BE49-F238E27FC236}">
                <a16:creationId xmlns="" xmlns:a16="http://schemas.microsoft.com/office/drawing/2014/main" id="{6F08E596-17A4-43AE-B423-1F26B5A6F2AC}"/>
              </a:ext>
            </a:extLst>
          </p:cNvPr>
          <p:cNvGrpSpPr/>
          <p:nvPr/>
        </p:nvGrpSpPr>
        <p:grpSpPr>
          <a:xfrm>
            <a:off x="3198812" y="1972660"/>
            <a:ext cx="5486400" cy="4185416"/>
            <a:chOff x="3198812" y="1972660"/>
            <a:chExt cx="5486400" cy="4185416"/>
          </a:xfrm>
        </p:grpSpPr>
        <p:sp>
          <p:nvSpPr>
            <p:cNvPr id="12" name="Rectangle 11"/>
            <p:cNvSpPr/>
            <p:nvPr/>
          </p:nvSpPr>
          <p:spPr>
            <a:xfrm>
              <a:off x="3198812" y="1972660"/>
              <a:ext cx="5486400" cy="413188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86721BFA-EAC3-40B2-BADA-509DDDD84670}"/>
                </a:ext>
              </a:extLst>
            </p:cNvPr>
            <p:cNvSpPr txBox="1"/>
            <p:nvPr/>
          </p:nvSpPr>
          <p:spPr>
            <a:xfrm>
              <a:off x="4515364" y="5788744"/>
              <a:ext cx="3005695" cy="369332"/>
            </a:xfrm>
            <a:prstGeom prst="rect">
              <a:avLst/>
            </a:prstGeom>
            <a:noFill/>
          </p:spPr>
          <p:txBody>
            <a:bodyPr wrap="none" rtlCol="0">
              <a:spAutoFit/>
            </a:bodyPr>
            <a:lstStyle/>
            <a:p>
              <a:r>
                <a:rPr lang="en-US" dirty="0"/>
                <a:t>Object Oriented Programming</a:t>
              </a:r>
            </a:p>
          </p:txBody>
        </p:sp>
      </p:grpSp>
      <p:grpSp>
        <p:nvGrpSpPr>
          <p:cNvPr id="27" name="Group 26">
            <a:extLst>
              <a:ext uri="{FF2B5EF4-FFF2-40B4-BE49-F238E27FC236}">
                <a16:creationId xmlns="" xmlns:a16="http://schemas.microsoft.com/office/drawing/2014/main" id="{B5CC9703-B0EB-4805-9D9A-5399C5594890}"/>
              </a:ext>
            </a:extLst>
          </p:cNvPr>
          <p:cNvGrpSpPr/>
          <p:nvPr/>
        </p:nvGrpSpPr>
        <p:grpSpPr>
          <a:xfrm>
            <a:off x="3590698" y="2367065"/>
            <a:ext cx="4702628" cy="3417452"/>
            <a:chOff x="3590698" y="2367065"/>
            <a:chExt cx="4702628" cy="3417452"/>
          </a:xfrm>
        </p:grpSpPr>
        <p:sp>
          <p:nvSpPr>
            <p:cNvPr id="13" name="Rectangle 12">
              <a:extLst>
                <a:ext uri="{FF2B5EF4-FFF2-40B4-BE49-F238E27FC236}">
                  <a16:creationId xmlns="" xmlns:a16="http://schemas.microsoft.com/office/drawing/2014/main" id="{52DE1C1A-6297-4CC7-82ED-929A74092133}"/>
                </a:ext>
              </a:extLst>
            </p:cNvPr>
            <p:cNvSpPr/>
            <p:nvPr/>
          </p:nvSpPr>
          <p:spPr>
            <a:xfrm>
              <a:off x="3590698" y="2367065"/>
              <a:ext cx="4702628" cy="338063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7288085D-4A4B-4B0D-924C-131A17875B81}"/>
                </a:ext>
              </a:extLst>
            </p:cNvPr>
            <p:cNvSpPr txBox="1"/>
            <p:nvPr/>
          </p:nvSpPr>
          <p:spPr>
            <a:xfrm>
              <a:off x="4862293" y="5415185"/>
              <a:ext cx="2159437" cy="369332"/>
            </a:xfrm>
            <a:prstGeom prst="rect">
              <a:avLst/>
            </a:prstGeom>
            <a:noFill/>
          </p:spPr>
          <p:txBody>
            <a:bodyPr wrap="none" rtlCol="0">
              <a:spAutoFit/>
            </a:bodyPr>
            <a:lstStyle/>
            <a:p>
              <a:r>
                <a:rPr lang="en-US" dirty="0"/>
                <a:t>Procedure - Oriented</a:t>
              </a:r>
            </a:p>
          </p:txBody>
        </p:sp>
      </p:grpSp>
      <p:grpSp>
        <p:nvGrpSpPr>
          <p:cNvPr id="26" name="Group 25">
            <a:extLst>
              <a:ext uri="{FF2B5EF4-FFF2-40B4-BE49-F238E27FC236}">
                <a16:creationId xmlns="" xmlns:a16="http://schemas.microsoft.com/office/drawing/2014/main" id="{97D5928E-A625-437C-9CCC-25C1BE395CE6}"/>
              </a:ext>
            </a:extLst>
          </p:cNvPr>
          <p:cNvGrpSpPr/>
          <p:nvPr/>
        </p:nvGrpSpPr>
        <p:grpSpPr>
          <a:xfrm>
            <a:off x="3982583" y="2742691"/>
            <a:ext cx="3918858" cy="2665673"/>
            <a:chOff x="3982583" y="2742691"/>
            <a:chExt cx="3918858" cy="2665673"/>
          </a:xfrm>
        </p:grpSpPr>
        <p:sp>
          <p:nvSpPr>
            <p:cNvPr id="14" name="Rectangle 13">
              <a:extLst>
                <a:ext uri="{FF2B5EF4-FFF2-40B4-BE49-F238E27FC236}">
                  <a16:creationId xmlns="" xmlns:a16="http://schemas.microsoft.com/office/drawing/2014/main" id="{01F728D6-6428-40C7-8F87-B60FC77A3FF3}"/>
                </a:ext>
              </a:extLst>
            </p:cNvPr>
            <p:cNvSpPr/>
            <p:nvPr/>
          </p:nvSpPr>
          <p:spPr>
            <a:xfrm>
              <a:off x="3982583" y="2742691"/>
              <a:ext cx="3918858" cy="2629378"/>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 xmlns:a16="http://schemas.microsoft.com/office/drawing/2014/main" id="{00948525-6B5D-444E-9125-26A2661CCBE8}"/>
                </a:ext>
              </a:extLst>
            </p:cNvPr>
            <p:cNvSpPr txBox="1"/>
            <p:nvPr/>
          </p:nvSpPr>
          <p:spPr>
            <a:xfrm>
              <a:off x="4924905" y="5039032"/>
              <a:ext cx="2022990" cy="369332"/>
            </a:xfrm>
            <a:prstGeom prst="rect">
              <a:avLst/>
            </a:prstGeom>
            <a:noFill/>
          </p:spPr>
          <p:txBody>
            <a:bodyPr wrap="none" rtlCol="0">
              <a:spAutoFit/>
            </a:bodyPr>
            <a:lstStyle/>
            <a:p>
              <a:r>
                <a:rPr lang="en-US" dirty="0"/>
                <a:t>Assembly Language</a:t>
              </a:r>
            </a:p>
          </p:txBody>
        </p:sp>
      </p:grpSp>
      <p:grpSp>
        <p:nvGrpSpPr>
          <p:cNvPr id="25" name="Group 24">
            <a:extLst>
              <a:ext uri="{FF2B5EF4-FFF2-40B4-BE49-F238E27FC236}">
                <a16:creationId xmlns="" xmlns:a16="http://schemas.microsoft.com/office/drawing/2014/main" id="{836A81B8-3D93-40AE-B1A1-39E13F21EFF5}"/>
              </a:ext>
            </a:extLst>
          </p:cNvPr>
          <p:cNvGrpSpPr/>
          <p:nvPr/>
        </p:nvGrpSpPr>
        <p:grpSpPr>
          <a:xfrm>
            <a:off x="4374469" y="3118316"/>
            <a:ext cx="3135086" cy="1910884"/>
            <a:chOff x="4374469" y="3118316"/>
            <a:chExt cx="3135086" cy="1910884"/>
          </a:xfrm>
        </p:grpSpPr>
        <p:sp>
          <p:nvSpPr>
            <p:cNvPr id="15" name="Rectangle 14">
              <a:extLst>
                <a:ext uri="{FF2B5EF4-FFF2-40B4-BE49-F238E27FC236}">
                  <a16:creationId xmlns="" xmlns:a16="http://schemas.microsoft.com/office/drawing/2014/main" id="{156D7A5A-6222-4321-B68B-50136D89AF8A}"/>
                </a:ext>
              </a:extLst>
            </p:cNvPr>
            <p:cNvSpPr/>
            <p:nvPr/>
          </p:nvSpPr>
          <p:spPr>
            <a:xfrm>
              <a:off x="4374469" y="3118316"/>
              <a:ext cx="3135086" cy="1878128"/>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 xmlns:a16="http://schemas.microsoft.com/office/drawing/2014/main" id="{15745529-F0A2-40BB-9277-33A98D94201A}"/>
                </a:ext>
              </a:extLst>
            </p:cNvPr>
            <p:cNvSpPr txBox="1"/>
            <p:nvPr/>
          </p:nvSpPr>
          <p:spPr>
            <a:xfrm>
              <a:off x="4967384" y="4659868"/>
              <a:ext cx="1949252" cy="369332"/>
            </a:xfrm>
            <a:prstGeom prst="rect">
              <a:avLst/>
            </a:prstGeom>
            <a:noFill/>
          </p:spPr>
          <p:txBody>
            <a:bodyPr wrap="none" rtlCol="0">
              <a:spAutoFit/>
            </a:bodyPr>
            <a:lstStyle/>
            <a:p>
              <a:r>
                <a:rPr lang="en-US" dirty="0"/>
                <a:t>Machine Language</a:t>
              </a:r>
            </a:p>
          </p:txBody>
        </p:sp>
      </p:grpSp>
      <p:grpSp>
        <p:nvGrpSpPr>
          <p:cNvPr id="24" name="Group 23">
            <a:extLst>
              <a:ext uri="{FF2B5EF4-FFF2-40B4-BE49-F238E27FC236}">
                <a16:creationId xmlns="" xmlns:a16="http://schemas.microsoft.com/office/drawing/2014/main" id="{5998E982-53E4-4235-BAC3-B48CEA11A8C3}"/>
              </a:ext>
            </a:extLst>
          </p:cNvPr>
          <p:cNvGrpSpPr/>
          <p:nvPr/>
        </p:nvGrpSpPr>
        <p:grpSpPr>
          <a:xfrm>
            <a:off x="4842555" y="3474277"/>
            <a:ext cx="2351314" cy="1126876"/>
            <a:chOff x="4842555" y="3474277"/>
            <a:chExt cx="2351314" cy="1126876"/>
          </a:xfrm>
        </p:grpSpPr>
        <p:sp>
          <p:nvSpPr>
            <p:cNvPr id="16" name="Rectangle 15">
              <a:extLst>
                <a:ext uri="{FF2B5EF4-FFF2-40B4-BE49-F238E27FC236}">
                  <a16:creationId xmlns="" xmlns:a16="http://schemas.microsoft.com/office/drawing/2014/main" id="{D06763F9-CB18-4D66-BDB6-021CC2B096BD}"/>
                </a:ext>
              </a:extLst>
            </p:cNvPr>
            <p:cNvSpPr/>
            <p:nvPr/>
          </p:nvSpPr>
          <p:spPr>
            <a:xfrm>
              <a:off x="4842555" y="3474277"/>
              <a:ext cx="2351314" cy="1126876"/>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5501C1DA-5AFC-4A01-B2AF-C361F0D6C7E8}"/>
                </a:ext>
              </a:extLst>
            </p:cNvPr>
            <p:cNvSpPr txBox="1"/>
            <p:nvPr/>
          </p:nvSpPr>
          <p:spPr>
            <a:xfrm>
              <a:off x="5780005" y="3853049"/>
              <a:ext cx="476412" cy="369332"/>
            </a:xfrm>
            <a:prstGeom prst="rect">
              <a:avLst/>
            </a:prstGeom>
            <a:noFill/>
          </p:spPr>
          <p:txBody>
            <a:bodyPr wrap="none" rtlCol="0">
              <a:spAutoFit/>
            </a:bodyPr>
            <a:lstStyle/>
            <a:p>
              <a:r>
                <a:rPr lang="en-US" dirty="0"/>
                <a:t>1,0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 xmlns:a16="http://schemas.microsoft.com/office/drawing/2014/main" id="{12ED36E9-5BBB-4D22-A7F2-760136F23B49}"/>
              </a:ext>
            </a:extLst>
          </p:cNvPr>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b="1" dirty="0"/>
              <a:t>Simple C++ Program </a:t>
            </a:r>
            <a:endParaRPr lang="en-US" dirty="0"/>
          </a:p>
        </p:txBody>
      </p:sp>
      <p:sp>
        <p:nvSpPr>
          <p:cNvPr id="5" name="TextBox 4"/>
          <p:cNvSpPr txBox="1"/>
          <p:nvPr/>
        </p:nvSpPr>
        <p:spPr>
          <a:xfrm>
            <a:off x="312383" y="1600201"/>
            <a:ext cx="7711927" cy="4401205"/>
          </a:xfrm>
          <a:prstGeom prst="rect">
            <a:avLst/>
          </a:prstGeom>
          <a:solidFill>
            <a:schemeClr val="bg1">
              <a:lumMod val="95000"/>
            </a:schemeClr>
          </a:solidFill>
        </p:spPr>
        <p:txBody>
          <a:bodyPr wrap="square" rtlCol="0">
            <a:spAutoFit/>
          </a:bodyPr>
          <a:lstStyle/>
          <a:p>
            <a:r>
              <a:rPr lang="en-US" sz="2000" dirty="0">
                <a:solidFill>
                  <a:srgbClr val="92D050"/>
                </a:solidFill>
              </a:rPr>
              <a:t>// Simple C++ program to display "Hello World"</a:t>
            </a:r>
          </a:p>
          <a:p>
            <a:r>
              <a:rPr lang="en-US" sz="2000" dirty="0">
                <a:solidFill>
                  <a:srgbClr val="92D050"/>
                </a:solidFill>
              </a:rPr>
              <a:t>// Header file for input output functions</a:t>
            </a:r>
          </a:p>
          <a:p>
            <a:r>
              <a:rPr lang="en-US" sz="2000" dirty="0"/>
              <a:t>#include&lt;</a:t>
            </a:r>
            <a:r>
              <a:rPr lang="en-US" sz="2000" dirty="0" err="1"/>
              <a:t>iostream</a:t>
            </a:r>
            <a:r>
              <a:rPr lang="en-US" sz="2000" dirty="0"/>
              <a:t>&gt; </a:t>
            </a:r>
          </a:p>
          <a:p>
            <a:r>
              <a:rPr lang="en-US" sz="2000" dirty="0"/>
              <a:t> </a:t>
            </a:r>
          </a:p>
          <a:p>
            <a:r>
              <a:rPr lang="en-US" sz="2000" dirty="0"/>
              <a:t>using namespace std;</a:t>
            </a:r>
          </a:p>
          <a:p>
            <a:r>
              <a:rPr lang="en-US" sz="2000" dirty="0"/>
              <a:t> </a:t>
            </a:r>
          </a:p>
          <a:p>
            <a:r>
              <a:rPr lang="en-US" sz="2000" dirty="0">
                <a:solidFill>
                  <a:srgbClr val="92D050"/>
                </a:solidFill>
              </a:rPr>
              <a:t>// main function - where the execution of program begins</a:t>
            </a:r>
          </a:p>
          <a:p>
            <a:r>
              <a:rPr lang="en-US" sz="2000" dirty="0" err="1"/>
              <a:t>int</a:t>
            </a:r>
            <a:r>
              <a:rPr lang="en-US" sz="2000" dirty="0"/>
              <a:t> main()</a:t>
            </a:r>
          </a:p>
          <a:p>
            <a:r>
              <a:rPr lang="en-US" sz="2000" dirty="0"/>
              <a:t>{</a:t>
            </a:r>
          </a:p>
          <a:p>
            <a:r>
              <a:rPr lang="en-US" sz="2000" dirty="0"/>
              <a:t>    </a:t>
            </a:r>
            <a:r>
              <a:rPr lang="en-US" sz="2000" dirty="0">
                <a:solidFill>
                  <a:srgbClr val="92D050"/>
                </a:solidFill>
              </a:rPr>
              <a:t>// prints hello world</a:t>
            </a:r>
          </a:p>
          <a:p>
            <a:r>
              <a:rPr lang="en-US" sz="2000" dirty="0"/>
              <a:t>    </a:t>
            </a:r>
            <a:r>
              <a:rPr lang="en-US" sz="2000" dirty="0" err="1"/>
              <a:t>cout</a:t>
            </a:r>
            <a:r>
              <a:rPr lang="en-US" sz="2000" dirty="0"/>
              <a:t>&lt;&lt;"Hello World";</a:t>
            </a:r>
          </a:p>
          <a:p>
            <a:r>
              <a:rPr lang="en-US" sz="2000" dirty="0"/>
              <a:t>     </a:t>
            </a:r>
          </a:p>
          <a:p>
            <a:r>
              <a:rPr lang="en-US" sz="2000" dirty="0"/>
              <a:t>    return 0;</a:t>
            </a:r>
          </a:p>
          <a:p>
            <a:r>
              <a:rPr lang="en-US" sz="2000" dirty="0"/>
              <a:t>}</a:t>
            </a:r>
          </a:p>
        </p:txBody>
      </p:sp>
      <p:sp>
        <p:nvSpPr>
          <p:cNvPr id="6" name="Date Placeholder 5"/>
          <p:cNvSpPr>
            <a:spLocks noGrp="1"/>
          </p:cNvSpPr>
          <p:nvPr>
            <p:ph type="dt" sz="half" idx="10"/>
          </p:nvPr>
        </p:nvSpPr>
        <p:spPr/>
        <p:txBody>
          <a:bodyPr/>
          <a:lstStyle/>
          <a:p>
            <a:fld id="{14B849E4-D3B5-4530-AC10-DF117A05B8E4}" type="datetime1">
              <a:rPr lang="en-US" smtClean="0"/>
              <a:pPr/>
              <a:t>7/21/2018</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20</a:t>
            </a:fld>
            <a:endParaRPr lang="en-US"/>
          </a:p>
        </p:txBody>
      </p:sp>
      <p:sp>
        <p:nvSpPr>
          <p:cNvPr id="8" name="Footer Placeholder 7"/>
          <p:cNvSpPr>
            <a:spLocks noGrp="1"/>
          </p:cNvSpPr>
          <p:nvPr>
            <p:ph type="ftr" sz="quarter" idx="11"/>
          </p:nvPr>
        </p:nvSpPr>
        <p:spPr/>
        <p:txBody>
          <a:bodyPr/>
          <a:lstStyle/>
          <a:p>
            <a:r>
              <a:rPr lang="en-US"/>
              <a:t>Object Oriented Programming</a:t>
            </a:r>
          </a:p>
        </p:txBody>
      </p:sp>
      <p:grpSp>
        <p:nvGrpSpPr>
          <p:cNvPr id="18" name="Group 17">
            <a:extLst>
              <a:ext uri="{FF2B5EF4-FFF2-40B4-BE49-F238E27FC236}">
                <a16:creationId xmlns="" xmlns:a16="http://schemas.microsoft.com/office/drawing/2014/main" id="{2DADBCA9-4CE6-4A92-BF45-C406191E3DAC}"/>
              </a:ext>
            </a:extLst>
          </p:cNvPr>
          <p:cNvGrpSpPr/>
          <p:nvPr/>
        </p:nvGrpSpPr>
        <p:grpSpPr>
          <a:xfrm>
            <a:off x="2602416" y="2115234"/>
            <a:ext cx="6643179" cy="646331"/>
            <a:chOff x="2602416" y="2115234"/>
            <a:chExt cx="6643179" cy="646331"/>
          </a:xfrm>
        </p:grpSpPr>
        <p:cxnSp>
          <p:nvCxnSpPr>
            <p:cNvPr id="4" name="Straight Arrow Connector 3">
              <a:extLst>
                <a:ext uri="{FF2B5EF4-FFF2-40B4-BE49-F238E27FC236}">
                  <a16:creationId xmlns="" xmlns:a16="http://schemas.microsoft.com/office/drawing/2014/main" id="{E690CB08-96F6-4406-A3C6-6871E06E671F}"/>
                </a:ext>
              </a:extLst>
            </p:cNvPr>
            <p:cNvCxnSpPr>
              <a:cxnSpLocks/>
            </p:cNvCxnSpPr>
            <p:nvPr/>
          </p:nvCxnSpPr>
          <p:spPr>
            <a:xfrm flipH="1">
              <a:off x="2602416" y="2438400"/>
              <a:ext cx="6539996" cy="0"/>
            </a:xfrm>
            <a:prstGeom prst="straightConnector1">
              <a:avLst/>
            </a:prstGeom>
            <a:ln>
              <a:tailEnd type="arrow" w="lg" len="lg"/>
            </a:ln>
          </p:spPr>
          <p:style>
            <a:lnRef idx="2">
              <a:schemeClr val="accent6"/>
            </a:lnRef>
            <a:fillRef idx="0">
              <a:schemeClr val="accent6"/>
            </a:fillRef>
            <a:effectRef idx="1">
              <a:schemeClr val="accent6"/>
            </a:effectRef>
            <a:fontRef idx="minor">
              <a:schemeClr val="tx1"/>
            </a:fontRef>
          </p:style>
        </p:cxnSp>
        <p:sp>
          <p:nvSpPr>
            <p:cNvPr id="10" name="TextBox 9">
              <a:extLst>
                <a:ext uri="{FF2B5EF4-FFF2-40B4-BE49-F238E27FC236}">
                  <a16:creationId xmlns="" xmlns:a16="http://schemas.microsoft.com/office/drawing/2014/main" id="{A9C4C92E-B4DD-4F0F-9524-E0C9D8548422}"/>
                </a:ext>
              </a:extLst>
            </p:cNvPr>
            <p:cNvSpPr txBox="1"/>
            <p:nvPr/>
          </p:nvSpPr>
          <p:spPr>
            <a:xfrm>
              <a:off x="2943229" y="2115234"/>
              <a:ext cx="6302366" cy="646331"/>
            </a:xfrm>
            <a:prstGeom prst="rect">
              <a:avLst/>
            </a:prstGeom>
            <a:noFill/>
          </p:spPr>
          <p:txBody>
            <a:bodyPr wrap="none" rtlCol="0">
              <a:spAutoFit/>
            </a:bodyPr>
            <a:lstStyle/>
            <a:p>
              <a:r>
                <a:rPr lang="en-US" dirty="0">
                  <a:solidFill>
                    <a:srgbClr val="C00000"/>
                  </a:solidFill>
                </a:rPr>
                <a:t>instructs the compiler to include the contents of the file enclosed</a:t>
              </a:r>
            </a:p>
            <a:p>
              <a:r>
                <a:rPr lang="en-US" dirty="0">
                  <a:solidFill>
                    <a:srgbClr val="C00000"/>
                  </a:solidFill>
                </a:rPr>
                <a:t> within angular brackets into the source file.</a:t>
              </a:r>
            </a:p>
          </p:txBody>
        </p:sp>
      </p:grpSp>
      <p:grpSp>
        <p:nvGrpSpPr>
          <p:cNvPr id="19" name="Group 18">
            <a:extLst>
              <a:ext uri="{FF2B5EF4-FFF2-40B4-BE49-F238E27FC236}">
                <a16:creationId xmlns="" xmlns:a16="http://schemas.microsoft.com/office/drawing/2014/main" id="{A44B8809-56AC-4E2A-AF4D-153AEB4739FC}"/>
              </a:ext>
            </a:extLst>
          </p:cNvPr>
          <p:cNvGrpSpPr/>
          <p:nvPr/>
        </p:nvGrpSpPr>
        <p:grpSpPr>
          <a:xfrm>
            <a:off x="2705599" y="2722288"/>
            <a:ext cx="6028138" cy="369332"/>
            <a:chOff x="2705599" y="2722288"/>
            <a:chExt cx="6028138" cy="369332"/>
          </a:xfrm>
        </p:grpSpPr>
        <p:cxnSp>
          <p:nvCxnSpPr>
            <p:cNvPr id="13" name="Straight Arrow Connector 12">
              <a:extLst>
                <a:ext uri="{FF2B5EF4-FFF2-40B4-BE49-F238E27FC236}">
                  <a16:creationId xmlns="" xmlns:a16="http://schemas.microsoft.com/office/drawing/2014/main" id="{9F10586B-AFA7-47C7-950A-9808BE829D64}"/>
                </a:ext>
              </a:extLst>
            </p:cNvPr>
            <p:cNvCxnSpPr>
              <a:cxnSpLocks/>
            </p:cNvCxnSpPr>
            <p:nvPr/>
          </p:nvCxnSpPr>
          <p:spPr>
            <a:xfrm flipH="1">
              <a:off x="2705599" y="3048000"/>
              <a:ext cx="5827213" cy="0"/>
            </a:xfrm>
            <a:prstGeom prst="straightConnector1">
              <a:avLst/>
            </a:prstGeom>
            <a:ln>
              <a:tailEnd type="arrow" w="lg" len="lg"/>
            </a:ln>
          </p:spPr>
          <p:style>
            <a:lnRef idx="2">
              <a:schemeClr val="accent6"/>
            </a:lnRef>
            <a:fillRef idx="0">
              <a:schemeClr val="accent6"/>
            </a:fillRef>
            <a:effectRef idx="1">
              <a:schemeClr val="accent6"/>
            </a:effectRef>
            <a:fontRef idx="minor">
              <a:schemeClr val="tx1"/>
            </a:fontRef>
          </p:style>
        </p:cxnSp>
        <p:sp>
          <p:nvSpPr>
            <p:cNvPr id="14" name="TextBox 13">
              <a:extLst>
                <a:ext uri="{FF2B5EF4-FFF2-40B4-BE49-F238E27FC236}">
                  <a16:creationId xmlns="" xmlns:a16="http://schemas.microsoft.com/office/drawing/2014/main" id="{8CD40775-CBC2-41D9-88E0-69667D3F34E8}"/>
                </a:ext>
              </a:extLst>
            </p:cNvPr>
            <p:cNvSpPr txBox="1"/>
            <p:nvPr/>
          </p:nvSpPr>
          <p:spPr>
            <a:xfrm>
              <a:off x="2826029" y="2722288"/>
              <a:ext cx="5907708" cy="369332"/>
            </a:xfrm>
            <a:prstGeom prst="rect">
              <a:avLst/>
            </a:prstGeom>
            <a:noFill/>
          </p:spPr>
          <p:txBody>
            <a:bodyPr wrap="none" rtlCol="0">
              <a:spAutoFit/>
            </a:bodyPr>
            <a:lstStyle/>
            <a:p>
              <a:r>
                <a:rPr lang="en-US" dirty="0">
                  <a:solidFill>
                    <a:srgbClr val="C00000"/>
                  </a:solidFill>
                </a:rPr>
                <a:t>defines a scope for the identifiers that are used in a program </a:t>
              </a:r>
            </a:p>
          </p:txBody>
        </p:sp>
      </p:grpSp>
      <p:grpSp>
        <p:nvGrpSpPr>
          <p:cNvPr id="20" name="Group 19">
            <a:extLst>
              <a:ext uri="{FF2B5EF4-FFF2-40B4-BE49-F238E27FC236}">
                <a16:creationId xmlns="" xmlns:a16="http://schemas.microsoft.com/office/drawing/2014/main" id="{C4A120BD-7B2B-469F-B064-3C42A3552768}"/>
              </a:ext>
            </a:extLst>
          </p:cNvPr>
          <p:cNvGrpSpPr/>
          <p:nvPr/>
        </p:nvGrpSpPr>
        <p:grpSpPr>
          <a:xfrm>
            <a:off x="1630582" y="5157537"/>
            <a:ext cx="5827213" cy="646331"/>
            <a:chOff x="1630582" y="5157537"/>
            <a:chExt cx="5827213" cy="646331"/>
          </a:xfrm>
        </p:grpSpPr>
        <p:cxnSp>
          <p:nvCxnSpPr>
            <p:cNvPr id="16" name="Straight Arrow Connector 15">
              <a:extLst>
                <a:ext uri="{FF2B5EF4-FFF2-40B4-BE49-F238E27FC236}">
                  <a16:creationId xmlns="" xmlns:a16="http://schemas.microsoft.com/office/drawing/2014/main" id="{E973B379-8121-477A-ACD9-8525DBEF2A49}"/>
                </a:ext>
              </a:extLst>
            </p:cNvPr>
            <p:cNvCxnSpPr>
              <a:cxnSpLocks/>
            </p:cNvCxnSpPr>
            <p:nvPr/>
          </p:nvCxnSpPr>
          <p:spPr>
            <a:xfrm flipH="1">
              <a:off x="1630582" y="5483249"/>
              <a:ext cx="5827213" cy="0"/>
            </a:xfrm>
            <a:prstGeom prst="straightConnector1">
              <a:avLst/>
            </a:prstGeom>
            <a:ln>
              <a:tailEnd type="arrow" w="lg" len="lg"/>
            </a:ln>
          </p:spPr>
          <p:style>
            <a:lnRef idx="2">
              <a:schemeClr val="accent6"/>
            </a:lnRef>
            <a:fillRef idx="0">
              <a:schemeClr val="accent6"/>
            </a:fillRef>
            <a:effectRef idx="1">
              <a:schemeClr val="accent6"/>
            </a:effectRef>
            <a:fontRef idx="minor">
              <a:schemeClr val="tx1"/>
            </a:fontRef>
          </p:style>
        </p:cxnSp>
        <p:sp>
          <p:nvSpPr>
            <p:cNvPr id="17" name="TextBox 16">
              <a:extLst>
                <a:ext uri="{FF2B5EF4-FFF2-40B4-BE49-F238E27FC236}">
                  <a16:creationId xmlns="" xmlns:a16="http://schemas.microsoft.com/office/drawing/2014/main" id="{8AC376EB-002B-48C2-A238-4C500AB7C9B8}"/>
                </a:ext>
              </a:extLst>
            </p:cNvPr>
            <p:cNvSpPr txBox="1"/>
            <p:nvPr/>
          </p:nvSpPr>
          <p:spPr>
            <a:xfrm>
              <a:off x="1751012" y="5157537"/>
              <a:ext cx="5565947" cy="646331"/>
            </a:xfrm>
            <a:prstGeom prst="rect">
              <a:avLst/>
            </a:prstGeom>
            <a:noFill/>
          </p:spPr>
          <p:txBody>
            <a:bodyPr wrap="none" rtlCol="0">
              <a:spAutoFit/>
            </a:bodyPr>
            <a:lstStyle/>
            <a:p>
              <a:r>
                <a:rPr lang="en-US" dirty="0">
                  <a:solidFill>
                    <a:srgbClr val="C00000"/>
                  </a:solidFill>
                </a:rPr>
                <a:t>every main() returns an integer value to operating system</a:t>
              </a:r>
            </a:p>
            <a:p>
              <a:r>
                <a:rPr lang="en-US" dirty="0">
                  <a:solidFill>
                    <a:srgbClr val="C00000"/>
                  </a:solidFill>
                </a:rPr>
                <a:t>and therefore it should end with return (0) statement</a:t>
              </a:r>
            </a:p>
          </p:txBody>
        </p:sp>
      </p:grpSp>
    </p:spTree>
    <p:extLst>
      <p:ext uri="{BB962C8B-B14F-4D97-AF65-F5344CB8AC3E}">
        <p14:creationId xmlns:p14="http://schemas.microsoft.com/office/powerpoint/2010/main" val="24198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righ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360525FA-A4EC-4FB3-9C4A-07A6172D215F}"/>
              </a:ext>
            </a:extLst>
          </p:cNvPr>
          <p:cNvSpPr txBox="1">
            <a:spLocks/>
          </p:cNvSpPr>
          <p:nvPr/>
        </p:nvSpPr>
        <p:spPr>
          <a:xfrm>
            <a:off x="609442" y="1600201"/>
            <a:ext cx="8125884"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Typical C++ program contains four sections</a:t>
            </a:r>
          </a:p>
          <a:p>
            <a:r>
              <a:rPr lang="en-US" sz="2800" dirty="0"/>
              <a:t>It is a common practice to organize a program into three separate files </a:t>
            </a:r>
          </a:p>
          <a:p>
            <a:r>
              <a:rPr lang="en-US" sz="2800" dirty="0"/>
              <a:t>The class declarations are placed in a header file and the definitions of member functions go into another file. </a:t>
            </a:r>
          </a:p>
          <a:p>
            <a:r>
              <a:rPr lang="en-US" sz="2800" dirty="0"/>
              <a:t>The main program that uses the class is placed in a third file which “</a:t>
            </a:r>
            <a:r>
              <a:rPr lang="en-US" sz="2800" b="1" dirty="0"/>
              <a:t>includes</a:t>
            </a:r>
            <a:r>
              <a:rPr lang="en-US" sz="2800" dirty="0"/>
              <a:t>” the previous two files as well as any other file required </a:t>
            </a:r>
          </a:p>
        </p:txBody>
      </p:sp>
      <p:sp>
        <p:nvSpPr>
          <p:cNvPr id="2" name="Title 1"/>
          <p:cNvSpPr>
            <a:spLocks noGrp="1"/>
          </p:cNvSpPr>
          <p:nvPr>
            <p:ph type="title"/>
          </p:nvPr>
        </p:nvSpPr>
        <p:spPr/>
        <p:txBody>
          <a:bodyPr/>
          <a:lstStyle/>
          <a:p>
            <a:r>
              <a:rPr lang="en-US" b="1" dirty="0"/>
              <a:t>Structure of C++ Program </a:t>
            </a:r>
            <a:endParaRPr lang="en-US" dirty="0"/>
          </a:p>
        </p:txBody>
      </p:sp>
      <p:sp>
        <p:nvSpPr>
          <p:cNvPr id="4" name="Date Placeholder 3"/>
          <p:cNvSpPr>
            <a:spLocks noGrp="1"/>
          </p:cNvSpPr>
          <p:nvPr>
            <p:ph type="dt" sz="half" idx="10"/>
          </p:nvPr>
        </p:nvSpPr>
        <p:spPr/>
        <p:txBody>
          <a:bodyPr/>
          <a:lstStyle/>
          <a:p>
            <a:fld id="{0DB5F267-6DF0-40A2-BC78-D84994E61E53}" type="datetime1">
              <a:rPr lang="en-US" smtClean="0"/>
              <a:pPr/>
              <a:t>7/21/2018</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5" name="Slide Number Placeholder 4"/>
          <p:cNvSpPr>
            <a:spLocks noGrp="1"/>
          </p:cNvSpPr>
          <p:nvPr>
            <p:ph type="sldNum" sz="quarter" idx="12"/>
          </p:nvPr>
        </p:nvSpPr>
        <p:spPr/>
        <p:txBody>
          <a:bodyPr/>
          <a:lstStyle/>
          <a:p>
            <a:fld id="{A67AFE19-8960-4999-8BB5-FA14F1DD873F}" type="slidenum">
              <a:rPr lang="en-US" smtClean="0"/>
              <a:pPr/>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16897365"/>
              </p:ext>
            </p:extLst>
          </p:nvPr>
        </p:nvGraphicFramePr>
        <p:xfrm>
          <a:off x="9066212" y="1600201"/>
          <a:ext cx="2743200" cy="2468880"/>
        </p:xfrm>
        <a:graphic>
          <a:graphicData uri="http://schemas.openxmlformats.org/drawingml/2006/table">
            <a:tbl>
              <a:tblPr firstRow="1" bandRow="1">
                <a:tableStyleId>{E8B1032C-EA38-4F05-BA0D-38AFFFC7BED3}</a:tableStyleId>
              </a:tblPr>
              <a:tblGrid>
                <a:gridCol w="2743200">
                  <a:extLst>
                    <a:ext uri="{9D8B030D-6E8A-4147-A177-3AD203B41FA5}">
                      <a16:colId xmlns="" xmlns:a16="http://schemas.microsoft.com/office/drawing/2014/main" val="20000"/>
                    </a:ext>
                  </a:extLst>
                </a:gridCol>
              </a:tblGrid>
              <a:tr h="609600">
                <a:tc>
                  <a:txBody>
                    <a:bodyPr/>
                    <a:lstStyle/>
                    <a:p>
                      <a:pPr algn="ctr"/>
                      <a:r>
                        <a:rPr lang="en-US" dirty="0"/>
                        <a:t>Include File</a:t>
                      </a:r>
                    </a:p>
                  </a:txBody>
                  <a:tcPr/>
                </a:tc>
                <a:extLst>
                  <a:ext uri="{0D108BD9-81ED-4DB2-BD59-A6C34878D82A}">
                    <a16:rowId xmlns="" xmlns:a16="http://schemas.microsoft.com/office/drawing/2014/main" val="10000"/>
                  </a:ext>
                </a:extLst>
              </a:tr>
              <a:tr h="609600">
                <a:tc>
                  <a:txBody>
                    <a:bodyPr/>
                    <a:lstStyle/>
                    <a:p>
                      <a:pPr algn="ctr"/>
                      <a:r>
                        <a:rPr lang="en-US" dirty="0"/>
                        <a:t>Class</a:t>
                      </a:r>
                      <a:r>
                        <a:rPr lang="en-US" baseline="0" dirty="0"/>
                        <a:t> Declaration</a:t>
                      </a:r>
                      <a:endParaRPr lang="en-US" b="1" dirty="0"/>
                    </a:p>
                  </a:txBody>
                  <a:tcPr/>
                </a:tc>
                <a:extLst>
                  <a:ext uri="{0D108BD9-81ED-4DB2-BD59-A6C34878D82A}">
                    <a16:rowId xmlns="" xmlns:a16="http://schemas.microsoft.com/office/drawing/2014/main" val="10001"/>
                  </a:ext>
                </a:extLst>
              </a:tr>
              <a:tr h="609600">
                <a:tc>
                  <a:txBody>
                    <a:bodyPr/>
                    <a:lstStyle/>
                    <a:p>
                      <a:pPr algn="ctr"/>
                      <a:r>
                        <a:rPr lang="en-US" dirty="0"/>
                        <a:t>Member Functions Definitions</a:t>
                      </a:r>
                      <a:endParaRPr lang="en-US" b="1" dirty="0"/>
                    </a:p>
                  </a:txBody>
                  <a:tcPr/>
                </a:tc>
                <a:extLst>
                  <a:ext uri="{0D108BD9-81ED-4DB2-BD59-A6C34878D82A}">
                    <a16:rowId xmlns="" xmlns:a16="http://schemas.microsoft.com/office/drawing/2014/main" val="10002"/>
                  </a:ext>
                </a:extLst>
              </a:tr>
              <a:tr h="609600">
                <a:tc>
                  <a:txBody>
                    <a:bodyPr/>
                    <a:lstStyle/>
                    <a:p>
                      <a:pPr algn="ctr"/>
                      <a:r>
                        <a:rPr lang="en-US" dirty="0"/>
                        <a:t>Main Function Program</a:t>
                      </a:r>
                      <a:endParaRPr lang="en-US" b="1" dirty="0"/>
                    </a:p>
                  </a:txBody>
                  <a:tcPr/>
                </a:tc>
                <a:extLst>
                  <a:ext uri="{0D108BD9-81ED-4DB2-BD59-A6C34878D82A}">
                    <a16:rowId xmlns="" xmlns:a16="http://schemas.microsoft.com/office/drawing/2014/main" val="10003"/>
                  </a:ext>
                </a:extLst>
              </a:tr>
            </a:tbl>
          </a:graphicData>
        </a:graphic>
      </p:graphicFrame>
      <p:grpSp>
        <p:nvGrpSpPr>
          <p:cNvPr id="9" name="Group 8">
            <a:extLst>
              <a:ext uri="{FF2B5EF4-FFF2-40B4-BE49-F238E27FC236}">
                <a16:creationId xmlns="" xmlns:a16="http://schemas.microsoft.com/office/drawing/2014/main" id="{0499C870-7CA0-4B40-9DC0-7F2B7851662E}"/>
              </a:ext>
            </a:extLst>
          </p:cNvPr>
          <p:cNvGrpSpPr/>
          <p:nvPr/>
        </p:nvGrpSpPr>
        <p:grpSpPr>
          <a:xfrm>
            <a:off x="8842372" y="2438400"/>
            <a:ext cx="3190880" cy="2819399"/>
            <a:chOff x="7466012" y="1576145"/>
            <a:chExt cx="4181480" cy="3529256"/>
          </a:xfrm>
        </p:grpSpPr>
        <p:sp>
          <p:nvSpPr>
            <p:cNvPr id="10" name="Rectangle 9">
              <a:extLst>
                <a:ext uri="{FF2B5EF4-FFF2-40B4-BE49-F238E27FC236}">
                  <a16:creationId xmlns="" xmlns:a16="http://schemas.microsoft.com/office/drawing/2014/main" id="{D8CE0234-004C-4597-80BF-4E2A3B3C66D1}"/>
                </a:ext>
              </a:extLst>
            </p:cNvPr>
            <p:cNvSpPr/>
            <p:nvPr/>
          </p:nvSpPr>
          <p:spPr>
            <a:xfrm>
              <a:off x="7466012" y="1981200"/>
              <a:ext cx="4113372"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 xmlns:a16="http://schemas.microsoft.com/office/drawing/2014/main" id="{1F35B22E-2B18-4E90-9401-554B60CF955A}"/>
                </a:ext>
              </a:extLst>
            </p:cNvPr>
            <p:cNvSpPr/>
            <p:nvPr/>
          </p:nvSpPr>
          <p:spPr>
            <a:xfrm>
              <a:off x="7770812" y="2300348"/>
              <a:ext cx="3505200" cy="4580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Member Function</a:t>
              </a:r>
            </a:p>
          </p:txBody>
        </p:sp>
        <p:sp>
          <p:nvSpPr>
            <p:cNvPr id="12" name="Rectangle 11">
              <a:extLst>
                <a:ext uri="{FF2B5EF4-FFF2-40B4-BE49-F238E27FC236}">
                  <a16:creationId xmlns="" xmlns:a16="http://schemas.microsoft.com/office/drawing/2014/main" id="{5BC86081-B52F-4A3C-9B7C-2E62FFF4B365}"/>
                </a:ext>
              </a:extLst>
            </p:cNvPr>
            <p:cNvSpPr/>
            <p:nvPr/>
          </p:nvSpPr>
          <p:spPr>
            <a:xfrm>
              <a:off x="7770812" y="3073409"/>
              <a:ext cx="3505200" cy="4580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Definition</a:t>
              </a:r>
            </a:p>
          </p:txBody>
        </p:sp>
        <p:sp>
          <p:nvSpPr>
            <p:cNvPr id="13" name="Rectangle 12">
              <a:extLst>
                <a:ext uri="{FF2B5EF4-FFF2-40B4-BE49-F238E27FC236}">
                  <a16:creationId xmlns="" xmlns:a16="http://schemas.microsoft.com/office/drawing/2014/main" id="{8FA8A598-F38C-48AA-8941-340797BA33E6}"/>
                </a:ext>
              </a:extLst>
            </p:cNvPr>
            <p:cNvSpPr/>
            <p:nvPr/>
          </p:nvSpPr>
          <p:spPr>
            <a:xfrm>
              <a:off x="7770812" y="4177378"/>
              <a:ext cx="35052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Main function program</a:t>
              </a:r>
            </a:p>
          </p:txBody>
        </p:sp>
        <p:sp>
          <p:nvSpPr>
            <p:cNvPr id="14" name="TextBox 13">
              <a:extLst>
                <a:ext uri="{FF2B5EF4-FFF2-40B4-BE49-F238E27FC236}">
                  <a16:creationId xmlns="" xmlns:a16="http://schemas.microsoft.com/office/drawing/2014/main" id="{BEC016AB-B71A-48D2-8F0C-A89DF790F8A8}"/>
                </a:ext>
              </a:extLst>
            </p:cNvPr>
            <p:cNvSpPr txBox="1"/>
            <p:nvPr/>
          </p:nvSpPr>
          <p:spPr>
            <a:xfrm>
              <a:off x="10861828" y="1576145"/>
              <a:ext cx="785664" cy="369331"/>
            </a:xfrm>
            <a:prstGeom prst="rect">
              <a:avLst/>
            </a:prstGeom>
            <a:noFill/>
          </p:spPr>
          <p:txBody>
            <a:bodyPr wrap="none" rtlCol="0">
              <a:spAutoFit/>
            </a:bodyPr>
            <a:lstStyle/>
            <a:p>
              <a:r>
                <a:rPr lang="en-US" dirty="0"/>
                <a:t>Server</a:t>
              </a:r>
            </a:p>
          </p:txBody>
        </p:sp>
        <p:sp>
          <p:nvSpPr>
            <p:cNvPr id="15" name="TextBox 14">
              <a:extLst>
                <a:ext uri="{FF2B5EF4-FFF2-40B4-BE49-F238E27FC236}">
                  <a16:creationId xmlns="" xmlns:a16="http://schemas.microsoft.com/office/drawing/2014/main" id="{48B1DDA1-E1C5-4BA1-AF91-C8027E43AC89}"/>
                </a:ext>
              </a:extLst>
            </p:cNvPr>
            <p:cNvSpPr txBox="1"/>
            <p:nvPr/>
          </p:nvSpPr>
          <p:spPr>
            <a:xfrm>
              <a:off x="10666412" y="4736069"/>
              <a:ext cx="725968" cy="369332"/>
            </a:xfrm>
            <a:prstGeom prst="rect">
              <a:avLst/>
            </a:prstGeom>
            <a:noFill/>
          </p:spPr>
          <p:txBody>
            <a:bodyPr wrap="none" rtlCol="0">
              <a:spAutoFit/>
            </a:bodyPr>
            <a:lstStyle/>
            <a:p>
              <a:r>
                <a:rPr lang="en-US" dirty="0"/>
                <a:t>Client</a:t>
              </a:r>
            </a:p>
          </p:txBody>
        </p:sp>
        <p:cxnSp>
          <p:nvCxnSpPr>
            <p:cNvPr id="16" name="Straight Connector 15">
              <a:extLst>
                <a:ext uri="{FF2B5EF4-FFF2-40B4-BE49-F238E27FC236}">
                  <a16:creationId xmlns="" xmlns:a16="http://schemas.microsoft.com/office/drawing/2014/main" id="{4E6F8F64-4595-4A9B-8067-8075C3D85ED2}"/>
                </a:ext>
              </a:extLst>
            </p:cNvPr>
            <p:cNvCxnSpPr>
              <a:stCxn id="11" idx="2"/>
              <a:endCxn id="12" idx="0"/>
            </p:cNvCxnSpPr>
            <p:nvPr/>
          </p:nvCxnSpPr>
          <p:spPr>
            <a:xfrm>
              <a:off x="9523412" y="2758350"/>
              <a:ext cx="0" cy="315059"/>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Straight Arrow Connector 16">
              <a:extLst>
                <a:ext uri="{FF2B5EF4-FFF2-40B4-BE49-F238E27FC236}">
                  <a16:creationId xmlns="" xmlns:a16="http://schemas.microsoft.com/office/drawing/2014/main" id="{37917390-9DC7-4553-9DB2-B082D36CA633}"/>
                </a:ext>
              </a:extLst>
            </p:cNvPr>
            <p:cNvCxnSpPr>
              <a:stCxn id="10" idx="2"/>
              <a:endCxn id="13" idx="0"/>
            </p:cNvCxnSpPr>
            <p:nvPr/>
          </p:nvCxnSpPr>
          <p:spPr>
            <a:xfrm>
              <a:off x="9522698" y="3810000"/>
              <a:ext cx="714" cy="367378"/>
            </a:xfrm>
            <a:prstGeom prst="straightConnector1">
              <a:avLst/>
            </a:prstGeom>
            <a:ln>
              <a:tailEnd type="arrow" w="lg" len="lg"/>
            </a:ln>
          </p:spPr>
          <p:style>
            <a:lnRef idx="2">
              <a:schemeClr val="accent6"/>
            </a:lnRef>
            <a:fillRef idx="0">
              <a:schemeClr val="accent6"/>
            </a:fillRef>
            <a:effectRef idx="1">
              <a:schemeClr val="accent6"/>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0" y="0"/>
                                    </p:animScale>
                                  </p:childTnLst>
                                </p:cTn>
                              </p:par>
                              <p:par>
                                <p:cTn id="7" presetID="42" presetClass="path" presetSubtype="0" accel="50000" decel="50000" fill="hold" nodeType="withEffect">
                                  <p:stCondLst>
                                    <p:cond delay="0"/>
                                  </p:stCondLst>
                                  <p:childTnLst>
                                    <p:animMotion origin="layout" path="M -2.7976E-6 -4.44444E-6 L -2.7976E-6 0.15 " pathEditMode="relative" rAng="0" ptsTypes="AA">
                                      <p:cBhvr>
                                        <p:cTn id="8" dur="2000" fill="hold"/>
                                        <p:tgtEl>
                                          <p:spTgt spid="7"/>
                                        </p:tgtEl>
                                        <p:attrNameLst>
                                          <p:attrName>ppt_x</p:attrName>
                                          <p:attrName>ppt_y</p:attrName>
                                        </p:attrNameLst>
                                      </p:cBhvr>
                                      <p:rCtr x="0" y="7500"/>
                                    </p:animMotion>
                                  </p:childTnLst>
                                </p:cTn>
                              </p:par>
                              <p:par>
                                <p:cTn id="9" presetID="10"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C/C++ Compilation and Linking</a:t>
            </a:r>
            <a:br>
              <a:rPr lang="en-US" b="1" dirty="0"/>
            </a:br>
            <a:endParaRPr lang="en-US" dirty="0"/>
          </a:p>
        </p:txBody>
      </p:sp>
      <p:sp>
        <p:nvSpPr>
          <p:cNvPr id="3" name="Content Placeholder 2"/>
          <p:cNvSpPr>
            <a:spLocks noGrp="1"/>
          </p:cNvSpPr>
          <p:nvPr>
            <p:ph idx="1"/>
          </p:nvPr>
        </p:nvSpPr>
        <p:spPr/>
        <p:txBody>
          <a:bodyPr/>
          <a:lstStyle/>
          <a:p>
            <a:endParaRPr lang="en-US" dirty="0"/>
          </a:p>
        </p:txBody>
      </p:sp>
      <p:sp>
        <p:nvSpPr>
          <p:cNvPr id="45060" name="AutoShape 4" descr="Default arguments in C++"/>
          <p:cNvSpPr>
            <a:spLocks noChangeAspect="1" noChangeArrowheads="1"/>
          </p:cNvSpPr>
          <p:nvPr/>
        </p:nvSpPr>
        <p:spPr bwMode="auto">
          <a:xfrm>
            <a:off x="155575" y="-2751138"/>
            <a:ext cx="5476875" cy="5734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Date Placeholder 5"/>
          <p:cNvSpPr>
            <a:spLocks noGrp="1"/>
          </p:cNvSpPr>
          <p:nvPr>
            <p:ph type="dt" sz="half" idx="10"/>
          </p:nvPr>
        </p:nvSpPr>
        <p:spPr/>
        <p:txBody>
          <a:bodyPr/>
          <a:lstStyle/>
          <a:p>
            <a:fld id="{19256B6B-D288-40FB-BB36-2AB68E5932A0}" type="datetime1">
              <a:rPr lang="en-US" smtClean="0"/>
              <a:pPr/>
              <a:t>7/21/2018</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22</a:t>
            </a:fld>
            <a:endParaRPr lang="en-US"/>
          </a:p>
        </p:txBody>
      </p:sp>
      <p:sp>
        <p:nvSpPr>
          <p:cNvPr id="8" name="Footer Placeholder 7"/>
          <p:cNvSpPr>
            <a:spLocks noGrp="1"/>
          </p:cNvSpPr>
          <p:nvPr>
            <p:ph type="ftr" sz="quarter" idx="11"/>
          </p:nvPr>
        </p:nvSpPr>
        <p:spPr/>
        <p:txBody>
          <a:bodyPr/>
          <a:lstStyle/>
          <a:p>
            <a:r>
              <a:rPr lang="en-US"/>
              <a:t>Object Oriented Programming</a:t>
            </a:r>
          </a:p>
        </p:txBody>
      </p:sp>
      <p:sp>
        <p:nvSpPr>
          <p:cNvPr id="17" name="Rectangle 16"/>
          <p:cNvSpPr/>
          <p:nvPr/>
        </p:nvSpPr>
        <p:spPr>
          <a:xfrm>
            <a:off x="5942012" y="2577955"/>
            <a:ext cx="1600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Preprocessor</a:t>
            </a:r>
          </a:p>
        </p:txBody>
      </p:sp>
      <p:sp>
        <p:nvSpPr>
          <p:cNvPr id="18" name="Rectangle 17"/>
          <p:cNvSpPr/>
          <p:nvPr/>
        </p:nvSpPr>
        <p:spPr>
          <a:xfrm>
            <a:off x="5713412" y="4910760"/>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Linker</a:t>
            </a:r>
          </a:p>
        </p:txBody>
      </p:sp>
      <p:sp>
        <p:nvSpPr>
          <p:cNvPr id="19" name="Rectangle 18"/>
          <p:cNvSpPr/>
          <p:nvPr/>
        </p:nvSpPr>
        <p:spPr>
          <a:xfrm>
            <a:off x="5865812" y="3770155"/>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Compiler</a:t>
            </a:r>
          </a:p>
        </p:txBody>
      </p:sp>
      <p:sp>
        <p:nvSpPr>
          <p:cNvPr id="4" name="Rectangle 3">
            <a:extLst>
              <a:ext uri="{FF2B5EF4-FFF2-40B4-BE49-F238E27FC236}">
                <a16:creationId xmlns="" xmlns:a16="http://schemas.microsoft.com/office/drawing/2014/main" id="{3864543F-A697-463C-B69D-F5C681E82AD3}"/>
              </a:ext>
            </a:extLst>
          </p:cNvPr>
          <p:cNvSpPr/>
          <p:nvPr/>
        </p:nvSpPr>
        <p:spPr>
          <a:xfrm>
            <a:off x="4722812" y="1752600"/>
            <a:ext cx="2590800" cy="731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Source code file</a:t>
            </a:r>
          </a:p>
          <a:p>
            <a:pPr algn="ctr"/>
            <a:r>
              <a:rPr lang="en-US" dirty="0"/>
              <a:t>(</a:t>
            </a:r>
            <a:r>
              <a:rPr lang="en-US" dirty="0" err="1"/>
              <a:t>program.c</a:t>
            </a:r>
            <a:r>
              <a:rPr lang="en-US" dirty="0"/>
              <a:t>)</a:t>
            </a:r>
          </a:p>
        </p:txBody>
      </p:sp>
      <p:sp>
        <p:nvSpPr>
          <p:cNvPr id="20" name="Rectangle 19">
            <a:extLst>
              <a:ext uri="{FF2B5EF4-FFF2-40B4-BE49-F238E27FC236}">
                <a16:creationId xmlns="" xmlns:a16="http://schemas.microsoft.com/office/drawing/2014/main" id="{6E66A862-B8A4-4F78-8D94-3DCDF6A83D5C}"/>
              </a:ext>
            </a:extLst>
          </p:cNvPr>
          <p:cNvSpPr/>
          <p:nvPr/>
        </p:nvSpPr>
        <p:spPr>
          <a:xfrm>
            <a:off x="4722812" y="2987040"/>
            <a:ext cx="2590800" cy="731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Expanded source code</a:t>
            </a:r>
          </a:p>
          <a:p>
            <a:pPr algn="ctr"/>
            <a:r>
              <a:rPr lang="en-US" dirty="0"/>
              <a:t>(</a:t>
            </a:r>
            <a:r>
              <a:rPr lang="en-US" dirty="0" err="1"/>
              <a:t>program.l</a:t>
            </a:r>
            <a:r>
              <a:rPr lang="en-US" dirty="0"/>
              <a:t>)</a:t>
            </a:r>
          </a:p>
        </p:txBody>
      </p:sp>
      <p:sp>
        <p:nvSpPr>
          <p:cNvPr id="21" name="Rectangle 20">
            <a:extLst>
              <a:ext uri="{FF2B5EF4-FFF2-40B4-BE49-F238E27FC236}">
                <a16:creationId xmlns="" xmlns:a16="http://schemas.microsoft.com/office/drawing/2014/main" id="{4063B846-1264-42D5-8881-BCDBF7DB0F96}"/>
              </a:ext>
            </a:extLst>
          </p:cNvPr>
          <p:cNvSpPr/>
          <p:nvPr/>
        </p:nvSpPr>
        <p:spPr>
          <a:xfrm>
            <a:off x="4722812" y="4152742"/>
            <a:ext cx="2590800" cy="731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Object Code</a:t>
            </a:r>
          </a:p>
          <a:p>
            <a:pPr algn="ctr"/>
            <a:r>
              <a:rPr lang="en-US" dirty="0"/>
              <a:t>(program.obj)</a:t>
            </a:r>
          </a:p>
        </p:txBody>
      </p:sp>
      <p:sp>
        <p:nvSpPr>
          <p:cNvPr id="23" name="Rectangle 22">
            <a:extLst>
              <a:ext uri="{FF2B5EF4-FFF2-40B4-BE49-F238E27FC236}">
                <a16:creationId xmlns="" xmlns:a16="http://schemas.microsoft.com/office/drawing/2014/main" id="{8D6CA028-0B42-4368-B287-69F575D96511}"/>
              </a:ext>
            </a:extLst>
          </p:cNvPr>
          <p:cNvSpPr/>
          <p:nvPr/>
        </p:nvSpPr>
        <p:spPr>
          <a:xfrm>
            <a:off x="4722812" y="5293347"/>
            <a:ext cx="2590800" cy="731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Executable file</a:t>
            </a:r>
          </a:p>
          <a:p>
            <a:pPr algn="ctr"/>
            <a:r>
              <a:rPr lang="en-US" dirty="0"/>
              <a:t>(program.exe)</a:t>
            </a:r>
          </a:p>
        </p:txBody>
      </p:sp>
      <p:cxnSp>
        <p:nvCxnSpPr>
          <p:cNvPr id="14" name="Straight Arrow Connector 13">
            <a:extLst>
              <a:ext uri="{FF2B5EF4-FFF2-40B4-BE49-F238E27FC236}">
                <a16:creationId xmlns="" xmlns:a16="http://schemas.microsoft.com/office/drawing/2014/main" id="{7D437602-4805-44F8-A390-70B88B3DB3CA}"/>
              </a:ext>
            </a:extLst>
          </p:cNvPr>
          <p:cNvCxnSpPr>
            <a:stCxn id="4" idx="2"/>
            <a:endCxn id="20" idx="0"/>
          </p:cNvCxnSpPr>
          <p:nvPr/>
        </p:nvCxnSpPr>
        <p:spPr>
          <a:xfrm>
            <a:off x="6018212" y="2484120"/>
            <a:ext cx="0" cy="50292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5" name="Straight Arrow Connector 24">
            <a:extLst>
              <a:ext uri="{FF2B5EF4-FFF2-40B4-BE49-F238E27FC236}">
                <a16:creationId xmlns="" xmlns:a16="http://schemas.microsoft.com/office/drawing/2014/main" id="{F453F1AF-1731-4D86-B547-E5B46333CD5D}"/>
              </a:ext>
            </a:extLst>
          </p:cNvPr>
          <p:cNvCxnSpPr>
            <a:cxnSpLocks/>
            <a:stCxn id="20" idx="2"/>
            <a:endCxn id="21" idx="0"/>
          </p:cNvCxnSpPr>
          <p:nvPr/>
        </p:nvCxnSpPr>
        <p:spPr>
          <a:xfrm>
            <a:off x="6018212" y="3718560"/>
            <a:ext cx="0" cy="43418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 xmlns:a16="http://schemas.microsoft.com/office/drawing/2014/main" id="{CC9A5655-E83F-4C86-9963-E85B933C4852}"/>
              </a:ext>
            </a:extLst>
          </p:cNvPr>
          <p:cNvCxnSpPr>
            <a:cxnSpLocks/>
            <a:stCxn id="21" idx="2"/>
            <a:endCxn id="23" idx="0"/>
          </p:cNvCxnSpPr>
          <p:nvPr/>
        </p:nvCxnSpPr>
        <p:spPr>
          <a:xfrm>
            <a:off x="6018212" y="4884262"/>
            <a:ext cx="0" cy="40908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FUNCTION in C++</a:t>
            </a:r>
            <a:endParaRPr lang="en-US" dirty="0"/>
          </a:p>
        </p:txBody>
      </p:sp>
      <p:sp>
        <p:nvSpPr>
          <p:cNvPr id="3" name="Content Placeholder 2"/>
          <p:cNvSpPr>
            <a:spLocks noGrp="1"/>
          </p:cNvSpPr>
          <p:nvPr>
            <p:ph idx="1"/>
          </p:nvPr>
        </p:nvSpPr>
        <p:spPr/>
        <p:txBody>
          <a:bodyPr>
            <a:normAutofit/>
          </a:bodyPr>
          <a:lstStyle/>
          <a:p>
            <a:r>
              <a:rPr lang="en-US" dirty="0"/>
              <a:t>Function is a collection of declarations and statements </a:t>
            </a:r>
          </a:p>
          <a:p>
            <a:r>
              <a:rPr lang="en-US" dirty="0"/>
              <a:t>A function must be defined prior to it’s use in the program </a:t>
            </a:r>
          </a:p>
        </p:txBody>
      </p:sp>
      <p:sp>
        <p:nvSpPr>
          <p:cNvPr id="44034" name="AutoShape 2" descr="Default arguments in C++"/>
          <p:cNvSpPr>
            <a:spLocks noChangeAspect="1" noChangeArrowheads="1"/>
          </p:cNvSpPr>
          <p:nvPr/>
        </p:nvSpPr>
        <p:spPr bwMode="auto">
          <a:xfrm>
            <a:off x="155575" y="-2751138"/>
            <a:ext cx="5476875" cy="5734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6" name="AutoShape 4" descr="Default arguments in C++"/>
          <p:cNvSpPr>
            <a:spLocks noChangeAspect="1" noChangeArrowheads="1"/>
          </p:cNvSpPr>
          <p:nvPr/>
        </p:nvSpPr>
        <p:spPr bwMode="auto">
          <a:xfrm>
            <a:off x="155575" y="-2751138"/>
            <a:ext cx="5476875" cy="5734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Default arguments in C++"/>
          <p:cNvSpPr>
            <a:spLocks noChangeAspect="1" noChangeArrowheads="1"/>
          </p:cNvSpPr>
          <p:nvPr/>
        </p:nvSpPr>
        <p:spPr bwMode="auto">
          <a:xfrm>
            <a:off x="155575" y="-2751138"/>
            <a:ext cx="5476875" cy="5734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Date Placeholder 6"/>
          <p:cNvSpPr>
            <a:spLocks noGrp="1"/>
          </p:cNvSpPr>
          <p:nvPr>
            <p:ph type="dt" sz="half" idx="10"/>
          </p:nvPr>
        </p:nvSpPr>
        <p:spPr/>
        <p:txBody>
          <a:bodyPr/>
          <a:lstStyle/>
          <a:p>
            <a:fld id="{EBA4AD14-4363-4580-ADA7-26A6674F7683}" type="datetime1">
              <a:rPr lang="en-US" smtClean="0"/>
              <a:pPr/>
              <a:t>7/21/2018</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23</a:t>
            </a:fld>
            <a:endParaRPr lang="en-US"/>
          </a:p>
        </p:txBody>
      </p:sp>
      <p:sp>
        <p:nvSpPr>
          <p:cNvPr id="9" name="Footer Placeholder 8"/>
          <p:cNvSpPr>
            <a:spLocks noGrp="1"/>
          </p:cNvSpPr>
          <p:nvPr>
            <p:ph type="ftr" sz="quarter" idx="11"/>
          </p:nvPr>
        </p:nvSpPr>
        <p:spPr/>
        <p:txBody>
          <a:bodyPr/>
          <a:lstStyle/>
          <a:p>
            <a:r>
              <a:rPr lang="en-US"/>
              <a:t>Object Oriented Programming</a:t>
            </a:r>
          </a:p>
        </p:txBody>
      </p:sp>
      <p:sp>
        <p:nvSpPr>
          <p:cNvPr id="10" name="TextBox 9">
            <a:extLst>
              <a:ext uri="{FF2B5EF4-FFF2-40B4-BE49-F238E27FC236}">
                <a16:creationId xmlns="" xmlns:a16="http://schemas.microsoft.com/office/drawing/2014/main" id="{D8810319-0965-4056-BC63-5EB999567963}"/>
              </a:ext>
            </a:extLst>
          </p:cNvPr>
          <p:cNvSpPr txBox="1"/>
          <p:nvPr/>
        </p:nvSpPr>
        <p:spPr>
          <a:xfrm>
            <a:off x="3453500" y="3175308"/>
            <a:ext cx="5334000" cy="1200329"/>
          </a:xfrm>
          <a:prstGeom prst="rect">
            <a:avLst/>
          </a:prstGeom>
          <a:solidFill>
            <a:schemeClr val="bg1">
              <a:lumMod val="95000"/>
            </a:schemeClr>
          </a:solidFill>
        </p:spPr>
        <p:txBody>
          <a:bodyPr wrap="square" rtlCol="0">
            <a:spAutoFit/>
          </a:bodyPr>
          <a:lstStyle/>
          <a:p>
            <a:r>
              <a:rPr lang="en-US" dirty="0"/>
              <a:t>Type </a:t>
            </a:r>
            <a:r>
              <a:rPr lang="en-US" dirty="0" err="1"/>
              <a:t>name_of_the_function</a:t>
            </a:r>
            <a:r>
              <a:rPr lang="en-US" dirty="0"/>
              <a:t> (argument list) </a:t>
            </a:r>
          </a:p>
          <a:p>
            <a:r>
              <a:rPr lang="en-US" dirty="0"/>
              <a:t>{ </a:t>
            </a:r>
          </a:p>
          <a:p>
            <a:r>
              <a:rPr lang="en-US" dirty="0"/>
              <a:t>        //body of the function </a:t>
            </a:r>
          </a:p>
          <a:p>
            <a:r>
              <a:rPr lang="en-US" dirty="0"/>
              <a:t>} </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0F8D98C-8B5F-4C64-9075-FE1A3900EC97}" type="slidenum">
              <a:rPr lang="en-US"/>
              <a:pPr>
                <a:defRPr/>
              </a:pPr>
              <a:t>24</a:t>
            </a:fld>
            <a:endParaRPr lang="en-US"/>
          </a:p>
        </p:txBody>
      </p:sp>
      <p:sp>
        <p:nvSpPr>
          <p:cNvPr id="23554" name="Rectangle 2"/>
          <p:cNvSpPr>
            <a:spLocks noGrp="1" noChangeArrowheads="1"/>
          </p:cNvSpPr>
          <p:nvPr>
            <p:ph type="title"/>
          </p:nvPr>
        </p:nvSpPr>
        <p:spPr/>
        <p:txBody>
          <a:bodyPr/>
          <a:lstStyle/>
          <a:p>
            <a:pPr eaLnBrk="1" hangingPunct="1">
              <a:defRPr/>
            </a:pPr>
            <a:r>
              <a:rPr lang="en-US" dirty="0" smtClean="0"/>
              <a:t>C++ Function Definition</a:t>
            </a:r>
          </a:p>
        </p:txBody>
      </p:sp>
      <p:sp>
        <p:nvSpPr>
          <p:cNvPr id="23555" name="Rectangle 3"/>
          <p:cNvSpPr>
            <a:spLocks noGrp="1" noChangeArrowheads="1"/>
          </p:cNvSpPr>
          <p:nvPr>
            <p:ph type="body" idx="1"/>
          </p:nvPr>
        </p:nvSpPr>
        <p:spPr/>
        <p:txBody>
          <a:bodyPr/>
          <a:lstStyle/>
          <a:p>
            <a:pPr eaLnBrk="1" hangingPunct="1">
              <a:defRPr/>
            </a:pPr>
            <a:r>
              <a:rPr lang="en-US" dirty="0" smtClean="0"/>
              <a:t> C++ function is defined in two steps (preferably but not mandatory)</a:t>
            </a:r>
          </a:p>
          <a:p>
            <a:pPr lvl="1" eaLnBrk="1" hangingPunct="1">
              <a:defRPr/>
            </a:pPr>
            <a:r>
              <a:rPr lang="en-US" dirty="0" smtClean="0"/>
              <a:t>Step #1 – declare the </a:t>
            </a:r>
            <a:r>
              <a:rPr lang="en-US" i="1" dirty="0" smtClean="0">
                <a:solidFill>
                  <a:schemeClr val="hlink"/>
                </a:solidFill>
                <a:effectLst>
                  <a:outerShdw blurRad="38100" dist="38100" dir="2700000" algn="tl">
                    <a:srgbClr val="FFFFFF"/>
                  </a:outerShdw>
                </a:effectLst>
              </a:rPr>
              <a:t>function signature</a:t>
            </a:r>
            <a:r>
              <a:rPr lang="en-US" dirty="0" smtClean="0"/>
              <a:t> in either a header file (.h file) or before the main function of the program  </a:t>
            </a:r>
          </a:p>
          <a:p>
            <a:pPr lvl="1" eaLnBrk="1" hangingPunct="1">
              <a:defRPr/>
            </a:pPr>
            <a:r>
              <a:rPr lang="en-US" dirty="0" smtClean="0"/>
              <a:t>Step #2 – Implement the function in either an implementation file (.</a:t>
            </a:r>
            <a:r>
              <a:rPr lang="en-US" dirty="0" err="1" smtClean="0"/>
              <a:t>cpp</a:t>
            </a:r>
            <a:r>
              <a:rPr lang="en-US" dirty="0" smtClean="0"/>
              <a:t>) or after the main function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EE49941-A020-4CC0-91A1-053FEEF0E6A8}" type="slidenum">
              <a:rPr lang="en-US"/>
              <a:pPr>
                <a:defRPr/>
              </a:pPr>
              <a:t>25</a:t>
            </a:fld>
            <a:endParaRPr lang="en-US"/>
          </a:p>
        </p:txBody>
      </p:sp>
      <p:sp>
        <p:nvSpPr>
          <p:cNvPr id="24578" name="Rectangle 2"/>
          <p:cNvSpPr>
            <a:spLocks noGrp="1" noChangeArrowheads="1"/>
          </p:cNvSpPr>
          <p:nvPr>
            <p:ph type="title"/>
          </p:nvPr>
        </p:nvSpPr>
        <p:spPr/>
        <p:txBody>
          <a:bodyPr>
            <a:normAutofit fontScale="90000"/>
          </a:bodyPr>
          <a:lstStyle/>
          <a:p>
            <a:pPr eaLnBrk="1" hangingPunct="1">
              <a:defRPr/>
            </a:pPr>
            <a:r>
              <a:rPr lang="en-US" sz="4000" dirty="0" smtClean="0"/>
              <a:t>The Syntactic Structure of a C++ Function</a:t>
            </a:r>
          </a:p>
        </p:txBody>
      </p:sp>
      <p:sp>
        <p:nvSpPr>
          <p:cNvPr id="24579" name="Rectangle 3"/>
          <p:cNvSpPr>
            <a:spLocks noGrp="1" noChangeArrowheads="1"/>
          </p:cNvSpPr>
          <p:nvPr>
            <p:ph type="body" idx="1"/>
          </p:nvPr>
        </p:nvSpPr>
        <p:spPr/>
        <p:txBody>
          <a:bodyPr/>
          <a:lstStyle/>
          <a:p>
            <a:pPr eaLnBrk="1" hangingPunct="1">
              <a:defRPr/>
            </a:pPr>
            <a:r>
              <a:rPr lang="en-US" dirty="0" smtClean="0"/>
              <a:t>A C++ function consists of two parts</a:t>
            </a:r>
          </a:p>
          <a:p>
            <a:pPr lvl="1" eaLnBrk="1" hangingPunct="1">
              <a:defRPr/>
            </a:pPr>
            <a:r>
              <a:rPr lang="en-US" dirty="0" smtClean="0"/>
              <a:t>The function header, and</a:t>
            </a:r>
          </a:p>
          <a:p>
            <a:pPr lvl="1" eaLnBrk="1" hangingPunct="1">
              <a:defRPr/>
            </a:pPr>
            <a:r>
              <a:rPr lang="en-US" dirty="0" smtClean="0"/>
              <a:t>The function body</a:t>
            </a:r>
          </a:p>
          <a:p>
            <a:pPr eaLnBrk="1" hangingPunct="1">
              <a:defRPr/>
            </a:pPr>
            <a:r>
              <a:rPr lang="en-US" dirty="0" smtClean="0"/>
              <a:t>The function header has the following syntax</a:t>
            </a:r>
          </a:p>
          <a:p>
            <a:pPr eaLnBrk="1" hangingPunct="1">
              <a:defRPr/>
            </a:pPr>
            <a:endParaRPr lang="en-US" dirty="0" smtClean="0"/>
          </a:p>
          <a:p>
            <a:pPr eaLnBrk="1" hangingPunct="1">
              <a:buFont typeface="Wingdings" pitchFamily="2" charset="2"/>
              <a:buNone/>
              <a:defRPr/>
            </a:pPr>
            <a:r>
              <a:rPr lang="en-US" dirty="0" smtClean="0"/>
              <a:t>	</a:t>
            </a:r>
            <a:endParaRPr lang="en-US" i="1" dirty="0" smtClean="0">
              <a:solidFill>
                <a:schemeClr val="hlink"/>
              </a:solidFill>
              <a:effectLst>
                <a:outerShdw blurRad="38100" dist="38100" dir="2700000" algn="tl">
                  <a:srgbClr val="FFFFFF"/>
                </a:outerShdw>
              </a:effectLst>
            </a:endParaRPr>
          </a:p>
          <a:p>
            <a:pPr eaLnBrk="1" hangingPunct="1">
              <a:defRPr/>
            </a:pPr>
            <a:r>
              <a:rPr lang="en-US" dirty="0" smtClean="0"/>
              <a:t>The function body is simply a C++ code enclosed between { }</a:t>
            </a:r>
          </a:p>
        </p:txBody>
      </p:sp>
      <p:sp>
        <p:nvSpPr>
          <p:cNvPr id="5" name="TextBox 4">
            <a:extLst>
              <a:ext uri="{FF2B5EF4-FFF2-40B4-BE49-F238E27FC236}">
                <a16:creationId xmlns="" xmlns:a16="http://schemas.microsoft.com/office/drawing/2014/main" id="{D8810319-0965-4056-BC63-5EB999567963}"/>
              </a:ext>
            </a:extLst>
          </p:cNvPr>
          <p:cNvSpPr txBox="1"/>
          <p:nvPr/>
        </p:nvSpPr>
        <p:spPr>
          <a:xfrm>
            <a:off x="1979612" y="4114800"/>
            <a:ext cx="5334000" cy="369332"/>
          </a:xfrm>
          <a:prstGeom prst="rect">
            <a:avLst/>
          </a:prstGeom>
          <a:solidFill>
            <a:schemeClr val="bg1">
              <a:lumMod val="95000"/>
            </a:schemeClr>
          </a:solidFill>
        </p:spPr>
        <p:txBody>
          <a:bodyPr wrap="square" rtlCol="0">
            <a:spAutoFit/>
          </a:bodyPr>
          <a:lstStyle/>
          <a:p>
            <a:r>
              <a:rPr lang="en-US" dirty="0" smtClean="0"/>
              <a:t>&lt;return value&gt; &lt;name&gt; (&lt;parameter list&gt;)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17A7DC3-81D2-4EE8-A658-D46864603A4C}" type="slidenum">
              <a:rPr lang="en-US"/>
              <a:pPr>
                <a:defRPr/>
              </a:pPr>
              <a:t>26</a:t>
            </a:fld>
            <a:endParaRPr lang="en-US"/>
          </a:p>
        </p:txBody>
      </p:sp>
      <p:sp>
        <p:nvSpPr>
          <p:cNvPr id="25602" name="Rectangle 2"/>
          <p:cNvSpPr>
            <a:spLocks noGrp="1" noChangeArrowheads="1"/>
          </p:cNvSpPr>
          <p:nvPr>
            <p:ph type="title"/>
          </p:nvPr>
        </p:nvSpPr>
        <p:spPr/>
        <p:txBody>
          <a:bodyPr>
            <a:normAutofit fontScale="90000"/>
          </a:bodyPr>
          <a:lstStyle/>
          <a:p>
            <a:pPr eaLnBrk="1" hangingPunct="1">
              <a:defRPr/>
            </a:pPr>
            <a:r>
              <a:rPr lang="en-US" sz="4000" smtClean="0"/>
              <a:t>Example of User-defined</a:t>
            </a:r>
            <a:br>
              <a:rPr lang="en-US" sz="4000" smtClean="0"/>
            </a:br>
            <a:r>
              <a:rPr lang="en-US" sz="4000" smtClean="0"/>
              <a:t>C++ Function</a:t>
            </a:r>
          </a:p>
        </p:txBody>
      </p:sp>
      <p:sp>
        <p:nvSpPr>
          <p:cNvPr id="25603" name="Rectangle 3"/>
          <p:cNvSpPr>
            <a:spLocks noGrp="1" noChangeArrowheads="1"/>
          </p:cNvSpPr>
          <p:nvPr>
            <p:ph type="body" idx="1"/>
          </p:nvPr>
        </p:nvSpPr>
        <p:spPr/>
        <p:txBody>
          <a:bodyPr/>
          <a:lstStyle/>
          <a:p>
            <a:pPr eaLnBrk="1" hangingPunct="1">
              <a:lnSpc>
                <a:spcPct val="90000"/>
              </a:lnSpc>
              <a:buFont typeface="Wingdings" pitchFamily="2" charset="2"/>
              <a:buNone/>
              <a:defRPr/>
            </a:pPr>
            <a:endParaRPr lang="en-US" smtClean="0"/>
          </a:p>
          <a:p>
            <a:pPr eaLnBrk="1" hangingPunct="1">
              <a:lnSpc>
                <a:spcPct val="90000"/>
              </a:lnSpc>
              <a:buFont typeface="Wingdings" pitchFamily="2" charset="2"/>
              <a:buNone/>
              <a:defRPr/>
            </a:pPr>
            <a:endParaRPr lang="en-US" smtClean="0"/>
          </a:p>
          <a:p>
            <a:pPr eaLnBrk="1" hangingPunct="1">
              <a:lnSpc>
                <a:spcPct val="90000"/>
              </a:lnSpc>
              <a:buFont typeface="Wingdings" pitchFamily="2" charset="2"/>
              <a:buNone/>
              <a:defRPr/>
            </a:pPr>
            <a:r>
              <a:rPr lang="en-US" smtClean="0"/>
              <a:t>double computeTax(double income)</a:t>
            </a:r>
          </a:p>
          <a:p>
            <a:pPr eaLnBrk="1" hangingPunct="1">
              <a:lnSpc>
                <a:spcPct val="90000"/>
              </a:lnSpc>
              <a:buFont typeface="Wingdings" pitchFamily="2" charset="2"/>
              <a:buNone/>
              <a:defRPr/>
            </a:pPr>
            <a:r>
              <a:rPr lang="en-US" smtClean="0"/>
              <a:t>{</a:t>
            </a:r>
          </a:p>
          <a:p>
            <a:pPr eaLnBrk="1" hangingPunct="1">
              <a:lnSpc>
                <a:spcPct val="90000"/>
              </a:lnSpc>
              <a:buFont typeface="Wingdings" pitchFamily="2" charset="2"/>
              <a:buNone/>
              <a:defRPr/>
            </a:pPr>
            <a:r>
              <a:rPr lang="en-US" smtClean="0"/>
              <a:t>     if (income &lt; 5000.0) return 0.0;</a:t>
            </a:r>
          </a:p>
          <a:p>
            <a:pPr eaLnBrk="1" hangingPunct="1">
              <a:lnSpc>
                <a:spcPct val="90000"/>
              </a:lnSpc>
              <a:buFont typeface="Wingdings" pitchFamily="2" charset="2"/>
              <a:buNone/>
              <a:defRPr/>
            </a:pPr>
            <a:r>
              <a:rPr lang="en-US" smtClean="0"/>
              <a:t>     double taxes = 0.07 * (income-5000.0);</a:t>
            </a:r>
          </a:p>
          <a:p>
            <a:pPr eaLnBrk="1" hangingPunct="1">
              <a:lnSpc>
                <a:spcPct val="90000"/>
              </a:lnSpc>
              <a:buFont typeface="Wingdings" pitchFamily="2" charset="2"/>
              <a:buNone/>
              <a:defRPr/>
            </a:pPr>
            <a:r>
              <a:rPr lang="en-US" smtClean="0"/>
              <a:t>     return taxes;</a:t>
            </a:r>
          </a:p>
          <a:p>
            <a:pPr eaLnBrk="1" hangingPunct="1">
              <a:lnSpc>
                <a:spcPct val="90000"/>
              </a:lnSpc>
              <a:buFont typeface="Wingdings" pitchFamily="2" charset="2"/>
              <a:buNone/>
              <a:defRPr/>
            </a:pPr>
            <a:r>
              <a:rPr lang="en-US"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2A607121-4F8E-49D5-A5EF-D76526F35C59}" type="slidenum">
              <a:rPr lang="en-US"/>
              <a:pPr>
                <a:defRPr/>
              </a:pPr>
              <a:t>27</a:t>
            </a:fld>
            <a:endParaRPr lang="en-US"/>
          </a:p>
        </p:txBody>
      </p:sp>
      <p:sp>
        <p:nvSpPr>
          <p:cNvPr id="13315" name="Rectangle 4"/>
          <p:cNvSpPr>
            <a:spLocks noChangeArrowheads="1"/>
          </p:cNvSpPr>
          <p:nvPr/>
        </p:nvSpPr>
        <p:spPr bwMode="auto">
          <a:xfrm>
            <a:off x="440153" y="2665413"/>
            <a:ext cx="9232612" cy="603250"/>
          </a:xfrm>
          <a:prstGeom prst="rect">
            <a:avLst/>
          </a:prstGeom>
          <a:solidFill>
            <a:schemeClr val="bg1">
              <a:lumMod val="95000"/>
            </a:schemeClr>
          </a:solidFill>
          <a:ln w="9525">
            <a:solidFill>
              <a:schemeClr val="tx1"/>
            </a:solidFill>
            <a:miter lim="800000"/>
            <a:headEnd/>
            <a:tailEnd/>
          </a:ln>
        </p:spPr>
        <p:txBody>
          <a:bodyPr wrap="none" anchor="ctr"/>
          <a:lstStyle/>
          <a:p>
            <a:endParaRPr lang="en-US"/>
          </a:p>
        </p:txBody>
      </p:sp>
      <p:sp>
        <p:nvSpPr>
          <p:cNvPr id="26627" name="Rectangle 3"/>
          <p:cNvSpPr>
            <a:spLocks noGrp="1" noChangeArrowheads="1"/>
          </p:cNvSpPr>
          <p:nvPr>
            <p:ph type="body" idx="1"/>
          </p:nvPr>
        </p:nvSpPr>
        <p:spPr/>
        <p:txBody>
          <a:bodyPr/>
          <a:lstStyle/>
          <a:p>
            <a:pPr eaLnBrk="1" hangingPunct="1">
              <a:lnSpc>
                <a:spcPct val="90000"/>
              </a:lnSpc>
              <a:buFont typeface="Wingdings" pitchFamily="2" charset="2"/>
              <a:buNone/>
              <a:defRPr/>
            </a:pPr>
            <a:endParaRPr lang="en-US" smtClean="0"/>
          </a:p>
          <a:p>
            <a:pPr eaLnBrk="1" hangingPunct="1">
              <a:lnSpc>
                <a:spcPct val="90000"/>
              </a:lnSpc>
              <a:buFont typeface="Wingdings" pitchFamily="2" charset="2"/>
              <a:buNone/>
              <a:defRPr/>
            </a:pPr>
            <a:endParaRPr lang="en-US" smtClean="0"/>
          </a:p>
          <a:p>
            <a:pPr eaLnBrk="1" hangingPunct="1">
              <a:lnSpc>
                <a:spcPct val="90000"/>
              </a:lnSpc>
              <a:buFont typeface="Wingdings" pitchFamily="2" charset="2"/>
              <a:buNone/>
              <a:defRPr/>
            </a:pPr>
            <a:r>
              <a:rPr lang="en-US" smtClean="0"/>
              <a:t>double computeTax(double income)</a:t>
            </a:r>
          </a:p>
          <a:p>
            <a:pPr eaLnBrk="1" hangingPunct="1">
              <a:lnSpc>
                <a:spcPct val="90000"/>
              </a:lnSpc>
              <a:buFont typeface="Wingdings" pitchFamily="2" charset="2"/>
              <a:buNone/>
              <a:defRPr/>
            </a:pPr>
            <a:r>
              <a:rPr lang="en-US" smtClean="0"/>
              <a:t>{</a:t>
            </a:r>
          </a:p>
          <a:p>
            <a:pPr eaLnBrk="1" hangingPunct="1">
              <a:lnSpc>
                <a:spcPct val="90000"/>
              </a:lnSpc>
              <a:buFont typeface="Wingdings" pitchFamily="2" charset="2"/>
              <a:buNone/>
              <a:defRPr/>
            </a:pPr>
            <a:r>
              <a:rPr lang="en-US" smtClean="0"/>
              <a:t>     if (income &lt; 5000.0) return 0.0;</a:t>
            </a:r>
          </a:p>
          <a:p>
            <a:pPr eaLnBrk="1" hangingPunct="1">
              <a:lnSpc>
                <a:spcPct val="90000"/>
              </a:lnSpc>
              <a:buFont typeface="Wingdings" pitchFamily="2" charset="2"/>
              <a:buNone/>
              <a:defRPr/>
            </a:pPr>
            <a:r>
              <a:rPr lang="en-US" smtClean="0"/>
              <a:t>     double taxes = 0.07 * (income-5000.0);</a:t>
            </a:r>
          </a:p>
          <a:p>
            <a:pPr eaLnBrk="1" hangingPunct="1">
              <a:lnSpc>
                <a:spcPct val="90000"/>
              </a:lnSpc>
              <a:buFont typeface="Wingdings" pitchFamily="2" charset="2"/>
              <a:buNone/>
              <a:defRPr/>
            </a:pPr>
            <a:r>
              <a:rPr lang="en-US" smtClean="0"/>
              <a:t>     return taxes;</a:t>
            </a:r>
          </a:p>
          <a:p>
            <a:pPr eaLnBrk="1" hangingPunct="1">
              <a:lnSpc>
                <a:spcPct val="90000"/>
              </a:lnSpc>
              <a:buFont typeface="Wingdings" pitchFamily="2" charset="2"/>
              <a:buNone/>
              <a:defRPr/>
            </a:pPr>
            <a:r>
              <a:rPr lang="en-US" smtClean="0"/>
              <a:t>}</a:t>
            </a:r>
          </a:p>
        </p:txBody>
      </p:sp>
      <p:sp>
        <p:nvSpPr>
          <p:cNvPr id="26626" name="Rectangle 2"/>
          <p:cNvSpPr>
            <a:spLocks noGrp="1" noChangeArrowheads="1"/>
          </p:cNvSpPr>
          <p:nvPr>
            <p:ph type="title"/>
          </p:nvPr>
        </p:nvSpPr>
        <p:spPr/>
        <p:txBody>
          <a:bodyPr>
            <a:normAutofit fontScale="90000"/>
          </a:bodyPr>
          <a:lstStyle/>
          <a:p>
            <a:pPr eaLnBrk="1" hangingPunct="1">
              <a:defRPr/>
            </a:pPr>
            <a:r>
              <a:rPr lang="en-US" sz="4000" smtClean="0"/>
              <a:t>Example of User-defined</a:t>
            </a:r>
            <a:br>
              <a:rPr lang="en-US" sz="4000" smtClean="0"/>
            </a:br>
            <a:r>
              <a:rPr lang="en-US" sz="4000" smtClean="0"/>
              <a:t>C++ Function</a:t>
            </a:r>
          </a:p>
        </p:txBody>
      </p:sp>
      <p:sp>
        <p:nvSpPr>
          <p:cNvPr id="13318" name="AutoShape 5"/>
          <p:cNvSpPr>
            <a:spLocks noChangeArrowheads="1"/>
          </p:cNvSpPr>
          <p:nvPr/>
        </p:nvSpPr>
        <p:spPr bwMode="auto">
          <a:xfrm>
            <a:off x="8144929" y="1566864"/>
            <a:ext cx="3034510" cy="803275"/>
          </a:xfrm>
          <a:prstGeom prst="wedgeEllipseCallout">
            <a:avLst>
              <a:gd name="adj1" fmla="val -86889"/>
              <a:gd name="adj2" fmla="val 82213"/>
            </a:avLst>
          </a:prstGeom>
          <a:solidFill>
            <a:schemeClr val="bg1">
              <a:lumMod val="95000"/>
            </a:schemeClr>
          </a:solidFill>
          <a:ln w="9525">
            <a:solidFill>
              <a:schemeClr val="tx1"/>
            </a:solidFill>
            <a:miter lim="800000"/>
            <a:headEnd/>
            <a:tailEnd/>
          </a:ln>
        </p:spPr>
        <p:txBody>
          <a:bodyPr/>
          <a:lstStyle/>
          <a:p>
            <a:pPr algn="ctr"/>
            <a:r>
              <a:rPr lang="en-US" sz="2000" b="0"/>
              <a:t>Function header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85644ADE-55F9-409D-986C-540777F8672F}" type="slidenum">
              <a:rPr lang="en-US"/>
              <a:pPr>
                <a:defRPr/>
              </a:pPr>
              <a:t>28</a:t>
            </a:fld>
            <a:endParaRPr lang="en-US"/>
          </a:p>
        </p:txBody>
      </p:sp>
      <p:sp>
        <p:nvSpPr>
          <p:cNvPr id="14339" name="Rectangle 4"/>
          <p:cNvSpPr>
            <a:spLocks noChangeArrowheads="1"/>
          </p:cNvSpPr>
          <p:nvPr/>
        </p:nvSpPr>
        <p:spPr bwMode="auto">
          <a:xfrm>
            <a:off x="440153" y="2665413"/>
            <a:ext cx="9232612" cy="603250"/>
          </a:xfrm>
          <a:prstGeom prst="rect">
            <a:avLst/>
          </a:prstGeom>
          <a:solidFill>
            <a:schemeClr val="bg1">
              <a:lumMod val="95000"/>
            </a:schemeClr>
          </a:solidFill>
          <a:ln w="9525">
            <a:solidFill>
              <a:schemeClr val="tx1"/>
            </a:solidFill>
            <a:miter lim="800000"/>
            <a:headEnd/>
            <a:tailEnd/>
          </a:ln>
        </p:spPr>
        <p:txBody>
          <a:bodyPr wrap="none" anchor="ctr"/>
          <a:lstStyle/>
          <a:p>
            <a:endParaRPr lang="en-US"/>
          </a:p>
        </p:txBody>
      </p:sp>
      <p:sp>
        <p:nvSpPr>
          <p:cNvPr id="14340" name="Rectangle 6"/>
          <p:cNvSpPr>
            <a:spLocks noChangeArrowheads="1"/>
          </p:cNvSpPr>
          <p:nvPr/>
        </p:nvSpPr>
        <p:spPr bwMode="auto">
          <a:xfrm>
            <a:off x="440152" y="3327401"/>
            <a:ext cx="10608087" cy="2722563"/>
          </a:xfrm>
          <a:prstGeom prst="rect">
            <a:avLst/>
          </a:prstGeom>
          <a:solidFill>
            <a:schemeClr val="bg1">
              <a:lumMod val="95000"/>
            </a:schemeClr>
          </a:solidFill>
          <a:ln w="9525">
            <a:solidFill>
              <a:schemeClr val="tx1"/>
            </a:solidFill>
            <a:miter lim="800000"/>
            <a:headEnd/>
            <a:tailEnd/>
          </a:ln>
        </p:spPr>
        <p:txBody>
          <a:bodyPr wrap="none" anchor="ctr"/>
          <a:lstStyle/>
          <a:p>
            <a:endParaRPr lang="en-US"/>
          </a:p>
        </p:txBody>
      </p:sp>
      <p:sp>
        <p:nvSpPr>
          <p:cNvPr id="27650" name="Rectangle 2"/>
          <p:cNvSpPr>
            <a:spLocks noGrp="1" noChangeArrowheads="1"/>
          </p:cNvSpPr>
          <p:nvPr>
            <p:ph type="title"/>
          </p:nvPr>
        </p:nvSpPr>
        <p:spPr/>
        <p:txBody>
          <a:bodyPr>
            <a:normAutofit fontScale="90000"/>
          </a:bodyPr>
          <a:lstStyle/>
          <a:p>
            <a:pPr eaLnBrk="1" hangingPunct="1">
              <a:defRPr/>
            </a:pPr>
            <a:r>
              <a:rPr lang="en-US" sz="4000" smtClean="0"/>
              <a:t>Example of User-defined</a:t>
            </a:r>
            <a:br>
              <a:rPr lang="en-US" sz="4000" smtClean="0"/>
            </a:br>
            <a:r>
              <a:rPr lang="en-US" sz="4000" smtClean="0"/>
              <a:t>C++ Function</a:t>
            </a:r>
          </a:p>
        </p:txBody>
      </p:sp>
      <p:sp>
        <p:nvSpPr>
          <p:cNvPr id="27651" name="Rectangle 3"/>
          <p:cNvSpPr>
            <a:spLocks noGrp="1" noChangeArrowheads="1"/>
          </p:cNvSpPr>
          <p:nvPr>
            <p:ph type="body" idx="1"/>
          </p:nvPr>
        </p:nvSpPr>
        <p:spPr/>
        <p:txBody>
          <a:bodyPr/>
          <a:lstStyle/>
          <a:p>
            <a:pPr eaLnBrk="1" hangingPunct="1">
              <a:lnSpc>
                <a:spcPct val="90000"/>
              </a:lnSpc>
              <a:buFont typeface="Wingdings" pitchFamily="2" charset="2"/>
              <a:buNone/>
              <a:defRPr/>
            </a:pPr>
            <a:endParaRPr lang="en-US" dirty="0" smtClean="0"/>
          </a:p>
          <a:p>
            <a:pPr eaLnBrk="1" hangingPunct="1">
              <a:lnSpc>
                <a:spcPct val="90000"/>
              </a:lnSpc>
              <a:buFont typeface="Wingdings" pitchFamily="2" charset="2"/>
              <a:buNone/>
              <a:defRPr/>
            </a:pPr>
            <a:endParaRPr lang="en-US" dirty="0" smtClean="0"/>
          </a:p>
          <a:p>
            <a:pPr eaLnBrk="1" hangingPunct="1">
              <a:lnSpc>
                <a:spcPct val="90000"/>
              </a:lnSpc>
              <a:buFont typeface="Wingdings" pitchFamily="2" charset="2"/>
              <a:buNone/>
              <a:defRPr/>
            </a:pPr>
            <a:r>
              <a:rPr lang="en-US" dirty="0" smtClean="0"/>
              <a:t>double </a:t>
            </a:r>
            <a:r>
              <a:rPr lang="en-US" dirty="0" err="1" smtClean="0"/>
              <a:t>computeTax</a:t>
            </a:r>
            <a:r>
              <a:rPr lang="en-US" dirty="0" smtClean="0"/>
              <a:t>(double income)</a:t>
            </a:r>
          </a:p>
          <a:p>
            <a:pPr eaLnBrk="1" hangingPunct="1">
              <a:lnSpc>
                <a:spcPct val="90000"/>
              </a:lnSpc>
              <a:buFont typeface="Wingdings" pitchFamily="2" charset="2"/>
              <a:buNone/>
              <a:defRPr/>
            </a:pPr>
            <a:r>
              <a:rPr lang="en-US" dirty="0" smtClean="0"/>
              <a:t>{</a:t>
            </a:r>
          </a:p>
          <a:p>
            <a:pPr eaLnBrk="1" hangingPunct="1">
              <a:lnSpc>
                <a:spcPct val="90000"/>
              </a:lnSpc>
              <a:buFont typeface="Wingdings" pitchFamily="2" charset="2"/>
              <a:buNone/>
              <a:defRPr/>
            </a:pPr>
            <a:r>
              <a:rPr lang="en-US" dirty="0" smtClean="0"/>
              <a:t>     if (income &lt; 5000.0) return 0.0;</a:t>
            </a:r>
          </a:p>
          <a:p>
            <a:pPr eaLnBrk="1" hangingPunct="1">
              <a:lnSpc>
                <a:spcPct val="90000"/>
              </a:lnSpc>
              <a:buFont typeface="Wingdings" pitchFamily="2" charset="2"/>
              <a:buNone/>
              <a:defRPr/>
            </a:pPr>
            <a:r>
              <a:rPr lang="en-US" dirty="0" smtClean="0"/>
              <a:t>     double taxes = 0.07 * (income-5000.0);</a:t>
            </a:r>
          </a:p>
          <a:p>
            <a:pPr eaLnBrk="1" hangingPunct="1">
              <a:lnSpc>
                <a:spcPct val="90000"/>
              </a:lnSpc>
              <a:buFont typeface="Wingdings" pitchFamily="2" charset="2"/>
              <a:buNone/>
              <a:defRPr/>
            </a:pPr>
            <a:r>
              <a:rPr lang="en-US" dirty="0" smtClean="0"/>
              <a:t>     return taxes;</a:t>
            </a:r>
          </a:p>
          <a:p>
            <a:pPr eaLnBrk="1" hangingPunct="1">
              <a:lnSpc>
                <a:spcPct val="90000"/>
              </a:lnSpc>
              <a:buFont typeface="Wingdings" pitchFamily="2" charset="2"/>
              <a:buNone/>
              <a:defRPr/>
            </a:pPr>
            <a:r>
              <a:rPr lang="en-US" dirty="0" smtClean="0"/>
              <a:t>}</a:t>
            </a:r>
          </a:p>
        </p:txBody>
      </p:sp>
      <p:sp>
        <p:nvSpPr>
          <p:cNvPr id="14343" name="AutoShape 5"/>
          <p:cNvSpPr>
            <a:spLocks noChangeArrowheads="1"/>
          </p:cNvSpPr>
          <p:nvPr/>
        </p:nvSpPr>
        <p:spPr bwMode="auto">
          <a:xfrm>
            <a:off x="5834131" y="1624014"/>
            <a:ext cx="3034510" cy="746125"/>
          </a:xfrm>
          <a:prstGeom prst="wedgeEllipseCallout">
            <a:avLst>
              <a:gd name="adj1" fmla="val -86889"/>
              <a:gd name="adj2" fmla="val 84681"/>
            </a:avLst>
          </a:prstGeom>
          <a:solidFill>
            <a:schemeClr val="bg1">
              <a:lumMod val="95000"/>
            </a:schemeClr>
          </a:solidFill>
          <a:ln w="9525">
            <a:solidFill>
              <a:schemeClr val="tx1"/>
            </a:solidFill>
            <a:miter lim="800000"/>
            <a:headEnd/>
            <a:tailEnd/>
          </a:ln>
        </p:spPr>
        <p:txBody>
          <a:bodyPr/>
          <a:lstStyle/>
          <a:p>
            <a:pPr algn="ctr"/>
            <a:r>
              <a:rPr lang="en-US" sz="2000" b="0" dirty="0"/>
              <a:t>Function header</a:t>
            </a:r>
          </a:p>
        </p:txBody>
      </p:sp>
      <p:sp>
        <p:nvSpPr>
          <p:cNvPr id="14344" name="AutoShape 7"/>
          <p:cNvSpPr>
            <a:spLocks noChangeArrowheads="1"/>
          </p:cNvSpPr>
          <p:nvPr/>
        </p:nvSpPr>
        <p:spPr bwMode="auto">
          <a:xfrm>
            <a:off x="9084485" y="1643064"/>
            <a:ext cx="3034510" cy="746125"/>
          </a:xfrm>
          <a:prstGeom prst="wedgeEllipseCallout">
            <a:avLst>
              <a:gd name="adj1" fmla="val -3139"/>
              <a:gd name="adj2" fmla="val 183616"/>
            </a:avLst>
          </a:prstGeom>
          <a:solidFill>
            <a:schemeClr val="bg1">
              <a:lumMod val="95000"/>
            </a:schemeClr>
          </a:solidFill>
          <a:ln w="9525">
            <a:solidFill>
              <a:schemeClr val="tx1"/>
            </a:solidFill>
            <a:miter lim="800000"/>
            <a:headEnd/>
            <a:tailEnd/>
          </a:ln>
        </p:spPr>
        <p:txBody>
          <a:bodyPr/>
          <a:lstStyle/>
          <a:p>
            <a:pPr algn="ctr"/>
            <a:r>
              <a:rPr lang="en-US" sz="2000" b="0"/>
              <a:t>Function body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Signature</a:t>
            </a:r>
            <a:endParaRPr lang="en-US" dirty="0"/>
          </a:p>
        </p:txBody>
      </p:sp>
      <p:sp>
        <p:nvSpPr>
          <p:cNvPr id="3" name="Content Placeholder 2"/>
          <p:cNvSpPr>
            <a:spLocks noGrp="1"/>
          </p:cNvSpPr>
          <p:nvPr>
            <p:ph idx="1"/>
          </p:nvPr>
        </p:nvSpPr>
        <p:spPr/>
        <p:txBody>
          <a:bodyPr/>
          <a:lstStyle/>
          <a:p>
            <a:pPr>
              <a:lnSpc>
                <a:spcPct val="90000"/>
              </a:lnSpc>
              <a:defRPr/>
            </a:pPr>
            <a:r>
              <a:rPr lang="en-US" dirty="0" smtClean="0"/>
              <a:t>The function signature is actually similar to the function header except in two aspects:</a:t>
            </a:r>
          </a:p>
          <a:p>
            <a:pPr lvl="1">
              <a:lnSpc>
                <a:spcPct val="90000"/>
              </a:lnSpc>
              <a:defRPr/>
            </a:pPr>
            <a:r>
              <a:rPr lang="en-US" dirty="0" smtClean="0"/>
              <a:t>The parameters’ names may not be specified in the function signature</a:t>
            </a:r>
          </a:p>
          <a:p>
            <a:pPr lvl="1">
              <a:lnSpc>
                <a:spcPct val="90000"/>
              </a:lnSpc>
              <a:defRPr/>
            </a:pPr>
            <a:r>
              <a:rPr lang="en-US" dirty="0" smtClean="0"/>
              <a:t>The function signature must be ended by a semicolon</a:t>
            </a:r>
          </a:p>
          <a:p>
            <a:pPr>
              <a:lnSpc>
                <a:spcPct val="90000"/>
              </a:lnSpc>
              <a:defRPr/>
            </a:pPr>
            <a:r>
              <a:rPr lang="en-US" dirty="0" smtClean="0"/>
              <a:t>Example</a:t>
            </a:r>
          </a:p>
          <a:p>
            <a:pPr>
              <a:buNone/>
            </a:pPr>
            <a:endParaRPr lang="en-US" dirty="0"/>
          </a:p>
        </p:txBody>
      </p:sp>
      <p:sp>
        <p:nvSpPr>
          <p:cNvPr id="4" name="Date Placeholder 3"/>
          <p:cNvSpPr>
            <a:spLocks noGrp="1"/>
          </p:cNvSpPr>
          <p:nvPr>
            <p:ph type="dt" sz="half" idx="10"/>
          </p:nvPr>
        </p:nvSpPr>
        <p:spPr/>
        <p:txBody>
          <a:bodyPr/>
          <a:lstStyle/>
          <a:p>
            <a:fld id="{AE31C4E9-9F6E-46DE-8105-CDEF81B52C0D}" type="datetime1">
              <a:rPr lang="en-US" smtClean="0"/>
              <a:pPr/>
              <a:t>7/21/2018</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29</a:t>
            </a:fld>
            <a:endParaRPr lang="en-US"/>
          </a:p>
        </p:txBody>
      </p:sp>
      <p:sp>
        <p:nvSpPr>
          <p:cNvPr id="7" name="TextBox 6">
            <a:extLst>
              <a:ext uri="{FF2B5EF4-FFF2-40B4-BE49-F238E27FC236}">
                <a16:creationId xmlns="" xmlns:a16="http://schemas.microsoft.com/office/drawing/2014/main" id="{D8810319-0965-4056-BC63-5EB999567963}"/>
              </a:ext>
            </a:extLst>
          </p:cNvPr>
          <p:cNvSpPr txBox="1"/>
          <p:nvPr/>
        </p:nvSpPr>
        <p:spPr>
          <a:xfrm>
            <a:off x="3275012" y="5410200"/>
            <a:ext cx="5334000" cy="341632"/>
          </a:xfrm>
          <a:prstGeom prst="rect">
            <a:avLst/>
          </a:prstGeom>
          <a:solidFill>
            <a:schemeClr val="bg1">
              <a:lumMod val="95000"/>
            </a:schemeClr>
          </a:solidFill>
        </p:spPr>
        <p:txBody>
          <a:bodyPr wrap="square" rtlCol="0">
            <a:spAutoFit/>
          </a:bodyPr>
          <a:lstStyle/>
          <a:p>
            <a:pPr algn="ctr">
              <a:lnSpc>
                <a:spcPct val="90000"/>
              </a:lnSpc>
              <a:defRPr/>
            </a:pPr>
            <a:r>
              <a:rPr lang="en-US" dirty="0" smtClean="0"/>
              <a:t>double </a:t>
            </a:r>
            <a:r>
              <a:rPr lang="en-US" dirty="0" err="1" smtClean="0"/>
              <a:t>computeTaxes</a:t>
            </a:r>
            <a:r>
              <a:rPr lang="en-US" dirty="0" smtClean="0"/>
              <a:t>(double) ;</a:t>
            </a:r>
          </a:p>
        </p:txBody>
      </p:sp>
      <p:sp>
        <p:nvSpPr>
          <p:cNvPr id="8" name="AutoShape 5"/>
          <p:cNvSpPr>
            <a:spLocks noChangeArrowheads="1"/>
          </p:cNvSpPr>
          <p:nvPr/>
        </p:nvSpPr>
        <p:spPr bwMode="auto">
          <a:xfrm>
            <a:off x="5484812" y="4191000"/>
            <a:ext cx="2101303" cy="701675"/>
          </a:xfrm>
          <a:prstGeom prst="wedgeRectCallout">
            <a:avLst>
              <a:gd name="adj1" fmla="val 26736"/>
              <a:gd name="adj2" fmla="val 121944"/>
            </a:avLst>
          </a:prstGeom>
          <a:solidFill>
            <a:schemeClr val="bg1">
              <a:lumMod val="75000"/>
            </a:schemeClr>
          </a:solidFill>
          <a:ln w="9525">
            <a:solidFill>
              <a:schemeClr val="tx1"/>
            </a:solidFill>
            <a:miter lim="800000"/>
            <a:headEnd/>
            <a:tailEnd/>
          </a:ln>
        </p:spPr>
        <p:txBody>
          <a:bodyPr/>
          <a:lstStyle/>
          <a:p>
            <a:pPr algn="ctr"/>
            <a:r>
              <a:rPr lang="en-US" dirty="0" smtClean="0"/>
              <a:t>Unnamed Parameter</a:t>
            </a:r>
          </a:p>
        </p:txBody>
      </p:sp>
      <p:sp>
        <p:nvSpPr>
          <p:cNvPr id="9" name="AutoShape 7"/>
          <p:cNvSpPr>
            <a:spLocks noChangeArrowheads="1"/>
          </p:cNvSpPr>
          <p:nvPr/>
        </p:nvSpPr>
        <p:spPr bwMode="auto">
          <a:xfrm>
            <a:off x="7847012" y="4114800"/>
            <a:ext cx="2101303" cy="701675"/>
          </a:xfrm>
          <a:prstGeom prst="wedgeRectCallout">
            <a:avLst>
              <a:gd name="adj1" fmla="val -25125"/>
              <a:gd name="adj2" fmla="val 121944"/>
            </a:avLst>
          </a:prstGeom>
          <a:solidFill>
            <a:schemeClr val="bg1">
              <a:lumMod val="75000"/>
            </a:schemeClr>
          </a:solidFill>
          <a:ln w="9525">
            <a:solidFill>
              <a:schemeClr val="tx1"/>
            </a:solidFill>
            <a:miter lim="800000"/>
            <a:headEnd/>
            <a:tailEnd/>
          </a:ln>
        </p:spPr>
        <p:txBody>
          <a:bodyPr/>
          <a:lstStyle/>
          <a:p>
            <a:pPr algn="ctr"/>
            <a:r>
              <a:rPr lang="en-US" dirty="0" smtClean="0"/>
              <a:t>Semicolon</a:t>
            </a:r>
          </a:p>
          <a:p>
            <a:pPr algn="ctr"/>
            <a:r>
              <a:rPr lang="en-US"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80F90E-0E99-4724-8BE8-7FB54E05187A}"/>
              </a:ext>
            </a:extLst>
          </p:cNvPr>
          <p:cNvSpPr>
            <a:spLocks noGrp="1"/>
          </p:cNvSpPr>
          <p:nvPr>
            <p:ph type="title"/>
          </p:nvPr>
        </p:nvSpPr>
        <p:spPr/>
        <p:txBody>
          <a:bodyPr/>
          <a:lstStyle/>
          <a:p>
            <a:r>
              <a:rPr lang="en-US" dirty="0"/>
              <a:t>Procedural Programming</a:t>
            </a:r>
          </a:p>
        </p:txBody>
      </p:sp>
      <p:sp>
        <p:nvSpPr>
          <p:cNvPr id="3" name="Content Placeholder 2">
            <a:extLst>
              <a:ext uri="{FF2B5EF4-FFF2-40B4-BE49-F238E27FC236}">
                <a16:creationId xmlns="" xmlns:a16="http://schemas.microsoft.com/office/drawing/2014/main" id="{D88A3B8A-66D3-4385-AB0C-32F400678C36}"/>
              </a:ext>
            </a:extLst>
          </p:cNvPr>
          <p:cNvSpPr>
            <a:spLocks noGrp="1"/>
          </p:cNvSpPr>
          <p:nvPr>
            <p:ph idx="1"/>
          </p:nvPr>
        </p:nvSpPr>
        <p:spPr/>
        <p:txBody>
          <a:bodyPr>
            <a:normAutofit/>
          </a:bodyPr>
          <a:lstStyle/>
          <a:p>
            <a:r>
              <a:rPr lang="en-US" dirty="0"/>
              <a:t>Emphasis is on doing things (algorithms). </a:t>
            </a:r>
          </a:p>
          <a:p>
            <a:r>
              <a:rPr lang="en-US" dirty="0"/>
              <a:t>Large programs are divided into smaller programs known as functions. </a:t>
            </a:r>
          </a:p>
          <a:p>
            <a:r>
              <a:rPr lang="en-US" dirty="0"/>
              <a:t>Most of the functions share global data. </a:t>
            </a:r>
          </a:p>
          <a:p>
            <a:r>
              <a:rPr lang="en-US" dirty="0"/>
              <a:t>Data move openly around the system from function to function. </a:t>
            </a:r>
          </a:p>
          <a:p>
            <a:r>
              <a:rPr lang="en-US" dirty="0"/>
              <a:t>Functions transform data from one form to another. </a:t>
            </a:r>
          </a:p>
          <a:p>
            <a:r>
              <a:rPr lang="en-US" dirty="0"/>
              <a:t>Employs top-down approach in program design </a:t>
            </a:r>
          </a:p>
          <a:p>
            <a:endParaRPr lang="en-US" dirty="0"/>
          </a:p>
        </p:txBody>
      </p:sp>
      <p:sp>
        <p:nvSpPr>
          <p:cNvPr id="4" name="Rectangle 3">
            <a:extLst>
              <a:ext uri="{FF2B5EF4-FFF2-40B4-BE49-F238E27FC236}">
                <a16:creationId xmlns="" xmlns:a16="http://schemas.microsoft.com/office/drawing/2014/main" id="{99CA00FA-67BE-4E6B-A584-5F45EF4646C7}"/>
              </a:ext>
            </a:extLst>
          </p:cNvPr>
          <p:cNvSpPr/>
          <p:nvPr/>
        </p:nvSpPr>
        <p:spPr>
          <a:xfrm>
            <a:off x="5180012" y="180155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Main Program</a:t>
            </a:r>
          </a:p>
        </p:txBody>
      </p:sp>
      <p:sp>
        <p:nvSpPr>
          <p:cNvPr id="13" name="Rectangle 12">
            <a:extLst>
              <a:ext uri="{FF2B5EF4-FFF2-40B4-BE49-F238E27FC236}">
                <a16:creationId xmlns="" xmlns:a16="http://schemas.microsoft.com/office/drawing/2014/main" id="{29A8CD98-4826-4FE8-AD8E-8203BFA7053F}"/>
              </a:ext>
            </a:extLst>
          </p:cNvPr>
          <p:cNvSpPr/>
          <p:nvPr/>
        </p:nvSpPr>
        <p:spPr>
          <a:xfrm>
            <a:off x="1827212" y="3197155"/>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Function-1</a:t>
            </a:r>
          </a:p>
        </p:txBody>
      </p:sp>
      <p:sp>
        <p:nvSpPr>
          <p:cNvPr id="14" name="Rectangle 13">
            <a:extLst>
              <a:ext uri="{FF2B5EF4-FFF2-40B4-BE49-F238E27FC236}">
                <a16:creationId xmlns="" xmlns:a16="http://schemas.microsoft.com/office/drawing/2014/main" id="{81F73623-E8F3-4D08-935E-41E3CC5602BD}"/>
              </a:ext>
            </a:extLst>
          </p:cNvPr>
          <p:cNvSpPr/>
          <p:nvPr/>
        </p:nvSpPr>
        <p:spPr>
          <a:xfrm>
            <a:off x="5180012" y="3156477"/>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Function-2</a:t>
            </a:r>
          </a:p>
        </p:txBody>
      </p:sp>
      <p:sp>
        <p:nvSpPr>
          <p:cNvPr id="15" name="Rectangle 14">
            <a:extLst>
              <a:ext uri="{FF2B5EF4-FFF2-40B4-BE49-F238E27FC236}">
                <a16:creationId xmlns="" xmlns:a16="http://schemas.microsoft.com/office/drawing/2014/main" id="{5DD8DE61-87EE-4E66-98E7-8EDB47EDBCB4}"/>
              </a:ext>
            </a:extLst>
          </p:cNvPr>
          <p:cNvSpPr/>
          <p:nvPr/>
        </p:nvSpPr>
        <p:spPr>
          <a:xfrm>
            <a:off x="8304212" y="3197155"/>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Function-3</a:t>
            </a:r>
          </a:p>
        </p:txBody>
      </p:sp>
      <p:sp>
        <p:nvSpPr>
          <p:cNvPr id="16" name="Rectangle 15">
            <a:extLst>
              <a:ext uri="{FF2B5EF4-FFF2-40B4-BE49-F238E27FC236}">
                <a16:creationId xmlns="" xmlns:a16="http://schemas.microsoft.com/office/drawing/2014/main" id="{D75BFC8A-2004-4DDB-A1B9-E757025B763A}"/>
              </a:ext>
            </a:extLst>
          </p:cNvPr>
          <p:cNvSpPr/>
          <p:nvPr/>
        </p:nvSpPr>
        <p:spPr>
          <a:xfrm>
            <a:off x="3122612" y="4291539"/>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Function-4</a:t>
            </a:r>
          </a:p>
        </p:txBody>
      </p:sp>
      <p:sp>
        <p:nvSpPr>
          <p:cNvPr id="17" name="Rectangle 16">
            <a:extLst>
              <a:ext uri="{FF2B5EF4-FFF2-40B4-BE49-F238E27FC236}">
                <a16:creationId xmlns="" xmlns:a16="http://schemas.microsoft.com/office/drawing/2014/main" id="{D7998B8E-5D3B-49C4-9227-0A44BC9338F1}"/>
              </a:ext>
            </a:extLst>
          </p:cNvPr>
          <p:cNvSpPr/>
          <p:nvPr/>
        </p:nvSpPr>
        <p:spPr>
          <a:xfrm>
            <a:off x="7313612" y="4287316"/>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Function-5</a:t>
            </a:r>
          </a:p>
        </p:txBody>
      </p:sp>
      <p:sp>
        <p:nvSpPr>
          <p:cNvPr id="18" name="Rectangle 17">
            <a:extLst>
              <a:ext uri="{FF2B5EF4-FFF2-40B4-BE49-F238E27FC236}">
                <a16:creationId xmlns="" xmlns:a16="http://schemas.microsoft.com/office/drawing/2014/main" id="{3A0A7BD4-085C-4670-A83F-95AE1A0832CB}"/>
              </a:ext>
            </a:extLst>
          </p:cNvPr>
          <p:cNvSpPr/>
          <p:nvPr/>
        </p:nvSpPr>
        <p:spPr>
          <a:xfrm>
            <a:off x="1827212" y="5483732"/>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Function-6</a:t>
            </a:r>
          </a:p>
        </p:txBody>
      </p:sp>
      <p:sp>
        <p:nvSpPr>
          <p:cNvPr id="19" name="Rectangle 18">
            <a:extLst>
              <a:ext uri="{FF2B5EF4-FFF2-40B4-BE49-F238E27FC236}">
                <a16:creationId xmlns="" xmlns:a16="http://schemas.microsoft.com/office/drawing/2014/main" id="{8F177DD2-869F-4B38-B50A-6BB7B3417854}"/>
              </a:ext>
            </a:extLst>
          </p:cNvPr>
          <p:cNvSpPr/>
          <p:nvPr/>
        </p:nvSpPr>
        <p:spPr>
          <a:xfrm>
            <a:off x="5180012" y="556260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Function-7</a:t>
            </a:r>
          </a:p>
        </p:txBody>
      </p:sp>
      <p:sp>
        <p:nvSpPr>
          <p:cNvPr id="20" name="Rectangle 19">
            <a:extLst>
              <a:ext uri="{FF2B5EF4-FFF2-40B4-BE49-F238E27FC236}">
                <a16:creationId xmlns="" xmlns:a16="http://schemas.microsoft.com/office/drawing/2014/main" id="{5B72EFDC-EE49-4404-AC13-79E944237343}"/>
              </a:ext>
            </a:extLst>
          </p:cNvPr>
          <p:cNvSpPr/>
          <p:nvPr/>
        </p:nvSpPr>
        <p:spPr>
          <a:xfrm>
            <a:off x="8304212" y="556260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Function-8</a:t>
            </a:r>
          </a:p>
        </p:txBody>
      </p:sp>
      <p:cxnSp>
        <p:nvCxnSpPr>
          <p:cNvPr id="22" name="Straight Arrow Connector 21">
            <a:extLst>
              <a:ext uri="{FF2B5EF4-FFF2-40B4-BE49-F238E27FC236}">
                <a16:creationId xmlns="" xmlns:a16="http://schemas.microsoft.com/office/drawing/2014/main" id="{230EE3CB-A099-46B1-88E8-7E137CE3D2DD}"/>
              </a:ext>
            </a:extLst>
          </p:cNvPr>
          <p:cNvCxnSpPr>
            <a:cxnSpLocks/>
            <a:stCxn id="4" idx="1"/>
            <a:endCxn id="13" idx="0"/>
          </p:cNvCxnSpPr>
          <p:nvPr/>
        </p:nvCxnSpPr>
        <p:spPr>
          <a:xfrm flipH="1">
            <a:off x="2665412" y="2068250"/>
            <a:ext cx="2514600" cy="1128905"/>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3" name="Straight Arrow Connector 22">
            <a:extLst>
              <a:ext uri="{FF2B5EF4-FFF2-40B4-BE49-F238E27FC236}">
                <a16:creationId xmlns="" xmlns:a16="http://schemas.microsoft.com/office/drawing/2014/main" id="{BAD2AD86-D234-458D-B21B-A20964B9FA17}"/>
              </a:ext>
            </a:extLst>
          </p:cNvPr>
          <p:cNvCxnSpPr>
            <a:cxnSpLocks/>
            <a:stCxn id="4" idx="2"/>
            <a:endCxn id="14" idx="0"/>
          </p:cNvCxnSpPr>
          <p:nvPr/>
        </p:nvCxnSpPr>
        <p:spPr>
          <a:xfrm>
            <a:off x="6018212" y="2334950"/>
            <a:ext cx="0" cy="821527"/>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 xmlns:a16="http://schemas.microsoft.com/office/drawing/2014/main" id="{6EA8B0E3-CBAC-409B-B40F-83BE870FE9EE}"/>
              </a:ext>
            </a:extLst>
          </p:cNvPr>
          <p:cNvCxnSpPr>
            <a:cxnSpLocks/>
            <a:stCxn id="4" idx="3"/>
            <a:endCxn id="15" idx="0"/>
          </p:cNvCxnSpPr>
          <p:nvPr/>
        </p:nvCxnSpPr>
        <p:spPr>
          <a:xfrm>
            <a:off x="6856412" y="2068250"/>
            <a:ext cx="2286000" cy="1128905"/>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 xmlns:a16="http://schemas.microsoft.com/office/drawing/2014/main" id="{46875695-2A1B-4518-A7B9-CEDC5E14C11E}"/>
              </a:ext>
            </a:extLst>
          </p:cNvPr>
          <p:cNvCxnSpPr>
            <a:cxnSpLocks/>
            <a:stCxn id="13" idx="2"/>
            <a:endCxn id="16" idx="1"/>
          </p:cNvCxnSpPr>
          <p:nvPr/>
        </p:nvCxnSpPr>
        <p:spPr>
          <a:xfrm>
            <a:off x="2665412" y="3730555"/>
            <a:ext cx="457200" cy="827684"/>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32" name="Straight Arrow Connector 31">
            <a:extLst>
              <a:ext uri="{FF2B5EF4-FFF2-40B4-BE49-F238E27FC236}">
                <a16:creationId xmlns="" xmlns:a16="http://schemas.microsoft.com/office/drawing/2014/main" id="{1C721D7E-2025-4ADB-A070-59945052112B}"/>
              </a:ext>
            </a:extLst>
          </p:cNvPr>
          <p:cNvCxnSpPr>
            <a:cxnSpLocks/>
            <a:stCxn id="14" idx="1"/>
            <a:endCxn id="16" idx="3"/>
          </p:cNvCxnSpPr>
          <p:nvPr/>
        </p:nvCxnSpPr>
        <p:spPr>
          <a:xfrm flipH="1">
            <a:off x="4799012" y="3423177"/>
            <a:ext cx="381000" cy="1135062"/>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35" name="Straight Arrow Connector 34">
            <a:extLst>
              <a:ext uri="{FF2B5EF4-FFF2-40B4-BE49-F238E27FC236}">
                <a16:creationId xmlns="" xmlns:a16="http://schemas.microsoft.com/office/drawing/2014/main" id="{925F1B40-DBCB-4D56-A32E-DA49006E54BF}"/>
              </a:ext>
            </a:extLst>
          </p:cNvPr>
          <p:cNvCxnSpPr>
            <a:cxnSpLocks/>
            <a:stCxn id="14" idx="3"/>
            <a:endCxn id="17" idx="1"/>
          </p:cNvCxnSpPr>
          <p:nvPr/>
        </p:nvCxnSpPr>
        <p:spPr>
          <a:xfrm>
            <a:off x="6856412" y="3423177"/>
            <a:ext cx="457200" cy="1130839"/>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53" name="Straight Arrow Connector 52">
            <a:extLst>
              <a:ext uri="{FF2B5EF4-FFF2-40B4-BE49-F238E27FC236}">
                <a16:creationId xmlns="" xmlns:a16="http://schemas.microsoft.com/office/drawing/2014/main" id="{C49F01EF-2B8B-465E-BE79-029004E80AE2}"/>
              </a:ext>
            </a:extLst>
          </p:cNvPr>
          <p:cNvCxnSpPr>
            <a:cxnSpLocks/>
            <a:stCxn id="15" idx="2"/>
            <a:endCxn id="17" idx="3"/>
          </p:cNvCxnSpPr>
          <p:nvPr/>
        </p:nvCxnSpPr>
        <p:spPr>
          <a:xfrm flipH="1">
            <a:off x="8990012" y="3730555"/>
            <a:ext cx="152400" cy="823461"/>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56" name="Straight Arrow Connector 55">
            <a:extLst>
              <a:ext uri="{FF2B5EF4-FFF2-40B4-BE49-F238E27FC236}">
                <a16:creationId xmlns="" xmlns:a16="http://schemas.microsoft.com/office/drawing/2014/main" id="{D524F757-6678-4B0F-B37D-CFD389BDDD21}"/>
              </a:ext>
            </a:extLst>
          </p:cNvPr>
          <p:cNvCxnSpPr>
            <a:cxnSpLocks/>
            <a:stCxn id="14" idx="2"/>
            <a:endCxn id="19" idx="0"/>
          </p:cNvCxnSpPr>
          <p:nvPr/>
        </p:nvCxnSpPr>
        <p:spPr>
          <a:xfrm>
            <a:off x="6018212" y="3689877"/>
            <a:ext cx="0" cy="1872723"/>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 xmlns:a16="http://schemas.microsoft.com/office/drawing/2014/main" id="{4B979FCC-7E72-4FFA-B49F-DDCABB12A9DE}"/>
              </a:ext>
            </a:extLst>
          </p:cNvPr>
          <p:cNvCxnSpPr>
            <a:cxnSpLocks/>
            <a:stCxn id="16" idx="1"/>
            <a:endCxn id="18" idx="0"/>
          </p:cNvCxnSpPr>
          <p:nvPr/>
        </p:nvCxnSpPr>
        <p:spPr>
          <a:xfrm flipH="1">
            <a:off x="2665412" y="4558239"/>
            <a:ext cx="457200" cy="925493"/>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64" name="Straight Arrow Connector 63">
            <a:extLst>
              <a:ext uri="{FF2B5EF4-FFF2-40B4-BE49-F238E27FC236}">
                <a16:creationId xmlns="" xmlns:a16="http://schemas.microsoft.com/office/drawing/2014/main" id="{AEE4276D-699E-4B97-889F-C11F56655F0A}"/>
              </a:ext>
            </a:extLst>
          </p:cNvPr>
          <p:cNvCxnSpPr>
            <a:cxnSpLocks/>
            <a:stCxn id="17" idx="3"/>
            <a:endCxn id="20" idx="0"/>
          </p:cNvCxnSpPr>
          <p:nvPr/>
        </p:nvCxnSpPr>
        <p:spPr>
          <a:xfrm>
            <a:off x="8990012" y="4554016"/>
            <a:ext cx="152400" cy="1008584"/>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67" name="Straight Arrow Connector 66">
            <a:extLst>
              <a:ext uri="{FF2B5EF4-FFF2-40B4-BE49-F238E27FC236}">
                <a16:creationId xmlns="" xmlns:a16="http://schemas.microsoft.com/office/drawing/2014/main" id="{226C5007-5C7F-4C90-A751-78582106BB19}"/>
              </a:ext>
            </a:extLst>
          </p:cNvPr>
          <p:cNvCxnSpPr>
            <a:cxnSpLocks/>
            <a:stCxn id="17" idx="1"/>
            <a:endCxn id="19" idx="3"/>
          </p:cNvCxnSpPr>
          <p:nvPr/>
        </p:nvCxnSpPr>
        <p:spPr>
          <a:xfrm flipH="1">
            <a:off x="6856412" y="4554016"/>
            <a:ext cx="457200" cy="1275284"/>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70" name="Straight Arrow Connector 69">
            <a:extLst>
              <a:ext uri="{FF2B5EF4-FFF2-40B4-BE49-F238E27FC236}">
                <a16:creationId xmlns="" xmlns:a16="http://schemas.microsoft.com/office/drawing/2014/main" id="{133637F2-D950-4D2C-BACB-3423F2D5547A}"/>
              </a:ext>
            </a:extLst>
          </p:cNvPr>
          <p:cNvCxnSpPr>
            <a:cxnSpLocks/>
            <a:stCxn id="16" idx="3"/>
            <a:endCxn id="19" idx="1"/>
          </p:cNvCxnSpPr>
          <p:nvPr/>
        </p:nvCxnSpPr>
        <p:spPr>
          <a:xfrm>
            <a:off x="4799012" y="4558239"/>
            <a:ext cx="381000" cy="1271061"/>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sp>
        <p:nvSpPr>
          <p:cNvPr id="25" name="Date Placeholder 24"/>
          <p:cNvSpPr>
            <a:spLocks noGrp="1"/>
          </p:cNvSpPr>
          <p:nvPr>
            <p:ph type="dt" sz="half" idx="10"/>
          </p:nvPr>
        </p:nvSpPr>
        <p:spPr/>
        <p:txBody>
          <a:bodyPr/>
          <a:lstStyle/>
          <a:p>
            <a:fld id="{C00E306E-D021-4C26-B089-57C9E90746ED}" type="datetime1">
              <a:rPr lang="en-US" smtClean="0"/>
              <a:pPr/>
              <a:t>7/21/2018</a:t>
            </a:fld>
            <a:endParaRPr lang="en-US"/>
          </a:p>
        </p:txBody>
      </p:sp>
      <p:sp>
        <p:nvSpPr>
          <p:cNvPr id="26" name="Slide Number Placeholder 25"/>
          <p:cNvSpPr>
            <a:spLocks noGrp="1"/>
          </p:cNvSpPr>
          <p:nvPr>
            <p:ph type="sldNum" sz="quarter" idx="12"/>
          </p:nvPr>
        </p:nvSpPr>
        <p:spPr>
          <a:xfrm>
            <a:off x="8735325" y="6356351"/>
            <a:ext cx="2844059" cy="365125"/>
          </a:xfrm>
        </p:spPr>
        <p:txBody>
          <a:bodyPr/>
          <a:lstStyle/>
          <a:p>
            <a:fld id="{A67AFE19-8960-4999-8BB5-FA14F1DD873F}" type="slidenum">
              <a:rPr lang="en-US" smtClean="0"/>
              <a:pPr/>
              <a:t>3</a:t>
            </a:fld>
            <a:endParaRPr lang="en-US" dirty="0"/>
          </a:p>
        </p:txBody>
      </p:sp>
      <p:sp>
        <p:nvSpPr>
          <p:cNvPr id="27" name="Footer Placeholder 26"/>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86244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15"/>
                                      </p:to>
                                    </p:set>
                                    <p:animEffect filter="image" prLst="opacity: 0.15">
                                      <p:cBhvr rctx="IE">
                                        <p:cTn id="7" dur="indefinite"/>
                                        <p:tgtEl>
                                          <p:spTgt spid="3"/>
                                        </p:tgtEl>
                                      </p:cBhvr>
                                    </p:animEffect>
                                  </p:childTnLst>
                                </p:cTn>
                              </p:par>
                            </p:childTnLst>
                          </p:cTn>
                        </p:par>
                        <p:par>
                          <p:cTn id="8" fill="hold">
                            <p:stCondLst>
                              <p:cond delay="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1000"/>
                                        <p:tgtEl>
                                          <p:spTgt spid="22"/>
                                        </p:tgtEl>
                                      </p:cBhvr>
                                    </p:animEffect>
                                  </p:childTnLst>
                                </p:cTn>
                              </p:par>
                              <p:par>
                                <p:cTn id="17" presetID="22" presetClass="entr" presetSubtype="1"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1000"/>
                                        <p:tgtEl>
                                          <p:spTgt spid="23"/>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1000"/>
                                        <p:tgtEl>
                                          <p:spTgt spid="24"/>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wipe(up)">
                                      <p:cBhvr>
                                        <p:cTn id="58" dur="1000"/>
                                        <p:tgtEl>
                                          <p:spTgt spid="59"/>
                                        </p:tgtEl>
                                      </p:cBhvr>
                                    </p:animEffect>
                                  </p:childTnLst>
                                </p:cTn>
                              </p:par>
                              <p:par>
                                <p:cTn id="59" presetID="22" presetClass="entr" presetSubtype="1"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wipe(up)">
                                      <p:cBhvr>
                                        <p:cTn id="61" dur="1000"/>
                                        <p:tgtEl>
                                          <p:spTgt spid="70"/>
                                        </p:tgtEl>
                                      </p:cBhvr>
                                    </p:animEffect>
                                  </p:childTnLst>
                                </p:cTn>
                              </p:par>
                              <p:par>
                                <p:cTn id="62" presetID="22" presetClass="entr" presetSubtype="1"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up)">
                                      <p:cBhvr>
                                        <p:cTn id="64" dur="1000"/>
                                        <p:tgtEl>
                                          <p:spTgt spid="56"/>
                                        </p:tgtEl>
                                      </p:cBhvr>
                                    </p:animEffect>
                                  </p:childTnLst>
                                </p:cTn>
                              </p:par>
                              <p:par>
                                <p:cTn id="65" presetID="22" presetClass="entr" presetSubtype="1"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wipe(up)">
                                      <p:cBhvr>
                                        <p:cTn id="67" dur="1000"/>
                                        <p:tgtEl>
                                          <p:spTgt spid="67"/>
                                        </p:tgtEl>
                                      </p:cBhvr>
                                    </p:animEffect>
                                  </p:childTnLst>
                                </p:cTn>
                              </p:par>
                              <p:par>
                                <p:cTn id="68" presetID="22" presetClass="entr" presetSubtype="1"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wipe(up)">
                                      <p:cBhvr>
                                        <p:cTn id="70" dur="1000"/>
                                        <p:tgtEl>
                                          <p:spTgt spid="64"/>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EEA609D-668E-4322-8BEE-66B31A49B197}" type="slidenum">
              <a:rPr lang="en-US"/>
              <a:pPr>
                <a:defRPr/>
              </a:pPr>
              <a:t>30</a:t>
            </a:fld>
            <a:endParaRPr lang="en-US"/>
          </a:p>
        </p:txBody>
      </p:sp>
      <p:sp>
        <p:nvSpPr>
          <p:cNvPr id="29698" name="Rectangle 2"/>
          <p:cNvSpPr>
            <a:spLocks noGrp="1" noChangeArrowheads="1"/>
          </p:cNvSpPr>
          <p:nvPr>
            <p:ph type="title"/>
          </p:nvPr>
        </p:nvSpPr>
        <p:spPr/>
        <p:txBody>
          <a:bodyPr/>
          <a:lstStyle/>
          <a:p>
            <a:pPr eaLnBrk="1" hangingPunct="1">
              <a:defRPr/>
            </a:pPr>
            <a:r>
              <a:rPr lang="en-US" sz="4000" smtClean="0"/>
              <a:t>Why Do We Need Function Signature?</a:t>
            </a:r>
          </a:p>
        </p:txBody>
      </p:sp>
      <p:sp>
        <p:nvSpPr>
          <p:cNvPr id="29699" name="Rectangle 3"/>
          <p:cNvSpPr>
            <a:spLocks noGrp="1" noChangeArrowheads="1"/>
          </p:cNvSpPr>
          <p:nvPr>
            <p:ph type="body" idx="1"/>
          </p:nvPr>
        </p:nvSpPr>
        <p:spPr/>
        <p:txBody>
          <a:bodyPr/>
          <a:lstStyle/>
          <a:p>
            <a:pPr eaLnBrk="1" hangingPunct="1">
              <a:lnSpc>
                <a:spcPct val="80000"/>
              </a:lnSpc>
              <a:defRPr/>
            </a:pPr>
            <a:r>
              <a:rPr lang="en-US" sz="2800" smtClean="0"/>
              <a:t>For Information Hiding</a:t>
            </a:r>
          </a:p>
          <a:p>
            <a:pPr lvl="1" eaLnBrk="1" hangingPunct="1">
              <a:lnSpc>
                <a:spcPct val="80000"/>
              </a:lnSpc>
              <a:defRPr/>
            </a:pPr>
            <a:r>
              <a:rPr lang="en-US" sz="2400" smtClean="0"/>
              <a:t>If you want to create your own library and share it with your customers without letting them know the implementation details, you should declare all the function signatures in a header (.h) file and distribute the binary code of the implementation file</a:t>
            </a:r>
          </a:p>
          <a:p>
            <a:pPr eaLnBrk="1" hangingPunct="1">
              <a:lnSpc>
                <a:spcPct val="80000"/>
              </a:lnSpc>
              <a:defRPr/>
            </a:pPr>
            <a:r>
              <a:rPr lang="en-US" sz="2800" smtClean="0"/>
              <a:t>For Function Abstraction</a:t>
            </a:r>
          </a:p>
          <a:p>
            <a:pPr lvl="1" eaLnBrk="1" hangingPunct="1">
              <a:lnSpc>
                <a:spcPct val="80000"/>
              </a:lnSpc>
              <a:defRPr/>
            </a:pPr>
            <a:r>
              <a:rPr lang="en-US" sz="2400" smtClean="0"/>
              <a:t>By only sharing the function signatures, we have the liberty to change the implementation details from time to time to </a:t>
            </a:r>
          </a:p>
          <a:p>
            <a:pPr lvl="2" eaLnBrk="1" hangingPunct="1">
              <a:lnSpc>
                <a:spcPct val="80000"/>
              </a:lnSpc>
              <a:defRPr/>
            </a:pPr>
            <a:r>
              <a:rPr lang="en-US" sz="2000" smtClean="0"/>
              <a:t>Improve function performance</a:t>
            </a:r>
          </a:p>
          <a:p>
            <a:pPr lvl="2" eaLnBrk="1" hangingPunct="1">
              <a:lnSpc>
                <a:spcPct val="80000"/>
              </a:lnSpc>
              <a:defRPr/>
            </a:pPr>
            <a:r>
              <a:rPr lang="en-US" sz="2000" smtClean="0"/>
              <a:t>make the customers focus on the purpose of the function, not its implementation</a:t>
            </a:r>
          </a:p>
          <a:p>
            <a:pPr eaLnBrk="1" hangingPunct="1">
              <a:lnSpc>
                <a:spcPct val="80000"/>
              </a:lnSpc>
              <a:defRPr/>
            </a:pPr>
            <a:endParaRPr lang="en-US" sz="2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4D02F1A5-9E93-490A-B688-B556564ABDF1}" type="slidenum">
              <a:rPr lang="en-US"/>
              <a:pPr>
                <a:defRPr/>
              </a:pPr>
              <a:t>31</a:t>
            </a:fld>
            <a:endParaRPr lang="en-US"/>
          </a:p>
        </p:txBody>
      </p:sp>
      <p:sp>
        <p:nvSpPr>
          <p:cNvPr id="30722" name="Rectangle 2"/>
          <p:cNvSpPr>
            <a:spLocks noGrp="1" noChangeArrowheads="1"/>
          </p:cNvSpPr>
          <p:nvPr>
            <p:ph type="title"/>
          </p:nvPr>
        </p:nvSpPr>
        <p:spPr/>
        <p:txBody>
          <a:bodyPr/>
          <a:lstStyle/>
          <a:p>
            <a:pPr eaLnBrk="1" hangingPunct="1">
              <a:defRPr/>
            </a:pPr>
            <a:r>
              <a:rPr lang="en-US" smtClean="0"/>
              <a:t>Example</a:t>
            </a:r>
          </a:p>
        </p:txBody>
      </p:sp>
      <p:sp>
        <p:nvSpPr>
          <p:cNvPr id="30724" name="Rectangle 4"/>
          <p:cNvSpPr>
            <a:spLocks noGrp="1" noChangeArrowheads="1"/>
          </p:cNvSpPr>
          <p:nvPr>
            <p:ph type="body" sz="half" idx="1"/>
          </p:nvPr>
        </p:nvSpPr>
        <p:spPr>
          <a:xfrm>
            <a:off x="558654" y="1606550"/>
            <a:ext cx="5383398" cy="5156200"/>
          </a:xfrm>
        </p:spPr>
        <p:txBody>
          <a:bodyPr/>
          <a:lstStyle/>
          <a:p>
            <a:pPr eaLnBrk="1" hangingPunct="1">
              <a:lnSpc>
                <a:spcPct val="80000"/>
              </a:lnSpc>
              <a:buFont typeface="Wingdings" pitchFamily="2" charset="2"/>
              <a:buNone/>
              <a:defRPr/>
            </a:pPr>
            <a:r>
              <a:rPr lang="en-US" sz="1400" smtClean="0"/>
              <a:t>#include &lt;iostream&gt;</a:t>
            </a:r>
          </a:p>
          <a:p>
            <a:pPr eaLnBrk="1" hangingPunct="1">
              <a:lnSpc>
                <a:spcPct val="80000"/>
              </a:lnSpc>
              <a:buFont typeface="Wingdings" pitchFamily="2" charset="2"/>
              <a:buNone/>
              <a:defRPr/>
            </a:pPr>
            <a:r>
              <a:rPr lang="en-US" sz="1400" smtClean="0"/>
              <a:t>#include &lt;string&gt;</a:t>
            </a:r>
          </a:p>
          <a:p>
            <a:pPr eaLnBrk="1" hangingPunct="1">
              <a:lnSpc>
                <a:spcPct val="80000"/>
              </a:lnSpc>
              <a:buFont typeface="Wingdings" pitchFamily="2" charset="2"/>
              <a:buNone/>
              <a:defRPr/>
            </a:pPr>
            <a:r>
              <a:rPr lang="en-US" sz="1400" smtClean="0"/>
              <a:t>using namespace std;</a:t>
            </a:r>
          </a:p>
          <a:p>
            <a:pPr eaLnBrk="1" hangingPunct="1">
              <a:lnSpc>
                <a:spcPct val="80000"/>
              </a:lnSpc>
              <a:buFont typeface="Wingdings" pitchFamily="2" charset="2"/>
              <a:buNone/>
              <a:defRPr/>
            </a:pPr>
            <a:endParaRPr lang="en-US" sz="1400" smtClean="0"/>
          </a:p>
          <a:p>
            <a:pPr eaLnBrk="1" hangingPunct="1">
              <a:lnSpc>
                <a:spcPct val="80000"/>
              </a:lnSpc>
              <a:buFont typeface="Wingdings" pitchFamily="2" charset="2"/>
              <a:buNone/>
              <a:defRPr/>
            </a:pPr>
            <a:r>
              <a:rPr lang="en-US" sz="1400" smtClean="0"/>
              <a:t>// Function Signature</a:t>
            </a:r>
          </a:p>
          <a:p>
            <a:pPr eaLnBrk="1" hangingPunct="1">
              <a:lnSpc>
                <a:spcPct val="80000"/>
              </a:lnSpc>
              <a:buFont typeface="Wingdings" pitchFamily="2" charset="2"/>
              <a:buNone/>
              <a:defRPr/>
            </a:pPr>
            <a:r>
              <a:rPr lang="en-US" sz="1400" smtClean="0"/>
              <a:t>   double getIncome(string); </a:t>
            </a:r>
          </a:p>
          <a:p>
            <a:pPr eaLnBrk="1" hangingPunct="1">
              <a:lnSpc>
                <a:spcPct val="80000"/>
              </a:lnSpc>
              <a:buFont typeface="Wingdings" pitchFamily="2" charset="2"/>
              <a:buNone/>
              <a:defRPr/>
            </a:pPr>
            <a:r>
              <a:rPr lang="en-US" sz="1400" smtClean="0"/>
              <a:t>   double computeTaxes(double);</a:t>
            </a:r>
          </a:p>
          <a:p>
            <a:pPr eaLnBrk="1" hangingPunct="1">
              <a:lnSpc>
                <a:spcPct val="80000"/>
              </a:lnSpc>
              <a:buFont typeface="Wingdings" pitchFamily="2" charset="2"/>
              <a:buNone/>
              <a:defRPr/>
            </a:pPr>
            <a:r>
              <a:rPr lang="en-US" sz="1400" smtClean="0"/>
              <a:t>   void printTaxes(double);</a:t>
            </a:r>
          </a:p>
          <a:p>
            <a:pPr eaLnBrk="1" hangingPunct="1">
              <a:lnSpc>
                <a:spcPct val="80000"/>
              </a:lnSpc>
              <a:buFont typeface="Wingdings" pitchFamily="2" charset="2"/>
              <a:buNone/>
              <a:defRPr/>
            </a:pPr>
            <a:endParaRPr lang="en-US" sz="1400" smtClean="0"/>
          </a:p>
          <a:p>
            <a:pPr eaLnBrk="1" hangingPunct="1">
              <a:lnSpc>
                <a:spcPct val="80000"/>
              </a:lnSpc>
              <a:buFont typeface="Wingdings" pitchFamily="2" charset="2"/>
              <a:buNone/>
              <a:defRPr/>
            </a:pPr>
            <a:r>
              <a:rPr lang="en-US" sz="1400" smtClean="0"/>
              <a:t>void main()</a:t>
            </a:r>
          </a:p>
          <a:p>
            <a:pPr eaLnBrk="1" hangingPunct="1">
              <a:lnSpc>
                <a:spcPct val="80000"/>
              </a:lnSpc>
              <a:buFont typeface="Wingdings" pitchFamily="2" charset="2"/>
              <a:buNone/>
              <a:defRPr/>
            </a:pPr>
            <a:r>
              <a:rPr lang="en-US" sz="1400" smtClean="0"/>
              <a:t>{</a:t>
            </a:r>
          </a:p>
          <a:p>
            <a:pPr eaLnBrk="1" hangingPunct="1">
              <a:lnSpc>
                <a:spcPct val="80000"/>
              </a:lnSpc>
              <a:buFont typeface="Wingdings" pitchFamily="2" charset="2"/>
              <a:buNone/>
              <a:defRPr/>
            </a:pPr>
            <a:r>
              <a:rPr lang="en-US" sz="1400" smtClean="0"/>
              <a:t>	// Get the income;</a:t>
            </a:r>
          </a:p>
          <a:p>
            <a:pPr eaLnBrk="1" hangingPunct="1">
              <a:lnSpc>
                <a:spcPct val="80000"/>
              </a:lnSpc>
              <a:buFont typeface="Wingdings" pitchFamily="2" charset="2"/>
              <a:buNone/>
              <a:defRPr/>
            </a:pPr>
            <a:r>
              <a:rPr lang="en-US" sz="1400" smtClean="0"/>
              <a:t>	double income = getIncome("Please enter the employee income: ");</a:t>
            </a:r>
          </a:p>
          <a:p>
            <a:pPr eaLnBrk="1" hangingPunct="1">
              <a:lnSpc>
                <a:spcPct val="80000"/>
              </a:lnSpc>
              <a:buFont typeface="Wingdings" pitchFamily="2" charset="2"/>
              <a:buNone/>
              <a:defRPr/>
            </a:pPr>
            <a:r>
              <a:rPr lang="en-US" sz="1400" smtClean="0"/>
              <a:t>	</a:t>
            </a:r>
          </a:p>
          <a:p>
            <a:pPr eaLnBrk="1" hangingPunct="1">
              <a:lnSpc>
                <a:spcPct val="80000"/>
              </a:lnSpc>
              <a:buFont typeface="Wingdings" pitchFamily="2" charset="2"/>
              <a:buNone/>
              <a:defRPr/>
            </a:pPr>
            <a:r>
              <a:rPr lang="en-US" sz="1400" smtClean="0"/>
              <a:t>	// Compute Taxes</a:t>
            </a:r>
          </a:p>
          <a:p>
            <a:pPr eaLnBrk="1" hangingPunct="1">
              <a:lnSpc>
                <a:spcPct val="80000"/>
              </a:lnSpc>
              <a:buFont typeface="Wingdings" pitchFamily="2" charset="2"/>
              <a:buNone/>
              <a:defRPr/>
            </a:pPr>
            <a:r>
              <a:rPr lang="en-US" sz="1400" smtClean="0"/>
              <a:t>	double taxes = computeTaxes(income);</a:t>
            </a:r>
          </a:p>
          <a:p>
            <a:pPr eaLnBrk="1" hangingPunct="1">
              <a:lnSpc>
                <a:spcPct val="80000"/>
              </a:lnSpc>
              <a:buFont typeface="Wingdings" pitchFamily="2" charset="2"/>
              <a:buNone/>
              <a:defRPr/>
            </a:pPr>
            <a:endParaRPr lang="en-US" sz="1400" smtClean="0"/>
          </a:p>
          <a:p>
            <a:pPr eaLnBrk="1" hangingPunct="1">
              <a:lnSpc>
                <a:spcPct val="80000"/>
              </a:lnSpc>
              <a:buFont typeface="Wingdings" pitchFamily="2" charset="2"/>
              <a:buNone/>
              <a:defRPr/>
            </a:pPr>
            <a:r>
              <a:rPr lang="en-US" sz="1400" smtClean="0"/>
              <a:t>	// Print employee taxes</a:t>
            </a:r>
          </a:p>
          <a:p>
            <a:pPr eaLnBrk="1" hangingPunct="1">
              <a:lnSpc>
                <a:spcPct val="80000"/>
              </a:lnSpc>
              <a:buFont typeface="Wingdings" pitchFamily="2" charset="2"/>
              <a:buNone/>
              <a:defRPr/>
            </a:pPr>
            <a:r>
              <a:rPr lang="en-US" sz="1400" smtClean="0"/>
              <a:t>	printTaxes(taxes);</a:t>
            </a:r>
          </a:p>
          <a:p>
            <a:pPr eaLnBrk="1" hangingPunct="1">
              <a:lnSpc>
                <a:spcPct val="80000"/>
              </a:lnSpc>
              <a:buFont typeface="Wingdings" pitchFamily="2" charset="2"/>
              <a:buNone/>
              <a:defRPr/>
            </a:pPr>
            <a:r>
              <a:rPr lang="en-US" sz="1400" smtClean="0"/>
              <a:t>}</a:t>
            </a:r>
          </a:p>
          <a:p>
            <a:pPr eaLnBrk="1" hangingPunct="1">
              <a:lnSpc>
                <a:spcPct val="80000"/>
              </a:lnSpc>
              <a:buFont typeface="Wingdings" pitchFamily="2" charset="2"/>
              <a:buNone/>
              <a:defRPr/>
            </a:pPr>
            <a:endParaRPr lang="en-US" sz="1400" smtClean="0"/>
          </a:p>
        </p:txBody>
      </p:sp>
      <p:sp>
        <p:nvSpPr>
          <p:cNvPr id="30725" name="Rectangle 5"/>
          <p:cNvSpPr>
            <a:spLocks noGrp="1" noChangeArrowheads="1"/>
          </p:cNvSpPr>
          <p:nvPr>
            <p:ph type="body" sz="half" idx="2"/>
          </p:nvPr>
        </p:nvSpPr>
        <p:spPr>
          <a:xfrm>
            <a:off x="6195986" y="1492250"/>
            <a:ext cx="5383398" cy="5270500"/>
          </a:xfrm>
        </p:spPr>
        <p:txBody>
          <a:bodyPr/>
          <a:lstStyle/>
          <a:p>
            <a:pPr eaLnBrk="1" hangingPunct="1">
              <a:lnSpc>
                <a:spcPct val="80000"/>
              </a:lnSpc>
              <a:buFont typeface="Wingdings" pitchFamily="2" charset="2"/>
              <a:buNone/>
              <a:defRPr/>
            </a:pPr>
            <a:r>
              <a:rPr lang="en-US" sz="1400" smtClean="0"/>
              <a:t>double computeTaxes(double income)</a:t>
            </a:r>
          </a:p>
          <a:p>
            <a:pPr eaLnBrk="1" hangingPunct="1">
              <a:lnSpc>
                <a:spcPct val="80000"/>
              </a:lnSpc>
              <a:buFont typeface="Wingdings" pitchFamily="2" charset="2"/>
              <a:buNone/>
              <a:defRPr/>
            </a:pPr>
            <a:r>
              <a:rPr lang="en-US" sz="1400" smtClean="0"/>
              <a:t>{</a:t>
            </a:r>
          </a:p>
          <a:p>
            <a:pPr eaLnBrk="1" hangingPunct="1">
              <a:lnSpc>
                <a:spcPct val="80000"/>
              </a:lnSpc>
              <a:buFont typeface="Wingdings" pitchFamily="2" charset="2"/>
              <a:buNone/>
              <a:defRPr/>
            </a:pPr>
            <a:r>
              <a:rPr lang="en-US" sz="1400" smtClean="0"/>
              <a:t>	if (income&lt;5000) return 0.0;</a:t>
            </a:r>
          </a:p>
          <a:p>
            <a:pPr eaLnBrk="1" hangingPunct="1">
              <a:lnSpc>
                <a:spcPct val="80000"/>
              </a:lnSpc>
              <a:buFont typeface="Wingdings" pitchFamily="2" charset="2"/>
              <a:buNone/>
              <a:defRPr/>
            </a:pPr>
            <a:r>
              <a:rPr lang="en-US" sz="1400" smtClean="0"/>
              <a:t>	return 0.07*(income-5000.0);</a:t>
            </a:r>
          </a:p>
          <a:p>
            <a:pPr eaLnBrk="1" hangingPunct="1">
              <a:lnSpc>
                <a:spcPct val="80000"/>
              </a:lnSpc>
              <a:buFont typeface="Wingdings" pitchFamily="2" charset="2"/>
              <a:buNone/>
              <a:defRPr/>
            </a:pPr>
            <a:r>
              <a:rPr lang="en-US" sz="1400" smtClean="0"/>
              <a:t>}</a:t>
            </a:r>
          </a:p>
          <a:p>
            <a:pPr eaLnBrk="1" hangingPunct="1">
              <a:lnSpc>
                <a:spcPct val="80000"/>
              </a:lnSpc>
              <a:buFont typeface="Wingdings" pitchFamily="2" charset="2"/>
              <a:buNone/>
              <a:defRPr/>
            </a:pPr>
            <a:endParaRPr lang="en-US" sz="1400" smtClean="0"/>
          </a:p>
          <a:p>
            <a:pPr eaLnBrk="1" hangingPunct="1">
              <a:lnSpc>
                <a:spcPct val="80000"/>
              </a:lnSpc>
              <a:buFont typeface="Wingdings" pitchFamily="2" charset="2"/>
              <a:buNone/>
              <a:defRPr/>
            </a:pPr>
            <a:r>
              <a:rPr lang="en-US" sz="1400" smtClean="0"/>
              <a:t>double getIncome(string prompt)</a:t>
            </a:r>
          </a:p>
          <a:p>
            <a:pPr eaLnBrk="1" hangingPunct="1">
              <a:lnSpc>
                <a:spcPct val="80000"/>
              </a:lnSpc>
              <a:buFont typeface="Wingdings" pitchFamily="2" charset="2"/>
              <a:buNone/>
              <a:defRPr/>
            </a:pPr>
            <a:r>
              <a:rPr lang="en-US" sz="1400" smtClean="0"/>
              <a:t>{</a:t>
            </a:r>
          </a:p>
          <a:p>
            <a:pPr eaLnBrk="1" hangingPunct="1">
              <a:lnSpc>
                <a:spcPct val="80000"/>
              </a:lnSpc>
              <a:buFont typeface="Wingdings" pitchFamily="2" charset="2"/>
              <a:buNone/>
              <a:defRPr/>
            </a:pPr>
            <a:r>
              <a:rPr lang="en-US" sz="1400" smtClean="0"/>
              <a:t>	cout &lt;&lt; prompt;</a:t>
            </a:r>
          </a:p>
          <a:p>
            <a:pPr eaLnBrk="1" hangingPunct="1">
              <a:lnSpc>
                <a:spcPct val="80000"/>
              </a:lnSpc>
              <a:buFont typeface="Wingdings" pitchFamily="2" charset="2"/>
              <a:buNone/>
              <a:defRPr/>
            </a:pPr>
            <a:r>
              <a:rPr lang="en-US" sz="1400" smtClean="0"/>
              <a:t>	double income;</a:t>
            </a:r>
          </a:p>
          <a:p>
            <a:pPr eaLnBrk="1" hangingPunct="1">
              <a:lnSpc>
                <a:spcPct val="80000"/>
              </a:lnSpc>
              <a:buFont typeface="Wingdings" pitchFamily="2" charset="2"/>
              <a:buNone/>
              <a:defRPr/>
            </a:pPr>
            <a:r>
              <a:rPr lang="en-US" sz="1400" smtClean="0"/>
              <a:t>	cin &gt;&gt; income;</a:t>
            </a:r>
          </a:p>
          <a:p>
            <a:pPr eaLnBrk="1" hangingPunct="1">
              <a:lnSpc>
                <a:spcPct val="80000"/>
              </a:lnSpc>
              <a:buFont typeface="Wingdings" pitchFamily="2" charset="2"/>
              <a:buNone/>
              <a:defRPr/>
            </a:pPr>
            <a:r>
              <a:rPr lang="en-US" sz="1400" smtClean="0"/>
              <a:t>      return income;</a:t>
            </a:r>
          </a:p>
          <a:p>
            <a:pPr eaLnBrk="1" hangingPunct="1">
              <a:lnSpc>
                <a:spcPct val="80000"/>
              </a:lnSpc>
              <a:buFont typeface="Wingdings" pitchFamily="2" charset="2"/>
              <a:buNone/>
              <a:defRPr/>
            </a:pPr>
            <a:r>
              <a:rPr lang="en-US" sz="1400" smtClean="0"/>
              <a:t>}</a:t>
            </a:r>
          </a:p>
          <a:p>
            <a:pPr eaLnBrk="1" hangingPunct="1">
              <a:lnSpc>
                <a:spcPct val="80000"/>
              </a:lnSpc>
              <a:buFont typeface="Wingdings" pitchFamily="2" charset="2"/>
              <a:buNone/>
              <a:defRPr/>
            </a:pPr>
            <a:endParaRPr lang="en-US" sz="1400" smtClean="0"/>
          </a:p>
          <a:p>
            <a:pPr eaLnBrk="1" hangingPunct="1">
              <a:lnSpc>
                <a:spcPct val="80000"/>
              </a:lnSpc>
              <a:buFont typeface="Wingdings" pitchFamily="2" charset="2"/>
              <a:buNone/>
              <a:defRPr/>
            </a:pPr>
            <a:r>
              <a:rPr lang="en-US" sz="1400" smtClean="0"/>
              <a:t>void printTaxes(double taxes)</a:t>
            </a:r>
          </a:p>
          <a:p>
            <a:pPr eaLnBrk="1" hangingPunct="1">
              <a:lnSpc>
                <a:spcPct val="80000"/>
              </a:lnSpc>
              <a:buFont typeface="Wingdings" pitchFamily="2" charset="2"/>
              <a:buNone/>
              <a:defRPr/>
            </a:pPr>
            <a:r>
              <a:rPr lang="en-US" sz="1400" smtClean="0"/>
              <a:t>{</a:t>
            </a:r>
          </a:p>
          <a:p>
            <a:pPr eaLnBrk="1" hangingPunct="1">
              <a:lnSpc>
                <a:spcPct val="80000"/>
              </a:lnSpc>
              <a:buFont typeface="Wingdings" pitchFamily="2" charset="2"/>
              <a:buNone/>
              <a:defRPr/>
            </a:pPr>
            <a:r>
              <a:rPr lang="en-US" sz="1400" smtClean="0"/>
              <a:t>	cout &lt;&lt; "The taxes is $" &lt;&lt; taxes &lt;&lt; endl;</a:t>
            </a:r>
          </a:p>
          <a:p>
            <a:pPr eaLnBrk="1" hangingPunct="1">
              <a:lnSpc>
                <a:spcPct val="80000"/>
              </a:lnSpc>
              <a:buFont typeface="Wingdings" pitchFamily="2" charset="2"/>
              <a:buNone/>
              <a:defRPr/>
            </a:pPr>
            <a:r>
              <a:rPr lang="en-US" sz="140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t>
            </a:r>
            <a:r>
              <a:rPr lang="en-US" dirty="0" smtClean="0"/>
              <a:t>Arguments in Function</a:t>
            </a:r>
            <a:endParaRPr lang="en-US" dirty="0"/>
          </a:p>
        </p:txBody>
      </p:sp>
      <p:sp>
        <p:nvSpPr>
          <p:cNvPr id="3" name="Content Placeholder 2"/>
          <p:cNvSpPr>
            <a:spLocks noGrp="1"/>
          </p:cNvSpPr>
          <p:nvPr>
            <p:ph idx="1"/>
          </p:nvPr>
        </p:nvSpPr>
        <p:spPr/>
        <p:txBody>
          <a:bodyPr>
            <a:normAutofit lnSpcReduction="10000"/>
          </a:bodyPr>
          <a:lstStyle/>
          <a:p>
            <a:r>
              <a:rPr lang="en-US" dirty="0"/>
              <a:t>In C++ programming, you can provide default values for </a:t>
            </a:r>
            <a:r>
              <a:rPr lang="en-US" dirty="0">
                <a:hlinkClick r:id="rId3" tooltip="C++ functions"/>
              </a:rPr>
              <a:t>function</a:t>
            </a:r>
            <a:r>
              <a:rPr lang="en-US" dirty="0"/>
              <a:t> parameters.</a:t>
            </a:r>
          </a:p>
          <a:p>
            <a:r>
              <a:rPr lang="en-US" dirty="0"/>
              <a:t>The idea behind default argument is simple. If a function is called by passing argument/s, those arguments are used by the function.</a:t>
            </a:r>
          </a:p>
          <a:p>
            <a:r>
              <a:rPr lang="en-US" dirty="0"/>
              <a:t>But if the argument/s are not passed while invoking a function then, the default values are used.</a:t>
            </a:r>
          </a:p>
          <a:p>
            <a:r>
              <a:rPr lang="en-US" dirty="0"/>
              <a:t>Default value/s are passed to argument/s in the function prototype.</a:t>
            </a:r>
          </a:p>
        </p:txBody>
      </p:sp>
      <p:sp>
        <p:nvSpPr>
          <p:cNvPr id="84994" name="AutoShape 2" descr="Default arguments in C++"/>
          <p:cNvSpPr>
            <a:spLocks noChangeAspect="1" noChangeArrowheads="1"/>
          </p:cNvSpPr>
          <p:nvPr/>
        </p:nvSpPr>
        <p:spPr bwMode="auto">
          <a:xfrm>
            <a:off x="155575" y="-2751138"/>
            <a:ext cx="5476875" cy="5734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4" name="TextBox 53"/>
          <p:cNvSpPr txBox="1"/>
          <p:nvPr/>
        </p:nvSpPr>
        <p:spPr>
          <a:xfrm>
            <a:off x="6704012" y="1219200"/>
            <a:ext cx="5334000" cy="5616922"/>
          </a:xfrm>
          <a:prstGeom prst="rect">
            <a:avLst/>
          </a:prstGeom>
          <a:solidFill>
            <a:schemeClr val="bg1">
              <a:lumMod val="95000"/>
            </a:schemeClr>
          </a:solidFill>
        </p:spPr>
        <p:txBody>
          <a:bodyPr wrap="square" rtlCol="0">
            <a:spAutoFit/>
          </a:bodyPr>
          <a:lstStyle/>
          <a:p>
            <a:r>
              <a:rPr lang="en-US" sz="1600" dirty="0" smtClean="0"/>
              <a:t>// C++ Program to demonstrate working of default argument</a:t>
            </a:r>
          </a:p>
          <a:p>
            <a:r>
              <a:rPr lang="en-US" sz="1600" dirty="0" smtClean="0"/>
              <a:t> #include &lt;</a:t>
            </a:r>
            <a:r>
              <a:rPr lang="en-US" sz="1600" dirty="0" err="1" smtClean="0"/>
              <a:t>iostream</a:t>
            </a:r>
            <a:r>
              <a:rPr lang="en-US" sz="1600" dirty="0" smtClean="0"/>
              <a:t>&gt;</a:t>
            </a:r>
          </a:p>
          <a:p>
            <a:r>
              <a:rPr lang="en-US" sz="1600" dirty="0" smtClean="0"/>
              <a:t> using namespace std; </a:t>
            </a:r>
          </a:p>
          <a:p>
            <a:r>
              <a:rPr lang="en-US" sz="1600" dirty="0" smtClean="0"/>
              <a:t>void display(char = '*', </a:t>
            </a:r>
            <a:r>
              <a:rPr lang="en-US" sz="1600" dirty="0" err="1" smtClean="0"/>
              <a:t>int</a:t>
            </a:r>
            <a:r>
              <a:rPr lang="en-US" sz="1600" dirty="0" smtClean="0"/>
              <a:t> = 1); </a:t>
            </a:r>
          </a:p>
          <a:p>
            <a:r>
              <a:rPr lang="en-US" sz="1600" dirty="0" err="1" smtClean="0"/>
              <a:t>int</a:t>
            </a:r>
            <a:r>
              <a:rPr lang="en-US" sz="1600" dirty="0" smtClean="0"/>
              <a:t> main()</a:t>
            </a:r>
          </a:p>
          <a:p>
            <a:r>
              <a:rPr lang="en-US" sz="1600" dirty="0" smtClean="0"/>
              <a:t> { </a:t>
            </a:r>
          </a:p>
          <a:p>
            <a:r>
              <a:rPr lang="en-US" sz="1600" dirty="0" smtClean="0"/>
              <a:t>	</a:t>
            </a:r>
            <a:r>
              <a:rPr lang="en-US" sz="1600" dirty="0" err="1" smtClean="0"/>
              <a:t>cout</a:t>
            </a:r>
            <a:r>
              <a:rPr lang="en-US" sz="1600" dirty="0" smtClean="0"/>
              <a:t> &lt;&lt; "No argument passed:\n";</a:t>
            </a:r>
          </a:p>
          <a:p>
            <a:r>
              <a:rPr lang="en-US" sz="1600" dirty="0" smtClean="0"/>
              <a:t>	 display();</a:t>
            </a:r>
          </a:p>
          <a:p>
            <a:r>
              <a:rPr lang="en-US" sz="1600" dirty="0" smtClean="0"/>
              <a:t> 	</a:t>
            </a:r>
            <a:r>
              <a:rPr lang="en-US" sz="1600" dirty="0" err="1" smtClean="0"/>
              <a:t>cout</a:t>
            </a:r>
            <a:r>
              <a:rPr lang="en-US" sz="1600" dirty="0" smtClean="0"/>
              <a:t> &lt;&lt; "\</a:t>
            </a:r>
            <a:r>
              <a:rPr lang="en-US" sz="1600" dirty="0" err="1" smtClean="0"/>
              <a:t>nFirst</a:t>
            </a:r>
            <a:r>
              <a:rPr lang="en-US" sz="1600" dirty="0" smtClean="0"/>
              <a:t> argument passed:\n";</a:t>
            </a:r>
          </a:p>
          <a:p>
            <a:r>
              <a:rPr lang="en-US" sz="1600" dirty="0" smtClean="0"/>
              <a:t>	 display('#');</a:t>
            </a:r>
          </a:p>
          <a:p>
            <a:r>
              <a:rPr lang="en-US" sz="1600" dirty="0" smtClean="0"/>
              <a:t>	 </a:t>
            </a:r>
            <a:r>
              <a:rPr lang="en-US" sz="1600" dirty="0" err="1" smtClean="0"/>
              <a:t>cout</a:t>
            </a:r>
            <a:r>
              <a:rPr lang="en-US" sz="1600" dirty="0" smtClean="0"/>
              <a:t> &lt;&lt; "\</a:t>
            </a:r>
            <a:r>
              <a:rPr lang="en-US" sz="1600" dirty="0" err="1" smtClean="0"/>
              <a:t>nBoth</a:t>
            </a:r>
            <a:r>
              <a:rPr lang="en-US" sz="1600" dirty="0" smtClean="0"/>
              <a:t> argument passed:\n";</a:t>
            </a:r>
          </a:p>
          <a:p>
            <a:r>
              <a:rPr lang="en-US" sz="1600" dirty="0" smtClean="0"/>
              <a:t> 	display('$', 5);</a:t>
            </a:r>
          </a:p>
          <a:p>
            <a:r>
              <a:rPr lang="en-US" sz="1600" dirty="0" smtClean="0"/>
              <a:t> 	return 0;</a:t>
            </a:r>
          </a:p>
          <a:p>
            <a:r>
              <a:rPr lang="en-US" sz="1600" dirty="0" smtClean="0"/>
              <a:t> } </a:t>
            </a:r>
          </a:p>
          <a:p>
            <a:r>
              <a:rPr lang="en-US" sz="1600" dirty="0" smtClean="0"/>
              <a:t>void display(char c, </a:t>
            </a:r>
            <a:r>
              <a:rPr lang="en-US" sz="1600" dirty="0" err="1" smtClean="0"/>
              <a:t>int</a:t>
            </a:r>
            <a:r>
              <a:rPr lang="en-US" sz="1600" dirty="0" smtClean="0"/>
              <a:t> n)</a:t>
            </a:r>
          </a:p>
          <a:p>
            <a:r>
              <a:rPr lang="en-US" sz="1600" dirty="0" smtClean="0"/>
              <a:t> {</a:t>
            </a:r>
          </a:p>
          <a:p>
            <a:r>
              <a:rPr lang="en-US" sz="1600" dirty="0" smtClean="0"/>
              <a:t>	 for(</a:t>
            </a:r>
            <a:r>
              <a:rPr lang="en-US" sz="1600" dirty="0" err="1" smtClean="0"/>
              <a:t>int</a:t>
            </a:r>
            <a:r>
              <a:rPr lang="en-US" sz="1600" dirty="0" smtClean="0"/>
              <a:t> </a:t>
            </a:r>
            <a:r>
              <a:rPr lang="en-US" sz="1600" dirty="0" err="1" smtClean="0"/>
              <a:t>i</a:t>
            </a:r>
            <a:r>
              <a:rPr lang="en-US" sz="1600" dirty="0" smtClean="0"/>
              <a:t> = 1; </a:t>
            </a:r>
            <a:r>
              <a:rPr lang="en-US" sz="1600" dirty="0" err="1" smtClean="0"/>
              <a:t>i</a:t>
            </a:r>
            <a:r>
              <a:rPr lang="en-US" sz="1600" dirty="0" smtClean="0"/>
              <a:t> &lt;= n; ++</a:t>
            </a:r>
            <a:r>
              <a:rPr lang="en-US" sz="1600" dirty="0" err="1" smtClean="0"/>
              <a:t>i</a:t>
            </a:r>
            <a:r>
              <a:rPr lang="en-US" sz="1600" dirty="0" smtClean="0"/>
              <a:t>) {</a:t>
            </a:r>
          </a:p>
          <a:p>
            <a:r>
              <a:rPr lang="en-US" sz="1600" dirty="0" smtClean="0"/>
              <a:t>	 </a:t>
            </a:r>
            <a:r>
              <a:rPr lang="en-US" sz="1600" dirty="0" err="1" smtClean="0"/>
              <a:t>cout</a:t>
            </a:r>
            <a:r>
              <a:rPr lang="en-US" sz="1600" dirty="0" smtClean="0"/>
              <a:t> &lt;&lt; c;</a:t>
            </a:r>
          </a:p>
          <a:p>
            <a:r>
              <a:rPr lang="en-US" sz="1600" dirty="0" smtClean="0"/>
              <a:t>	 }</a:t>
            </a:r>
          </a:p>
          <a:p>
            <a:r>
              <a:rPr lang="en-US" sz="1600" dirty="0" smtClean="0"/>
              <a:t> </a:t>
            </a:r>
            <a:r>
              <a:rPr lang="en-US" sz="1600" dirty="0" err="1" smtClean="0"/>
              <a:t>cout</a:t>
            </a:r>
            <a:r>
              <a:rPr lang="en-US" sz="1600" dirty="0" smtClean="0"/>
              <a:t> &lt;&lt; </a:t>
            </a:r>
            <a:r>
              <a:rPr lang="en-US" sz="1600" dirty="0" err="1" smtClean="0"/>
              <a:t>endl</a:t>
            </a:r>
            <a:r>
              <a:rPr lang="en-US" sz="1600" dirty="0" smtClean="0"/>
              <a:t>;</a:t>
            </a:r>
          </a:p>
          <a:p>
            <a:r>
              <a:rPr lang="en-US" sz="1600" dirty="0" smtClean="0"/>
              <a:t> }</a:t>
            </a:r>
          </a:p>
          <a:p>
            <a:pPr>
              <a:lnSpc>
                <a:spcPct val="115000"/>
              </a:lnSpc>
              <a:spcAft>
                <a:spcPts val="1000"/>
              </a:spcAft>
            </a:pPr>
            <a:r>
              <a:rPr lang="en-US" sz="2000" dirty="0" smtClean="0">
                <a:ea typeface="Calibri"/>
                <a:cs typeface="Times New Roman"/>
              </a:rPr>
              <a:t> </a:t>
            </a:r>
            <a:endParaRPr lang="en-US" sz="2000" dirty="0">
              <a:ea typeface="Calibri"/>
              <a:cs typeface="Times New Roman"/>
            </a:endParaRPr>
          </a:p>
        </p:txBody>
      </p:sp>
      <p:sp>
        <p:nvSpPr>
          <p:cNvPr id="7" name="Date Placeholder 6"/>
          <p:cNvSpPr>
            <a:spLocks noGrp="1"/>
          </p:cNvSpPr>
          <p:nvPr>
            <p:ph type="dt" sz="half" idx="10"/>
          </p:nvPr>
        </p:nvSpPr>
        <p:spPr/>
        <p:txBody>
          <a:bodyPr/>
          <a:lstStyle/>
          <a:p>
            <a:fld id="{C158D25B-EA84-4FDC-95D8-6086A9B6094A}" type="datetime1">
              <a:rPr lang="en-US" smtClean="0"/>
              <a:pPr/>
              <a:t>7/21/2018</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32</a:t>
            </a:fld>
            <a:endParaRPr lang="en-US" dirty="0"/>
          </a:p>
        </p:txBody>
      </p:sp>
      <p:sp>
        <p:nvSpPr>
          <p:cNvPr id="9" name="Footer Placeholder 8"/>
          <p:cNvSpPr>
            <a:spLocks noGrp="1"/>
          </p:cNvSpPr>
          <p:nvPr>
            <p:ph type="ftr" sz="quarter" idx="11"/>
          </p:nvPr>
        </p:nvSpPr>
        <p:spPr/>
        <p:txBody>
          <a:bodyPr/>
          <a:lstStyle/>
          <a:p>
            <a:r>
              <a:rPr lang="en-US"/>
              <a:t>Object Oriented Programming</a:t>
            </a:r>
          </a:p>
        </p:txBody>
      </p:sp>
      <p:grpSp>
        <p:nvGrpSpPr>
          <p:cNvPr id="13" name="Group 12">
            <a:extLst>
              <a:ext uri="{FF2B5EF4-FFF2-40B4-BE49-F238E27FC236}">
                <a16:creationId xmlns="" xmlns:a16="http://schemas.microsoft.com/office/drawing/2014/main" id="{AE49E79C-CAD2-43A9-9F39-2FDBEA17396F}"/>
              </a:ext>
            </a:extLst>
          </p:cNvPr>
          <p:cNvGrpSpPr/>
          <p:nvPr/>
        </p:nvGrpSpPr>
        <p:grpSpPr>
          <a:xfrm>
            <a:off x="531812" y="1243311"/>
            <a:ext cx="3014591" cy="2423318"/>
            <a:chOff x="6889821" y="2453482"/>
            <a:chExt cx="3014591" cy="2423318"/>
          </a:xfrm>
        </p:grpSpPr>
        <p:grpSp>
          <p:nvGrpSpPr>
            <p:cNvPr id="5" name="Group 4">
              <a:extLst>
                <a:ext uri="{FF2B5EF4-FFF2-40B4-BE49-F238E27FC236}">
                  <a16:creationId xmlns="" xmlns:a16="http://schemas.microsoft.com/office/drawing/2014/main" id="{FBC01499-FB86-4363-8C4C-80E767031E41}"/>
                </a:ext>
              </a:extLst>
            </p:cNvPr>
            <p:cNvGrpSpPr/>
            <p:nvPr/>
          </p:nvGrpSpPr>
          <p:grpSpPr>
            <a:xfrm>
              <a:off x="6889821" y="2453482"/>
              <a:ext cx="3014591" cy="2423318"/>
              <a:chOff x="7681754" y="2057400"/>
              <a:chExt cx="3897630" cy="2819400"/>
            </a:xfrm>
          </p:grpSpPr>
          <p:sp>
            <p:nvSpPr>
              <p:cNvPr id="4" name="Rectangle 3">
                <a:extLst>
                  <a:ext uri="{FF2B5EF4-FFF2-40B4-BE49-F238E27FC236}">
                    <a16:creationId xmlns="" xmlns:a16="http://schemas.microsoft.com/office/drawing/2014/main" id="{72065409-EB2F-43B5-B1BD-F759D5936B20}"/>
                  </a:ext>
                </a:extLst>
              </p:cNvPr>
              <p:cNvSpPr/>
              <p:nvPr/>
            </p:nvSpPr>
            <p:spPr>
              <a:xfrm>
                <a:off x="7681754" y="2057400"/>
                <a:ext cx="3897630" cy="49371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Case 1: No argument passed</a:t>
                </a:r>
              </a:p>
            </p:txBody>
          </p:sp>
          <p:sp>
            <p:nvSpPr>
              <p:cNvPr id="11" name="Rectangle 10">
                <a:extLst>
                  <a:ext uri="{FF2B5EF4-FFF2-40B4-BE49-F238E27FC236}">
                    <a16:creationId xmlns="" xmlns:a16="http://schemas.microsoft.com/office/drawing/2014/main" id="{19C1FD5F-E7AD-4F38-9313-4836DC297CB2}"/>
                  </a:ext>
                </a:extLst>
              </p:cNvPr>
              <p:cNvSpPr/>
              <p:nvPr/>
            </p:nvSpPr>
            <p:spPr>
              <a:xfrm>
                <a:off x="7681754" y="2562584"/>
                <a:ext cx="3897630" cy="2314216"/>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solidFill>
                      <a:schemeClr val="tx1"/>
                    </a:solidFill>
                  </a:rPr>
                  <a:t>void temp (int = 10, float = 8.8);</a:t>
                </a:r>
              </a:p>
              <a:p>
                <a:endParaRPr lang="en-US" sz="1400" dirty="0">
                  <a:solidFill>
                    <a:schemeClr val="tx1"/>
                  </a:solidFill>
                </a:endParaRPr>
              </a:p>
              <a:p>
                <a:r>
                  <a:rPr lang="en-US" sz="1400" dirty="0">
                    <a:solidFill>
                      <a:schemeClr val="tx1"/>
                    </a:solidFill>
                  </a:rPr>
                  <a:t>int main() {</a:t>
                </a:r>
              </a:p>
              <a:p>
                <a:r>
                  <a:rPr lang="en-US" sz="1400" dirty="0">
                    <a:solidFill>
                      <a:schemeClr val="tx1"/>
                    </a:solidFill>
                  </a:rPr>
                  <a:t>      temp();</a:t>
                </a:r>
              </a:p>
              <a:p>
                <a:r>
                  <a:rPr lang="en-US" sz="1400" dirty="0">
                    <a:solidFill>
                      <a:schemeClr val="tx1"/>
                    </a:solidFill>
                  </a:rPr>
                  <a:t>}</a:t>
                </a:r>
              </a:p>
              <a:p>
                <a:endParaRPr lang="en-US" sz="1400" dirty="0">
                  <a:solidFill>
                    <a:schemeClr val="tx1"/>
                  </a:solidFill>
                </a:endParaRPr>
              </a:p>
              <a:p>
                <a:r>
                  <a:rPr lang="en-US" sz="1400" dirty="0">
                    <a:solidFill>
                      <a:schemeClr val="tx1"/>
                    </a:solidFill>
                  </a:rPr>
                  <a:t>void temp(int i, float f) {</a:t>
                </a:r>
              </a:p>
              <a:p>
                <a:r>
                  <a:rPr lang="en-US" sz="1400" dirty="0">
                    <a:solidFill>
                      <a:schemeClr val="tx1"/>
                    </a:solidFill>
                  </a:rPr>
                  <a:t>      … … …</a:t>
                </a:r>
              </a:p>
              <a:p>
                <a:r>
                  <a:rPr lang="en-US" sz="1400" dirty="0">
                    <a:solidFill>
                      <a:schemeClr val="tx1"/>
                    </a:solidFill>
                  </a:rPr>
                  <a:t>}</a:t>
                </a:r>
                <a:endParaRPr lang="en-US" sz="1600" dirty="0">
                  <a:solidFill>
                    <a:schemeClr val="tx1"/>
                  </a:solidFill>
                </a:endParaRPr>
              </a:p>
            </p:txBody>
          </p:sp>
        </p:grpSp>
        <p:cxnSp>
          <p:nvCxnSpPr>
            <p:cNvPr id="10" name="Straight Arrow Connector 9">
              <a:extLst>
                <a:ext uri="{FF2B5EF4-FFF2-40B4-BE49-F238E27FC236}">
                  <a16:creationId xmlns="" xmlns:a16="http://schemas.microsoft.com/office/drawing/2014/main" id="{4315C02F-CFFE-4A01-BF7E-F710E14E983B}"/>
                </a:ext>
              </a:extLst>
            </p:cNvPr>
            <p:cNvCxnSpPr/>
            <p:nvPr/>
          </p:nvCxnSpPr>
          <p:spPr>
            <a:xfrm flipH="1">
              <a:off x="8024310" y="3124200"/>
              <a:ext cx="279902" cy="1066800"/>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 xmlns:a16="http://schemas.microsoft.com/office/drawing/2014/main" id="{071C30C5-BA53-474A-8175-134ED39538BB}"/>
                </a:ext>
              </a:extLst>
            </p:cNvPr>
            <p:cNvCxnSpPr>
              <a:cxnSpLocks/>
            </p:cNvCxnSpPr>
            <p:nvPr/>
          </p:nvCxnSpPr>
          <p:spPr>
            <a:xfrm flipH="1">
              <a:off x="8532812" y="3124200"/>
              <a:ext cx="505168" cy="1066800"/>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grpSp>
      <p:grpSp>
        <p:nvGrpSpPr>
          <p:cNvPr id="22" name="Group 21">
            <a:extLst>
              <a:ext uri="{FF2B5EF4-FFF2-40B4-BE49-F238E27FC236}">
                <a16:creationId xmlns="" xmlns:a16="http://schemas.microsoft.com/office/drawing/2014/main" id="{0209CF83-F814-4DA5-AB6B-A28F6D21948B}"/>
              </a:ext>
            </a:extLst>
          </p:cNvPr>
          <p:cNvGrpSpPr/>
          <p:nvPr/>
        </p:nvGrpSpPr>
        <p:grpSpPr>
          <a:xfrm>
            <a:off x="3571854" y="1253143"/>
            <a:ext cx="3014591" cy="2423318"/>
            <a:chOff x="6847051" y="3845683"/>
            <a:chExt cx="3014591" cy="2423318"/>
          </a:xfrm>
        </p:grpSpPr>
        <p:grpSp>
          <p:nvGrpSpPr>
            <p:cNvPr id="17" name="Group 16">
              <a:extLst>
                <a:ext uri="{FF2B5EF4-FFF2-40B4-BE49-F238E27FC236}">
                  <a16:creationId xmlns="" xmlns:a16="http://schemas.microsoft.com/office/drawing/2014/main" id="{02303223-4D97-4D8A-A594-8D85631DB9AC}"/>
                </a:ext>
              </a:extLst>
            </p:cNvPr>
            <p:cNvGrpSpPr/>
            <p:nvPr/>
          </p:nvGrpSpPr>
          <p:grpSpPr>
            <a:xfrm>
              <a:off x="6847051" y="3845683"/>
              <a:ext cx="3014591" cy="2423318"/>
              <a:chOff x="7681754" y="2057400"/>
              <a:chExt cx="3897630" cy="2819400"/>
            </a:xfrm>
          </p:grpSpPr>
          <p:sp>
            <p:nvSpPr>
              <p:cNvPr id="18" name="Rectangle 17">
                <a:extLst>
                  <a:ext uri="{FF2B5EF4-FFF2-40B4-BE49-F238E27FC236}">
                    <a16:creationId xmlns="" xmlns:a16="http://schemas.microsoft.com/office/drawing/2014/main" id="{F49B579E-4497-4BB9-B79D-6176D2E3C91F}"/>
                  </a:ext>
                </a:extLst>
              </p:cNvPr>
              <p:cNvSpPr/>
              <p:nvPr/>
            </p:nvSpPr>
            <p:spPr>
              <a:xfrm>
                <a:off x="7681754" y="2057400"/>
                <a:ext cx="3897630" cy="49371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Case 2: First argument passed</a:t>
                </a:r>
              </a:p>
            </p:txBody>
          </p:sp>
          <p:sp>
            <p:nvSpPr>
              <p:cNvPr id="19" name="Rectangle 18">
                <a:extLst>
                  <a:ext uri="{FF2B5EF4-FFF2-40B4-BE49-F238E27FC236}">
                    <a16:creationId xmlns="" xmlns:a16="http://schemas.microsoft.com/office/drawing/2014/main" id="{918A1111-9766-4676-8C44-036A14B42C7B}"/>
                  </a:ext>
                </a:extLst>
              </p:cNvPr>
              <p:cNvSpPr/>
              <p:nvPr/>
            </p:nvSpPr>
            <p:spPr>
              <a:xfrm>
                <a:off x="7681754" y="2562584"/>
                <a:ext cx="3897630" cy="2314216"/>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solidFill>
                      <a:schemeClr val="tx1"/>
                    </a:solidFill>
                  </a:rPr>
                  <a:t>void temp (int = 10, float = 8.8);</a:t>
                </a:r>
              </a:p>
              <a:p>
                <a:endParaRPr lang="en-US" sz="1400" dirty="0">
                  <a:solidFill>
                    <a:schemeClr val="tx1"/>
                  </a:solidFill>
                </a:endParaRPr>
              </a:p>
              <a:p>
                <a:r>
                  <a:rPr lang="en-US" sz="1400" dirty="0">
                    <a:solidFill>
                      <a:schemeClr val="tx1"/>
                    </a:solidFill>
                  </a:rPr>
                  <a:t>int main() {</a:t>
                </a:r>
              </a:p>
              <a:p>
                <a:r>
                  <a:rPr lang="en-US" sz="1400" dirty="0">
                    <a:solidFill>
                      <a:schemeClr val="tx1"/>
                    </a:solidFill>
                  </a:rPr>
                  <a:t>      temp(6);</a:t>
                </a:r>
              </a:p>
              <a:p>
                <a:r>
                  <a:rPr lang="en-US" sz="1400" dirty="0">
                    <a:solidFill>
                      <a:schemeClr val="tx1"/>
                    </a:solidFill>
                  </a:rPr>
                  <a:t>}</a:t>
                </a:r>
              </a:p>
              <a:p>
                <a:endParaRPr lang="en-US" sz="1400" dirty="0">
                  <a:solidFill>
                    <a:schemeClr val="tx1"/>
                  </a:solidFill>
                </a:endParaRPr>
              </a:p>
              <a:p>
                <a:r>
                  <a:rPr lang="en-US" sz="1400" dirty="0">
                    <a:solidFill>
                      <a:schemeClr val="tx1"/>
                    </a:solidFill>
                  </a:rPr>
                  <a:t>void temp(int i, float f) {</a:t>
                </a:r>
              </a:p>
              <a:p>
                <a:r>
                  <a:rPr lang="en-US" sz="1400" dirty="0">
                    <a:solidFill>
                      <a:schemeClr val="tx1"/>
                    </a:solidFill>
                  </a:rPr>
                  <a:t>      … … …</a:t>
                </a:r>
              </a:p>
              <a:p>
                <a:r>
                  <a:rPr lang="en-US" sz="1400" dirty="0">
                    <a:solidFill>
                      <a:schemeClr val="tx1"/>
                    </a:solidFill>
                  </a:rPr>
                  <a:t>}</a:t>
                </a:r>
                <a:endParaRPr lang="en-US" sz="1600" dirty="0">
                  <a:solidFill>
                    <a:schemeClr val="tx1"/>
                  </a:solidFill>
                </a:endParaRPr>
              </a:p>
            </p:txBody>
          </p:sp>
        </p:grpSp>
        <p:cxnSp>
          <p:nvCxnSpPr>
            <p:cNvPr id="21" name="Straight Arrow Connector 20">
              <a:extLst>
                <a:ext uri="{FF2B5EF4-FFF2-40B4-BE49-F238E27FC236}">
                  <a16:creationId xmlns="" xmlns:a16="http://schemas.microsoft.com/office/drawing/2014/main" id="{ECC8538E-94DC-4311-8191-3A189B68D8DA}"/>
                </a:ext>
              </a:extLst>
            </p:cNvPr>
            <p:cNvCxnSpPr>
              <a:cxnSpLocks/>
            </p:cNvCxnSpPr>
            <p:nvPr/>
          </p:nvCxnSpPr>
          <p:spPr>
            <a:xfrm>
              <a:off x="7694612" y="5138763"/>
              <a:ext cx="228600" cy="433179"/>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 xmlns:a16="http://schemas.microsoft.com/office/drawing/2014/main" id="{2833314C-6D5B-4168-BDEF-B098CCDB921C}"/>
                </a:ext>
              </a:extLst>
            </p:cNvPr>
            <p:cNvCxnSpPr>
              <a:cxnSpLocks/>
            </p:cNvCxnSpPr>
            <p:nvPr/>
          </p:nvCxnSpPr>
          <p:spPr>
            <a:xfrm flipH="1">
              <a:off x="8482741" y="4530894"/>
              <a:ext cx="505168" cy="1066800"/>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grpSp>
      <p:grpSp>
        <p:nvGrpSpPr>
          <p:cNvPr id="27" name="Group 26">
            <a:extLst>
              <a:ext uri="{FF2B5EF4-FFF2-40B4-BE49-F238E27FC236}">
                <a16:creationId xmlns="" xmlns:a16="http://schemas.microsoft.com/office/drawing/2014/main" id="{D2EAEDEF-23C7-4C77-9DFA-D334902BD6F2}"/>
              </a:ext>
            </a:extLst>
          </p:cNvPr>
          <p:cNvGrpSpPr/>
          <p:nvPr/>
        </p:nvGrpSpPr>
        <p:grpSpPr>
          <a:xfrm>
            <a:off x="533552" y="3766068"/>
            <a:ext cx="3014591" cy="2423318"/>
            <a:chOff x="6889821" y="2453482"/>
            <a:chExt cx="3014591" cy="2423318"/>
          </a:xfrm>
        </p:grpSpPr>
        <p:grpSp>
          <p:nvGrpSpPr>
            <p:cNvPr id="28" name="Group 27">
              <a:extLst>
                <a:ext uri="{FF2B5EF4-FFF2-40B4-BE49-F238E27FC236}">
                  <a16:creationId xmlns="" xmlns:a16="http://schemas.microsoft.com/office/drawing/2014/main" id="{DC563D70-8410-4A25-829E-E2FE90C93F02}"/>
                </a:ext>
              </a:extLst>
            </p:cNvPr>
            <p:cNvGrpSpPr/>
            <p:nvPr/>
          </p:nvGrpSpPr>
          <p:grpSpPr>
            <a:xfrm>
              <a:off x="6889821" y="2453482"/>
              <a:ext cx="3014591" cy="2423318"/>
              <a:chOff x="7681754" y="2057400"/>
              <a:chExt cx="3897630" cy="2819400"/>
            </a:xfrm>
          </p:grpSpPr>
          <p:sp>
            <p:nvSpPr>
              <p:cNvPr id="31" name="Rectangle 30">
                <a:extLst>
                  <a:ext uri="{FF2B5EF4-FFF2-40B4-BE49-F238E27FC236}">
                    <a16:creationId xmlns="" xmlns:a16="http://schemas.microsoft.com/office/drawing/2014/main" id="{3BCC66A2-CF5A-4D8B-B866-B83D5378F7D5}"/>
                  </a:ext>
                </a:extLst>
              </p:cNvPr>
              <p:cNvSpPr/>
              <p:nvPr/>
            </p:nvSpPr>
            <p:spPr>
              <a:xfrm>
                <a:off x="7681754" y="2057400"/>
                <a:ext cx="3897630" cy="49371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Case 3: All arguments passed</a:t>
                </a:r>
              </a:p>
            </p:txBody>
          </p:sp>
          <p:sp>
            <p:nvSpPr>
              <p:cNvPr id="32" name="Rectangle 31">
                <a:extLst>
                  <a:ext uri="{FF2B5EF4-FFF2-40B4-BE49-F238E27FC236}">
                    <a16:creationId xmlns="" xmlns:a16="http://schemas.microsoft.com/office/drawing/2014/main" id="{6EA1DA6D-8771-470F-9AA9-A7776476A77D}"/>
                  </a:ext>
                </a:extLst>
              </p:cNvPr>
              <p:cNvSpPr/>
              <p:nvPr/>
            </p:nvSpPr>
            <p:spPr>
              <a:xfrm>
                <a:off x="7681754" y="2562584"/>
                <a:ext cx="3897630" cy="2314216"/>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solidFill>
                      <a:schemeClr val="tx1"/>
                    </a:solidFill>
                  </a:rPr>
                  <a:t>void temp (int = 10, float = 8.8);</a:t>
                </a:r>
              </a:p>
              <a:p>
                <a:endParaRPr lang="en-US" sz="1400" dirty="0">
                  <a:solidFill>
                    <a:schemeClr val="tx1"/>
                  </a:solidFill>
                </a:endParaRPr>
              </a:p>
              <a:p>
                <a:r>
                  <a:rPr lang="en-US" sz="1400" dirty="0">
                    <a:solidFill>
                      <a:schemeClr val="tx1"/>
                    </a:solidFill>
                  </a:rPr>
                  <a:t>int main() {</a:t>
                </a:r>
              </a:p>
              <a:p>
                <a:r>
                  <a:rPr lang="en-US" sz="1400" dirty="0">
                    <a:solidFill>
                      <a:schemeClr val="tx1"/>
                    </a:solidFill>
                  </a:rPr>
                  <a:t>      temp(6, -2.3);</a:t>
                </a:r>
              </a:p>
              <a:p>
                <a:r>
                  <a:rPr lang="en-US" sz="1400" dirty="0">
                    <a:solidFill>
                      <a:schemeClr val="tx1"/>
                    </a:solidFill>
                  </a:rPr>
                  <a:t>}</a:t>
                </a:r>
              </a:p>
              <a:p>
                <a:endParaRPr lang="en-US" sz="1400" dirty="0">
                  <a:solidFill>
                    <a:schemeClr val="tx1"/>
                  </a:solidFill>
                </a:endParaRPr>
              </a:p>
              <a:p>
                <a:r>
                  <a:rPr lang="en-US" sz="1400" dirty="0">
                    <a:solidFill>
                      <a:schemeClr val="tx1"/>
                    </a:solidFill>
                  </a:rPr>
                  <a:t>void temp(int i, float f) {</a:t>
                </a:r>
              </a:p>
              <a:p>
                <a:r>
                  <a:rPr lang="en-US" sz="1400" dirty="0">
                    <a:solidFill>
                      <a:schemeClr val="tx1"/>
                    </a:solidFill>
                  </a:rPr>
                  <a:t>      … … …</a:t>
                </a:r>
              </a:p>
              <a:p>
                <a:r>
                  <a:rPr lang="en-US" sz="1400" dirty="0">
                    <a:solidFill>
                      <a:schemeClr val="tx1"/>
                    </a:solidFill>
                  </a:rPr>
                  <a:t>}</a:t>
                </a:r>
                <a:endParaRPr lang="en-US" sz="1600" dirty="0">
                  <a:solidFill>
                    <a:schemeClr val="tx1"/>
                  </a:solidFill>
                </a:endParaRPr>
              </a:p>
            </p:txBody>
          </p:sp>
        </p:grpSp>
        <p:cxnSp>
          <p:nvCxnSpPr>
            <p:cNvPr id="29" name="Straight Arrow Connector 28">
              <a:extLst>
                <a:ext uri="{FF2B5EF4-FFF2-40B4-BE49-F238E27FC236}">
                  <a16:creationId xmlns="" xmlns:a16="http://schemas.microsoft.com/office/drawing/2014/main" id="{96EC9491-FCCD-409B-A98D-DB95A826C3E6}"/>
                </a:ext>
              </a:extLst>
            </p:cNvPr>
            <p:cNvCxnSpPr>
              <a:cxnSpLocks/>
            </p:cNvCxnSpPr>
            <p:nvPr/>
          </p:nvCxnSpPr>
          <p:spPr>
            <a:xfrm>
              <a:off x="7701934" y="3753809"/>
              <a:ext cx="322376" cy="437191"/>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 xmlns:a16="http://schemas.microsoft.com/office/drawing/2014/main" id="{50040A5B-3B25-4F5C-A0C1-4019F1417132}"/>
                </a:ext>
              </a:extLst>
            </p:cNvPr>
            <p:cNvCxnSpPr>
              <a:cxnSpLocks/>
            </p:cNvCxnSpPr>
            <p:nvPr/>
          </p:nvCxnSpPr>
          <p:spPr>
            <a:xfrm>
              <a:off x="8064248" y="3753809"/>
              <a:ext cx="428622" cy="437191"/>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grpSp>
      <p:grpSp>
        <p:nvGrpSpPr>
          <p:cNvPr id="37" name="Group 36">
            <a:extLst>
              <a:ext uri="{FF2B5EF4-FFF2-40B4-BE49-F238E27FC236}">
                <a16:creationId xmlns="" xmlns:a16="http://schemas.microsoft.com/office/drawing/2014/main" id="{BD422548-C387-4949-807B-951193A7BF6D}"/>
              </a:ext>
            </a:extLst>
          </p:cNvPr>
          <p:cNvGrpSpPr/>
          <p:nvPr/>
        </p:nvGrpSpPr>
        <p:grpSpPr>
          <a:xfrm>
            <a:off x="3580707" y="3766068"/>
            <a:ext cx="3014591" cy="2863332"/>
            <a:chOff x="7681754" y="2057400"/>
            <a:chExt cx="3897630" cy="3331333"/>
          </a:xfrm>
        </p:grpSpPr>
        <p:sp>
          <p:nvSpPr>
            <p:cNvPr id="40" name="Rectangle 39">
              <a:extLst>
                <a:ext uri="{FF2B5EF4-FFF2-40B4-BE49-F238E27FC236}">
                  <a16:creationId xmlns="" xmlns:a16="http://schemas.microsoft.com/office/drawing/2014/main" id="{840628D2-6152-430D-948F-190974ABF9A8}"/>
                </a:ext>
              </a:extLst>
            </p:cNvPr>
            <p:cNvSpPr/>
            <p:nvPr/>
          </p:nvSpPr>
          <p:spPr>
            <a:xfrm>
              <a:off x="7681754" y="2057400"/>
              <a:ext cx="3897630" cy="49371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Case 4: Second argument passed</a:t>
              </a:r>
            </a:p>
          </p:txBody>
        </p:sp>
        <p:sp>
          <p:nvSpPr>
            <p:cNvPr id="41" name="Rectangle 40">
              <a:extLst>
                <a:ext uri="{FF2B5EF4-FFF2-40B4-BE49-F238E27FC236}">
                  <a16:creationId xmlns="" xmlns:a16="http://schemas.microsoft.com/office/drawing/2014/main" id="{F8FD9CB8-66A8-467E-B2F9-8E62F9E80154}"/>
                </a:ext>
              </a:extLst>
            </p:cNvPr>
            <p:cNvSpPr/>
            <p:nvPr/>
          </p:nvSpPr>
          <p:spPr>
            <a:xfrm>
              <a:off x="7681754" y="2562583"/>
              <a:ext cx="3897630" cy="2826150"/>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solidFill>
                    <a:schemeClr val="tx1"/>
                  </a:solidFill>
                </a:rPr>
                <a:t>void temp (int = 10, float = 8.8);</a:t>
              </a:r>
            </a:p>
            <a:p>
              <a:endParaRPr lang="en-US" sz="1400" dirty="0">
                <a:solidFill>
                  <a:schemeClr val="tx1"/>
                </a:solidFill>
              </a:endParaRPr>
            </a:p>
            <a:p>
              <a:r>
                <a:rPr lang="en-US" sz="1400" dirty="0">
                  <a:solidFill>
                    <a:schemeClr val="tx1"/>
                  </a:solidFill>
                </a:rPr>
                <a:t>int main() {</a:t>
              </a:r>
            </a:p>
            <a:p>
              <a:r>
                <a:rPr lang="en-US" sz="1400" dirty="0">
                  <a:solidFill>
                    <a:schemeClr val="tx1"/>
                  </a:solidFill>
                </a:rPr>
                <a:t>      temp(3.4);</a:t>
              </a:r>
            </a:p>
            <a:p>
              <a:r>
                <a:rPr lang="en-US" sz="1400" dirty="0">
                  <a:solidFill>
                    <a:schemeClr val="tx1"/>
                  </a:solidFill>
                </a:rPr>
                <a:t>}</a:t>
              </a:r>
            </a:p>
            <a:p>
              <a:endParaRPr lang="en-US" sz="1400" dirty="0">
                <a:solidFill>
                  <a:schemeClr val="tx1"/>
                </a:solidFill>
              </a:endParaRPr>
            </a:p>
            <a:p>
              <a:r>
                <a:rPr lang="en-US" sz="1400" dirty="0">
                  <a:solidFill>
                    <a:schemeClr val="tx1"/>
                  </a:solidFill>
                </a:rPr>
                <a:t>void temp(int i, float f) {</a:t>
              </a:r>
            </a:p>
            <a:p>
              <a:r>
                <a:rPr lang="en-US" sz="1400" dirty="0">
                  <a:solidFill>
                    <a:schemeClr val="tx1"/>
                  </a:solidFill>
                </a:rPr>
                <a:t>      … … …</a:t>
              </a:r>
            </a:p>
            <a:p>
              <a:r>
                <a:rPr lang="en-US" sz="1400" dirty="0">
                  <a:solidFill>
                    <a:schemeClr val="tx1"/>
                  </a:solidFill>
                </a:rPr>
                <a:t>}</a:t>
              </a:r>
            </a:p>
            <a:p>
              <a:r>
                <a:rPr lang="en-US" sz="1000" dirty="0">
                  <a:solidFill>
                    <a:schemeClr val="tx1"/>
                  </a:solidFill>
                </a:rPr>
                <a:t>i = 3, f=8.8</a:t>
              </a:r>
            </a:p>
            <a:p>
              <a:r>
                <a:rPr lang="en-US" sz="1000" dirty="0">
                  <a:solidFill>
                    <a:schemeClr val="tx1"/>
                  </a:solidFill>
                </a:rPr>
                <a:t>Because, only the second argument cannot be passed. The parameter will be passed as the first argument.</a:t>
              </a:r>
              <a:endParaRPr lang="en-US" sz="1050" dirty="0">
                <a:solidFill>
                  <a:schemeClr val="tx1"/>
                </a:solidFill>
              </a:endParaRPr>
            </a:p>
          </p:txBody>
        </p:sp>
      </p:grpSp>
    </p:spTree>
    <p:extLst>
      <p:ext uri="{BB962C8B-B14F-4D97-AF65-F5344CB8AC3E}">
        <p14:creationId xmlns:p14="http://schemas.microsoft.com/office/powerpoint/2010/main" val="315367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Common Mistakes in DEFAULT ARGUMENTS </a:t>
            </a:r>
            <a:endParaRPr lang="en-US" dirty="0"/>
          </a:p>
        </p:txBody>
      </p:sp>
      <p:sp>
        <p:nvSpPr>
          <p:cNvPr id="3" name="Content Placeholder 2"/>
          <p:cNvSpPr>
            <a:spLocks noGrp="1"/>
          </p:cNvSpPr>
          <p:nvPr>
            <p:ph idx="1"/>
          </p:nvPr>
        </p:nvSpPr>
        <p:spPr/>
        <p:txBody>
          <a:bodyPr/>
          <a:lstStyle/>
          <a:p>
            <a:r>
              <a:rPr lang="en-US" dirty="0"/>
              <a:t>void add(</a:t>
            </a:r>
            <a:r>
              <a:rPr lang="en-US" dirty="0" err="1"/>
              <a:t>int</a:t>
            </a:r>
            <a:r>
              <a:rPr lang="en-US" dirty="0"/>
              <a:t> a, </a:t>
            </a:r>
            <a:r>
              <a:rPr lang="en-US" dirty="0" err="1"/>
              <a:t>int</a:t>
            </a:r>
            <a:r>
              <a:rPr lang="en-US" dirty="0"/>
              <a:t> b = 3, </a:t>
            </a:r>
            <a:r>
              <a:rPr lang="en-US" dirty="0" err="1"/>
              <a:t>int</a:t>
            </a:r>
            <a:r>
              <a:rPr lang="en-US" dirty="0"/>
              <a:t> c, </a:t>
            </a:r>
            <a:r>
              <a:rPr lang="en-US" dirty="0" err="1"/>
              <a:t>int</a:t>
            </a:r>
            <a:r>
              <a:rPr lang="en-US" dirty="0"/>
              <a:t> d = 4);</a:t>
            </a:r>
          </a:p>
        </p:txBody>
      </p:sp>
      <p:sp>
        <p:nvSpPr>
          <p:cNvPr id="4" name="Date Placeholder 3"/>
          <p:cNvSpPr>
            <a:spLocks noGrp="1"/>
          </p:cNvSpPr>
          <p:nvPr>
            <p:ph type="dt" sz="half" idx="10"/>
          </p:nvPr>
        </p:nvSpPr>
        <p:spPr/>
        <p:txBody>
          <a:bodyPr/>
          <a:lstStyle/>
          <a:p>
            <a:fld id="{4E460F3A-6854-42CA-9F27-1AA2713184C3}"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33</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Variables</a:t>
            </a:r>
          </a:p>
        </p:txBody>
      </p:sp>
      <p:sp>
        <p:nvSpPr>
          <p:cNvPr id="3" name="Content Placeholder 2"/>
          <p:cNvSpPr>
            <a:spLocks noGrp="1"/>
          </p:cNvSpPr>
          <p:nvPr>
            <p:ph idx="1"/>
          </p:nvPr>
        </p:nvSpPr>
        <p:spPr/>
        <p:txBody>
          <a:bodyPr>
            <a:normAutofit fontScale="85000" lnSpcReduction="20000"/>
          </a:bodyPr>
          <a:lstStyle/>
          <a:p>
            <a:r>
              <a:rPr lang="en-US" dirty="0"/>
              <a:t>A reference is an </a:t>
            </a:r>
            <a:r>
              <a:rPr lang="en-US" i="1" dirty="0"/>
              <a:t>alias</a:t>
            </a:r>
            <a:r>
              <a:rPr lang="en-US" dirty="0"/>
              <a:t>, or an </a:t>
            </a:r>
            <a:r>
              <a:rPr lang="en-US" i="1" dirty="0"/>
              <a:t>alternate name</a:t>
            </a:r>
            <a:r>
              <a:rPr lang="en-US" dirty="0"/>
              <a:t> to an existing </a:t>
            </a:r>
            <a:endParaRPr lang="en-US" dirty="0" smtClean="0"/>
          </a:p>
          <a:p>
            <a:pPr lvl="1"/>
            <a:r>
              <a:rPr lang="en-US" dirty="0" smtClean="0"/>
              <a:t>Contains the address of a variable (like a pointer)</a:t>
            </a:r>
          </a:p>
          <a:p>
            <a:pPr lvl="2"/>
            <a:endParaRPr lang="en-US" dirty="0" smtClean="0"/>
          </a:p>
          <a:p>
            <a:pPr lvl="1"/>
            <a:endParaRPr lang="en-US" dirty="0" smtClean="0"/>
          </a:p>
          <a:p>
            <a:pPr lvl="1"/>
            <a:r>
              <a:rPr lang="en-US" dirty="0" smtClean="0"/>
              <a:t>No need to perform any dereferencing (unlike a pointer)</a:t>
            </a:r>
          </a:p>
          <a:p>
            <a:pPr lvl="1"/>
            <a:r>
              <a:rPr lang="en-US" dirty="0" smtClean="0"/>
              <a:t>Must be initialized when it is declared</a:t>
            </a:r>
          </a:p>
          <a:p>
            <a:pPr lvl="1"/>
            <a:endParaRPr lang="en-US" dirty="0" smtClean="0"/>
          </a:p>
          <a:p>
            <a:pPr lvl="2"/>
            <a:endParaRPr lang="en-US" dirty="0" smtClean="0"/>
          </a:p>
          <a:p>
            <a:r>
              <a:rPr lang="en-US" dirty="0" smtClean="0"/>
              <a:t>References </a:t>
            </a:r>
            <a:r>
              <a:rPr lang="en-US" dirty="0"/>
              <a:t>acts as function formal parameters to support pass-by-reference</a:t>
            </a:r>
          </a:p>
          <a:p>
            <a:r>
              <a:rPr lang="en-US" dirty="0"/>
              <a:t>Any changes to reference variable inside the function are reflected outside the function</a:t>
            </a:r>
          </a:p>
        </p:txBody>
      </p:sp>
      <p:sp>
        <p:nvSpPr>
          <p:cNvPr id="86018" name="AutoShape 2" descr="Image result for reference variable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Date Placeholder 5"/>
          <p:cNvSpPr>
            <a:spLocks noGrp="1"/>
          </p:cNvSpPr>
          <p:nvPr>
            <p:ph type="dt" sz="half" idx="10"/>
          </p:nvPr>
        </p:nvSpPr>
        <p:spPr/>
        <p:txBody>
          <a:bodyPr/>
          <a:lstStyle/>
          <a:p>
            <a:fld id="{38CCCA44-4855-4099-A5F2-19532FA4515B}" type="datetime1">
              <a:rPr lang="en-US" smtClean="0"/>
              <a:pPr/>
              <a:t>7/21/2018</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34</a:t>
            </a:fld>
            <a:endParaRPr lang="en-US"/>
          </a:p>
        </p:txBody>
      </p:sp>
      <p:sp>
        <p:nvSpPr>
          <p:cNvPr id="8" name="Footer Placeholder 7"/>
          <p:cNvSpPr>
            <a:spLocks noGrp="1"/>
          </p:cNvSpPr>
          <p:nvPr>
            <p:ph type="ftr" sz="quarter" idx="11"/>
          </p:nvPr>
        </p:nvSpPr>
        <p:spPr/>
        <p:txBody>
          <a:bodyPr/>
          <a:lstStyle/>
          <a:p>
            <a:r>
              <a:rPr lang="en-US" dirty="0"/>
              <a:t>Object Oriented Programming</a:t>
            </a:r>
          </a:p>
        </p:txBody>
      </p:sp>
      <p:sp>
        <p:nvSpPr>
          <p:cNvPr id="11" name="TextBox 10">
            <a:extLst>
              <a:ext uri="{FF2B5EF4-FFF2-40B4-BE49-F238E27FC236}">
                <a16:creationId xmlns="" xmlns:a16="http://schemas.microsoft.com/office/drawing/2014/main" id="{D8810319-0965-4056-BC63-5EB999567963}"/>
              </a:ext>
            </a:extLst>
          </p:cNvPr>
          <p:cNvSpPr txBox="1"/>
          <p:nvPr/>
        </p:nvSpPr>
        <p:spPr>
          <a:xfrm>
            <a:off x="1370012" y="3962400"/>
            <a:ext cx="9296400" cy="369332"/>
          </a:xfrm>
          <a:prstGeom prst="rect">
            <a:avLst/>
          </a:prstGeom>
          <a:solidFill>
            <a:schemeClr val="bg1">
              <a:lumMod val="95000"/>
            </a:schemeClr>
          </a:solidFill>
        </p:spPr>
        <p:txBody>
          <a:bodyPr wrap="square" rtlCol="0">
            <a:spAutoFit/>
          </a:bodyPr>
          <a:lstStyle/>
          <a:p>
            <a:pPr lvl="2"/>
            <a:r>
              <a:rPr lang="en-US" b="1" i="1" dirty="0" err="1" smtClean="0">
                <a:solidFill>
                  <a:schemeClr val="accent2"/>
                </a:solidFill>
                <a:latin typeface="Courier New" pitchFamily="49" charset="0"/>
              </a:rPr>
              <a:t>int</a:t>
            </a:r>
            <a:r>
              <a:rPr lang="en-US" b="1" i="1" dirty="0" smtClean="0">
                <a:solidFill>
                  <a:schemeClr val="accent2"/>
                </a:solidFill>
                <a:latin typeface="Courier New" pitchFamily="49" charset="0"/>
              </a:rPr>
              <a:t> &amp;y ;</a:t>
            </a:r>
            <a:r>
              <a:rPr lang="en-US" b="1" i="1" dirty="0" smtClean="0">
                <a:latin typeface="Courier New" pitchFamily="49" charset="0"/>
              </a:rPr>
              <a:t> 		//</a:t>
            </a:r>
            <a:r>
              <a:rPr lang="en-US" b="1" i="1" dirty="0" smtClean="0">
                <a:solidFill>
                  <a:srgbClr val="800000"/>
                </a:solidFill>
                <a:latin typeface="Courier New" pitchFamily="49" charset="0"/>
              </a:rPr>
              <a:t>Error:</a:t>
            </a:r>
            <a:r>
              <a:rPr lang="en-US" b="1" i="1" dirty="0" smtClean="0">
                <a:latin typeface="Courier New" pitchFamily="49" charset="0"/>
              </a:rPr>
              <a:t> reference must be initialized</a:t>
            </a:r>
          </a:p>
        </p:txBody>
      </p:sp>
      <p:sp>
        <p:nvSpPr>
          <p:cNvPr id="12" name="TextBox 11">
            <a:extLst>
              <a:ext uri="{FF2B5EF4-FFF2-40B4-BE49-F238E27FC236}">
                <a16:creationId xmlns="" xmlns:a16="http://schemas.microsoft.com/office/drawing/2014/main" id="{D8810319-0965-4056-BC63-5EB999567963}"/>
              </a:ext>
            </a:extLst>
          </p:cNvPr>
          <p:cNvSpPr txBox="1"/>
          <p:nvPr/>
        </p:nvSpPr>
        <p:spPr>
          <a:xfrm>
            <a:off x="2208212" y="2362200"/>
            <a:ext cx="7162800" cy="590931"/>
          </a:xfrm>
          <a:prstGeom prst="rect">
            <a:avLst/>
          </a:prstGeom>
          <a:solidFill>
            <a:schemeClr val="bg1">
              <a:lumMod val="95000"/>
            </a:schemeClr>
          </a:solidFill>
        </p:spPr>
        <p:txBody>
          <a:bodyPr wrap="square" rtlCol="0">
            <a:spAutoFit/>
          </a:bodyPr>
          <a:lstStyle/>
          <a:p>
            <a:pPr>
              <a:lnSpc>
                <a:spcPct val="90000"/>
              </a:lnSpc>
              <a:buFontTx/>
              <a:buNone/>
            </a:pPr>
            <a:r>
              <a:rPr lang="en-US" b="1" i="1" dirty="0" err="1" smtClean="0">
                <a:solidFill>
                  <a:schemeClr val="accent2"/>
                </a:solidFill>
                <a:latin typeface="Courier New" pitchFamily="49" charset="0"/>
              </a:rPr>
              <a:t>int</a:t>
            </a:r>
            <a:r>
              <a:rPr lang="en-US" b="1" i="1" dirty="0" smtClean="0">
                <a:solidFill>
                  <a:schemeClr val="accent2"/>
                </a:solidFill>
                <a:latin typeface="Courier New" pitchFamily="49" charset="0"/>
              </a:rPr>
              <a:t> x = 5;</a:t>
            </a:r>
          </a:p>
          <a:p>
            <a:pPr>
              <a:lnSpc>
                <a:spcPct val="90000"/>
              </a:lnSpc>
              <a:buFontTx/>
              <a:buNone/>
            </a:pPr>
            <a:r>
              <a:rPr lang="en-US" b="1" i="1" dirty="0" err="1" smtClean="0">
                <a:solidFill>
                  <a:schemeClr val="accent2"/>
                </a:solidFill>
                <a:latin typeface="Courier New" pitchFamily="49" charset="0"/>
              </a:rPr>
              <a:t>int</a:t>
            </a:r>
            <a:r>
              <a:rPr lang="en-US" b="1" i="1" dirty="0" smtClean="0">
                <a:solidFill>
                  <a:schemeClr val="accent2"/>
                </a:solidFill>
                <a:latin typeface="Courier New" pitchFamily="49" charset="0"/>
              </a:rPr>
              <a:t> &amp;z = x;</a:t>
            </a:r>
            <a:r>
              <a:rPr lang="en-US" b="1" i="1" dirty="0" smtClean="0">
                <a:latin typeface="Courier New" pitchFamily="49" charset="0"/>
              </a:rPr>
              <a:t>		// </a:t>
            </a:r>
            <a:r>
              <a:rPr lang="en-US" b="1" i="1" dirty="0" smtClean="0">
                <a:solidFill>
                  <a:srgbClr val="800000"/>
                </a:solidFill>
                <a:latin typeface="Courier New" pitchFamily="49" charset="0"/>
              </a:rPr>
              <a:t>z is another name for x</a:t>
            </a:r>
            <a:endParaRPr lang="en-US" b="1" i="1" dirty="0">
              <a:solidFill>
                <a:srgbClr val="800000"/>
              </a:solidFill>
              <a:latin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How References Work?</a:t>
            </a:r>
            <a:br>
              <a:rPr lang="en-US" b="1" dirty="0" smtClean="0"/>
            </a:br>
            <a:endParaRPr lang="en-US" dirty="0"/>
          </a:p>
        </p:txBody>
      </p:sp>
      <p:sp>
        <p:nvSpPr>
          <p:cNvPr id="4" name="Date Placeholder 3"/>
          <p:cNvSpPr>
            <a:spLocks noGrp="1"/>
          </p:cNvSpPr>
          <p:nvPr>
            <p:ph type="dt" sz="half" idx="10"/>
          </p:nvPr>
        </p:nvSpPr>
        <p:spPr/>
        <p:txBody>
          <a:bodyPr/>
          <a:lstStyle/>
          <a:p>
            <a:fld id="{AE31C4E9-9F6E-46DE-8105-CDEF81B52C0D}" type="datetime1">
              <a:rPr lang="en-US" smtClean="0"/>
              <a:pPr/>
              <a:t>7/21/2018</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35</a:t>
            </a:fld>
            <a:endParaRPr lang="en-US"/>
          </a:p>
        </p:txBody>
      </p:sp>
      <p:pic>
        <p:nvPicPr>
          <p:cNvPr id="1026" name="Picture 2" descr="PointerReferencing.png"/>
          <p:cNvPicPr>
            <a:picLocks noChangeAspect="1" noChangeArrowheads="1"/>
          </p:cNvPicPr>
          <p:nvPr/>
        </p:nvPicPr>
        <p:blipFill>
          <a:blip r:embed="rId2"/>
          <a:srcRect/>
          <a:stretch>
            <a:fillRect/>
          </a:stretch>
        </p:blipFill>
        <p:spPr bwMode="auto">
          <a:xfrm>
            <a:off x="989012" y="4267200"/>
            <a:ext cx="3371850" cy="1647825"/>
          </a:xfrm>
          <a:prstGeom prst="rect">
            <a:avLst/>
          </a:prstGeom>
          <a:noFill/>
        </p:spPr>
      </p:pic>
      <p:sp>
        <p:nvSpPr>
          <p:cNvPr id="9" name="TextBox 8">
            <a:extLst>
              <a:ext uri="{FF2B5EF4-FFF2-40B4-BE49-F238E27FC236}">
                <a16:creationId xmlns="" xmlns:a16="http://schemas.microsoft.com/office/drawing/2014/main" id="{A8775B5D-2560-4A6B-A1D6-0321E9309653}"/>
              </a:ext>
            </a:extLst>
          </p:cNvPr>
          <p:cNvSpPr txBox="1"/>
          <p:nvPr/>
        </p:nvSpPr>
        <p:spPr>
          <a:xfrm>
            <a:off x="2208212" y="1905000"/>
            <a:ext cx="7467600" cy="1323439"/>
          </a:xfrm>
          <a:prstGeom prst="rect">
            <a:avLst/>
          </a:prstGeom>
          <a:solidFill>
            <a:schemeClr val="bg1">
              <a:lumMod val="95000"/>
            </a:schemeClr>
          </a:solidFill>
        </p:spPr>
        <p:txBody>
          <a:bodyPr wrap="square" rtlCol="0">
            <a:spAutoFit/>
          </a:bodyPr>
          <a:lstStyle/>
          <a:p>
            <a:r>
              <a:rPr lang="en-US" sz="1600" dirty="0"/>
              <a:t>type &amp;</a:t>
            </a:r>
            <a:r>
              <a:rPr lang="en-US" sz="1600" dirty="0" err="1"/>
              <a:t>newName</a:t>
            </a:r>
            <a:r>
              <a:rPr lang="en-US" sz="1600" dirty="0"/>
              <a:t> = </a:t>
            </a:r>
            <a:r>
              <a:rPr lang="en-US" sz="1600" dirty="0" err="1"/>
              <a:t>existingName</a:t>
            </a:r>
            <a:r>
              <a:rPr lang="en-US" sz="1600" dirty="0" smtClean="0"/>
              <a:t>;</a:t>
            </a:r>
          </a:p>
          <a:p>
            <a:endParaRPr lang="en-US" sz="1600" dirty="0"/>
          </a:p>
          <a:p>
            <a:r>
              <a:rPr lang="en-US" sz="1600" dirty="0" err="1" smtClean="0"/>
              <a:t>int</a:t>
            </a:r>
            <a:r>
              <a:rPr lang="en-US" sz="1600" dirty="0" smtClean="0"/>
              <a:t> number = 88; // Declare an </a:t>
            </a:r>
            <a:r>
              <a:rPr lang="en-US" sz="1600" dirty="0" err="1" smtClean="0"/>
              <a:t>int</a:t>
            </a:r>
            <a:r>
              <a:rPr lang="en-US" sz="1600" dirty="0" smtClean="0"/>
              <a:t> variable called number </a:t>
            </a:r>
          </a:p>
          <a:p>
            <a:endParaRPr lang="en-US" sz="1600" dirty="0" smtClean="0"/>
          </a:p>
          <a:p>
            <a:r>
              <a:rPr lang="en-US" sz="1600" dirty="0" err="1" smtClean="0">
                <a:solidFill>
                  <a:srgbClr val="FF0000"/>
                </a:solidFill>
              </a:rPr>
              <a:t>int</a:t>
            </a:r>
            <a:r>
              <a:rPr lang="en-US" sz="1600" dirty="0" smtClean="0">
                <a:solidFill>
                  <a:srgbClr val="FF0000"/>
                </a:solidFill>
              </a:rPr>
              <a:t> &amp; </a:t>
            </a:r>
            <a:r>
              <a:rPr lang="en-US" sz="1600" dirty="0" err="1" smtClean="0">
                <a:solidFill>
                  <a:srgbClr val="FF0000"/>
                </a:solidFill>
              </a:rPr>
              <a:t>refNumber</a:t>
            </a:r>
            <a:r>
              <a:rPr lang="en-US" sz="1600" dirty="0" smtClean="0">
                <a:solidFill>
                  <a:srgbClr val="FF0000"/>
                </a:solidFill>
              </a:rPr>
              <a:t> = number; </a:t>
            </a:r>
            <a:r>
              <a:rPr lang="en-US" sz="1600" dirty="0" smtClean="0"/>
              <a:t>// Declare a reference (alias)</a:t>
            </a:r>
            <a:endParaRPr lang="en-US" sz="1600" dirty="0"/>
          </a:p>
        </p:txBody>
      </p:sp>
      <p:sp>
        <p:nvSpPr>
          <p:cNvPr id="10" name="Content Placeholder 9"/>
          <p:cNvSpPr>
            <a:spLocks noGrp="1"/>
          </p:cNvSpPr>
          <p:nvPr>
            <p:ph idx="1"/>
          </p:nvPr>
        </p:nvSpPr>
        <p:spPr/>
        <p:txBody>
          <a:bodyPr/>
          <a:lstStyle/>
          <a:p>
            <a:endParaRPr lang="en-US" dirty="0"/>
          </a:p>
        </p:txBody>
      </p:sp>
      <p:pic>
        <p:nvPicPr>
          <p:cNvPr id="1028" name="Picture 4" descr="ReferenceIsAPointer.png"/>
          <p:cNvPicPr>
            <a:picLocks noChangeAspect="1" noChangeArrowheads="1"/>
          </p:cNvPicPr>
          <p:nvPr/>
        </p:nvPicPr>
        <p:blipFill>
          <a:blip r:embed="rId3"/>
          <a:srcRect/>
          <a:stretch>
            <a:fillRect/>
          </a:stretch>
        </p:blipFill>
        <p:spPr bwMode="auto">
          <a:xfrm>
            <a:off x="5484812" y="3962400"/>
            <a:ext cx="5581650" cy="215265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0"/>
          </p:nvPr>
        </p:nvSpPr>
        <p:spPr/>
        <p:txBody>
          <a:bodyPr/>
          <a:lstStyle/>
          <a:p>
            <a:pPr>
              <a:defRPr/>
            </a:pPr>
            <a:fld id="{60FDF575-6A8B-4F5D-ACD7-82E696134286}" type="slidenum">
              <a:rPr lang="en-US"/>
              <a:pPr>
                <a:defRPr/>
              </a:pPr>
              <a:t>36</a:t>
            </a:fld>
            <a:endParaRPr lang="en-US"/>
          </a:p>
        </p:txBody>
      </p:sp>
      <p:sp>
        <p:nvSpPr>
          <p:cNvPr id="120834" name="Rectangle 2"/>
          <p:cNvSpPr>
            <a:spLocks noGrp="1" noChangeArrowheads="1"/>
          </p:cNvSpPr>
          <p:nvPr>
            <p:ph type="title"/>
          </p:nvPr>
        </p:nvSpPr>
        <p:spPr/>
        <p:txBody>
          <a:bodyPr/>
          <a:lstStyle/>
          <a:p>
            <a:pPr eaLnBrk="1" hangingPunct="1">
              <a:defRPr/>
            </a:pPr>
            <a:r>
              <a:rPr lang="en-US" sz="4000" smtClean="0"/>
              <a:t>Example of Reference Parameters</a:t>
            </a:r>
          </a:p>
        </p:txBody>
      </p:sp>
      <p:sp>
        <p:nvSpPr>
          <p:cNvPr id="120836" name="Rectangle 4"/>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void fun(int &amp;y)</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y &lt;&lt; endl;</a:t>
            </a:r>
          </a:p>
          <a:p>
            <a:pPr eaLnBrk="1" hangingPunct="1">
              <a:lnSpc>
                <a:spcPct val="80000"/>
              </a:lnSpc>
              <a:buFont typeface="Wingdings" pitchFamily="2" charset="2"/>
              <a:buNone/>
              <a:defRPr/>
            </a:pPr>
            <a:r>
              <a:rPr lang="en-US" sz="2400" smtClean="0"/>
              <a:t>	y=y+5;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int x = 4; </a:t>
            </a:r>
            <a:r>
              <a:rPr lang="en-US" sz="2400" smtClean="0">
                <a:solidFill>
                  <a:schemeClr val="folHlink"/>
                </a:solidFill>
                <a:effectLst>
                  <a:outerShdw blurRad="38100" dist="38100" dir="2700000" algn="tl">
                    <a:srgbClr val="FFFFFF"/>
                  </a:outerShdw>
                </a:effectLst>
              </a:rPr>
              <a:t>// Local variable</a:t>
            </a:r>
          </a:p>
          <a:p>
            <a:pPr eaLnBrk="1" hangingPunct="1">
              <a:lnSpc>
                <a:spcPct val="80000"/>
              </a:lnSpc>
              <a:buFont typeface="Wingdings" pitchFamily="2" charset="2"/>
              <a:buNone/>
              <a:defRPr/>
            </a:pPr>
            <a:r>
              <a:rPr lang="en-US" sz="2400" smtClean="0"/>
              <a:t>    fun(x);</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a:t>
            </a:r>
          </a:p>
        </p:txBody>
      </p:sp>
      <p:sp>
        <p:nvSpPr>
          <p:cNvPr id="120838" name="Text Box 6"/>
          <p:cNvSpPr txBox="1">
            <a:spLocks noChangeArrowheads="1"/>
          </p:cNvSpPr>
          <p:nvPr/>
        </p:nvSpPr>
        <p:spPr bwMode="auto">
          <a:xfrm>
            <a:off x="7905807" y="4665664"/>
            <a:ext cx="3707434" cy="1749425"/>
          </a:xfrm>
          <a:prstGeom prst="rect">
            <a:avLst/>
          </a:prstGeom>
          <a:solidFill>
            <a:schemeClr val="bg1">
              <a:lumMod val="95000"/>
            </a:schemeClr>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4;</a:t>
            </a:r>
          </a:p>
          <a:p>
            <a:pPr>
              <a:defRPr/>
            </a:pPr>
            <a:r>
              <a:rPr lang="en-US" b="0">
                <a:effectLst>
                  <a:outerShdw blurRad="38100" dist="38100" dir="2700000" algn="tl">
                    <a:srgbClr val="000000"/>
                  </a:outerShdw>
                </a:effectLst>
              </a:rPr>
              <a:t>   fun(x);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120839" name="AutoShape 7"/>
          <p:cNvSpPr>
            <a:spLocks noChangeArrowheads="1"/>
          </p:cNvSpPr>
          <p:nvPr/>
        </p:nvSpPr>
        <p:spPr bwMode="auto">
          <a:xfrm>
            <a:off x="7349270" y="519112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1</a:t>
            </a:r>
          </a:p>
        </p:txBody>
      </p:sp>
      <p:grpSp>
        <p:nvGrpSpPr>
          <p:cNvPr id="2" name="Group 12"/>
          <p:cNvGrpSpPr>
            <a:grpSpLocks/>
          </p:cNvGrpSpPr>
          <p:nvPr/>
        </p:nvGrpSpPr>
        <p:grpSpPr bwMode="auto">
          <a:xfrm>
            <a:off x="10474771" y="5191126"/>
            <a:ext cx="1168096" cy="377825"/>
            <a:chOff x="2934" y="3582"/>
            <a:chExt cx="552" cy="238"/>
          </a:xfrm>
        </p:grpSpPr>
        <p:sp>
          <p:nvSpPr>
            <p:cNvPr id="67595" name="Text Box 8"/>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7596" name="Text Box 10"/>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3" name="Group 13"/>
          <p:cNvGrpSpPr>
            <a:grpSpLocks/>
          </p:cNvGrpSpPr>
          <p:nvPr/>
        </p:nvGrpSpPr>
        <p:grpSpPr bwMode="auto">
          <a:xfrm>
            <a:off x="10474771" y="5191126"/>
            <a:ext cx="1168096" cy="377825"/>
            <a:chOff x="2934" y="3582"/>
            <a:chExt cx="552" cy="238"/>
          </a:xfrm>
        </p:grpSpPr>
        <p:sp>
          <p:nvSpPr>
            <p:cNvPr id="67593" name="Text Box 14"/>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7594" name="Text Box 15"/>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0"/>
          </p:nvPr>
        </p:nvSpPr>
        <p:spPr/>
        <p:txBody>
          <a:bodyPr/>
          <a:lstStyle/>
          <a:p>
            <a:pPr>
              <a:defRPr/>
            </a:pPr>
            <a:fld id="{B3776539-68CE-4ABB-AC41-4EADC2DE57FC}" type="slidenum">
              <a:rPr lang="en-US"/>
              <a:pPr>
                <a:defRPr/>
              </a:pPr>
              <a:t>37</a:t>
            </a:fld>
            <a:endParaRPr lang="en-US"/>
          </a:p>
        </p:txBody>
      </p:sp>
      <p:sp>
        <p:nvSpPr>
          <p:cNvPr id="125954" name="Rectangle 2"/>
          <p:cNvSpPr>
            <a:spLocks noGrp="1" noChangeArrowheads="1"/>
          </p:cNvSpPr>
          <p:nvPr>
            <p:ph type="title"/>
          </p:nvPr>
        </p:nvSpPr>
        <p:spPr/>
        <p:txBody>
          <a:bodyPr/>
          <a:lstStyle/>
          <a:p>
            <a:pPr eaLnBrk="1" hangingPunct="1">
              <a:defRPr/>
            </a:pPr>
            <a:r>
              <a:rPr lang="en-US" sz="4000" smtClean="0"/>
              <a:t>Example of Reference Parameters</a:t>
            </a:r>
          </a:p>
        </p:txBody>
      </p:sp>
      <p:sp>
        <p:nvSpPr>
          <p:cNvPr id="125965" name="Rectangle 1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void fun(int &amp;y)</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y &lt;&lt; endl;</a:t>
            </a:r>
          </a:p>
          <a:p>
            <a:pPr eaLnBrk="1" hangingPunct="1">
              <a:lnSpc>
                <a:spcPct val="80000"/>
              </a:lnSpc>
              <a:buFont typeface="Wingdings" pitchFamily="2" charset="2"/>
              <a:buNone/>
              <a:defRPr/>
            </a:pPr>
            <a:r>
              <a:rPr lang="en-US" sz="2400" smtClean="0"/>
              <a:t>	y=y+5;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int x = 4; // Local variable</a:t>
            </a:r>
          </a:p>
          <a:p>
            <a:pPr eaLnBrk="1" hangingPunct="1">
              <a:lnSpc>
                <a:spcPct val="80000"/>
              </a:lnSpc>
              <a:buFont typeface="Wingdings" pitchFamily="2" charset="2"/>
              <a:buNone/>
              <a:defRPr/>
            </a:pPr>
            <a:r>
              <a:rPr lang="en-US" sz="2400" smtClean="0"/>
              <a:t>    fun(x);</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a:t>
            </a:r>
          </a:p>
        </p:txBody>
      </p:sp>
      <p:sp>
        <p:nvSpPr>
          <p:cNvPr id="125956" name="Text Box 4"/>
          <p:cNvSpPr txBox="1">
            <a:spLocks noChangeArrowheads="1"/>
          </p:cNvSpPr>
          <p:nvPr/>
        </p:nvSpPr>
        <p:spPr bwMode="auto">
          <a:xfrm>
            <a:off x="7905807" y="4665664"/>
            <a:ext cx="3707434" cy="1749425"/>
          </a:xfrm>
          <a:prstGeom prst="rect">
            <a:avLst/>
          </a:prstGeom>
          <a:solidFill>
            <a:schemeClr val="bg1">
              <a:lumMod val="95000"/>
            </a:schemeClr>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4;</a:t>
            </a:r>
          </a:p>
          <a:p>
            <a:pPr>
              <a:defRPr/>
            </a:pPr>
            <a:r>
              <a:rPr lang="en-US" b="0">
                <a:effectLst>
                  <a:outerShdw blurRad="38100" dist="38100" dir="2700000" algn="tl">
                    <a:srgbClr val="000000"/>
                  </a:outerShdw>
                </a:effectLst>
              </a:rPr>
              <a:t>   fun(x);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68614" name="AutoShape 5"/>
          <p:cNvSpPr>
            <a:spLocks noChangeArrowheads="1"/>
          </p:cNvSpPr>
          <p:nvPr/>
        </p:nvSpPr>
        <p:spPr bwMode="auto">
          <a:xfrm>
            <a:off x="7349270" y="543877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grpSp>
        <p:nvGrpSpPr>
          <p:cNvPr id="2" name="Group 6"/>
          <p:cNvGrpSpPr>
            <a:grpSpLocks/>
          </p:cNvGrpSpPr>
          <p:nvPr/>
        </p:nvGrpSpPr>
        <p:grpSpPr bwMode="auto">
          <a:xfrm>
            <a:off x="10474771" y="5191126"/>
            <a:ext cx="1168096" cy="377825"/>
            <a:chOff x="2934" y="3582"/>
            <a:chExt cx="552" cy="238"/>
          </a:xfrm>
        </p:grpSpPr>
        <p:sp>
          <p:nvSpPr>
            <p:cNvPr id="68625" name="Text Box 7"/>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8626" name="Text Box 8"/>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3" name="Group 9"/>
          <p:cNvGrpSpPr>
            <a:grpSpLocks/>
          </p:cNvGrpSpPr>
          <p:nvPr/>
        </p:nvGrpSpPr>
        <p:grpSpPr bwMode="auto">
          <a:xfrm>
            <a:off x="10474771" y="5191126"/>
            <a:ext cx="1168096" cy="377825"/>
            <a:chOff x="2934" y="3582"/>
            <a:chExt cx="552" cy="238"/>
          </a:xfrm>
        </p:grpSpPr>
        <p:sp>
          <p:nvSpPr>
            <p:cNvPr id="68623" name="Text Box 10"/>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8624" name="Text Box 11"/>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4</a:t>
              </a:r>
            </a:p>
          </p:txBody>
        </p:sp>
      </p:grpSp>
      <p:grpSp>
        <p:nvGrpSpPr>
          <p:cNvPr id="4" name="Group 22"/>
          <p:cNvGrpSpPr>
            <a:grpSpLocks/>
          </p:cNvGrpSpPr>
          <p:nvPr/>
        </p:nvGrpSpPr>
        <p:grpSpPr bwMode="auto">
          <a:xfrm>
            <a:off x="7905807" y="2932113"/>
            <a:ext cx="3707434" cy="2254250"/>
            <a:chOff x="3736" y="1583"/>
            <a:chExt cx="1752" cy="1420"/>
          </a:xfrm>
        </p:grpSpPr>
        <p:sp>
          <p:nvSpPr>
            <p:cNvPr id="125966" name="Text Box 14"/>
            <p:cNvSpPr txBox="1">
              <a:spLocks noChangeArrowheads="1"/>
            </p:cNvSpPr>
            <p:nvPr/>
          </p:nvSpPr>
          <p:spPr bwMode="auto">
            <a:xfrm>
              <a:off x="3736" y="1583"/>
              <a:ext cx="1752" cy="929"/>
            </a:xfrm>
            <a:prstGeom prst="rect">
              <a:avLst/>
            </a:prstGeom>
            <a:solidFill>
              <a:schemeClr val="bg1">
                <a:lumMod val="95000"/>
              </a:schemeClr>
            </a:solidFill>
            <a:ln w="9525">
              <a:solidFill>
                <a:schemeClr val="tx1"/>
              </a:solidFill>
              <a:miter lim="800000"/>
              <a:headEnd/>
              <a:tailEnd/>
            </a:ln>
            <a:effectLst/>
          </p:spPr>
          <p:txBody>
            <a:bodyPr>
              <a:spAutoFit/>
            </a:bodyPr>
            <a:lstStyle/>
            <a:p>
              <a:pPr>
                <a:defRPr/>
              </a:pPr>
              <a:r>
                <a:rPr lang="en-US" b="0" dirty="0">
                  <a:effectLst>
                    <a:outerShdw blurRad="38100" dist="38100" dir="2700000" algn="tl">
                      <a:srgbClr val="000000"/>
                    </a:outerShdw>
                  </a:effectLst>
                </a:rPr>
                <a:t>void fun( </a:t>
              </a:r>
              <a:r>
                <a:rPr lang="en-US" b="0" dirty="0" err="1">
                  <a:effectLst>
                    <a:outerShdw blurRad="38100" dist="38100" dir="2700000" algn="tl">
                      <a:srgbClr val="000000"/>
                    </a:outerShdw>
                  </a:effectLst>
                </a:rPr>
                <a:t>int</a:t>
              </a:r>
              <a:r>
                <a:rPr lang="en-US" b="0" dirty="0">
                  <a:effectLst>
                    <a:outerShdw blurRad="38100" dist="38100" dir="2700000" algn="tl">
                      <a:srgbClr val="000000"/>
                    </a:outerShdw>
                  </a:effectLst>
                </a:rPr>
                <a:t>    &amp; y           )</a:t>
              </a:r>
            </a:p>
            <a:p>
              <a:pPr>
                <a:defRPr/>
              </a:pPr>
              <a:r>
                <a:rPr lang="en-US" b="0" dirty="0">
                  <a:effectLst>
                    <a:outerShdw blurRad="38100" dist="38100" dir="2700000" algn="tl">
                      <a:srgbClr val="000000"/>
                    </a:outerShdw>
                  </a:effectLst>
                </a:rPr>
                <a:t>{  </a:t>
              </a:r>
            </a:p>
            <a:p>
              <a:pPr>
                <a:defRPr/>
              </a:pPr>
              <a:r>
                <a:rPr lang="en-US" b="0" dirty="0">
                  <a:effectLst>
                    <a:outerShdw blurRad="38100" dist="38100" dir="2700000" algn="tl">
                      <a:srgbClr val="000000"/>
                    </a:outerShdw>
                  </a:effectLst>
                </a:rPr>
                <a:t>   </a:t>
              </a:r>
              <a:r>
                <a:rPr lang="en-US" b="0" dirty="0" err="1">
                  <a:effectLst>
                    <a:outerShdw blurRad="38100" dist="38100" dir="2700000" algn="tl">
                      <a:srgbClr val="000000"/>
                    </a:outerShdw>
                  </a:effectLst>
                </a:rPr>
                <a:t>cout</a:t>
              </a:r>
              <a:r>
                <a:rPr lang="en-US" b="0" dirty="0">
                  <a:effectLst>
                    <a:outerShdw blurRad="38100" dist="38100" dir="2700000" algn="tl">
                      <a:srgbClr val="000000"/>
                    </a:outerShdw>
                  </a:effectLst>
                </a:rPr>
                <a:t>&lt;&lt;y&lt;&lt;</a:t>
              </a:r>
              <a:r>
                <a:rPr lang="en-US" b="0" dirty="0" err="1">
                  <a:effectLst>
                    <a:outerShdw blurRad="38100" dist="38100" dir="2700000" algn="tl">
                      <a:srgbClr val="000000"/>
                    </a:outerShdw>
                  </a:effectLst>
                </a:rPr>
                <a:t>endl</a:t>
              </a:r>
              <a:r>
                <a:rPr lang="en-US" b="0" dirty="0">
                  <a:effectLst>
                    <a:outerShdw blurRad="38100" dist="38100" dir="2700000" algn="tl">
                      <a:srgbClr val="000000"/>
                    </a:outerShdw>
                  </a:effectLst>
                </a:rPr>
                <a:t>;</a:t>
              </a:r>
            </a:p>
            <a:p>
              <a:pPr>
                <a:defRPr/>
              </a:pPr>
              <a:r>
                <a:rPr lang="en-US" b="0" dirty="0">
                  <a:effectLst>
                    <a:outerShdw blurRad="38100" dist="38100" dir="2700000" algn="tl">
                      <a:srgbClr val="000000"/>
                    </a:outerShdw>
                  </a:effectLst>
                </a:rPr>
                <a:t>   y=y+5;</a:t>
              </a:r>
            </a:p>
            <a:p>
              <a:pPr>
                <a:defRPr/>
              </a:pPr>
              <a:r>
                <a:rPr lang="en-US" b="0" dirty="0">
                  <a:effectLst>
                    <a:outerShdw blurRad="38100" dist="38100" dir="2700000" algn="tl">
                      <a:srgbClr val="000000"/>
                    </a:outerShdw>
                  </a:effectLst>
                </a:rPr>
                <a:t>}</a:t>
              </a:r>
              <a:endParaRPr lang="en-US" b="0" dirty="0"/>
            </a:p>
          </p:txBody>
        </p:sp>
        <p:sp>
          <p:nvSpPr>
            <p:cNvPr id="68621" name="Text Box 18"/>
            <p:cNvSpPr txBox="1">
              <a:spLocks noChangeArrowheads="1"/>
            </p:cNvSpPr>
            <p:nvPr/>
          </p:nvSpPr>
          <p:spPr bwMode="auto">
            <a:xfrm>
              <a:off x="4950" y="1591"/>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endParaRPr lang="en-US"/>
            </a:p>
          </p:txBody>
        </p:sp>
        <p:sp>
          <p:nvSpPr>
            <p:cNvPr id="68622" name="AutoShape 19"/>
            <p:cNvSpPr>
              <a:spLocks noChangeArrowheads="1"/>
            </p:cNvSpPr>
            <p:nvPr/>
          </p:nvSpPr>
          <p:spPr bwMode="auto">
            <a:xfrm>
              <a:off x="5001" y="1667"/>
              <a:ext cx="233" cy="1336"/>
            </a:xfrm>
            <a:prstGeom prst="downArrow">
              <a:avLst>
                <a:gd name="adj1" fmla="val 50000"/>
                <a:gd name="adj2" fmla="val 143348"/>
              </a:avLst>
            </a:prstGeom>
            <a:solidFill>
              <a:srgbClr val="FFFF00"/>
            </a:solidFill>
            <a:ln w="9525">
              <a:solidFill>
                <a:schemeClr val="tx1"/>
              </a:solidFill>
              <a:miter lim="800000"/>
              <a:headEnd/>
              <a:tailEnd/>
            </a:ln>
          </p:spPr>
          <p:txBody>
            <a:bodyPr wrap="none" anchor="ctr"/>
            <a:lstStyle/>
            <a:p>
              <a:endParaRPr lang="en-US"/>
            </a:p>
          </p:txBody>
        </p:sp>
      </p:grpSp>
      <p:sp>
        <p:nvSpPr>
          <p:cNvPr id="125975" name="AutoShape 23"/>
          <p:cNvSpPr>
            <a:spLocks noChangeArrowheads="1"/>
          </p:cNvSpPr>
          <p:nvPr/>
        </p:nvSpPr>
        <p:spPr bwMode="auto">
          <a:xfrm>
            <a:off x="7349270" y="345757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3</a:t>
            </a:r>
          </a:p>
        </p:txBody>
      </p:sp>
      <p:pic>
        <p:nvPicPr>
          <p:cNvPr id="125976" name="Picture 24"/>
          <p:cNvPicPr>
            <a:picLocks noGrp="1" noChangeAspect="1" noChangeArrowheads="1"/>
          </p:cNvPicPr>
          <p:nvPr>
            <p:ph sz="half" idx="2"/>
          </p:nvPr>
        </p:nvPicPr>
        <p:blipFill>
          <a:blip r:embed="rId2"/>
          <a:srcRect/>
          <a:stretch>
            <a:fillRect/>
          </a:stretch>
        </p:blipFill>
        <p:spPr>
          <a:xfrm>
            <a:off x="8075097" y="1241426"/>
            <a:ext cx="3157244" cy="1535113"/>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0"/>
          </p:nvPr>
        </p:nvSpPr>
        <p:spPr/>
        <p:txBody>
          <a:bodyPr/>
          <a:lstStyle/>
          <a:p>
            <a:pPr>
              <a:defRPr/>
            </a:pPr>
            <a:fld id="{E84306C7-C1BD-4336-99C6-41917C545513}" type="slidenum">
              <a:rPr lang="en-US"/>
              <a:pPr>
                <a:defRPr/>
              </a:pPr>
              <a:t>38</a:t>
            </a:fld>
            <a:endParaRPr lang="en-US"/>
          </a:p>
        </p:txBody>
      </p:sp>
      <p:sp>
        <p:nvSpPr>
          <p:cNvPr id="130050" name="Rectangle 2"/>
          <p:cNvSpPr>
            <a:spLocks noGrp="1" noChangeArrowheads="1"/>
          </p:cNvSpPr>
          <p:nvPr>
            <p:ph type="title"/>
          </p:nvPr>
        </p:nvSpPr>
        <p:spPr/>
        <p:txBody>
          <a:bodyPr/>
          <a:lstStyle/>
          <a:p>
            <a:pPr eaLnBrk="1" hangingPunct="1">
              <a:defRPr/>
            </a:pPr>
            <a:r>
              <a:rPr lang="en-US" sz="4000" smtClean="0"/>
              <a:t>Example of Reference Parameters</a:t>
            </a:r>
          </a:p>
        </p:txBody>
      </p:sp>
      <p:sp>
        <p:nvSpPr>
          <p:cNvPr id="130051"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void fun(int &amp;y)</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y &lt;&lt; endl;</a:t>
            </a:r>
          </a:p>
          <a:p>
            <a:pPr eaLnBrk="1" hangingPunct="1">
              <a:lnSpc>
                <a:spcPct val="80000"/>
              </a:lnSpc>
              <a:buFont typeface="Wingdings" pitchFamily="2" charset="2"/>
              <a:buNone/>
              <a:defRPr/>
            </a:pPr>
            <a:r>
              <a:rPr lang="en-US" sz="2400" smtClean="0"/>
              <a:t>	y=y+5;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int x = 4; // Local variable</a:t>
            </a:r>
          </a:p>
          <a:p>
            <a:pPr eaLnBrk="1" hangingPunct="1">
              <a:lnSpc>
                <a:spcPct val="80000"/>
              </a:lnSpc>
              <a:buFont typeface="Wingdings" pitchFamily="2" charset="2"/>
              <a:buNone/>
              <a:defRPr/>
            </a:pPr>
            <a:r>
              <a:rPr lang="en-US" sz="2400" smtClean="0"/>
              <a:t>    fun(x);</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a:t>
            </a:r>
          </a:p>
        </p:txBody>
      </p:sp>
      <p:sp>
        <p:nvSpPr>
          <p:cNvPr id="130052" name="Text Box 4"/>
          <p:cNvSpPr txBox="1">
            <a:spLocks noChangeArrowheads="1"/>
          </p:cNvSpPr>
          <p:nvPr/>
        </p:nvSpPr>
        <p:spPr bwMode="auto">
          <a:xfrm>
            <a:off x="7905807" y="4665664"/>
            <a:ext cx="3707434" cy="1749425"/>
          </a:xfrm>
          <a:prstGeom prst="rect">
            <a:avLst/>
          </a:prstGeom>
          <a:solidFill>
            <a:schemeClr val="bg1">
              <a:lumMod val="95000"/>
            </a:schemeClr>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4;</a:t>
            </a:r>
          </a:p>
          <a:p>
            <a:pPr>
              <a:defRPr/>
            </a:pPr>
            <a:r>
              <a:rPr lang="en-US" b="0">
                <a:effectLst>
                  <a:outerShdw blurRad="38100" dist="38100" dir="2700000" algn="tl">
                    <a:srgbClr val="000000"/>
                  </a:outerShdw>
                </a:effectLst>
              </a:rPr>
              <a:t>   fun(x);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69638" name="AutoShape 5"/>
          <p:cNvSpPr>
            <a:spLocks noChangeArrowheads="1"/>
          </p:cNvSpPr>
          <p:nvPr/>
        </p:nvSpPr>
        <p:spPr bwMode="auto">
          <a:xfrm>
            <a:off x="7349270" y="543877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grpSp>
        <p:nvGrpSpPr>
          <p:cNvPr id="2" name="Group 6"/>
          <p:cNvGrpSpPr>
            <a:grpSpLocks/>
          </p:cNvGrpSpPr>
          <p:nvPr/>
        </p:nvGrpSpPr>
        <p:grpSpPr bwMode="auto">
          <a:xfrm>
            <a:off x="10474771" y="5191126"/>
            <a:ext cx="1168096" cy="377825"/>
            <a:chOff x="2934" y="3582"/>
            <a:chExt cx="552" cy="238"/>
          </a:xfrm>
        </p:grpSpPr>
        <p:sp>
          <p:nvSpPr>
            <p:cNvPr id="69650" name="Text Box 7"/>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9651" name="Text Box 8"/>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3" name="Group 9"/>
          <p:cNvGrpSpPr>
            <a:grpSpLocks/>
          </p:cNvGrpSpPr>
          <p:nvPr/>
        </p:nvGrpSpPr>
        <p:grpSpPr bwMode="auto">
          <a:xfrm>
            <a:off x="10474771" y="5191126"/>
            <a:ext cx="1168096" cy="377825"/>
            <a:chOff x="2934" y="3582"/>
            <a:chExt cx="552" cy="238"/>
          </a:xfrm>
        </p:grpSpPr>
        <p:sp>
          <p:nvSpPr>
            <p:cNvPr id="69648" name="Text Box 10"/>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69649" name="Text Box 11"/>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4</a:t>
              </a:r>
            </a:p>
          </p:txBody>
        </p:sp>
      </p:grpSp>
      <p:grpSp>
        <p:nvGrpSpPr>
          <p:cNvPr id="4" name="Group 12"/>
          <p:cNvGrpSpPr>
            <a:grpSpLocks/>
          </p:cNvGrpSpPr>
          <p:nvPr/>
        </p:nvGrpSpPr>
        <p:grpSpPr bwMode="auto">
          <a:xfrm>
            <a:off x="7905807" y="2932113"/>
            <a:ext cx="3707434" cy="2254250"/>
            <a:chOff x="3736" y="1583"/>
            <a:chExt cx="1752" cy="1420"/>
          </a:xfrm>
          <a:solidFill>
            <a:schemeClr val="bg1">
              <a:lumMod val="95000"/>
            </a:schemeClr>
          </a:solidFill>
        </p:grpSpPr>
        <p:sp>
          <p:nvSpPr>
            <p:cNvPr id="130061" name="Text Box 13"/>
            <p:cNvSpPr txBox="1">
              <a:spLocks noChangeArrowheads="1"/>
            </p:cNvSpPr>
            <p:nvPr/>
          </p:nvSpPr>
          <p:spPr bwMode="auto">
            <a:xfrm>
              <a:off x="3736" y="1583"/>
              <a:ext cx="1752" cy="929"/>
            </a:xfrm>
            <a:prstGeom prst="rect">
              <a:avLst/>
            </a:prstGeom>
            <a:grp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fun( int    &amp; y           )</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cout&lt;&lt;y&lt;&lt;endl;</a:t>
              </a:r>
            </a:p>
            <a:p>
              <a:pPr>
                <a:defRPr/>
              </a:pPr>
              <a:r>
                <a:rPr lang="en-US" b="0">
                  <a:effectLst>
                    <a:outerShdw blurRad="38100" dist="38100" dir="2700000" algn="tl">
                      <a:srgbClr val="000000"/>
                    </a:outerShdw>
                  </a:effectLst>
                </a:rPr>
                <a:t>   y=y+5;</a:t>
              </a:r>
            </a:p>
            <a:p>
              <a:pPr>
                <a:defRPr/>
              </a:pPr>
              <a:r>
                <a:rPr lang="en-US" b="0">
                  <a:effectLst>
                    <a:outerShdw blurRad="38100" dist="38100" dir="2700000" algn="tl">
                      <a:srgbClr val="000000"/>
                    </a:outerShdw>
                  </a:effectLst>
                </a:rPr>
                <a:t>}</a:t>
              </a:r>
              <a:endParaRPr lang="en-US" b="0"/>
            </a:p>
          </p:txBody>
        </p:sp>
        <p:sp>
          <p:nvSpPr>
            <p:cNvPr id="69646" name="Text Box 14"/>
            <p:cNvSpPr txBox="1">
              <a:spLocks noChangeArrowheads="1"/>
            </p:cNvSpPr>
            <p:nvPr/>
          </p:nvSpPr>
          <p:spPr bwMode="auto">
            <a:xfrm>
              <a:off x="4950" y="1591"/>
              <a:ext cx="344" cy="237"/>
            </a:xfrm>
            <a:prstGeom prst="rect">
              <a:avLst/>
            </a:prstGeom>
            <a:grpFill/>
            <a:ln w="9525">
              <a:solidFill>
                <a:schemeClr val="tx1"/>
              </a:solidFill>
              <a:miter lim="800000"/>
              <a:headEnd/>
              <a:tailEnd/>
            </a:ln>
          </p:spPr>
          <p:txBody>
            <a:bodyPr>
              <a:spAutoFit/>
            </a:bodyPr>
            <a:lstStyle/>
            <a:p>
              <a:pPr algn="ctr">
                <a:spcBef>
                  <a:spcPct val="50000"/>
                </a:spcBef>
              </a:pPr>
              <a:endParaRPr lang="en-US"/>
            </a:p>
          </p:txBody>
        </p:sp>
        <p:sp>
          <p:nvSpPr>
            <p:cNvPr id="69647" name="AutoShape 15"/>
            <p:cNvSpPr>
              <a:spLocks noChangeArrowheads="1"/>
            </p:cNvSpPr>
            <p:nvPr/>
          </p:nvSpPr>
          <p:spPr bwMode="auto">
            <a:xfrm>
              <a:off x="5001" y="1667"/>
              <a:ext cx="233" cy="1336"/>
            </a:xfrm>
            <a:prstGeom prst="downArrow">
              <a:avLst>
                <a:gd name="adj1" fmla="val 50000"/>
                <a:gd name="adj2" fmla="val 143348"/>
              </a:avLst>
            </a:prstGeom>
            <a:grpFill/>
            <a:ln w="9525">
              <a:solidFill>
                <a:schemeClr val="tx1"/>
              </a:solidFill>
              <a:miter lim="800000"/>
              <a:headEnd/>
              <a:tailEnd/>
            </a:ln>
          </p:spPr>
          <p:txBody>
            <a:bodyPr wrap="none" anchor="ctr"/>
            <a:lstStyle/>
            <a:p>
              <a:endParaRPr lang="en-US"/>
            </a:p>
          </p:txBody>
        </p:sp>
      </p:grpSp>
      <p:sp>
        <p:nvSpPr>
          <p:cNvPr id="69642" name="AutoShape 16"/>
          <p:cNvSpPr>
            <a:spLocks noChangeArrowheads="1"/>
          </p:cNvSpPr>
          <p:nvPr/>
        </p:nvSpPr>
        <p:spPr bwMode="auto">
          <a:xfrm>
            <a:off x="7349270" y="374332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4</a:t>
            </a:r>
          </a:p>
        </p:txBody>
      </p:sp>
      <p:pic>
        <p:nvPicPr>
          <p:cNvPr id="69643" name="Picture 17"/>
          <p:cNvPicPr>
            <a:picLocks noGrp="1" noChangeAspect="1" noChangeArrowheads="1"/>
          </p:cNvPicPr>
          <p:nvPr>
            <p:ph sz="half" idx="2"/>
          </p:nvPr>
        </p:nvPicPr>
        <p:blipFill>
          <a:blip r:embed="rId2"/>
          <a:srcRect/>
          <a:stretch>
            <a:fillRect/>
          </a:stretch>
        </p:blipFill>
        <p:spPr>
          <a:xfrm>
            <a:off x="8075097" y="1241426"/>
            <a:ext cx="3157244" cy="1535113"/>
          </a:xfrm>
          <a:noFill/>
        </p:spPr>
      </p:pic>
      <p:sp>
        <p:nvSpPr>
          <p:cNvPr id="130066" name="Text Box 18"/>
          <p:cNvSpPr txBox="1">
            <a:spLocks noChangeArrowheads="1"/>
          </p:cNvSpPr>
          <p:nvPr/>
        </p:nvSpPr>
        <p:spPr bwMode="auto">
          <a:xfrm>
            <a:off x="9332070" y="3887788"/>
            <a:ext cx="725828" cy="376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9584 -0.1276 L 0.09584 0.19117 " pathEditMode="relative" rAng="0" ptsTypes="AA">
                                      <p:cBhvr>
                                        <p:cTn id="6" dur="2000" fill="hold"/>
                                        <p:tgtEl>
                                          <p:spTgt spid="130066"/>
                                        </p:tgtEl>
                                        <p:attrNameLst>
                                          <p:attrName>ppt_x</p:attrName>
                                          <p:attrName>ppt_y</p:attrName>
                                        </p:attrNameLst>
                                      </p:cBhvr>
                                      <p:rCtr x="0" y="1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0"/>
          </p:nvPr>
        </p:nvSpPr>
        <p:spPr/>
        <p:txBody>
          <a:bodyPr/>
          <a:lstStyle/>
          <a:p>
            <a:pPr>
              <a:defRPr/>
            </a:pPr>
            <a:fld id="{6CBA7955-3C3A-4F68-87C6-7366AA97EC5A}" type="slidenum">
              <a:rPr lang="en-US"/>
              <a:pPr>
                <a:defRPr/>
              </a:pPr>
              <a:t>39</a:t>
            </a:fld>
            <a:endParaRPr lang="en-US"/>
          </a:p>
        </p:txBody>
      </p:sp>
      <p:sp>
        <p:nvSpPr>
          <p:cNvPr id="131074" name="Rectangle 2"/>
          <p:cNvSpPr>
            <a:spLocks noGrp="1" noChangeArrowheads="1"/>
          </p:cNvSpPr>
          <p:nvPr>
            <p:ph type="title"/>
          </p:nvPr>
        </p:nvSpPr>
        <p:spPr/>
        <p:txBody>
          <a:bodyPr/>
          <a:lstStyle/>
          <a:p>
            <a:pPr eaLnBrk="1" hangingPunct="1">
              <a:defRPr/>
            </a:pPr>
            <a:r>
              <a:rPr lang="en-US" sz="4000" smtClean="0"/>
              <a:t>Example of Reference Parameters</a:t>
            </a:r>
          </a:p>
        </p:txBody>
      </p:sp>
      <p:sp>
        <p:nvSpPr>
          <p:cNvPr id="131075" name="Rectangle 3"/>
          <p:cNvSpPr>
            <a:spLocks noGrp="1" noChangeArrowheads="1"/>
          </p:cNvSpPr>
          <p:nvPr>
            <p:ph type="body" sz="half" idx="1"/>
          </p:nvPr>
        </p:nvSpPr>
        <p:spPr/>
        <p:txBody>
          <a:bodyPr/>
          <a:lstStyle/>
          <a:p>
            <a:pPr eaLnBrk="1" hangingPunct="1">
              <a:lnSpc>
                <a:spcPct val="80000"/>
              </a:lnSpc>
              <a:buFont typeface="Wingdings" pitchFamily="2" charset="2"/>
              <a:buNone/>
              <a:defRPr/>
            </a:pPr>
            <a:r>
              <a:rPr lang="en-US" sz="2400" smtClean="0"/>
              <a:t>#include &lt;iostream.h&gt;</a:t>
            </a:r>
          </a:p>
          <a:p>
            <a:pPr eaLnBrk="1" hangingPunct="1">
              <a:lnSpc>
                <a:spcPct val="80000"/>
              </a:lnSpc>
              <a:buFont typeface="Wingdings" pitchFamily="2" charset="2"/>
              <a:buNone/>
              <a:defRPr/>
            </a:pPr>
            <a:r>
              <a:rPr lang="en-US" sz="2400" smtClean="0"/>
              <a:t>void fun(int &amp;y)</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cout &lt;&lt; y &lt;&lt; endl;</a:t>
            </a:r>
          </a:p>
          <a:p>
            <a:pPr eaLnBrk="1" hangingPunct="1">
              <a:lnSpc>
                <a:spcPct val="80000"/>
              </a:lnSpc>
              <a:buFont typeface="Wingdings" pitchFamily="2" charset="2"/>
              <a:buNone/>
              <a:defRPr/>
            </a:pPr>
            <a:r>
              <a:rPr lang="en-US" sz="2400" smtClean="0"/>
              <a:t>	y=y+5;</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void main()</a:t>
            </a:r>
          </a:p>
          <a:p>
            <a:pPr eaLnBrk="1" hangingPunct="1">
              <a:lnSpc>
                <a:spcPct val="80000"/>
              </a:lnSpc>
              <a:buFont typeface="Wingdings" pitchFamily="2" charset="2"/>
              <a:buNone/>
              <a:defRPr/>
            </a:pPr>
            <a:r>
              <a:rPr lang="en-US" sz="2400" smtClean="0"/>
              <a:t>{</a:t>
            </a:r>
          </a:p>
          <a:p>
            <a:pPr eaLnBrk="1" hangingPunct="1">
              <a:lnSpc>
                <a:spcPct val="80000"/>
              </a:lnSpc>
              <a:buFont typeface="Wingdings" pitchFamily="2" charset="2"/>
              <a:buNone/>
              <a:defRPr/>
            </a:pPr>
            <a:r>
              <a:rPr lang="en-US" sz="2400" smtClean="0"/>
              <a:t>    int x = 4; // Local variable</a:t>
            </a:r>
          </a:p>
          <a:p>
            <a:pPr eaLnBrk="1" hangingPunct="1">
              <a:lnSpc>
                <a:spcPct val="80000"/>
              </a:lnSpc>
              <a:buFont typeface="Wingdings" pitchFamily="2" charset="2"/>
              <a:buNone/>
              <a:defRPr/>
            </a:pPr>
            <a:r>
              <a:rPr lang="en-US" sz="2400" smtClean="0"/>
              <a:t>    fun(x);</a:t>
            </a:r>
          </a:p>
          <a:p>
            <a:pPr eaLnBrk="1" hangingPunct="1">
              <a:lnSpc>
                <a:spcPct val="80000"/>
              </a:lnSpc>
              <a:buFont typeface="Wingdings" pitchFamily="2" charset="2"/>
              <a:buNone/>
              <a:defRPr/>
            </a:pPr>
            <a:r>
              <a:rPr lang="en-US" sz="2400" smtClean="0"/>
              <a:t>    cout &lt;&lt; x &lt;&lt; endl;</a:t>
            </a:r>
          </a:p>
          <a:p>
            <a:pPr eaLnBrk="1" hangingPunct="1">
              <a:lnSpc>
                <a:spcPct val="80000"/>
              </a:lnSpc>
              <a:buFont typeface="Wingdings" pitchFamily="2" charset="2"/>
              <a:buNone/>
              <a:defRPr/>
            </a:pPr>
            <a:r>
              <a:rPr lang="en-US" sz="2400" smtClean="0"/>
              <a:t>}</a:t>
            </a:r>
          </a:p>
        </p:txBody>
      </p:sp>
      <p:sp>
        <p:nvSpPr>
          <p:cNvPr id="131076" name="Text Box 4"/>
          <p:cNvSpPr txBox="1">
            <a:spLocks noChangeArrowheads="1"/>
          </p:cNvSpPr>
          <p:nvPr/>
        </p:nvSpPr>
        <p:spPr bwMode="auto">
          <a:xfrm>
            <a:off x="7905807" y="4665664"/>
            <a:ext cx="3707434" cy="1749425"/>
          </a:xfrm>
          <a:prstGeom prst="rect">
            <a:avLst/>
          </a:prstGeom>
          <a:solidFill>
            <a:schemeClr val="bg1">
              <a:lumMod val="95000"/>
            </a:schemeClr>
          </a:solidFill>
          <a:ln w="9525">
            <a:solidFill>
              <a:schemeClr val="tx1"/>
            </a:solidFill>
            <a:miter lim="800000"/>
            <a:headEnd/>
            <a:tailEnd/>
          </a:ln>
          <a:effectLst/>
        </p:spPr>
        <p:txBody>
          <a:bodyPr>
            <a:spAutoFit/>
          </a:bodyPr>
          <a:lstStyle/>
          <a:p>
            <a:pPr>
              <a:defRPr/>
            </a:pPr>
            <a:r>
              <a:rPr lang="en-US" b="0">
                <a:effectLst>
                  <a:outerShdw blurRad="38100" dist="38100" dir="2700000" algn="tl">
                    <a:srgbClr val="000000"/>
                  </a:outerShdw>
                </a:effectLst>
              </a:rPr>
              <a:t>void main()</a:t>
            </a:r>
          </a:p>
          <a:p>
            <a:pPr>
              <a:defRPr/>
            </a:pPr>
            <a:r>
              <a:rPr lang="en-US" b="0">
                <a:effectLst>
                  <a:outerShdw blurRad="38100" dist="38100" dir="2700000" algn="tl">
                    <a:srgbClr val="000000"/>
                  </a:outerShdw>
                </a:effectLst>
              </a:rPr>
              <a:t>{  </a:t>
            </a:r>
          </a:p>
          <a:p>
            <a:pPr>
              <a:defRPr/>
            </a:pPr>
            <a:r>
              <a:rPr lang="en-US" b="0">
                <a:effectLst>
                  <a:outerShdw blurRad="38100" dist="38100" dir="2700000" algn="tl">
                    <a:srgbClr val="000000"/>
                  </a:outerShdw>
                </a:effectLst>
              </a:rPr>
              <a:t>   int x = 4;</a:t>
            </a:r>
          </a:p>
          <a:p>
            <a:pPr>
              <a:defRPr/>
            </a:pPr>
            <a:r>
              <a:rPr lang="en-US" b="0">
                <a:effectLst>
                  <a:outerShdw blurRad="38100" dist="38100" dir="2700000" algn="tl">
                    <a:srgbClr val="000000"/>
                  </a:outerShdw>
                </a:effectLst>
              </a:rPr>
              <a:t>   fun(x);</a:t>
            </a:r>
          </a:p>
          <a:p>
            <a:pPr>
              <a:defRPr/>
            </a:pPr>
            <a:r>
              <a:rPr lang="en-US" b="0">
                <a:effectLst>
                  <a:outerShdw blurRad="38100" dist="38100" dir="2700000" algn="tl">
                    <a:srgbClr val="000000"/>
                  </a:outerShdw>
                </a:effectLst>
              </a:rPr>
              <a:t>   cout &lt;&lt; x &lt;&lt; endl;</a:t>
            </a:r>
          </a:p>
          <a:p>
            <a:pPr>
              <a:defRPr/>
            </a:pPr>
            <a:r>
              <a:rPr lang="en-US" b="0">
                <a:effectLst>
                  <a:outerShdw blurRad="38100" dist="38100" dir="2700000" algn="tl">
                    <a:srgbClr val="000000"/>
                  </a:outerShdw>
                </a:effectLst>
              </a:rPr>
              <a:t>}</a:t>
            </a:r>
            <a:endParaRPr lang="en-US" b="0"/>
          </a:p>
        </p:txBody>
      </p:sp>
      <p:sp>
        <p:nvSpPr>
          <p:cNvPr id="70662" name="AutoShape 5"/>
          <p:cNvSpPr>
            <a:spLocks noChangeArrowheads="1"/>
          </p:cNvSpPr>
          <p:nvPr/>
        </p:nvSpPr>
        <p:spPr bwMode="auto">
          <a:xfrm>
            <a:off x="7349270" y="5438776"/>
            <a:ext cx="543841" cy="46672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b="0"/>
              <a:t>2</a:t>
            </a:r>
          </a:p>
        </p:txBody>
      </p:sp>
      <p:grpSp>
        <p:nvGrpSpPr>
          <p:cNvPr id="2" name="Group 6"/>
          <p:cNvGrpSpPr>
            <a:grpSpLocks/>
          </p:cNvGrpSpPr>
          <p:nvPr/>
        </p:nvGrpSpPr>
        <p:grpSpPr bwMode="auto">
          <a:xfrm>
            <a:off x="10474771" y="5191126"/>
            <a:ext cx="1168096" cy="377825"/>
            <a:chOff x="2934" y="3582"/>
            <a:chExt cx="552" cy="238"/>
          </a:xfrm>
        </p:grpSpPr>
        <p:sp>
          <p:nvSpPr>
            <p:cNvPr id="70673" name="Text Box 7"/>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70674" name="Text Box 8"/>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a:t>
              </a:r>
            </a:p>
          </p:txBody>
        </p:sp>
      </p:grpSp>
      <p:grpSp>
        <p:nvGrpSpPr>
          <p:cNvPr id="3" name="Group 9"/>
          <p:cNvGrpSpPr>
            <a:grpSpLocks/>
          </p:cNvGrpSpPr>
          <p:nvPr/>
        </p:nvGrpSpPr>
        <p:grpSpPr bwMode="auto">
          <a:xfrm>
            <a:off x="10474771" y="5191126"/>
            <a:ext cx="1168096" cy="377825"/>
            <a:chOff x="2934" y="3582"/>
            <a:chExt cx="552" cy="238"/>
          </a:xfrm>
        </p:grpSpPr>
        <p:sp>
          <p:nvSpPr>
            <p:cNvPr id="70671" name="Text Box 10"/>
            <p:cNvSpPr txBox="1">
              <a:spLocks noChangeArrowheads="1"/>
            </p:cNvSpPr>
            <p:nvPr/>
          </p:nvSpPr>
          <p:spPr bwMode="auto">
            <a:xfrm>
              <a:off x="3278" y="3582"/>
              <a:ext cx="208" cy="231"/>
            </a:xfrm>
            <a:prstGeom prst="rect">
              <a:avLst/>
            </a:prstGeom>
            <a:noFill/>
            <a:ln w="9525">
              <a:noFill/>
              <a:miter lim="800000"/>
              <a:headEnd/>
              <a:tailEnd/>
            </a:ln>
          </p:spPr>
          <p:txBody>
            <a:bodyPr>
              <a:spAutoFit/>
            </a:bodyPr>
            <a:lstStyle/>
            <a:p>
              <a:pPr>
                <a:spcBef>
                  <a:spcPct val="50000"/>
                </a:spcBef>
              </a:pPr>
              <a:r>
                <a:rPr lang="en-US"/>
                <a:t>x</a:t>
              </a:r>
            </a:p>
          </p:txBody>
        </p:sp>
        <p:sp>
          <p:nvSpPr>
            <p:cNvPr id="70672" name="Text Box 11"/>
            <p:cNvSpPr txBox="1">
              <a:spLocks noChangeArrowheads="1"/>
            </p:cNvSpPr>
            <p:nvPr/>
          </p:nvSpPr>
          <p:spPr bwMode="auto">
            <a:xfrm>
              <a:off x="2934" y="3583"/>
              <a:ext cx="344" cy="237"/>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en-US"/>
                <a:t>9</a:t>
              </a:r>
            </a:p>
          </p:txBody>
        </p:sp>
      </p:grpSp>
      <p:grpSp>
        <p:nvGrpSpPr>
          <p:cNvPr id="4" name="Group 12"/>
          <p:cNvGrpSpPr>
            <a:grpSpLocks/>
          </p:cNvGrpSpPr>
          <p:nvPr/>
        </p:nvGrpSpPr>
        <p:grpSpPr bwMode="auto">
          <a:xfrm>
            <a:off x="7905807" y="2932113"/>
            <a:ext cx="3707434" cy="2254250"/>
            <a:chOff x="3736" y="1583"/>
            <a:chExt cx="1752" cy="1420"/>
          </a:xfrm>
          <a:solidFill>
            <a:schemeClr val="bg1">
              <a:lumMod val="95000"/>
            </a:schemeClr>
          </a:solidFill>
        </p:grpSpPr>
        <p:sp>
          <p:nvSpPr>
            <p:cNvPr id="131085" name="Text Box 13"/>
            <p:cNvSpPr txBox="1">
              <a:spLocks noChangeArrowheads="1"/>
            </p:cNvSpPr>
            <p:nvPr/>
          </p:nvSpPr>
          <p:spPr bwMode="auto">
            <a:xfrm>
              <a:off x="3736" y="1583"/>
              <a:ext cx="1752" cy="929"/>
            </a:xfrm>
            <a:prstGeom prst="rect">
              <a:avLst/>
            </a:prstGeom>
            <a:grpFill/>
            <a:ln w="9525">
              <a:solidFill>
                <a:schemeClr val="tx1"/>
              </a:solidFill>
              <a:miter lim="800000"/>
              <a:headEnd/>
              <a:tailEnd/>
            </a:ln>
            <a:effectLst/>
          </p:spPr>
          <p:txBody>
            <a:bodyPr>
              <a:spAutoFit/>
            </a:bodyPr>
            <a:lstStyle/>
            <a:p>
              <a:pPr>
                <a:defRPr/>
              </a:pPr>
              <a:r>
                <a:rPr lang="en-US" b="0" dirty="0">
                  <a:effectLst>
                    <a:outerShdw blurRad="38100" dist="38100" dir="2700000" algn="tl">
                      <a:srgbClr val="000000"/>
                    </a:outerShdw>
                  </a:effectLst>
                </a:rPr>
                <a:t>void fun( </a:t>
              </a:r>
              <a:r>
                <a:rPr lang="en-US" b="0" dirty="0" err="1">
                  <a:effectLst>
                    <a:outerShdw blurRad="38100" dist="38100" dir="2700000" algn="tl">
                      <a:srgbClr val="000000"/>
                    </a:outerShdw>
                  </a:effectLst>
                </a:rPr>
                <a:t>int</a:t>
              </a:r>
              <a:r>
                <a:rPr lang="en-US" b="0" dirty="0">
                  <a:effectLst>
                    <a:outerShdw blurRad="38100" dist="38100" dir="2700000" algn="tl">
                      <a:srgbClr val="000000"/>
                    </a:outerShdw>
                  </a:effectLst>
                </a:rPr>
                <a:t>    &amp; y           )</a:t>
              </a:r>
            </a:p>
            <a:p>
              <a:pPr>
                <a:defRPr/>
              </a:pPr>
              <a:r>
                <a:rPr lang="en-US" b="0" dirty="0">
                  <a:effectLst>
                    <a:outerShdw blurRad="38100" dist="38100" dir="2700000" algn="tl">
                      <a:srgbClr val="000000"/>
                    </a:outerShdw>
                  </a:effectLst>
                </a:rPr>
                <a:t>{  </a:t>
              </a:r>
            </a:p>
            <a:p>
              <a:pPr>
                <a:defRPr/>
              </a:pPr>
              <a:r>
                <a:rPr lang="en-US" b="0" dirty="0">
                  <a:effectLst>
                    <a:outerShdw blurRad="38100" dist="38100" dir="2700000" algn="tl">
                      <a:srgbClr val="000000"/>
                    </a:outerShdw>
                  </a:effectLst>
                </a:rPr>
                <a:t>   </a:t>
              </a:r>
              <a:r>
                <a:rPr lang="en-US" b="0" dirty="0" err="1">
                  <a:effectLst>
                    <a:outerShdw blurRad="38100" dist="38100" dir="2700000" algn="tl">
                      <a:srgbClr val="000000"/>
                    </a:outerShdw>
                  </a:effectLst>
                </a:rPr>
                <a:t>cout</a:t>
              </a:r>
              <a:r>
                <a:rPr lang="en-US" b="0" dirty="0">
                  <a:effectLst>
                    <a:outerShdw blurRad="38100" dist="38100" dir="2700000" algn="tl">
                      <a:srgbClr val="000000"/>
                    </a:outerShdw>
                  </a:effectLst>
                </a:rPr>
                <a:t>&lt;&lt;y&lt;&lt;</a:t>
              </a:r>
              <a:r>
                <a:rPr lang="en-US" b="0" dirty="0" err="1">
                  <a:effectLst>
                    <a:outerShdw blurRad="38100" dist="38100" dir="2700000" algn="tl">
                      <a:srgbClr val="000000"/>
                    </a:outerShdw>
                  </a:effectLst>
                </a:rPr>
                <a:t>endl</a:t>
              </a:r>
              <a:r>
                <a:rPr lang="en-US" b="0" dirty="0">
                  <a:effectLst>
                    <a:outerShdw blurRad="38100" dist="38100" dir="2700000" algn="tl">
                      <a:srgbClr val="000000"/>
                    </a:outerShdw>
                  </a:effectLst>
                </a:rPr>
                <a:t>;</a:t>
              </a:r>
            </a:p>
            <a:p>
              <a:pPr>
                <a:defRPr/>
              </a:pPr>
              <a:r>
                <a:rPr lang="en-US" b="0" dirty="0">
                  <a:effectLst>
                    <a:outerShdw blurRad="38100" dist="38100" dir="2700000" algn="tl">
                      <a:srgbClr val="000000"/>
                    </a:outerShdw>
                  </a:effectLst>
                </a:rPr>
                <a:t>   y=y+5;</a:t>
              </a:r>
            </a:p>
            <a:p>
              <a:pPr>
                <a:defRPr/>
              </a:pPr>
              <a:r>
                <a:rPr lang="en-US" b="0" dirty="0">
                  <a:effectLst>
                    <a:outerShdw blurRad="38100" dist="38100" dir="2700000" algn="tl">
                      <a:srgbClr val="000000"/>
                    </a:outerShdw>
                  </a:effectLst>
                </a:rPr>
                <a:t>}</a:t>
              </a:r>
              <a:endParaRPr lang="en-US" b="0" dirty="0"/>
            </a:p>
          </p:txBody>
        </p:sp>
        <p:sp>
          <p:nvSpPr>
            <p:cNvPr id="70669" name="Text Box 14"/>
            <p:cNvSpPr txBox="1">
              <a:spLocks noChangeArrowheads="1"/>
            </p:cNvSpPr>
            <p:nvPr/>
          </p:nvSpPr>
          <p:spPr bwMode="auto">
            <a:xfrm>
              <a:off x="4950" y="1591"/>
              <a:ext cx="344" cy="237"/>
            </a:xfrm>
            <a:prstGeom prst="rect">
              <a:avLst/>
            </a:prstGeom>
            <a:grpFill/>
            <a:ln w="9525">
              <a:solidFill>
                <a:schemeClr val="tx1"/>
              </a:solidFill>
              <a:miter lim="800000"/>
              <a:headEnd/>
              <a:tailEnd/>
            </a:ln>
          </p:spPr>
          <p:txBody>
            <a:bodyPr>
              <a:spAutoFit/>
            </a:bodyPr>
            <a:lstStyle/>
            <a:p>
              <a:pPr algn="ctr">
                <a:spcBef>
                  <a:spcPct val="50000"/>
                </a:spcBef>
              </a:pPr>
              <a:endParaRPr lang="en-US"/>
            </a:p>
          </p:txBody>
        </p:sp>
        <p:sp>
          <p:nvSpPr>
            <p:cNvPr id="70670" name="AutoShape 15"/>
            <p:cNvSpPr>
              <a:spLocks noChangeArrowheads="1"/>
            </p:cNvSpPr>
            <p:nvPr/>
          </p:nvSpPr>
          <p:spPr bwMode="auto">
            <a:xfrm>
              <a:off x="5001" y="1667"/>
              <a:ext cx="233" cy="1336"/>
            </a:xfrm>
            <a:prstGeom prst="downArrow">
              <a:avLst>
                <a:gd name="adj1" fmla="val 50000"/>
                <a:gd name="adj2" fmla="val 143348"/>
              </a:avLst>
            </a:prstGeom>
            <a:grpFill/>
            <a:ln w="9525">
              <a:solidFill>
                <a:schemeClr val="tx1"/>
              </a:solidFill>
              <a:miter lim="800000"/>
              <a:headEnd/>
              <a:tailEnd/>
            </a:ln>
          </p:spPr>
          <p:txBody>
            <a:bodyPr wrap="none" anchor="ctr"/>
            <a:lstStyle/>
            <a:p>
              <a:endParaRPr lang="en-US"/>
            </a:p>
          </p:txBody>
        </p:sp>
      </p:grpSp>
      <p:pic>
        <p:nvPicPr>
          <p:cNvPr id="70666" name="Picture 17"/>
          <p:cNvPicPr>
            <a:picLocks noGrp="1" noChangeAspect="1" noChangeArrowheads="1"/>
          </p:cNvPicPr>
          <p:nvPr>
            <p:ph sz="half" idx="2"/>
          </p:nvPr>
        </p:nvPicPr>
        <p:blipFill>
          <a:blip r:embed="rId2"/>
          <a:srcRect/>
          <a:stretch>
            <a:fillRect/>
          </a:stretch>
        </p:blipFill>
        <p:spPr>
          <a:xfrm>
            <a:off x="8075097" y="1241426"/>
            <a:ext cx="3157244" cy="1535113"/>
          </a:xfrm>
          <a:noFill/>
        </p:spPr>
      </p:pic>
      <p:sp>
        <p:nvSpPr>
          <p:cNvPr id="70667" name="AutoShape 19"/>
          <p:cNvSpPr>
            <a:spLocks noChangeArrowheads="1"/>
          </p:cNvSpPr>
          <p:nvPr/>
        </p:nvSpPr>
        <p:spPr bwMode="auto">
          <a:xfrm>
            <a:off x="7321760" y="3989389"/>
            <a:ext cx="543842" cy="466725"/>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a:t>5</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1"/>
            <a:ext cx="10969943" cy="5181599"/>
          </a:xfrm>
        </p:spPr>
        <p:txBody>
          <a:bodyPr>
            <a:normAutofit/>
          </a:bodyPr>
          <a:lstStyle/>
          <a:p>
            <a:r>
              <a:rPr lang="en-US" sz="2000" dirty="0"/>
              <a:t>Object Oriented Programming is basically considered as design methodology for creating a non-rigid application</a:t>
            </a:r>
          </a:p>
          <a:p>
            <a:r>
              <a:rPr lang="en-US" sz="2000" dirty="0"/>
              <a:t>In OOPS every logic is written to get our work done, but this is done based on entity which we call it as Objects</a:t>
            </a:r>
          </a:p>
          <a:p>
            <a:r>
              <a:rPr lang="en-US" sz="2000" dirty="0"/>
              <a:t>OOP allow us to decompose our problem in to small unit of work which are accessed via Objects.</a:t>
            </a:r>
          </a:p>
          <a:p>
            <a:r>
              <a:rPr lang="en-US" sz="2000" dirty="0"/>
              <a:t>We build function around this objects.</a:t>
            </a:r>
          </a:p>
          <a:p>
            <a:r>
              <a:rPr lang="en-US" sz="2000" dirty="0"/>
              <a:t>Emphasis is on data rather than procedure. </a:t>
            </a:r>
          </a:p>
          <a:p>
            <a:r>
              <a:rPr lang="en-US" sz="2000" dirty="0"/>
              <a:t>Data structures are designed such that they characterize the objects. </a:t>
            </a:r>
          </a:p>
          <a:p>
            <a:r>
              <a:rPr lang="en-US" sz="2000" dirty="0"/>
              <a:t>Functions that operate on the data of an object are ties together in the data structure. </a:t>
            </a:r>
          </a:p>
          <a:p>
            <a:r>
              <a:rPr lang="en-US" sz="2000" dirty="0"/>
              <a:t>Data is hidden and cannot be accessed by external function. </a:t>
            </a:r>
          </a:p>
          <a:p>
            <a:r>
              <a:rPr lang="en-US" sz="2000" dirty="0"/>
              <a:t>Objects may communicate with each other through function. </a:t>
            </a:r>
          </a:p>
          <a:p>
            <a:r>
              <a:rPr lang="en-US" sz="2000" dirty="0"/>
              <a:t>New data and functions can be easily added whenever necessary. </a:t>
            </a:r>
          </a:p>
          <a:p>
            <a:r>
              <a:rPr lang="en-US" sz="2000" dirty="0"/>
              <a:t>Follows bottom up approach in program design. </a:t>
            </a:r>
          </a:p>
        </p:txBody>
      </p:sp>
      <p:sp>
        <p:nvSpPr>
          <p:cNvPr id="2" name="Title 1"/>
          <p:cNvSpPr>
            <a:spLocks noGrp="1"/>
          </p:cNvSpPr>
          <p:nvPr>
            <p:ph type="title"/>
          </p:nvPr>
        </p:nvSpPr>
        <p:spPr/>
        <p:txBody>
          <a:bodyPr/>
          <a:lstStyle/>
          <a:p>
            <a:r>
              <a:rPr lang="en-US" dirty="0"/>
              <a:t>Object Oriented Programming</a:t>
            </a:r>
          </a:p>
        </p:txBody>
      </p:sp>
      <p:grpSp>
        <p:nvGrpSpPr>
          <p:cNvPr id="7" name="Group 6">
            <a:extLst>
              <a:ext uri="{FF2B5EF4-FFF2-40B4-BE49-F238E27FC236}">
                <a16:creationId xmlns="" xmlns:a16="http://schemas.microsoft.com/office/drawing/2014/main" id="{78721A03-0AC6-4CB3-9878-2D267960595F}"/>
              </a:ext>
            </a:extLst>
          </p:cNvPr>
          <p:cNvGrpSpPr/>
          <p:nvPr/>
        </p:nvGrpSpPr>
        <p:grpSpPr>
          <a:xfrm>
            <a:off x="2970212" y="1752600"/>
            <a:ext cx="1981200" cy="1828800"/>
            <a:chOff x="5027612" y="1676400"/>
            <a:chExt cx="1981200" cy="1828800"/>
          </a:xfrm>
        </p:grpSpPr>
        <p:sp>
          <p:nvSpPr>
            <p:cNvPr id="6" name="Rectangle 5">
              <a:extLst>
                <a:ext uri="{FF2B5EF4-FFF2-40B4-BE49-F238E27FC236}">
                  <a16:creationId xmlns="" xmlns:a16="http://schemas.microsoft.com/office/drawing/2014/main" id="{07BF20E8-570D-4482-BE6A-7D18370A5525}"/>
                </a:ext>
              </a:extLst>
            </p:cNvPr>
            <p:cNvSpPr/>
            <p:nvPr/>
          </p:nvSpPr>
          <p:spPr>
            <a:xfrm>
              <a:off x="5027612" y="1676400"/>
              <a:ext cx="1981200" cy="18288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r>
                <a:rPr lang="en-US" dirty="0"/>
                <a:t>Object A</a:t>
              </a:r>
            </a:p>
          </p:txBody>
        </p:sp>
        <p:sp>
          <p:nvSpPr>
            <p:cNvPr id="4" name="Rectangle 3">
              <a:extLst>
                <a:ext uri="{FF2B5EF4-FFF2-40B4-BE49-F238E27FC236}">
                  <a16:creationId xmlns="" xmlns:a16="http://schemas.microsoft.com/office/drawing/2014/main" id="{A2A7547E-FEF2-42AD-8E0D-51D91452C3ED}"/>
                </a:ext>
              </a:extLst>
            </p:cNvPr>
            <p:cNvSpPr/>
            <p:nvPr/>
          </p:nvSpPr>
          <p:spPr>
            <a:xfrm>
              <a:off x="5180012" y="2111048"/>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Data</a:t>
              </a:r>
            </a:p>
          </p:txBody>
        </p:sp>
        <p:sp>
          <p:nvSpPr>
            <p:cNvPr id="5" name="Rectangle 4">
              <a:extLst>
                <a:ext uri="{FF2B5EF4-FFF2-40B4-BE49-F238E27FC236}">
                  <a16:creationId xmlns="" xmlns:a16="http://schemas.microsoft.com/office/drawing/2014/main" id="{18B4104C-C938-4C83-A49C-88E8E37D4156}"/>
                </a:ext>
              </a:extLst>
            </p:cNvPr>
            <p:cNvSpPr/>
            <p:nvPr/>
          </p:nvSpPr>
          <p:spPr>
            <a:xfrm>
              <a:off x="5180012" y="281940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a:t>
              </a:r>
            </a:p>
          </p:txBody>
        </p:sp>
      </p:grpSp>
      <p:grpSp>
        <p:nvGrpSpPr>
          <p:cNvPr id="8" name="Group 7">
            <a:extLst>
              <a:ext uri="{FF2B5EF4-FFF2-40B4-BE49-F238E27FC236}">
                <a16:creationId xmlns="" xmlns:a16="http://schemas.microsoft.com/office/drawing/2014/main" id="{1ABFAD6E-963A-4C80-AAA2-A0F97FC73873}"/>
              </a:ext>
            </a:extLst>
          </p:cNvPr>
          <p:cNvGrpSpPr/>
          <p:nvPr/>
        </p:nvGrpSpPr>
        <p:grpSpPr>
          <a:xfrm>
            <a:off x="7085012" y="1752600"/>
            <a:ext cx="1981200" cy="1828800"/>
            <a:chOff x="5027612" y="1676400"/>
            <a:chExt cx="1981200" cy="1828800"/>
          </a:xfrm>
        </p:grpSpPr>
        <p:sp>
          <p:nvSpPr>
            <p:cNvPr id="9" name="Rectangle 8">
              <a:extLst>
                <a:ext uri="{FF2B5EF4-FFF2-40B4-BE49-F238E27FC236}">
                  <a16:creationId xmlns="" xmlns:a16="http://schemas.microsoft.com/office/drawing/2014/main" id="{1E71050C-F21B-4B48-B45A-C14606D7211E}"/>
                </a:ext>
              </a:extLst>
            </p:cNvPr>
            <p:cNvSpPr/>
            <p:nvPr/>
          </p:nvSpPr>
          <p:spPr>
            <a:xfrm>
              <a:off x="5027612" y="1676400"/>
              <a:ext cx="1981200" cy="18288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r>
                <a:rPr lang="en-US" dirty="0"/>
                <a:t>Object B</a:t>
              </a:r>
            </a:p>
          </p:txBody>
        </p:sp>
        <p:sp>
          <p:nvSpPr>
            <p:cNvPr id="10" name="Rectangle 9">
              <a:extLst>
                <a:ext uri="{FF2B5EF4-FFF2-40B4-BE49-F238E27FC236}">
                  <a16:creationId xmlns="" xmlns:a16="http://schemas.microsoft.com/office/drawing/2014/main" id="{30B8059A-DEE8-4B6D-85FF-1B954776853E}"/>
                </a:ext>
              </a:extLst>
            </p:cNvPr>
            <p:cNvSpPr/>
            <p:nvPr/>
          </p:nvSpPr>
          <p:spPr>
            <a:xfrm>
              <a:off x="5180012" y="2111048"/>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Data</a:t>
              </a:r>
            </a:p>
          </p:txBody>
        </p:sp>
        <p:sp>
          <p:nvSpPr>
            <p:cNvPr id="11" name="Rectangle 10">
              <a:extLst>
                <a:ext uri="{FF2B5EF4-FFF2-40B4-BE49-F238E27FC236}">
                  <a16:creationId xmlns="" xmlns:a16="http://schemas.microsoft.com/office/drawing/2014/main" id="{27B84401-B543-46E2-BF5F-D092720B20FC}"/>
                </a:ext>
              </a:extLst>
            </p:cNvPr>
            <p:cNvSpPr/>
            <p:nvPr/>
          </p:nvSpPr>
          <p:spPr>
            <a:xfrm>
              <a:off x="5180012" y="281940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a:t>
              </a:r>
            </a:p>
          </p:txBody>
        </p:sp>
      </p:grpSp>
      <p:grpSp>
        <p:nvGrpSpPr>
          <p:cNvPr id="12" name="Group 11">
            <a:extLst>
              <a:ext uri="{FF2B5EF4-FFF2-40B4-BE49-F238E27FC236}">
                <a16:creationId xmlns="" xmlns:a16="http://schemas.microsoft.com/office/drawing/2014/main" id="{5CBCECDA-1ADC-41A0-A215-23934E7A1E9D}"/>
              </a:ext>
            </a:extLst>
          </p:cNvPr>
          <p:cNvGrpSpPr/>
          <p:nvPr/>
        </p:nvGrpSpPr>
        <p:grpSpPr>
          <a:xfrm>
            <a:off x="5027612" y="4518196"/>
            <a:ext cx="1981200" cy="1828800"/>
            <a:chOff x="5027612" y="1676400"/>
            <a:chExt cx="1981200" cy="1828800"/>
          </a:xfrm>
        </p:grpSpPr>
        <p:sp>
          <p:nvSpPr>
            <p:cNvPr id="13" name="Rectangle 12">
              <a:extLst>
                <a:ext uri="{FF2B5EF4-FFF2-40B4-BE49-F238E27FC236}">
                  <a16:creationId xmlns="" xmlns:a16="http://schemas.microsoft.com/office/drawing/2014/main" id="{5D147768-F8D0-4342-B71F-F9B27BBC9A4A}"/>
                </a:ext>
              </a:extLst>
            </p:cNvPr>
            <p:cNvSpPr/>
            <p:nvPr/>
          </p:nvSpPr>
          <p:spPr>
            <a:xfrm>
              <a:off x="5027612" y="1676400"/>
              <a:ext cx="1981200" cy="18288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r>
                <a:rPr lang="en-US" dirty="0"/>
                <a:t>Object C</a:t>
              </a:r>
            </a:p>
          </p:txBody>
        </p:sp>
        <p:sp>
          <p:nvSpPr>
            <p:cNvPr id="14" name="Rectangle 13">
              <a:extLst>
                <a:ext uri="{FF2B5EF4-FFF2-40B4-BE49-F238E27FC236}">
                  <a16:creationId xmlns="" xmlns:a16="http://schemas.microsoft.com/office/drawing/2014/main" id="{60528A50-B104-4C49-9A84-D20876827454}"/>
                </a:ext>
              </a:extLst>
            </p:cNvPr>
            <p:cNvSpPr/>
            <p:nvPr/>
          </p:nvSpPr>
          <p:spPr>
            <a:xfrm>
              <a:off x="5180012" y="2111048"/>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Data</a:t>
              </a:r>
            </a:p>
          </p:txBody>
        </p:sp>
        <p:sp>
          <p:nvSpPr>
            <p:cNvPr id="15" name="Rectangle 14">
              <a:extLst>
                <a:ext uri="{FF2B5EF4-FFF2-40B4-BE49-F238E27FC236}">
                  <a16:creationId xmlns="" xmlns:a16="http://schemas.microsoft.com/office/drawing/2014/main" id="{64E160E6-7671-4084-812E-AED535C8D4BC}"/>
                </a:ext>
              </a:extLst>
            </p:cNvPr>
            <p:cNvSpPr/>
            <p:nvPr/>
          </p:nvSpPr>
          <p:spPr>
            <a:xfrm>
              <a:off x="5180012" y="2819400"/>
              <a:ext cx="16764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a:t>
              </a:r>
            </a:p>
          </p:txBody>
        </p:sp>
      </p:grpSp>
      <p:cxnSp>
        <p:nvCxnSpPr>
          <p:cNvPr id="16" name="Straight Arrow Connector 15">
            <a:extLst>
              <a:ext uri="{FF2B5EF4-FFF2-40B4-BE49-F238E27FC236}">
                <a16:creationId xmlns="" xmlns:a16="http://schemas.microsoft.com/office/drawing/2014/main" id="{5993A7C8-8B5C-4CE6-B715-770F9D9A84A1}"/>
              </a:ext>
            </a:extLst>
          </p:cNvPr>
          <p:cNvCxnSpPr>
            <a:cxnSpLocks/>
            <a:stCxn id="9" idx="1"/>
            <a:endCxn id="6" idx="3"/>
          </p:cNvCxnSpPr>
          <p:nvPr/>
        </p:nvCxnSpPr>
        <p:spPr>
          <a:xfrm flipH="1">
            <a:off x="4951412" y="2667000"/>
            <a:ext cx="2133600" cy="0"/>
          </a:xfrm>
          <a:prstGeom prst="straightConnector1">
            <a:avLst/>
          </a:prstGeom>
          <a:ln>
            <a:headEnd type="stealth" w="lg" len="lg"/>
            <a:tailEnd type="stealth" w="lg" len="lg"/>
          </a:ln>
        </p:spPr>
        <p:style>
          <a:lnRef idx="2">
            <a:schemeClr val="accent6"/>
          </a:lnRef>
          <a:fillRef idx="0">
            <a:schemeClr val="accent6"/>
          </a:fillRef>
          <a:effectRef idx="1">
            <a:schemeClr val="accent6"/>
          </a:effectRef>
          <a:fontRef idx="minor">
            <a:schemeClr val="tx1"/>
          </a:fontRef>
        </p:style>
      </p:cxnSp>
      <p:cxnSp>
        <p:nvCxnSpPr>
          <p:cNvPr id="19" name="Straight Arrow Connector 18">
            <a:extLst>
              <a:ext uri="{FF2B5EF4-FFF2-40B4-BE49-F238E27FC236}">
                <a16:creationId xmlns="" xmlns:a16="http://schemas.microsoft.com/office/drawing/2014/main" id="{E79DF7B1-9C2C-4502-84C1-419D6C9E69A8}"/>
              </a:ext>
            </a:extLst>
          </p:cNvPr>
          <p:cNvCxnSpPr>
            <a:cxnSpLocks/>
            <a:stCxn id="6" idx="2"/>
            <a:endCxn id="13" idx="1"/>
          </p:cNvCxnSpPr>
          <p:nvPr/>
        </p:nvCxnSpPr>
        <p:spPr>
          <a:xfrm>
            <a:off x="3960812" y="3581400"/>
            <a:ext cx="1066800" cy="1851196"/>
          </a:xfrm>
          <a:prstGeom prst="straightConnector1">
            <a:avLst/>
          </a:prstGeom>
          <a:ln>
            <a:headEnd type="stealth" w="lg" len="lg"/>
            <a:tailEnd type="stealth" w="lg" len="lg"/>
          </a:ln>
        </p:spPr>
        <p:style>
          <a:lnRef idx="2">
            <a:schemeClr val="accent6"/>
          </a:lnRef>
          <a:fillRef idx="0">
            <a:schemeClr val="accent6"/>
          </a:fillRef>
          <a:effectRef idx="1">
            <a:schemeClr val="accent6"/>
          </a:effectRef>
          <a:fontRef idx="minor">
            <a:schemeClr val="tx1"/>
          </a:fontRef>
        </p:style>
      </p:cxnSp>
      <p:cxnSp>
        <p:nvCxnSpPr>
          <p:cNvPr id="22" name="Straight Arrow Connector 21">
            <a:extLst>
              <a:ext uri="{FF2B5EF4-FFF2-40B4-BE49-F238E27FC236}">
                <a16:creationId xmlns="" xmlns:a16="http://schemas.microsoft.com/office/drawing/2014/main" id="{F7485CE5-CCAD-4AF8-8043-7289409ED657}"/>
              </a:ext>
            </a:extLst>
          </p:cNvPr>
          <p:cNvCxnSpPr>
            <a:cxnSpLocks/>
            <a:stCxn id="9" idx="2"/>
            <a:endCxn id="13" idx="3"/>
          </p:cNvCxnSpPr>
          <p:nvPr/>
        </p:nvCxnSpPr>
        <p:spPr>
          <a:xfrm flipH="1">
            <a:off x="7008812" y="3581400"/>
            <a:ext cx="1066800" cy="1851196"/>
          </a:xfrm>
          <a:prstGeom prst="straightConnector1">
            <a:avLst/>
          </a:prstGeom>
          <a:ln>
            <a:headEnd type="stealth" w="lg" len="lg"/>
            <a:tailEnd type="stealth" w="lg" len="lg"/>
          </a:ln>
        </p:spPr>
        <p:style>
          <a:lnRef idx="2">
            <a:schemeClr val="accent6"/>
          </a:lnRef>
          <a:fillRef idx="0">
            <a:schemeClr val="accent6"/>
          </a:fillRef>
          <a:effectRef idx="1">
            <a:schemeClr val="accent6"/>
          </a:effectRef>
          <a:fontRef idx="minor">
            <a:schemeClr val="tx1"/>
          </a:fontRef>
        </p:style>
      </p:cxnSp>
      <p:sp>
        <p:nvSpPr>
          <p:cNvPr id="20" name="Date Placeholder 19"/>
          <p:cNvSpPr>
            <a:spLocks noGrp="1"/>
          </p:cNvSpPr>
          <p:nvPr>
            <p:ph type="dt" sz="half" idx="10"/>
          </p:nvPr>
        </p:nvSpPr>
        <p:spPr/>
        <p:txBody>
          <a:bodyPr/>
          <a:lstStyle/>
          <a:p>
            <a:fld id="{EFA05AAE-D824-459E-BBE4-E294518C39D9}" type="datetime1">
              <a:rPr lang="en-US" smtClean="0"/>
              <a:pPr/>
              <a:t>7/21/2018</a:t>
            </a:fld>
            <a:endParaRPr lang="en-US"/>
          </a:p>
        </p:txBody>
      </p:sp>
      <p:sp>
        <p:nvSpPr>
          <p:cNvPr id="21" name="Slide Number Placeholder 20"/>
          <p:cNvSpPr>
            <a:spLocks noGrp="1"/>
          </p:cNvSpPr>
          <p:nvPr>
            <p:ph type="sldNum" sz="quarter" idx="12"/>
          </p:nvPr>
        </p:nvSpPr>
        <p:spPr/>
        <p:txBody>
          <a:bodyPr/>
          <a:lstStyle/>
          <a:p>
            <a:fld id="{A67AFE19-8960-4999-8BB5-FA14F1DD873F}" type="slidenum">
              <a:rPr lang="en-US" smtClean="0"/>
              <a:pPr/>
              <a:t>4</a:t>
            </a:fld>
            <a:endParaRPr lang="en-US"/>
          </a:p>
        </p:txBody>
      </p:sp>
      <p:sp>
        <p:nvSpPr>
          <p:cNvPr id="23" name="Footer Placeholder 22"/>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5566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15"/>
                                      </p:to>
                                    </p:set>
                                    <p:animEffect filter="image" prLst="opacity: 0.15">
                                      <p:cBhvr rctx="IE">
                                        <p:cTn id="7" dur="indefinite"/>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outVertical)">
                                      <p:cBhvr>
                                        <p:cTn id="21" dur="500"/>
                                        <p:tgtEl>
                                          <p:spTgt spid="16"/>
                                        </p:tgtEl>
                                      </p:cBhvr>
                                    </p:animEffect>
                                  </p:childTnLst>
                                </p:cTn>
                              </p:par>
                              <p:par>
                                <p:cTn id="22" presetID="16" presetClass="entr" presetSubtype="42"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outHorizontal)">
                                      <p:cBhvr>
                                        <p:cTn id="24" dur="500"/>
                                        <p:tgtEl>
                                          <p:spTgt spid="19"/>
                                        </p:tgtEl>
                                      </p:cBhvr>
                                    </p:animEffect>
                                  </p:childTnLst>
                                </p:cTn>
                              </p:par>
                              <p:par>
                                <p:cTn id="25" presetID="16" presetClass="entr" presetSubtype="42"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out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Black" panose="020B0A04020102020204" pitchFamily="34" charset="0"/>
              </a:rPr>
              <a:t>Classes and Objects</a:t>
            </a:r>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F237389D-2080-4EAD-BBEB-1D74BD6FC153}"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40</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245669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r>
              <a:rPr lang="en-US" dirty="0"/>
              <a:t>A way to bind data and associated function together</a:t>
            </a:r>
          </a:p>
          <a:p>
            <a:r>
              <a:rPr lang="en-US" dirty="0"/>
              <a:t>An expanded concept of a data structure, instead of holding only data, it can hold both data and function.</a:t>
            </a:r>
          </a:p>
          <a:p>
            <a:r>
              <a:rPr lang="en-US" dirty="0"/>
              <a:t>The data is to be hidden from external use.</a:t>
            </a:r>
          </a:p>
          <a:p>
            <a:endParaRPr lang="en-US" b="1" dirty="0"/>
          </a:p>
        </p:txBody>
      </p:sp>
      <p:sp>
        <p:nvSpPr>
          <p:cNvPr id="4" name="Date Placeholder 3"/>
          <p:cNvSpPr>
            <a:spLocks noGrp="1"/>
          </p:cNvSpPr>
          <p:nvPr>
            <p:ph type="dt" sz="half" idx="10"/>
          </p:nvPr>
        </p:nvSpPr>
        <p:spPr/>
        <p:txBody>
          <a:bodyPr/>
          <a:lstStyle/>
          <a:p>
            <a:fld id="{C7F876E2-4799-45F2-938C-53A5788A0073}"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41</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51387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 xmlns:a16="http://schemas.microsoft.com/office/drawing/2014/main" id="{12ED36E9-5BBB-4D22-A7F2-760136F23B49}"/>
              </a:ext>
            </a:extLst>
          </p:cNvPr>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a:t>Class</a:t>
            </a:r>
          </a:p>
        </p:txBody>
      </p:sp>
      <p:sp>
        <p:nvSpPr>
          <p:cNvPr id="5" name="TextBox 4"/>
          <p:cNvSpPr txBox="1"/>
          <p:nvPr/>
        </p:nvSpPr>
        <p:spPr>
          <a:xfrm>
            <a:off x="3624558" y="2895600"/>
            <a:ext cx="3276600" cy="2554545"/>
          </a:xfrm>
          <a:prstGeom prst="rect">
            <a:avLst/>
          </a:prstGeom>
          <a:solidFill>
            <a:schemeClr val="bg1">
              <a:lumMod val="95000"/>
            </a:schemeClr>
          </a:solidFill>
        </p:spPr>
        <p:txBody>
          <a:bodyPr wrap="square" rtlCol="0">
            <a:spAutoFit/>
          </a:bodyPr>
          <a:lstStyle/>
          <a:p>
            <a:r>
              <a:rPr lang="en-US" sz="2000" b="1" dirty="0"/>
              <a:t>class</a:t>
            </a:r>
            <a:r>
              <a:rPr lang="en-US" sz="2000" dirty="0"/>
              <a:t> </a:t>
            </a:r>
            <a:r>
              <a:rPr lang="en-US" sz="2000" dirty="0" err="1"/>
              <a:t>class_name</a:t>
            </a:r>
            <a:r>
              <a:rPr lang="en-US" sz="2000" dirty="0"/>
              <a:t>  </a:t>
            </a:r>
          </a:p>
          <a:p>
            <a:r>
              <a:rPr lang="en-US" sz="2000" dirty="0"/>
              <a:t>{  </a:t>
            </a:r>
          </a:p>
          <a:p>
            <a:r>
              <a:rPr lang="en-US" sz="2000" dirty="0"/>
              <a:t>           private:</a:t>
            </a:r>
          </a:p>
          <a:p>
            <a:r>
              <a:rPr lang="en-US" sz="2000" dirty="0"/>
              <a:t>	variable declaration;</a:t>
            </a:r>
          </a:p>
          <a:p>
            <a:r>
              <a:rPr lang="en-US" sz="2000" dirty="0"/>
              <a:t>           public:</a:t>
            </a:r>
          </a:p>
          <a:p>
            <a:r>
              <a:rPr lang="en-US" sz="2000" dirty="0"/>
              <a:t>	function declaration;</a:t>
            </a:r>
          </a:p>
          <a:p>
            <a:r>
              <a:rPr lang="en-US" sz="2000" dirty="0"/>
              <a:t>           ….</a:t>
            </a:r>
          </a:p>
          <a:p>
            <a:r>
              <a:rPr lang="en-US" sz="2000" dirty="0"/>
              <a:t>} ;</a:t>
            </a:r>
          </a:p>
        </p:txBody>
      </p:sp>
      <p:sp>
        <p:nvSpPr>
          <p:cNvPr id="6" name="Left Brace 5"/>
          <p:cNvSpPr/>
          <p:nvPr/>
        </p:nvSpPr>
        <p:spPr>
          <a:xfrm>
            <a:off x="3296048" y="3501919"/>
            <a:ext cx="278876" cy="1615827"/>
          </a:xfrm>
          <a:prstGeom prst="leftBrace">
            <a:avLst>
              <a:gd name="adj1" fmla="val 8333"/>
              <a:gd name="adj2" fmla="val 4723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7" name="TextBox 6"/>
          <p:cNvSpPr txBox="1"/>
          <p:nvPr/>
        </p:nvSpPr>
        <p:spPr>
          <a:xfrm>
            <a:off x="2653833" y="4062647"/>
            <a:ext cx="654346" cy="369332"/>
          </a:xfrm>
          <a:prstGeom prst="rect">
            <a:avLst/>
          </a:prstGeom>
          <a:noFill/>
        </p:spPr>
        <p:txBody>
          <a:bodyPr wrap="none" rtlCol="0">
            <a:spAutoFit/>
          </a:bodyPr>
          <a:lstStyle/>
          <a:p>
            <a:r>
              <a:rPr lang="en-US" dirty="0"/>
              <a:t>body</a:t>
            </a:r>
          </a:p>
        </p:txBody>
      </p:sp>
      <p:cxnSp>
        <p:nvCxnSpPr>
          <p:cNvPr id="9" name="Straight Arrow Connector 8"/>
          <p:cNvCxnSpPr/>
          <p:nvPr/>
        </p:nvCxnSpPr>
        <p:spPr>
          <a:xfrm flipH="1">
            <a:off x="6710658" y="3700110"/>
            <a:ext cx="685800" cy="21101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flipH="1" flipV="1">
            <a:off x="6805908" y="4665912"/>
            <a:ext cx="685800" cy="2286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7472914" y="4753909"/>
            <a:ext cx="1039067" cy="646331"/>
          </a:xfrm>
          <a:prstGeom prst="rect">
            <a:avLst/>
          </a:prstGeom>
          <a:noFill/>
        </p:spPr>
        <p:txBody>
          <a:bodyPr wrap="none" rtlCol="0">
            <a:spAutoFit/>
          </a:bodyPr>
          <a:lstStyle/>
          <a:p>
            <a:r>
              <a:rPr lang="en-US" dirty="0"/>
              <a:t>member </a:t>
            </a:r>
          </a:p>
          <a:p>
            <a:r>
              <a:rPr lang="en-US" dirty="0"/>
              <a:t>function</a:t>
            </a:r>
          </a:p>
        </p:txBody>
      </p:sp>
      <p:sp>
        <p:nvSpPr>
          <p:cNvPr id="16" name="TextBox 15"/>
          <p:cNvSpPr txBox="1"/>
          <p:nvPr/>
        </p:nvSpPr>
        <p:spPr>
          <a:xfrm>
            <a:off x="7365567" y="3497587"/>
            <a:ext cx="1454116" cy="369332"/>
          </a:xfrm>
          <a:prstGeom prst="rect">
            <a:avLst/>
          </a:prstGeom>
          <a:noFill/>
        </p:spPr>
        <p:txBody>
          <a:bodyPr wrap="none" rtlCol="0">
            <a:spAutoFit/>
          </a:bodyPr>
          <a:lstStyle/>
          <a:p>
            <a:r>
              <a:rPr lang="en-US" dirty="0"/>
              <a:t>data member</a:t>
            </a:r>
          </a:p>
        </p:txBody>
      </p:sp>
      <p:grpSp>
        <p:nvGrpSpPr>
          <p:cNvPr id="26" name="Group 25">
            <a:extLst>
              <a:ext uri="{FF2B5EF4-FFF2-40B4-BE49-F238E27FC236}">
                <a16:creationId xmlns="" xmlns:a16="http://schemas.microsoft.com/office/drawing/2014/main" id="{BA6BE73C-1818-4ED5-A911-F174434C300B}"/>
              </a:ext>
            </a:extLst>
          </p:cNvPr>
          <p:cNvGrpSpPr/>
          <p:nvPr/>
        </p:nvGrpSpPr>
        <p:grpSpPr>
          <a:xfrm>
            <a:off x="3936072" y="3866919"/>
            <a:ext cx="469439" cy="1937201"/>
            <a:chOff x="3936072" y="3866919"/>
            <a:chExt cx="469439" cy="1937201"/>
          </a:xfrm>
        </p:grpSpPr>
        <p:cxnSp>
          <p:nvCxnSpPr>
            <p:cNvPr id="17" name="Straight Arrow Connector 16"/>
            <p:cNvCxnSpPr>
              <a:cxnSpLocks/>
              <a:stCxn id="21" idx="0"/>
            </p:cNvCxnSpPr>
            <p:nvPr/>
          </p:nvCxnSpPr>
          <p:spPr>
            <a:xfrm flipV="1">
              <a:off x="3936072" y="3866919"/>
              <a:ext cx="413074" cy="193720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a:cxnSpLocks/>
              <a:stCxn id="21" idx="0"/>
            </p:cNvCxnSpPr>
            <p:nvPr/>
          </p:nvCxnSpPr>
          <p:spPr>
            <a:xfrm flipV="1">
              <a:off x="3936072" y="4431979"/>
              <a:ext cx="469439" cy="137214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21" name="TextBox 20"/>
          <p:cNvSpPr txBox="1"/>
          <p:nvPr/>
        </p:nvSpPr>
        <p:spPr>
          <a:xfrm>
            <a:off x="3402496" y="5804120"/>
            <a:ext cx="1067152" cy="646331"/>
          </a:xfrm>
          <a:prstGeom prst="rect">
            <a:avLst/>
          </a:prstGeom>
          <a:noFill/>
        </p:spPr>
        <p:txBody>
          <a:bodyPr wrap="none" rtlCol="0">
            <a:spAutoFit/>
          </a:bodyPr>
          <a:lstStyle/>
          <a:p>
            <a:r>
              <a:rPr lang="en-US" dirty="0"/>
              <a:t>access</a:t>
            </a:r>
          </a:p>
          <a:p>
            <a:r>
              <a:rPr lang="en-US" dirty="0"/>
              <a:t>specifiers</a:t>
            </a:r>
          </a:p>
        </p:txBody>
      </p:sp>
      <p:cxnSp>
        <p:nvCxnSpPr>
          <p:cNvPr id="18" name="Straight Arrow Connector 17">
            <a:extLst>
              <a:ext uri="{FF2B5EF4-FFF2-40B4-BE49-F238E27FC236}">
                <a16:creationId xmlns="" xmlns:a16="http://schemas.microsoft.com/office/drawing/2014/main" id="{1FF5A98F-0F53-4AEA-BBEC-4D446E6C1934}"/>
              </a:ext>
            </a:extLst>
          </p:cNvPr>
          <p:cNvCxnSpPr>
            <a:cxnSpLocks/>
          </p:cNvCxnSpPr>
          <p:nvPr/>
        </p:nvCxnSpPr>
        <p:spPr>
          <a:xfrm>
            <a:off x="3453108" y="2807053"/>
            <a:ext cx="266700" cy="21593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 xmlns:a16="http://schemas.microsoft.com/office/drawing/2014/main" id="{8C5870EE-8CE2-4E5A-88EF-FF8DD20D9C99}"/>
              </a:ext>
            </a:extLst>
          </p:cNvPr>
          <p:cNvSpPr txBox="1"/>
          <p:nvPr/>
        </p:nvSpPr>
        <p:spPr>
          <a:xfrm>
            <a:off x="2526142" y="2530941"/>
            <a:ext cx="984116" cy="369332"/>
          </a:xfrm>
          <a:prstGeom prst="rect">
            <a:avLst/>
          </a:prstGeom>
          <a:noFill/>
        </p:spPr>
        <p:txBody>
          <a:bodyPr wrap="none" rtlCol="0">
            <a:spAutoFit/>
          </a:bodyPr>
          <a:lstStyle/>
          <a:p>
            <a:r>
              <a:rPr lang="en-US" dirty="0"/>
              <a:t>keyword</a:t>
            </a:r>
          </a:p>
        </p:txBody>
      </p:sp>
      <p:sp>
        <p:nvSpPr>
          <p:cNvPr id="22" name="Date Placeholder 21"/>
          <p:cNvSpPr>
            <a:spLocks noGrp="1"/>
          </p:cNvSpPr>
          <p:nvPr>
            <p:ph type="dt" sz="half" idx="10"/>
          </p:nvPr>
        </p:nvSpPr>
        <p:spPr/>
        <p:txBody>
          <a:bodyPr/>
          <a:lstStyle/>
          <a:p>
            <a:fld id="{BC8C965E-F935-4053-A033-ADC94E7C42D5}" type="datetime1">
              <a:rPr lang="en-US" smtClean="0"/>
              <a:pPr/>
              <a:t>7/21/2018</a:t>
            </a:fld>
            <a:endParaRPr lang="en-US"/>
          </a:p>
        </p:txBody>
      </p:sp>
      <p:sp>
        <p:nvSpPr>
          <p:cNvPr id="23" name="Slide Number Placeholder 22"/>
          <p:cNvSpPr>
            <a:spLocks noGrp="1"/>
          </p:cNvSpPr>
          <p:nvPr>
            <p:ph type="sldNum" sz="quarter" idx="12"/>
          </p:nvPr>
        </p:nvSpPr>
        <p:spPr/>
        <p:txBody>
          <a:bodyPr/>
          <a:lstStyle/>
          <a:p>
            <a:fld id="{A67AFE19-8960-4999-8BB5-FA14F1DD873F}" type="slidenum">
              <a:rPr lang="en-US" smtClean="0"/>
              <a:pPr/>
              <a:t>42</a:t>
            </a:fld>
            <a:endParaRPr lang="en-US"/>
          </a:p>
        </p:txBody>
      </p:sp>
      <p:sp>
        <p:nvSpPr>
          <p:cNvPr id="24" name="Footer Placeholder 23"/>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4198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right)">
                                      <p:cBhvr>
                                        <p:cTn id="16" dur="500"/>
                                        <p:tgtEl>
                                          <p:spTgt spid="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00"/>
                                        <p:tgtEl>
                                          <p:spTgt spid="2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5" grpId="0"/>
      <p:bldP spid="16" grpId="0"/>
      <p:bldP spid="21"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A81AEC-16C4-4113-8D92-CC0D402475D2}"/>
              </a:ext>
            </a:extLst>
          </p:cNvPr>
          <p:cNvSpPr>
            <a:spLocks noGrp="1"/>
          </p:cNvSpPr>
          <p:nvPr>
            <p:ph type="title"/>
          </p:nvPr>
        </p:nvSpPr>
        <p:spPr>
          <a:xfrm>
            <a:off x="609441" y="274638"/>
            <a:ext cx="10969943" cy="1143000"/>
          </a:xfrm>
        </p:spPr>
        <p:txBody>
          <a:bodyPr/>
          <a:lstStyle/>
          <a:p>
            <a:r>
              <a:rPr lang="en-US" dirty="0"/>
              <a:t>Access Specifiers</a:t>
            </a:r>
          </a:p>
        </p:txBody>
      </p:sp>
      <p:sp>
        <p:nvSpPr>
          <p:cNvPr id="35" name="Content Placeholder 34">
            <a:extLst>
              <a:ext uri="{FF2B5EF4-FFF2-40B4-BE49-F238E27FC236}">
                <a16:creationId xmlns="" xmlns:a16="http://schemas.microsoft.com/office/drawing/2014/main" id="{30EDA929-F5D1-4752-99E4-B4ABDF263C6B}"/>
              </a:ext>
            </a:extLst>
          </p:cNvPr>
          <p:cNvSpPr>
            <a:spLocks noGrp="1"/>
          </p:cNvSpPr>
          <p:nvPr>
            <p:ph sz="half" idx="1"/>
          </p:nvPr>
        </p:nvSpPr>
        <p:spPr/>
        <p:txBody>
          <a:bodyPr/>
          <a:lstStyle/>
          <a:p>
            <a:endParaRPr lang="en-US" dirty="0"/>
          </a:p>
        </p:txBody>
      </p:sp>
      <p:sp>
        <p:nvSpPr>
          <p:cNvPr id="36" name="Content Placeholder 35">
            <a:extLst>
              <a:ext uri="{FF2B5EF4-FFF2-40B4-BE49-F238E27FC236}">
                <a16:creationId xmlns="" xmlns:a16="http://schemas.microsoft.com/office/drawing/2014/main" id="{4D7763B3-3B7A-47F2-8CAE-167EDDC23DB2}"/>
              </a:ext>
            </a:extLst>
          </p:cNvPr>
          <p:cNvSpPr>
            <a:spLocks noGrp="1"/>
          </p:cNvSpPr>
          <p:nvPr>
            <p:ph sz="half" idx="2"/>
          </p:nvPr>
        </p:nvSpPr>
        <p:spPr/>
        <p:txBody>
          <a:bodyPr/>
          <a:lstStyle/>
          <a:p>
            <a:endParaRPr lang="en-US" dirty="0"/>
          </a:p>
        </p:txBody>
      </p:sp>
      <p:sp>
        <p:nvSpPr>
          <p:cNvPr id="4" name="Rectangle 3">
            <a:extLst>
              <a:ext uri="{FF2B5EF4-FFF2-40B4-BE49-F238E27FC236}">
                <a16:creationId xmlns="" xmlns:a16="http://schemas.microsoft.com/office/drawing/2014/main" id="{9571E632-6137-4FD0-8C96-D2BE5394ECDF}"/>
              </a:ext>
            </a:extLst>
          </p:cNvPr>
          <p:cNvSpPr/>
          <p:nvPr/>
        </p:nvSpPr>
        <p:spPr>
          <a:xfrm>
            <a:off x="68576" y="2571690"/>
            <a:ext cx="1828800" cy="533400"/>
          </a:xfrm>
          <a:prstGeom prst="rect">
            <a:avLst/>
          </a:prstGeom>
          <a:solidFill>
            <a:srgbClr val="EDF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entury Gothic" panose="020B0502020202020204" pitchFamily="34" charset="0"/>
              </a:rPr>
              <a:t>public</a:t>
            </a:r>
          </a:p>
        </p:txBody>
      </p:sp>
      <p:sp>
        <p:nvSpPr>
          <p:cNvPr id="5" name="Rectangle 4">
            <a:extLst>
              <a:ext uri="{FF2B5EF4-FFF2-40B4-BE49-F238E27FC236}">
                <a16:creationId xmlns="" xmlns:a16="http://schemas.microsoft.com/office/drawing/2014/main" id="{216FE958-4559-4BCB-8431-6D23945434C8}"/>
              </a:ext>
            </a:extLst>
          </p:cNvPr>
          <p:cNvSpPr/>
          <p:nvPr/>
        </p:nvSpPr>
        <p:spPr>
          <a:xfrm>
            <a:off x="68576" y="5086290"/>
            <a:ext cx="1828800" cy="533400"/>
          </a:xfrm>
          <a:prstGeom prst="rect">
            <a:avLst/>
          </a:prstGeom>
          <a:solidFill>
            <a:srgbClr val="EDF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entury Gothic" panose="020B0502020202020204" pitchFamily="34" charset="0"/>
              </a:rPr>
              <a:t>private</a:t>
            </a:r>
          </a:p>
        </p:txBody>
      </p:sp>
      <p:cxnSp>
        <p:nvCxnSpPr>
          <p:cNvPr id="6" name="Straight Arrow Connector 5">
            <a:extLst>
              <a:ext uri="{FF2B5EF4-FFF2-40B4-BE49-F238E27FC236}">
                <a16:creationId xmlns="" xmlns:a16="http://schemas.microsoft.com/office/drawing/2014/main" id="{EC59E640-EB3B-455E-BDFB-54169EBD9E12}"/>
              </a:ext>
            </a:extLst>
          </p:cNvPr>
          <p:cNvCxnSpPr>
            <a:cxnSpLocks/>
          </p:cNvCxnSpPr>
          <p:nvPr/>
        </p:nvCxnSpPr>
        <p:spPr>
          <a:xfrm>
            <a:off x="2487369" y="2002078"/>
            <a:ext cx="0" cy="4151012"/>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 xmlns:a16="http://schemas.microsoft.com/office/drawing/2014/main" id="{7A264EE0-F9F2-4C4E-995A-7629D341C3C7}"/>
              </a:ext>
            </a:extLst>
          </p:cNvPr>
          <p:cNvSpPr txBox="1"/>
          <p:nvPr/>
        </p:nvSpPr>
        <p:spPr>
          <a:xfrm>
            <a:off x="1821176" y="1581090"/>
            <a:ext cx="2133600" cy="400110"/>
          </a:xfrm>
          <a:prstGeom prst="rect">
            <a:avLst/>
          </a:prstGeom>
          <a:noFill/>
        </p:spPr>
        <p:txBody>
          <a:bodyPr wrap="square" rtlCol="0">
            <a:spAutoFit/>
          </a:bodyPr>
          <a:lstStyle/>
          <a:p>
            <a:r>
              <a:rPr lang="en-US" sz="2000" b="1" dirty="0"/>
              <a:t>Less Restrictive</a:t>
            </a:r>
          </a:p>
        </p:txBody>
      </p:sp>
      <p:sp>
        <p:nvSpPr>
          <p:cNvPr id="8" name="TextBox 7">
            <a:extLst>
              <a:ext uri="{FF2B5EF4-FFF2-40B4-BE49-F238E27FC236}">
                <a16:creationId xmlns="" xmlns:a16="http://schemas.microsoft.com/office/drawing/2014/main" id="{C1223853-6339-4A29-9038-E9BB0F8B0DE7}"/>
              </a:ext>
            </a:extLst>
          </p:cNvPr>
          <p:cNvSpPr txBox="1"/>
          <p:nvPr/>
        </p:nvSpPr>
        <p:spPr>
          <a:xfrm>
            <a:off x="1597024" y="6153090"/>
            <a:ext cx="2362200" cy="400110"/>
          </a:xfrm>
          <a:prstGeom prst="rect">
            <a:avLst/>
          </a:prstGeom>
          <a:noFill/>
        </p:spPr>
        <p:txBody>
          <a:bodyPr wrap="square" rtlCol="0">
            <a:spAutoFit/>
          </a:bodyPr>
          <a:lstStyle/>
          <a:p>
            <a:r>
              <a:rPr lang="en-US" sz="2000" b="1" dirty="0"/>
              <a:t>More Restrictive</a:t>
            </a:r>
          </a:p>
        </p:txBody>
      </p:sp>
      <p:grpSp>
        <p:nvGrpSpPr>
          <p:cNvPr id="12" name="Group 11">
            <a:extLst>
              <a:ext uri="{FF2B5EF4-FFF2-40B4-BE49-F238E27FC236}">
                <a16:creationId xmlns="" xmlns:a16="http://schemas.microsoft.com/office/drawing/2014/main" id="{F757CCCF-26EF-46A5-8E07-1240BCAAA5E5}"/>
              </a:ext>
            </a:extLst>
          </p:cNvPr>
          <p:cNvGrpSpPr/>
          <p:nvPr/>
        </p:nvGrpSpPr>
        <p:grpSpPr>
          <a:xfrm>
            <a:off x="1897376" y="5162490"/>
            <a:ext cx="4197034" cy="457200"/>
            <a:chOff x="2051364" y="800100"/>
            <a:chExt cx="4197034" cy="457200"/>
          </a:xfrm>
        </p:grpSpPr>
        <p:sp>
          <p:nvSpPr>
            <p:cNvPr id="13" name="Left Brace 12">
              <a:extLst>
                <a:ext uri="{FF2B5EF4-FFF2-40B4-BE49-F238E27FC236}">
                  <a16:creationId xmlns="" xmlns:a16="http://schemas.microsoft.com/office/drawing/2014/main" id="{A78B79D2-909C-432A-BA43-F94B8C27E4F0}"/>
                </a:ext>
              </a:extLst>
            </p:cNvPr>
            <p:cNvSpPr/>
            <p:nvPr/>
          </p:nvSpPr>
          <p:spPr>
            <a:xfrm>
              <a:off x="2051364" y="800100"/>
              <a:ext cx="1524000" cy="457200"/>
            </a:xfrm>
            <a:prstGeom prst="lef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600"/>
            </a:p>
          </p:txBody>
        </p:sp>
        <p:sp>
          <p:nvSpPr>
            <p:cNvPr id="14" name="TextBox 13">
              <a:extLst>
                <a:ext uri="{FF2B5EF4-FFF2-40B4-BE49-F238E27FC236}">
                  <a16:creationId xmlns="" xmlns:a16="http://schemas.microsoft.com/office/drawing/2014/main" id="{FE9B8DAA-2596-476B-9946-F156CA63DD5F}"/>
                </a:ext>
              </a:extLst>
            </p:cNvPr>
            <p:cNvSpPr txBox="1"/>
            <p:nvPr/>
          </p:nvSpPr>
          <p:spPr>
            <a:xfrm>
              <a:off x="3048000" y="836612"/>
              <a:ext cx="3200398" cy="400110"/>
            </a:xfrm>
            <a:prstGeom prst="rect">
              <a:avLst/>
            </a:prstGeom>
            <a:noFill/>
          </p:spPr>
          <p:txBody>
            <a:bodyPr wrap="square" rtlCol="0">
              <a:spAutoFit/>
            </a:bodyPr>
            <a:lstStyle/>
            <a:p>
              <a:r>
                <a:rPr lang="en-US" sz="2000" b="1" dirty="0"/>
                <a:t>Accessible from </a:t>
              </a:r>
              <a:r>
                <a:rPr lang="en-US" sz="2000" b="1" dirty="0">
                  <a:solidFill>
                    <a:srgbClr val="92D050"/>
                  </a:solidFill>
                </a:rPr>
                <a:t>own class</a:t>
              </a:r>
            </a:p>
          </p:txBody>
        </p:sp>
      </p:grpSp>
      <p:sp>
        <p:nvSpPr>
          <p:cNvPr id="15" name="Rectangle 14">
            <a:extLst>
              <a:ext uri="{FF2B5EF4-FFF2-40B4-BE49-F238E27FC236}">
                <a16:creationId xmlns="" xmlns:a16="http://schemas.microsoft.com/office/drawing/2014/main" id="{B6DCBFC8-533D-4E45-AC5B-677A44E387B9}"/>
              </a:ext>
            </a:extLst>
          </p:cNvPr>
          <p:cNvSpPr/>
          <p:nvPr/>
        </p:nvSpPr>
        <p:spPr>
          <a:xfrm>
            <a:off x="62540" y="3873888"/>
            <a:ext cx="1828800" cy="533400"/>
          </a:xfrm>
          <a:prstGeom prst="rect">
            <a:avLst/>
          </a:prstGeom>
          <a:solidFill>
            <a:srgbClr val="EDF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entury Gothic" panose="020B0502020202020204" pitchFamily="34" charset="0"/>
              </a:rPr>
              <a:t>protected</a:t>
            </a:r>
          </a:p>
        </p:txBody>
      </p:sp>
      <p:grpSp>
        <p:nvGrpSpPr>
          <p:cNvPr id="27" name="Group 26">
            <a:extLst>
              <a:ext uri="{FF2B5EF4-FFF2-40B4-BE49-F238E27FC236}">
                <a16:creationId xmlns="" xmlns:a16="http://schemas.microsoft.com/office/drawing/2014/main" id="{D88F2D54-4851-403D-83B0-5D6DDC0D5095}"/>
              </a:ext>
            </a:extLst>
          </p:cNvPr>
          <p:cNvGrpSpPr/>
          <p:nvPr/>
        </p:nvGrpSpPr>
        <p:grpSpPr>
          <a:xfrm>
            <a:off x="1891340" y="2262900"/>
            <a:ext cx="4285305" cy="1143000"/>
            <a:chOff x="2057400" y="1188265"/>
            <a:chExt cx="4285305" cy="1143000"/>
          </a:xfrm>
        </p:grpSpPr>
        <p:sp>
          <p:nvSpPr>
            <p:cNvPr id="28" name="Left Brace 27">
              <a:extLst>
                <a:ext uri="{FF2B5EF4-FFF2-40B4-BE49-F238E27FC236}">
                  <a16:creationId xmlns="" xmlns:a16="http://schemas.microsoft.com/office/drawing/2014/main" id="{0EBC781C-6092-42F3-B5FE-531BB1CDFEDA}"/>
                </a:ext>
              </a:extLst>
            </p:cNvPr>
            <p:cNvSpPr/>
            <p:nvPr/>
          </p:nvSpPr>
          <p:spPr>
            <a:xfrm>
              <a:off x="2057400" y="1188265"/>
              <a:ext cx="1524000" cy="1143000"/>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sz="1600" dirty="0"/>
            </a:p>
          </p:txBody>
        </p:sp>
        <p:sp>
          <p:nvSpPr>
            <p:cNvPr id="29" name="TextBox 28">
              <a:extLst>
                <a:ext uri="{FF2B5EF4-FFF2-40B4-BE49-F238E27FC236}">
                  <a16:creationId xmlns="" xmlns:a16="http://schemas.microsoft.com/office/drawing/2014/main" id="{8D063C4F-33D9-47C0-82CA-6AB086B6C7E0}"/>
                </a:ext>
              </a:extLst>
            </p:cNvPr>
            <p:cNvSpPr txBox="1"/>
            <p:nvPr/>
          </p:nvSpPr>
          <p:spPr>
            <a:xfrm>
              <a:off x="3060072" y="1264465"/>
              <a:ext cx="3282633" cy="1015663"/>
            </a:xfrm>
            <a:prstGeom prst="rect">
              <a:avLst/>
            </a:prstGeom>
            <a:noFill/>
          </p:spPr>
          <p:txBody>
            <a:bodyPr wrap="square" rtlCol="0">
              <a:spAutoFit/>
            </a:bodyPr>
            <a:lstStyle/>
            <a:p>
              <a:r>
                <a:rPr lang="en-US" sz="2000" b="1" dirty="0"/>
                <a:t>Accessible from </a:t>
              </a:r>
              <a:r>
                <a:rPr lang="en-US" sz="2000" b="1" dirty="0">
                  <a:solidFill>
                    <a:srgbClr val="92D050"/>
                  </a:solidFill>
                </a:rPr>
                <a:t>own class</a:t>
              </a:r>
            </a:p>
            <a:p>
              <a:r>
                <a:rPr lang="en-US" sz="2000" b="1" dirty="0"/>
                <a:t>Accessible from </a:t>
              </a:r>
              <a:r>
                <a:rPr lang="en-US" sz="2000" b="1" dirty="0">
                  <a:solidFill>
                    <a:srgbClr val="92D050"/>
                  </a:solidFill>
                </a:rPr>
                <a:t>derived class</a:t>
              </a:r>
            </a:p>
            <a:p>
              <a:r>
                <a:rPr lang="en-US" sz="2000" b="1" dirty="0"/>
                <a:t>Accessible from </a:t>
              </a:r>
              <a:r>
                <a:rPr lang="en-US" sz="2000" b="1" dirty="0">
                  <a:solidFill>
                    <a:srgbClr val="92D050"/>
                  </a:solidFill>
                </a:rPr>
                <a:t>class objects</a:t>
              </a:r>
            </a:p>
          </p:txBody>
        </p:sp>
      </p:grpSp>
      <p:grpSp>
        <p:nvGrpSpPr>
          <p:cNvPr id="32" name="Group 31">
            <a:extLst>
              <a:ext uri="{FF2B5EF4-FFF2-40B4-BE49-F238E27FC236}">
                <a16:creationId xmlns="" xmlns:a16="http://schemas.microsoft.com/office/drawing/2014/main" id="{43B43283-D4F4-4418-9E44-B9FB3936C642}"/>
              </a:ext>
            </a:extLst>
          </p:cNvPr>
          <p:cNvGrpSpPr/>
          <p:nvPr/>
        </p:nvGrpSpPr>
        <p:grpSpPr>
          <a:xfrm>
            <a:off x="1903412" y="3763800"/>
            <a:ext cx="4267200" cy="778200"/>
            <a:chOff x="2057400" y="1370665"/>
            <a:chExt cx="4267200" cy="778200"/>
          </a:xfrm>
        </p:grpSpPr>
        <p:sp>
          <p:nvSpPr>
            <p:cNvPr id="33" name="Left Brace 32">
              <a:extLst>
                <a:ext uri="{FF2B5EF4-FFF2-40B4-BE49-F238E27FC236}">
                  <a16:creationId xmlns="" xmlns:a16="http://schemas.microsoft.com/office/drawing/2014/main" id="{78149B78-A479-42BF-B5F4-154396A52523}"/>
                </a:ext>
              </a:extLst>
            </p:cNvPr>
            <p:cNvSpPr/>
            <p:nvPr/>
          </p:nvSpPr>
          <p:spPr>
            <a:xfrm>
              <a:off x="2057400" y="1370665"/>
              <a:ext cx="1524000" cy="778200"/>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sz="1600" dirty="0"/>
            </a:p>
          </p:txBody>
        </p:sp>
        <p:sp>
          <p:nvSpPr>
            <p:cNvPr id="34" name="TextBox 33">
              <a:extLst>
                <a:ext uri="{FF2B5EF4-FFF2-40B4-BE49-F238E27FC236}">
                  <a16:creationId xmlns="" xmlns:a16="http://schemas.microsoft.com/office/drawing/2014/main" id="{FC363397-5B49-4546-B2BE-AFEF2E058DDE}"/>
                </a:ext>
              </a:extLst>
            </p:cNvPr>
            <p:cNvSpPr txBox="1"/>
            <p:nvPr/>
          </p:nvSpPr>
          <p:spPr>
            <a:xfrm>
              <a:off x="3048005" y="1394779"/>
              <a:ext cx="3276595" cy="707886"/>
            </a:xfrm>
            <a:prstGeom prst="rect">
              <a:avLst/>
            </a:prstGeom>
            <a:noFill/>
          </p:spPr>
          <p:txBody>
            <a:bodyPr wrap="square" rtlCol="0">
              <a:spAutoFit/>
            </a:bodyPr>
            <a:lstStyle/>
            <a:p>
              <a:r>
                <a:rPr lang="en-US" sz="2000" b="1" dirty="0"/>
                <a:t>Accessible from </a:t>
              </a:r>
              <a:r>
                <a:rPr lang="en-US" sz="2000" b="1" dirty="0">
                  <a:solidFill>
                    <a:srgbClr val="92D050"/>
                  </a:solidFill>
                </a:rPr>
                <a:t>own class</a:t>
              </a:r>
            </a:p>
            <a:p>
              <a:r>
                <a:rPr lang="en-US" sz="2000" b="1" dirty="0"/>
                <a:t>Accessible from </a:t>
              </a:r>
              <a:r>
                <a:rPr lang="en-US" sz="2000" b="1" dirty="0">
                  <a:solidFill>
                    <a:srgbClr val="92D050"/>
                  </a:solidFill>
                </a:rPr>
                <a:t>derived class</a:t>
              </a:r>
            </a:p>
          </p:txBody>
        </p:sp>
      </p:grpSp>
      <p:sp>
        <p:nvSpPr>
          <p:cNvPr id="39" name="Rectangle 38">
            <a:extLst>
              <a:ext uri="{FF2B5EF4-FFF2-40B4-BE49-F238E27FC236}">
                <a16:creationId xmlns="" xmlns:a16="http://schemas.microsoft.com/office/drawing/2014/main" id="{B418F269-1496-41D9-B488-C4963D6A0068}"/>
              </a:ext>
            </a:extLst>
          </p:cNvPr>
          <p:cNvSpPr/>
          <p:nvPr/>
        </p:nvSpPr>
        <p:spPr>
          <a:xfrm>
            <a:off x="8525630" y="2362200"/>
            <a:ext cx="3055182" cy="335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0" name="Rectangle 39">
            <a:extLst>
              <a:ext uri="{FF2B5EF4-FFF2-40B4-BE49-F238E27FC236}">
                <a16:creationId xmlns="" xmlns:a16="http://schemas.microsoft.com/office/drawing/2014/main" id="{D28631B0-5E33-4782-8751-35456B1FA53D}"/>
              </a:ext>
            </a:extLst>
          </p:cNvPr>
          <p:cNvSpPr/>
          <p:nvPr/>
        </p:nvSpPr>
        <p:spPr>
          <a:xfrm>
            <a:off x="8755371" y="2438404"/>
            <a:ext cx="2590804" cy="153135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dirty="0">
                <a:latin typeface="Century Gothic" panose="020B0502020202020204" pitchFamily="34" charset="0"/>
              </a:rPr>
              <a:t>Private Area</a:t>
            </a:r>
          </a:p>
        </p:txBody>
      </p:sp>
      <p:grpSp>
        <p:nvGrpSpPr>
          <p:cNvPr id="85" name="Group 84">
            <a:extLst>
              <a:ext uri="{FF2B5EF4-FFF2-40B4-BE49-F238E27FC236}">
                <a16:creationId xmlns="" xmlns:a16="http://schemas.microsoft.com/office/drawing/2014/main" id="{C56C40AA-536E-4DB3-B47A-0DB2A3FAF9D1}"/>
              </a:ext>
            </a:extLst>
          </p:cNvPr>
          <p:cNvGrpSpPr/>
          <p:nvPr/>
        </p:nvGrpSpPr>
        <p:grpSpPr>
          <a:xfrm>
            <a:off x="8525630" y="3969757"/>
            <a:ext cx="2820545" cy="1629355"/>
            <a:chOff x="8525630" y="3969757"/>
            <a:chExt cx="2820545" cy="1629355"/>
          </a:xfrm>
        </p:grpSpPr>
        <p:sp>
          <p:nvSpPr>
            <p:cNvPr id="41" name="Rectangle 40">
              <a:extLst>
                <a:ext uri="{FF2B5EF4-FFF2-40B4-BE49-F238E27FC236}">
                  <a16:creationId xmlns="" xmlns:a16="http://schemas.microsoft.com/office/drawing/2014/main" id="{C3B01EF1-1A08-42FE-8614-973BE3BB6328}"/>
                </a:ext>
              </a:extLst>
            </p:cNvPr>
            <p:cNvSpPr/>
            <p:nvPr/>
          </p:nvSpPr>
          <p:spPr>
            <a:xfrm>
              <a:off x="8755375" y="4104012"/>
              <a:ext cx="2590800" cy="14951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b"/>
            <a:lstStyle/>
            <a:p>
              <a:r>
                <a:rPr lang="en-US" dirty="0">
                  <a:latin typeface="Century Gothic" panose="020B0502020202020204" pitchFamily="34" charset="0"/>
                </a:rPr>
                <a:t>Public Area</a:t>
              </a:r>
            </a:p>
          </p:txBody>
        </p:sp>
        <p:sp>
          <p:nvSpPr>
            <p:cNvPr id="42" name="Rectangle 41">
              <a:extLst>
                <a:ext uri="{FF2B5EF4-FFF2-40B4-BE49-F238E27FC236}">
                  <a16:creationId xmlns="" xmlns:a16="http://schemas.microsoft.com/office/drawing/2014/main" id="{27DFA940-56C3-4EF4-811D-AFFB690A4833}"/>
                </a:ext>
              </a:extLst>
            </p:cNvPr>
            <p:cNvSpPr/>
            <p:nvPr/>
          </p:nvSpPr>
          <p:spPr>
            <a:xfrm>
              <a:off x="10812775" y="3969757"/>
              <a:ext cx="303372" cy="1342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Century Gothic" panose="020B0502020202020204" pitchFamily="34" charset="0"/>
              </a:endParaRPr>
            </a:p>
          </p:txBody>
        </p:sp>
        <p:sp>
          <p:nvSpPr>
            <p:cNvPr id="43" name="Rectangle 42">
              <a:extLst>
                <a:ext uri="{FF2B5EF4-FFF2-40B4-BE49-F238E27FC236}">
                  <a16:creationId xmlns="" xmlns:a16="http://schemas.microsoft.com/office/drawing/2014/main" id="{920DB2C6-1CE8-44A5-B8BC-5FC8610ABE70}"/>
                </a:ext>
              </a:extLst>
            </p:cNvPr>
            <p:cNvSpPr/>
            <p:nvPr/>
          </p:nvSpPr>
          <p:spPr>
            <a:xfrm>
              <a:off x="8525630" y="4707251"/>
              <a:ext cx="229749" cy="24574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44" name="Rectangle 43">
            <a:extLst>
              <a:ext uri="{FF2B5EF4-FFF2-40B4-BE49-F238E27FC236}">
                <a16:creationId xmlns="" xmlns:a16="http://schemas.microsoft.com/office/drawing/2014/main" id="{96857270-2BC6-4B90-85BB-78A41E055779}"/>
              </a:ext>
            </a:extLst>
          </p:cNvPr>
          <p:cNvSpPr/>
          <p:nvPr/>
        </p:nvSpPr>
        <p:spPr>
          <a:xfrm>
            <a:off x="9341983" y="2823668"/>
            <a:ext cx="1371600" cy="410443"/>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entury Gothic" panose="020B0502020202020204" pitchFamily="34" charset="0"/>
              </a:rPr>
              <a:t>Data</a:t>
            </a:r>
          </a:p>
        </p:txBody>
      </p:sp>
      <p:sp>
        <p:nvSpPr>
          <p:cNvPr id="45" name="Rectangle 44">
            <a:extLst>
              <a:ext uri="{FF2B5EF4-FFF2-40B4-BE49-F238E27FC236}">
                <a16:creationId xmlns="" xmlns:a16="http://schemas.microsoft.com/office/drawing/2014/main" id="{753AEE61-C427-47F0-AF18-0A446F4535F9}"/>
              </a:ext>
            </a:extLst>
          </p:cNvPr>
          <p:cNvSpPr/>
          <p:nvPr/>
        </p:nvSpPr>
        <p:spPr>
          <a:xfrm>
            <a:off x="9341983" y="3381393"/>
            <a:ext cx="1371600" cy="41044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entury Gothic" panose="020B0502020202020204" pitchFamily="34" charset="0"/>
              </a:rPr>
              <a:t>Functions</a:t>
            </a:r>
          </a:p>
        </p:txBody>
      </p:sp>
      <p:sp>
        <p:nvSpPr>
          <p:cNvPr id="46" name="Rectangle 45">
            <a:extLst>
              <a:ext uri="{FF2B5EF4-FFF2-40B4-BE49-F238E27FC236}">
                <a16:creationId xmlns="" xmlns:a16="http://schemas.microsoft.com/office/drawing/2014/main" id="{ED60CEB6-B406-4132-AA2F-FAC6EAB167E5}"/>
              </a:ext>
            </a:extLst>
          </p:cNvPr>
          <p:cNvSpPr/>
          <p:nvPr/>
        </p:nvSpPr>
        <p:spPr>
          <a:xfrm>
            <a:off x="9364975" y="4343400"/>
            <a:ext cx="1371600" cy="410443"/>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entury Gothic" panose="020B0502020202020204" pitchFamily="34" charset="0"/>
              </a:rPr>
              <a:t>Data</a:t>
            </a:r>
          </a:p>
        </p:txBody>
      </p:sp>
      <p:sp>
        <p:nvSpPr>
          <p:cNvPr id="47" name="Rectangle 46">
            <a:extLst>
              <a:ext uri="{FF2B5EF4-FFF2-40B4-BE49-F238E27FC236}">
                <a16:creationId xmlns="" xmlns:a16="http://schemas.microsoft.com/office/drawing/2014/main" id="{DE4EA61A-7B97-418A-8E3D-C4F015A15851}"/>
              </a:ext>
            </a:extLst>
          </p:cNvPr>
          <p:cNvSpPr/>
          <p:nvPr/>
        </p:nvSpPr>
        <p:spPr>
          <a:xfrm>
            <a:off x="9364975" y="4901125"/>
            <a:ext cx="1371600" cy="41044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entury Gothic" panose="020B0502020202020204" pitchFamily="34" charset="0"/>
              </a:rPr>
              <a:t>Functions</a:t>
            </a:r>
          </a:p>
        </p:txBody>
      </p:sp>
      <p:cxnSp>
        <p:nvCxnSpPr>
          <p:cNvPr id="49" name="Connector: Elbow 48">
            <a:extLst>
              <a:ext uri="{FF2B5EF4-FFF2-40B4-BE49-F238E27FC236}">
                <a16:creationId xmlns="" xmlns:a16="http://schemas.microsoft.com/office/drawing/2014/main" id="{3AF3923A-B21F-40A0-98D5-779C8DFD20D4}"/>
              </a:ext>
            </a:extLst>
          </p:cNvPr>
          <p:cNvCxnSpPr>
            <a:cxnSpLocks/>
            <a:stCxn id="47" idx="3"/>
            <a:endCxn id="44" idx="3"/>
          </p:cNvCxnSpPr>
          <p:nvPr/>
        </p:nvCxnSpPr>
        <p:spPr>
          <a:xfrm flipH="1" flipV="1">
            <a:off x="10713583" y="3028890"/>
            <a:ext cx="22992" cy="2077457"/>
          </a:xfrm>
          <a:prstGeom prst="bentConnector3">
            <a:avLst>
              <a:gd name="adj1" fmla="val -1466106"/>
            </a:avLst>
          </a:prstGeom>
          <a:ln>
            <a:prstDash val="sysDash"/>
            <a:tailEnd type="triangle" w="lg" len="lg"/>
          </a:ln>
        </p:spPr>
        <p:style>
          <a:lnRef idx="2">
            <a:schemeClr val="accent6"/>
          </a:lnRef>
          <a:fillRef idx="0">
            <a:schemeClr val="accent6"/>
          </a:fillRef>
          <a:effectRef idx="1">
            <a:schemeClr val="accent6"/>
          </a:effectRef>
          <a:fontRef idx="minor">
            <a:schemeClr val="tx1"/>
          </a:fontRef>
        </p:style>
      </p:cxnSp>
      <p:cxnSp>
        <p:nvCxnSpPr>
          <p:cNvPr id="53" name="Connector: Elbow 52">
            <a:extLst>
              <a:ext uri="{FF2B5EF4-FFF2-40B4-BE49-F238E27FC236}">
                <a16:creationId xmlns="" xmlns:a16="http://schemas.microsoft.com/office/drawing/2014/main" id="{4417356F-A550-44B5-BC6E-F687C252E1B9}"/>
              </a:ext>
            </a:extLst>
          </p:cNvPr>
          <p:cNvCxnSpPr>
            <a:cxnSpLocks/>
            <a:stCxn id="47" idx="3"/>
            <a:endCxn id="45" idx="3"/>
          </p:cNvCxnSpPr>
          <p:nvPr/>
        </p:nvCxnSpPr>
        <p:spPr>
          <a:xfrm flipH="1" flipV="1">
            <a:off x="10713583" y="3586615"/>
            <a:ext cx="22992" cy="1519732"/>
          </a:xfrm>
          <a:prstGeom prst="bentConnector3">
            <a:avLst>
              <a:gd name="adj1" fmla="val -1061669"/>
            </a:avLst>
          </a:prstGeom>
          <a:ln>
            <a:prstDash val="sysDash"/>
            <a:tailEnd type="triangle" w="lg" len="lg"/>
          </a:ln>
        </p:spPr>
        <p:style>
          <a:lnRef idx="2">
            <a:schemeClr val="accent6"/>
          </a:lnRef>
          <a:fillRef idx="0">
            <a:schemeClr val="accent6"/>
          </a:fillRef>
          <a:effectRef idx="1">
            <a:schemeClr val="accent6"/>
          </a:effectRef>
          <a:fontRef idx="minor">
            <a:schemeClr val="tx1"/>
          </a:fontRef>
        </p:style>
      </p:cxnSp>
      <p:cxnSp>
        <p:nvCxnSpPr>
          <p:cNvPr id="61" name="Connector: Elbow 60">
            <a:extLst>
              <a:ext uri="{FF2B5EF4-FFF2-40B4-BE49-F238E27FC236}">
                <a16:creationId xmlns="" xmlns:a16="http://schemas.microsoft.com/office/drawing/2014/main" id="{CD424D3C-5C89-45F9-A1C5-30FDF940D19C}"/>
              </a:ext>
            </a:extLst>
          </p:cNvPr>
          <p:cNvCxnSpPr>
            <a:cxnSpLocks/>
            <a:stCxn id="47" idx="3"/>
            <a:endCxn id="46" idx="3"/>
          </p:cNvCxnSpPr>
          <p:nvPr/>
        </p:nvCxnSpPr>
        <p:spPr>
          <a:xfrm flipV="1">
            <a:off x="10736575" y="4548622"/>
            <a:ext cx="12700" cy="557725"/>
          </a:xfrm>
          <a:prstGeom prst="bentConnector3">
            <a:avLst>
              <a:gd name="adj1" fmla="val 1311858"/>
            </a:avLst>
          </a:prstGeom>
          <a:ln>
            <a:prstDash val="sysDash"/>
            <a:tailEnd type="triangle" w="lg" len="lg"/>
          </a:ln>
        </p:spPr>
        <p:style>
          <a:lnRef idx="2">
            <a:schemeClr val="accent6"/>
          </a:lnRef>
          <a:fillRef idx="0">
            <a:schemeClr val="accent6"/>
          </a:fillRef>
          <a:effectRef idx="1">
            <a:schemeClr val="accent6"/>
          </a:effectRef>
          <a:fontRef idx="minor">
            <a:schemeClr val="tx1"/>
          </a:fontRef>
        </p:style>
      </p:cxnSp>
      <p:cxnSp>
        <p:nvCxnSpPr>
          <p:cNvPr id="68" name="Connector: Elbow 67">
            <a:extLst>
              <a:ext uri="{FF2B5EF4-FFF2-40B4-BE49-F238E27FC236}">
                <a16:creationId xmlns="" xmlns:a16="http://schemas.microsoft.com/office/drawing/2014/main" id="{3B6E5B17-B796-4BC8-A7F9-DFC5B338DB34}"/>
              </a:ext>
            </a:extLst>
          </p:cNvPr>
          <p:cNvCxnSpPr>
            <a:cxnSpLocks/>
            <a:stCxn id="43" idx="1"/>
            <a:endCxn id="46" idx="1"/>
          </p:cNvCxnSpPr>
          <p:nvPr/>
        </p:nvCxnSpPr>
        <p:spPr>
          <a:xfrm rot="10800000" flipH="1">
            <a:off x="8525629" y="4548622"/>
            <a:ext cx="839345" cy="281504"/>
          </a:xfrm>
          <a:prstGeom prst="bentConnector3">
            <a:avLst>
              <a:gd name="adj1" fmla="val 59548"/>
            </a:avLst>
          </a:prstGeom>
          <a:ln>
            <a:prstDash val="sysDash"/>
            <a:tailEnd type="triangle" w="lg" len="lg"/>
          </a:ln>
        </p:spPr>
        <p:style>
          <a:lnRef idx="2">
            <a:schemeClr val="accent6"/>
          </a:lnRef>
          <a:fillRef idx="0">
            <a:schemeClr val="accent6"/>
          </a:fillRef>
          <a:effectRef idx="1">
            <a:schemeClr val="accent6"/>
          </a:effectRef>
          <a:fontRef idx="minor">
            <a:schemeClr val="tx1"/>
          </a:fontRef>
        </p:style>
      </p:cxnSp>
      <p:grpSp>
        <p:nvGrpSpPr>
          <p:cNvPr id="79" name="Group 78">
            <a:extLst>
              <a:ext uri="{FF2B5EF4-FFF2-40B4-BE49-F238E27FC236}">
                <a16:creationId xmlns="" xmlns:a16="http://schemas.microsoft.com/office/drawing/2014/main" id="{D74F8F69-804E-4900-A977-EFFF0553A9C5}"/>
              </a:ext>
            </a:extLst>
          </p:cNvPr>
          <p:cNvGrpSpPr/>
          <p:nvPr/>
        </p:nvGrpSpPr>
        <p:grpSpPr>
          <a:xfrm>
            <a:off x="6469375" y="4495800"/>
            <a:ext cx="2056255" cy="646331"/>
            <a:chOff x="6469375" y="4495800"/>
            <a:chExt cx="2056255" cy="646331"/>
          </a:xfrm>
        </p:grpSpPr>
        <p:cxnSp>
          <p:nvCxnSpPr>
            <p:cNvPr id="66" name="Straight Arrow Connector 65">
              <a:extLst>
                <a:ext uri="{FF2B5EF4-FFF2-40B4-BE49-F238E27FC236}">
                  <a16:creationId xmlns="" xmlns:a16="http://schemas.microsoft.com/office/drawing/2014/main" id="{622EC456-5B33-488D-B67D-769F36952F08}"/>
                </a:ext>
              </a:extLst>
            </p:cNvPr>
            <p:cNvCxnSpPr>
              <a:cxnSpLocks/>
              <a:endCxn id="43" idx="1"/>
            </p:cNvCxnSpPr>
            <p:nvPr/>
          </p:nvCxnSpPr>
          <p:spPr>
            <a:xfrm flipV="1">
              <a:off x="6545575" y="4830126"/>
              <a:ext cx="198005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4" name="TextBox 73">
              <a:extLst>
                <a:ext uri="{FF2B5EF4-FFF2-40B4-BE49-F238E27FC236}">
                  <a16:creationId xmlns="" xmlns:a16="http://schemas.microsoft.com/office/drawing/2014/main" id="{4D221B6B-663A-4C45-937E-B15C0666A7A5}"/>
                </a:ext>
              </a:extLst>
            </p:cNvPr>
            <p:cNvSpPr txBox="1"/>
            <p:nvPr/>
          </p:nvSpPr>
          <p:spPr>
            <a:xfrm>
              <a:off x="6469375" y="4495800"/>
              <a:ext cx="1980029" cy="646331"/>
            </a:xfrm>
            <a:prstGeom prst="rect">
              <a:avLst/>
            </a:prstGeom>
            <a:noFill/>
          </p:spPr>
          <p:txBody>
            <a:bodyPr wrap="none" rtlCol="0">
              <a:spAutoFit/>
            </a:bodyPr>
            <a:lstStyle/>
            <a:p>
              <a:r>
                <a:rPr lang="en-US" dirty="0">
                  <a:latin typeface="Century Gothic" panose="020B0502020202020204" pitchFamily="34" charset="0"/>
                </a:rPr>
                <a:t>Entry allowed to</a:t>
              </a:r>
            </a:p>
            <a:p>
              <a:r>
                <a:rPr lang="en-US" dirty="0">
                  <a:latin typeface="Century Gothic" panose="020B0502020202020204" pitchFamily="34" charset="0"/>
                </a:rPr>
                <a:t>Public area</a:t>
              </a:r>
            </a:p>
          </p:txBody>
        </p:sp>
      </p:grpSp>
      <p:grpSp>
        <p:nvGrpSpPr>
          <p:cNvPr id="80" name="Group 79">
            <a:extLst>
              <a:ext uri="{FF2B5EF4-FFF2-40B4-BE49-F238E27FC236}">
                <a16:creationId xmlns="" xmlns:a16="http://schemas.microsoft.com/office/drawing/2014/main" id="{AFF5C08A-1792-417B-865B-8E81186E16F5}"/>
              </a:ext>
            </a:extLst>
          </p:cNvPr>
          <p:cNvGrpSpPr/>
          <p:nvPr/>
        </p:nvGrpSpPr>
        <p:grpSpPr>
          <a:xfrm>
            <a:off x="6932612" y="2895600"/>
            <a:ext cx="1594163" cy="646331"/>
            <a:chOff x="6932612" y="2895600"/>
            <a:chExt cx="1594163" cy="646331"/>
          </a:xfrm>
        </p:grpSpPr>
        <p:cxnSp>
          <p:nvCxnSpPr>
            <p:cNvPr id="75" name="Straight Arrow Connector 74">
              <a:extLst>
                <a:ext uri="{FF2B5EF4-FFF2-40B4-BE49-F238E27FC236}">
                  <a16:creationId xmlns="" xmlns:a16="http://schemas.microsoft.com/office/drawing/2014/main" id="{E3C762E6-E305-418B-83F1-A8D8438DBA5B}"/>
                </a:ext>
              </a:extLst>
            </p:cNvPr>
            <p:cNvCxnSpPr>
              <a:cxnSpLocks/>
            </p:cNvCxnSpPr>
            <p:nvPr/>
          </p:nvCxnSpPr>
          <p:spPr>
            <a:xfrm flipV="1">
              <a:off x="7224624" y="3229927"/>
              <a:ext cx="1302151"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6" name="TextBox 75">
              <a:extLst>
                <a:ext uri="{FF2B5EF4-FFF2-40B4-BE49-F238E27FC236}">
                  <a16:creationId xmlns="" xmlns:a16="http://schemas.microsoft.com/office/drawing/2014/main" id="{0A5D121A-17B9-4461-B2F1-C1859A7D33AC}"/>
                </a:ext>
              </a:extLst>
            </p:cNvPr>
            <p:cNvSpPr txBox="1"/>
            <p:nvPr/>
          </p:nvSpPr>
          <p:spPr>
            <a:xfrm>
              <a:off x="6932612" y="2895600"/>
              <a:ext cx="1548822" cy="646331"/>
            </a:xfrm>
            <a:prstGeom prst="rect">
              <a:avLst/>
            </a:prstGeom>
            <a:noFill/>
          </p:spPr>
          <p:txBody>
            <a:bodyPr wrap="none" rtlCol="0">
              <a:spAutoFit/>
            </a:bodyPr>
            <a:lstStyle/>
            <a:p>
              <a:r>
                <a:rPr lang="en-US" dirty="0">
                  <a:solidFill>
                    <a:srgbClr val="FF0000"/>
                  </a:solidFill>
                  <a:latin typeface="Century Gothic" panose="020B0502020202020204" pitchFamily="34" charset="0"/>
                </a:rPr>
                <a:t>No entry to</a:t>
              </a:r>
            </a:p>
            <a:p>
              <a:r>
                <a:rPr lang="en-US" dirty="0">
                  <a:solidFill>
                    <a:srgbClr val="FF0000"/>
                  </a:solidFill>
                  <a:latin typeface="Century Gothic" panose="020B0502020202020204" pitchFamily="34" charset="0"/>
                </a:rPr>
                <a:t>Private area</a:t>
              </a:r>
            </a:p>
          </p:txBody>
        </p:sp>
      </p:grpSp>
      <p:sp>
        <p:nvSpPr>
          <p:cNvPr id="78" name="TextBox 77">
            <a:extLst>
              <a:ext uri="{FF2B5EF4-FFF2-40B4-BE49-F238E27FC236}">
                <a16:creationId xmlns="" xmlns:a16="http://schemas.microsoft.com/office/drawing/2014/main" id="{DAEC511A-59B0-4149-AAD8-92E8679C1EB7}"/>
              </a:ext>
            </a:extLst>
          </p:cNvPr>
          <p:cNvSpPr txBox="1"/>
          <p:nvPr/>
        </p:nvSpPr>
        <p:spPr>
          <a:xfrm>
            <a:off x="8456188" y="2045732"/>
            <a:ext cx="755335" cy="369332"/>
          </a:xfrm>
          <a:prstGeom prst="rect">
            <a:avLst/>
          </a:prstGeom>
          <a:noFill/>
        </p:spPr>
        <p:txBody>
          <a:bodyPr wrap="none" rtlCol="0">
            <a:spAutoFit/>
          </a:bodyPr>
          <a:lstStyle/>
          <a:p>
            <a:r>
              <a:rPr lang="en-US" dirty="0">
                <a:latin typeface="Century Gothic" panose="020B0502020202020204" pitchFamily="34" charset="0"/>
              </a:rPr>
              <a:t>Class</a:t>
            </a:r>
          </a:p>
        </p:txBody>
      </p:sp>
      <p:cxnSp>
        <p:nvCxnSpPr>
          <p:cNvPr id="81" name="Connector: Elbow 80">
            <a:extLst>
              <a:ext uri="{FF2B5EF4-FFF2-40B4-BE49-F238E27FC236}">
                <a16:creationId xmlns="" xmlns:a16="http://schemas.microsoft.com/office/drawing/2014/main" id="{E065289B-B2E1-4E7A-8379-EBD11DFEAA60}"/>
              </a:ext>
            </a:extLst>
          </p:cNvPr>
          <p:cNvCxnSpPr>
            <a:cxnSpLocks/>
            <a:stCxn id="43" idx="1"/>
            <a:endCxn id="47" idx="1"/>
          </p:cNvCxnSpPr>
          <p:nvPr/>
        </p:nvCxnSpPr>
        <p:spPr>
          <a:xfrm rot="10800000" flipH="1" flipV="1">
            <a:off x="8525629" y="4830125"/>
            <a:ext cx="839345" cy="276221"/>
          </a:xfrm>
          <a:prstGeom prst="bentConnector3">
            <a:avLst>
              <a:gd name="adj1" fmla="val 59548"/>
            </a:avLst>
          </a:prstGeom>
          <a:ln>
            <a:prstDash val="sysDash"/>
            <a:tailEnd type="triangle" w="lg" len="lg"/>
          </a:ln>
        </p:spPr>
        <p:style>
          <a:lnRef idx="2">
            <a:schemeClr val="accent6"/>
          </a:lnRef>
          <a:fillRef idx="0">
            <a:schemeClr val="accent6"/>
          </a:fillRef>
          <a:effectRef idx="1">
            <a:schemeClr val="accent6"/>
          </a:effectRef>
          <a:fontRef idx="minor">
            <a:schemeClr val="tx1"/>
          </a:fontRef>
        </p:style>
      </p:cxnSp>
      <p:sp>
        <p:nvSpPr>
          <p:cNvPr id="86" name="TextBox 85">
            <a:extLst>
              <a:ext uri="{FF2B5EF4-FFF2-40B4-BE49-F238E27FC236}">
                <a16:creationId xmlns="" xmlns:a16="http://schemas.microsoft.com/office/drawing/2014/main" id="{44D0589F-4FC9-485D-A501-E2B4BE640F4C}"/>
              </a:ext>
            </a:extLst>
          </p:cNvPr>
          <p:cNvSpPr txBox="1"/>
          <p:nvPr/>
        </p:nvSpPr>
        <p:spPr>
          <a:xfrm>
            <a:off x="5006864" y="6322934"/>
            <a:ext cx="5057475" cy="369332"/>
          </a:xfrm>
          <a:prstGeom prst="rect">
            <a:avLst/>
          </a:prstGeom>
          <a:noFill/>
        </p:spPr>
        <p:txBody>
          <a:bodyPr wrap="none" rtlCol="0">
            <a:spAutoFit/>
          </a:bodyPr>
          <a:lstStyle/>
          <a:p>
            <a:r>
              <a:rPr lang="en-US" dirty="0"/>
              <a:t>* By default all items defined in the class are private</a:t>
            </a:r>
          </a:p>
        </p:txBody>
      </p:sp>
      <p:sp>
        <p:nvSpPr>
          <p:cNvPr id="48" name="Date Placeholder 47"/>
          <p:cNvSpPr>
            <a:spLocks noGrp="1"/>
          </p:cNvSpPr>
          <p:nvPr>
            <p:ph type="dt" sz="half" idx="10"/>
          </p:nvPr>
        </p:nvSpPr>
        <p:spPr/>
        <p:txBody>
          <a:bodyPr/>
          <a:lstStyle/>
          <a:p>
            <a:fld id="{CC96BC92-47F7-4236-AD26-DD7BA94CDA85}" type="datetime1">
              <a:rPr lang="en-US" smtClean="0"/>
              <a:pPr/>
              <a:t>7/21/2018</a:t>
            </a:fld>
            <a:endParaRPr lang="en-US"/>
          </a:p>
        </p:txBody>
      </p:sp>
      <p:sp>
        <p:nvSpPr>
          <p:cNvPr id="50" name="Slide Number Placeholder 49"/>
          <p:cNvSpPr>
            <a:spLocks noGrp="1"/>
          </p:cNvSpPr>
          <p:nvPr>
            <p:ph type="sldNum" sz="quarter" idx="12"/>
          </p:nvPr>
        </p:nvSpPr>
        <p:spPr/>
        <p:txBody>
          <a:bodyPr/>
          <a:lstStyle/>
          <a:p>
            <a:fld id="{A67AFE19-8960-4999-8BB5-FA14F1DD873F}" type="slidenum">
              <a:rPr lang="en-US" smtClean="0"/>
              <a:pPr/>
              <a:t>43</a:t>
            </a:fld>
            <a:endParaRPr lang="en-US"/>
          </a:p>
        </p:txBody>
      </p:sp>
      <p:sp>
        <p:nvSpPr>
          <p:cNvPr id="51" name="Footer Placeholder 50"/>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70370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500"/>
                                        <p:tgtEl>
                                          <p:spTgt spid="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down)">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down)">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wipe(left)">
                                      <p:cBhvr>
                                        <p:cTn id="52" dur="500"/>
                                        <p:tgtEl>
                                          <p:spTgt spid="79"/>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left)">
                                      <p:cBhvr>
                                        <p:cTn id="56" dur="500"/>
                                        <p:tgtEl>
                                          <p:spTgt spid="68"/>
                                        </p:tgtEl>
                                      </p:cBhvr>
                                    </p:animEffect>
                                  </p:childTnLst>
                                </p:cTn>
                              </p:par>
                              <p:par>
                                <p:cTn id="57" presetID="22" presetClass="entr" presetSubtype="8" fill="hold"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wipe(left)">
                                      <p:cBhvr>
                                        <p:cTn id="59" dur="500"/>
                                        <p:tgtEl>
                                          <p:spTgt spid="8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4" grpId="0" animBg="1"/>
      <p:bldP spid="45" grpId="0" animBg="1"/>
      <p:bldP spid="46" grpId="0" animBg="1"/>
      <p:bldP spid="47" grpId="0" animBg="1"/>
      <p:bldP spid="7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5C460D-32B6-4A5C-B251-46AED829EDF7}"/>
              </a:ext>
            </a:extLst>
          </p:cNvPr>
          <p:cNvSpPr>
            <a:spLocks noGrp="1"/>
          </p:cNvSpPr>
          <p:nvPr>
            <p:ph type="title"/>
          </p:nvPr>
        </p:nvSpPr>
        <p:spPr/>
        <p:txBody>
          <a:bodyPr/>
          <a:lstStyle/>
          <a:p>
            <a:r>
              <a:rPr lang="en-US" dirty="0"/>
              <a:t>Access Specifiers</a:t>
            </a:r>
          </a:p>
        </p:txBody>
      </p:sp>
      <p:sp>
        <p:nvSpPr>
          <p:cNvPr id="3" name="Content Placeholder 2">
            <a:extLst>
              <a:ext uri="{FF2B5EF4-FFF2-40B4-BE49-F238E27FC236}">
                <a16:creationId xmlns="" xmlns:a16="http://schemas.microsoft.com/office/drawing/2014/main" id="{5D00773D-EC55-45DC-899B-EA716FA20C6C}"/>
              </a:ext>
            </a:extLst>
          </p:cNvPr>
          <p:cNvSpPr>
            <a:spLocks noGrp="1"/>
          </p:cNvSpPr>
          <p:nvPr>
            <p:ph idx="1"/>
          </p:nvPr>
        </p:nvSpPr>
        <p:spPr/>
        <p:txBody>
          <a:bodyPr/>
          <a:lstStyle/>
          <a:p>
            <a:endParaRPr lang="en-US" dirty="0"/>
          </a:p>
        </p:txBody>
      </p:sp>
      <p:sp>
        <p:nvSpPr>
          <p:cNvPr id="4" name="Rectangle 3">
            <a:extLst>
              <a:ext uri="{FF2B5EF4-FFF2-40B4-BE49-F238E27FC236}">
                <a16:creationId xmlns="" xmlns:a16="http://schemas.microsoft.com/office/drawing/2014/main" id="{ABBF7767-647B-4E05-AFF8-A54969BF42A4}"/>
              </a:ext>
            </a:extLst>
          </p:cNvPr>
          <p:cNvSpPr/>
          <p:nvPr/>
        </p:nvSpPr>
        <p:spPr>
          <a:xfrm>
            <a:off x="387051" y="1736667"/>
            <a:ext cx="2895600" cy="20574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 name="Rectangle 4">
            <a:extLst>
              <a:ext uri="{FF2B5EF4-FFF2-40B4-BE49-F238E27FC236}">
                <a16:creationId xmlns="" xmlns:a16="http://schemas.microsoft.com/office/drawing/2014/main" id="{74FDA139-0C89-45CC-9C8E-C5460892F983}"/>
              </a:ext>
            </a:extLst>
          </p:cNvPr>
          <p:cNvSpPr/>
          <p:nvPr/>
        </p:nvSpPr>
        <p:spPr>
          <a:xfrm>
            <a:off x="387051" y="1736667"/>
            <a:ext cx="2895600" cy="445375"/>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6" name="TextBox 5">
            <a:extLst>
              <a:ext uri="{FF2B5EF4-FFF2-40B4-BE49-F238E27FC236}">
                <a16:creationId xmlns="" xmlns:a16="http://schemas.microsoft.com/office/drawing/2014/main" id="{85693C64-A3B8-4C26-A454-AF0E9F447CF0}"/>
              </a:ext>
            </a:extLst>
          </p:cNvPr>
          <p:cNvSpPr txBox="1"/>
          <p:nvPr/>
        </p:nvSpPr>
        <p:spPr>
          <a:xfrm>
            <a:off x="1355769" y="1781932"/>
            <a:ext cx="1447800" cy="369332"/>
          </a:xfrm>
          <a:prstGeom prst="rect">
            <a:avLst/>
          </a:prstGeom>
          <a:noFill/>
        </p:spPr>
        <p:txBody>
          <a:bodyPr wrap="square" rtlCol="0">
            <a:spAutoFit/>
          </a:bodyPr>
          <a:lstStyle/>
          <a:p>
            <a:r>
              <a:rPr lang="en-US" dirty="0"/>
              <a:t>Employee</a:t>
            </a:r>
          </a:p>
        </p:txBody>
      </p:sp>
      <p:sp>
        <p:nvSpPr>
          <p:cNvPr id="7" name="TextBox 6">
            <a:extLst>
              <a:ext uri="{FF2B5EF4-FFF2-40B4-BE49-F238E27FC236}">
                <a16:creationId xmlns="" xmlns:a16="http://schemas.microsoft.com/office/drawing/2014/main" id="{F015E2DD-2E1A-4871-98D3-7F60949511E3}"/>
              </a:ext>
            </a:extLst>
          </p:cNvPr>
          <p:cNvSpPr txBox="1"/>
          <p:nvPr/>
        </p:nvSpPr>
        <p:spPr>
          <a:xfrm>
            <a:off x="463251" y="2270067"/>
            <a:ext cx="2743200" cy="1384995"/>
          </a:xfrm>
          <a:prstGeom prst="rect">
            <a:avLst/>
          </a:prstGeom>
          <a:noFill/>
        </p:spPr>
        <p:txBody>
          <a:bodyPr wrap="square" rtlCol="0">
            <a:spAutoFit/>
          </a:bodyPr>
          <a:lstStyle/>
          <a:p>
            <a:r>
              <a:rPr lang="en-US" sz="1400" dirty="0"/>
              <a:t>public:</a:t>
            </a:r>
          </a:p>
          <a:p>
            <a:r>
              <a:rPr lang="en-US" sz="1400" dirty="0"/>
              <a:t>     string name;</a:t>
            </a:r>
          </a:p>
          <a:p>
            <a:r>
              <a:rPr lang="en-US" sz="1400" dirty="0"/>
              <a:t>protected:</a:t>
            </a:r>
          </a:p>
          <a:p>
            <a:r>
              <a:rPr lang="en-US" sz="1400" dirty="0"/>
              <a:t>     string designation;</a:t>
            </a:r>
          </a:p>
          <a:p>
            <a:r>
              <a:rPr lang="en-US" sz="1400" dirty="0"/>
              <a:t>private:</a:t>
            </a:r>
          </a:p>
          <a:p>
            <a:r>
              <a:rPr lang="en-US" sz="1400" dirty="0"/>
              <a:t>     int Age;</a:t>
            </a:r>
          </a:p>
        </p:txBody>
      </p:sp>
      <p:sp>
        <p:nvSpPr>
          <p:cNvPr id="9" name="Rectangle 8">
            <a:extLst>
              <a:ext uri="{FF2B5EF4-FFF2-40B4-BE49-F238E27FC236}">
                <a16:creationId xmlns="" xmlns:a16="http://schemas.microsoft.com/office/drawing/2014/main" id="{CF2ED982-9634-4A61-9604-DCFA7BF0FEFC}"/>
              </a:ext>
            </a:extLst>
          </p:cNvPr>
          <p:cNvSpPr/>
          <p:nvPr/>
        </p:nvSpPr>
        <p:spPr>
          <a:xfrm>
            <a:off x="691851" y="4632267"/>
            <a:ext cx="2290524"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0" name="Straight Connector 9">
            <a:extLst>
              <a:ext uri="{FF2B5EF4-FFF2-40B4-BE49-F238E27FC236}">
                <a16:creationId xmlns="" xmlns:a16="http://schemas.microsoft.com/office/drawing/2014/main" id="{1EC77359-193D-4F42-82C0-D77581F336AD}"/>
              </a:ext>
            </a:extLst>
          </p:cNvPr>
          <p:cNvCxnSpPr/>
          <p:nvPr/>
        </p:nvCxnSpPr>
        <p:spPr>
          <a:xfrm>
            <a:off x="691851" y="5085691"/>
            <a:ext cx="2290524"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 xmlns:a16="http://schemas.microsoft.com/office/drawing/2014/main" id="{30F36174-77FE-4EE5-9B11-29D2D723CFDF}"/>
              </a:ext>
            </a:extLst>
          </p:cNvPr>
          <p:cNvSpPr txBox="1"/>
          <p:nvPr/>
        </p:nvSpPr>
        <p:spPr>
          <a:xfrm>
            <a:off x="768051" y="4677532"/>
            <a:ext cx="2236206" cy="369332"/>
          </a:xfrm>
          <a:prstGeom prst="rect">
            <a:avLst/>
          </a:prstGeom>
          <a:noFill/>
        </p:spPr>
        <p:txBody>
          <a:bodyPr wrap="square" rtlCol="0">
            <a:spAutoFit/>
          </a:bodyPr>
          <a:lstStyle/>
          <a:p>
            <a:r>
              <a:rPr lang="en-US" dirty="0" err="1"/>
              <a:t>SalariedEmployee</a:t>
            </a:r>
            <a:endParaRPr lang="en-US" dirty="0"/>
          </a:p>
        </p:txBody>
      </p:sp>
      <p:sp>
        <p:nvSpPr>
          <p:cNvPr id="12" name="Rectangle 11">
            <a:extLst>
              <a:ext uri="{FF2B5EF4-FFF2-40B4-BE49-F238E27FC236}">
                <a16:creationId xmlns="" xmlns:a16="http://schemas.microsoft.com/office/drawing/2014/main" id="{DE41709E-C9D6-49D0-8E25-89E337F9FFE7}"/>
              </a:ext>
            </a:extLst>
          </p:cNvPr>
          <p:cNvSpPr/>
          <p:nvPr/>
        </p:nvSpPr>
        <p:spPr>
          <a:xfrm>
            <a:off x="3587451" y="1981987"/>
            <a:ext cx="2290524"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3" name="Straight Connector 12">
            <a:extLst>
              <a:ext uri="{FF2B5EF4-FFF2-40B4-BE49-F238E27FC236}">
                <a16:creationId xmlns="" xmlns:a16="http://schemas.microsoft.com/office/drawing/2014/main" id="{2BC14F55-9911-4D2D-9D85-3310BEA7687A}"/>
              </a:ext>
            </a:extLst>
          </p:cNvPr>
          <p:cNvCxnSpPr/>
          <p:nvPr/>
        </p:nvCxnSpPr>
        <p:spPr>
          <a:xfrm>
            <a:off x="3587451" y="2435411"/>
            <a:ext cx="2290524" cy="0"/>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 xmlns:a16="http://schemas.microsoft.com/office/drawing/2014/main" id="{511DB8DD-D20D-4AF7-A5D3-96831B22F017}"/>
              </a:ext>
            </a:extLst>
          </p:cNvPr>
          <p:cNvSpPr txBox="1"/>
          <p:nvPr/>
        </p:nvSpPr>
        <p:spPr>
          <a:xfrm>
            <a:off x="4044651" y="2027252"/>
            <a:ext cx="1447800" cy="369332"/>
          </a:xfrm>
          <a:prstGeom prst="rect">
            <a:avLst/>
          </a:prstGeom>
          <a:noFill/>
        </p:spPr>
        <p:txBody>
          <a:bodyPr wrap="square" rtlCol="0">
            <a:spAutoFit/>
          </a:bodyPr>
          <a:lstStyle/>
          <a:p>
            <a:r>
              <a:rPr lang="en-US" dirty="0"/>
              <a:t>Department</a:t>
            </a:r>
          </a:p>
        </p:txBody>
      </p:sp>
      <p:sp>
        <p:nvSpPr>
          <p:cNvPr id="15" name="Rectangle 14">
            <a:extLst>
              <a:ext uri="{FF2B5EF4-FFF2-40B4-BE49-F238E27FC236}">
                <a16:creationId xmlns="" xmlns:a16="http://schemas.microsoft.com/office/drawing/2014/main" id="{17BDF462-6F1C-43D7-B07A-7F3CDFA917F8}"/>
              </a:ext>
            </a:extLst>
          </p:cNvPr>
          <p:cNvSpPr/>
          <p:nvPr/>
        </p:nvSpPr>
        <p:spPr>
          <a:xfrm>
            <a:off x="6330651" y="1981987"/>
            <a:ext cx="2290524"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6" name="Straight Connector 15">
            <a:extLst>
              <a:ext uri="{FF2B5EF4-FFF2-40B4-BE49-F238E27FC236}">
                <a16:creationId xmlns="" xmlns:a16="http://schemas.microsoft.com/office/drawing/2014/main" id="{DF01ADE2-A267-4266-8DF2-0B02840B2665}"/>
              </a:ext>
            </a:extLst>
          </p:cNvPr>
          <p:cNvCxnSpPr/>
          <p:nvPr/>
        </p:nvCxnSpPr>
        <p:spPr>
          <a:xfrm>
            <a:off x="6330651" y="2435411"/>
            <a:ext cx="2290524" cy="0"/>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 xmlns:a16="http://schemas.microsoft.com/office/drawing/2014/main" id="{05492347-E817-454E-822A-494D1F210B09}"/>
              </a:ext>
            </a:extLst>
          </p:cNvPr>
          <p:cNvSpPr txBox="1"/>
          <p:nvPr/>
        </p:nvSpPr>
        <p:spPr>
          <a:xfrm>
            <a:off x="7016451" y="2027252"/>
            <a:ext cx="1447800" cy="369332"/>
          </a:xfrm>
          <a:prstGeom prst="rect">
            <a:avLst/>
          </a:prstGeom>
          <a:noFill/>
        </p:spPr>
        <p:txBody>
          <a:bodyPr wrap="square" rtlCol="0">
            <a:spAutoFit/>
          </a:bodyPr>
          <a:lstStyle/>
          <a:p>
            <a:r>
              <a:rPr lang="en-US" dirty="0"/>
              <a:t>Manager</a:t>
            </a:r>
          </a:p>
        </p:txBody>
      </p:sp>
      <p:sp>
        <p:nvSpPr>
          <p:cNvPr id="18" name="Rectangle 17">
            <a:extLst>
              <a:ext uri="{FF2B5EF4-FFF2-40B4-BE49-F238E27FC236}">
                <a16:creationId xmlns="" xmlns:a16="http://schemas.microsoft.com/office/drawing/2014/main" id="{88A00E40-4847-4350-A526-ED652BA65DF1}"/>
              </a:ext>
            </a:extLst>
          </p:cNvPr>
          <p:cNvSpPr/>
          <p:nvPr/>
        </p:nvSpPr>
        <p:spPr>
          <a:xfrm>
            <a:off x="6319709" y="3973241"/>
            <a:ext cx="2525541"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9" name="Straight Connector 18">
            <a:extLst>
              <a:ext uri="{FF2B5EF4-FFF2-40B4-BE49-F238E27FC236}">
                <a16:creationId xmlns="" xmlns:a16="http://schemas.microsoft.com/office/drawing/2014/main" id="{C721F176-96FA-4019-85C7-DDEDDA064E52}"/>
              </a:ext>
            </a:extLst>
          </p:cNvPr>
          <p:cNvCxnSpPr/>
          <p:nvPr/>
        </p:nvCxnSpPr>
        <p:spPr>
          <a:xfrm>
            <a:off x="6319710" y="4426665"/>
            <a:ext cx="2525541" cy="0"/>
          </a:xfrm>
          <a:prstGeom prst="line">
            <a:avLst/>
          </a:prstGeom>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 xmlns:a16="http://schemas.microsoft.com/office/drawing/2014/main" id="{7943FA24-4AF5-470F-80B6-6D9348B79E02}"/>
              </a:ext>
            </a:extLst>
          </p:cNvPr>
          <p:cNvSpPr txBox="1"/>
          <p:nvPr/>
        </p:nvSpPr>
        <p:spPr>
          <a:xfrm>
            <a:off x="6330650" y="4018506"/>
            <a:ext cx="2660949" cy="369332"/>
          </a:xfrm>
          <a:prstGeom prst="rect">
            <a:avLst/>
          </a:prstGeom>
          <a:noFill/>
        </p:spPr>
        <p:txBody>
          <a:bodyPr wrap="square" rtlCol="0">
            <a:spAutoFit/>
          </a:bodyPr>
          <a:lstStyle/>
          <a:p>
            <a:r>
              <a:rPr lang="en-US" dirty="0" err="1"/>
              <a:t>CommissionEmployee</a:t>
            </a:r>
            <a:endParaRPr lang="en-US" dirty="0"/>
          </a:p>
        </p:txBody>
      </p:sp>
      <p:cxnSp>
        <p:nvCxnSpPr>
          <p:cNvPr id="21" name="Straight Arrow Connector 20">
            <a:extLst>
              <a:ext uri="{FF2B5EF4-FFF2-40B4-BE49-F238E27FC236}">
                <a16:creationId xmlns="" xmlns:a16="http://schemas.microsoft.com/office/drawing/2014/main" id="{F6DC69EA-E8AE-4461-B2A1-9BAF34D0729D}"/>
              </a:ext>
            </a:extLst>
          </p:cNvPr>
          <p:cNvCxnSpPr>
            <a:stCxn id="9" idx="0"/>
            <a:endCxn id="4" idx="2"/>
          </p:cNvCxnSpPr>
          <p:nvPr/>
        </p:nvCxnSpPr>
        <p:spPr>
          <a:xfrm flipH="1" flipV="1">
            <a:off x="1834851" y="3794067"/>
            <a:ext cx="2262" cy="83820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 xmlns:a16="http://schemas.microsoft.com/office/drawing/2014/main" id="{1A581341-6F4A-4262-B32B-862CC1CDE8B5}"/>
              </a:ext>
            </a:extLst>
          </p:cNvPr>
          <p:cNvCxnSpPr>
            <a:stCxn id="18" idx="1"/>
          </p:cNvCxnSpPr>
          <p:nvPr/>
        </p:nvCxnSpPr>
        <p:spPr>
          <a:xfrm flipH="1" flipV="1">
            <a:off x="3282653" y="3794067"/>
            <a:ext cx="3037056" cy="788774"/>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4" name="Oval 23">
            <a:extLst>
              <a:ext uri="{FF2B5EF4-FFF2-40B4-BE49-F238E27FC236}">
                <a16:creationId xmlns="" xmlns:a16="http://schemas.microsoft.com/office/drawing/2014/main" id="{4877B410-7D4D-4D2C-8DA4-95B00C99D608}"/>
              </a:ext>
            </a:extLst>
          </p:cNvPr>
          <p:cNvSpPr/>
          <p:nvPr/>
        </p:nvSpPr>
        <p:spPr>
          <a:xfrm>
            <a:off x="303212" y="2270067"/>
            <a:ext cx="1447800" cy="553942"/>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Oval 24">
            <a:extLst>
              <a:ext uri="{FF2B5EF4-FFF2-40B4-BE49-F238E27FC236}">
                <a16:creationId xmlns="" xmlns:a16="http://schemas.microsoft.com/office/drawing/2014/main" id="{AB24071F-804B-4068-82E2-5D08F3CE872D}"/>
              </a:ext>
            </a:extLst>
          </p:cNvPr>
          <p:cNvSpPr/>
          <p:nvPr/>
        </p:nvSpPr>
        <p:spPr>
          <a:xfrm>
            <a:off x="303212" y="2722657"/>
            <a:ext cx="1975148" cy="553943"/>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Oval 25">
            <a:extLst>
              <a:ext uri="{FF2B5EF4-FFF2-40B4-BE49-F238E27FC236}">
                <a16:creationId xmlns="" xmlns:a16="http://schemas.microsoft.com/office/drawing/2014/main" id="{E0FCFC77-7C4C-4892-B1ED-FD5D9944F0A9}"/>
              </a:ext>
            </a:extLst>
          </p:cNvPr>
          <p:cNvSpPr/>
          <p:nvPr/>
        </p:nvSpPr>
        <p:spPr>
          <a:xfrm>
            <a:off x="199616" y="3164485"/>
            <a:ext cx="1440161" cy="553943"/>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Date Placeholder 26"/>
          <p:cNvSpPr>
            <a:spLocks noGrp="1"/>
          </p:cNvSpPr>
          <p:nvPr>
            <p:ph type="dt" sz="half" idx="10"/>
          </p:nvPr>
        </p:nvSpPr>
        <p:spPr/>
        <p:txBody>
          <a:bodyPr/>
          <a:lstStyle/>
          <a:p>
            <a:fld id="{F00EDC51-EBA0-4320-8C44-A8A8A8D21056}" type="datetime1">
              <a:rPr lang="en-US" smtClean="0"/>
              <a:pPr/>
              <a:t>7/21/2018</a:t>
            </a:fld>
            <a:endParaRPr lang="en-US"/>
          </a:p>
        </p:txBody>
      </p:sp>
      <p:sp>
        <p:nvSpPr>
          <p:cNvPr id="28" name="Slide Number Placeholder 27"/>
          <p:cNvSpPr>
            <a:spLocks noGrp="1"/>
          </p:cNvSpPr>
          <p:nvPr>
            <p:ph type="sldNum" sz="quarter" idx="12"/>
          </p:nvPr>
        </p:nvSpPr>
        <p:spPr/>
        <p:txBody>
          <a:bodyPr/>
          <a:lstStyle/>
          <a:p>
            <a:fld id="{A67AFE19-8960-4999-8BB5-FA14F1DD873F}" type="slidenum">
              <a:rPr lang="en-US" smtClean="0"/>
              <a:pPr/>
              <a:t>44</a:t>
            </a:fld>
            <a:endParaRPr lang="en-US"/>
          </a:p>
        </p:txBody>
      </p:sp>
      <p:sp>
        <p:nvSpPr>
          <p:cNvPr id="29" name="Footer Placeholder 28"/>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48303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 presetClass="emph" presetSubtype="2" fill="hold" nodeType="withEffect">
                                  <p:stCondLst>
                                    <p:cond delay="0"/>
                                  </p:stCondLst>
                                  <p:childTnLst>
                                    <p:animClr clrSpc="rgb" dir="cw">
                                      <p:cBhvr>
                                        <p:cTn id="9" dur="1000" fill="hold"/>
                                        <p:tgtEl>
                                          <p:spTgt spid="5"/>
                                        </p:tgtEl>
                                        <p:attrNameLst>
                                          <p:attrName>fillcolor</p:attrName>
                                        </p:attrNameLst>
                                      </p:cBhvr>
                                      <p:to>
                                        <a:srgbClr val="E2F816"/>
                                      </p:to>
                                    </p:animClr>
                                    <p:set>
                                      <p:cBhvr>
                                        <p:cTn id="10" dur="1000" fill="hold"/>
                                        <p:tgtEl>
                                          <p:spTgt spid="5"/>
                                        </p:tgtEl>
                                        <p:attrNameLst>
                                          <p:attrName>fill.type</p:attrName>
                                        </p:attrNameLst>
                                      </p:cBhvr>
                                      <p:to>
                                        <p:strVal val="solid"/>
                                      </p:to>
                                    </p:set>
                                    <p:set>
                                      <p:cBhvr>
                                        <p:cTn id="11" dur="1000" fill="hold"/>
                                        <p:tgtEl>
                                          <p:spTgt spid="5"/>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1000" fill="hold"/>
                                        <p:tgtEl>
                                          <p:spTgt spid="9"/>
                                        </p:tgtEl>
                                        <p:attrNameLst>
                                          <p:attrName>fillcolor</p:attrName>
                                        </p:attrNameLst>
                                      </p:cBhvr>
                                      <p:to>
                                        <a:srgbClr val="E2F816"/>
                                      </p:to>
                                    </p:animClr>
                                    <p:set>
                                      <p:cBhvr>
                                        <p:cTn id="14" dur="1000" fill="hold"/>
                                        <p:tgtEl>
                                          <p:spTgt spid="9"/>
                                        </p:tgtEl>
                                        <p:attrNameLst>
                                          <p:attrName>fill.type</p:attrName>
                                        </p:attrNameLst>
                                      </p:cBhvr>
                                      <p:to>
                                        <p:strVal val="solid"/>
                                      </p:to>
                                    </p:set>
                                    <p:set>
                                      <p:cBhvr>
                                        <p:cTn id="15" dur="1000" fill="hold"/>
                                        <p:tgtEl>
                                          <p:spTgt spid="9"/>
                                        </p:tgtEl>
                                        <p:attrNameLst>
                                          <p:attrName>fill.on</p:attrName>
                                        </p:attrNameLst>
                                      </p:cBhvr>
                                      <p:to>
                                        <p:strVal val="true"/>
                                      </p:to>
                                    </p:set>
                                  </p:childTnLst>
                                </p:cTn>
                              </p:par>
                              <p:par>
                                <p:cTn id="16" presetID="1" presetClass="emph" presetSubtype="2" fill="hold" nodeType="withEffect">
                                  <p:stCondLst>
                                    <p:cond delay="0"/>
                                  </p:stCondLst>
                                  <p:childTnLst>
                                    <p:animClr clrSpc="rgb" dir="cw">
                                      <p:cBhvr>
                                        <p:cTn id="17" dur="1000" fill="hold"/>
                                        <p:tgtEl>
                                          <p:spTgt spid="12"/>
                                        </p:tgtEl>
                                        <p:attrNameLst>
                                          <p:attrName>fillcolor</p:attrName>
                                        </p:attrNameLst>
                                      </p:cBhvr>
                                      <p:to>
                                        <a:srgbClr val="E2F816"/>
                                      </p:to>
                                    </p:animClr>
                                    <p:set>
                                      <p:cBhvr>
                                        <p:cTn id="18" dur="1000" fill="hold"/>
                                        <p:tgtEl>
                                          <p:spTgt spid="12"/>
                                        </p:tgtEl>
                                        <p:attrNameLst>
                                          <p:attrName>fill.type</p:attrName>
                                        </p:attrNameLst>
                                      </p:cBhvr>
                                      <p:to>
                                        <p:strVal val="solid"/>
                                      </p:to>
                                    </p:set>
                                    <p:set>
                                      <p:cBhvr>
                                        <p:cTn id="19" dur="1000" fill="hold"/>
                                        <p:tgtEl>
                                          <p:spTgt spid="12"/>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1000" fill="hold"/>
                                        <p:tgtEl>
                                          <p:spTgt spid="15"/>
                                        </p:tgtEl>
                                        <p:attrNameLst>
                                          <p:attrName>fillcolor</p:attrName>
                                        </p:attrNameLst>
                                      </p:cBhvr>
                                      <p:to>
                                        <a:srgbClr val="E2F816"/>
                                      </p:to>
                                    </p:animClr>
                                    <p:set>
                                      <p:cBhvr>
                                        <p:cTn id="22" dur="1000" fill="hold"/>
                                        <p:tgtEl>
                                          <p:spTgt spid="15"/>
                                        </p:tgtEl>
                                        <p:attrNameLst>
                                          <p:attrName>fill.type</p:attrName>
                                        </p:attrNameLst>
                                      </p:cBhvr>
                                      <p:to>
                                        <p:strVal val="solid"/>
                                      </p:to>
                                    </p:set>
                                    <p:set>
                                      <p:cBhvr>
                                        <p:cTn id="23" dur="1000" fill="hold"/>
                                        <p:tgtEl>
                                          <p:spTgt spid="15"/>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1000" fill="hold"/>
                                        <p:tgtEl>
                                          <p:spTgt spid="18"/>
                                        </p:tgtEl>
                                        <p:attrNameLst>
                                          <p:attrName>fillcolor</p:attrName>
                                        </p:attrNameLst>
                                      </p:cBhvr>
                                      <p:to>
                                        <a:srgbClr val="E2F816"/>
                                      </p:to>
                                    </p:animClr>
                                    <p:set>
                                      <p:cBhvr>
                                        <p:cTn id="26" dur="1000" fill="hold"/>
                                        <p:tgtEl>
                                          <p:spTgt spid="18"/>
                                        </p:tgtEl>
                                        <p:attrNameLst>
                                          <p:attrName>fill.type</p:attrName>
                                        </p:attrNameLst>
                                      </p:cBhvr>
                                      <p:to>
                                        <p:strVal val="solid"/>
                                      </p:to>
                                    </p:set>
                                    <p:set>
                                      <p:cBhvr>
                                        <p:cTn id="27" dur="1000" fill="hold"/>
                                        <p:tgtEl>
                                          <p:spTgt spid="18"/>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 presetClass="emph" presetSubtype="2" fill="hold" nodeType="withEffect">
                                  <p:stCondLst>
                                    <p:cond delay="0"/>
                                  </p:stCondLst>
                                  <p:childTnLst>
                                    <p:animClr clrSpc="rgb" dir="cw">
                                      <p:cBhvr>
                                        <p:cTn id="37" dur="1000" fill="hold"/>
                                        <p:tgtEl>
                                          <p:spTgt spid="15"/>
                                        </p:tgtEl>
                                        <p:attrNameLst>
                                          <p:attrName>fillcolor</p:attrName>
                                        </p:attrNameLst>
                                      </p:cBhvr>
                                      <p:to>
                                        <a:schemeClr val="bg2"/>
                                      </p:to>
                                    </p:animClr>
                                    <p:set>
                                      <p:cBhvr>
                                        <p:cTn id="38" dur="1000" fill="hold"/>
                                        <p:tgtEl>
                                          <p:spTgt spid="15"/>
                                        </p:tgtEl>
                                        <p:attrNameLst>
                                          <p:attrName>fill.type</p:attrName>
                                        </p:attrNameLst>
                                      </p:cBhvr>
                                      <p:to>
                                        <p:strVal val="solid"/>
                                      </p:to>
                                    </p:set>
                                    <p:set>
                                      <p:cBhvr>
                                        <p:cTn id="39" dur="1000" fill="hold"/>
                                        <p:tgtEl>
                                          <p:spTgt spid="1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12"/>
                                        </p:tgtEl>
                                        <p:attrNameLst>
                                          <p:attrName>fillcolor</p:attrName>
                                        </p:attrNameLst>
                                      </p:cBhvr>
                                      <p:to>
                                        <a:schemeClr val="bg2"/>
                                      </p:to>
                                    </p:animClr>
                                    <p:set>
                                      <p:cBhvr>
                                        <p:cTn id="42" dur="1000" fill="hold"/>
                                        <p:tgtEl>
                                          <p:spTgt spid="12"/>
                                        </p:tgtEl>
                                        <p:attrNameLst>
                                          <p:attrName>fill.type</p:attrName>
                                        </p:attrNameLst>
                                      </p:cBhvr>
                                      <p:to>
                                        <p:strVal val="solid"/>
                                      </p:to>
                                    </p:set>
                                    <p:set>
                                      <p:cBhvr>
                                        <p:cTn id="43" dur="1000" fill="hold"/>
                                        <p:tgtEl>
                                          <p:spTgt spid="12"/>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5"/>
                                        </p:tgtEl>
                                      </p:cBhvr>
                                    </p:animEffect>
                                    <p:set>
                                      <p:cBhvr>
                                        <p:cTn id="48" dur="1" fill="hold">
                                          <p:stCondLst>
                                            <p:cond delay="499"/>
                                          </p:stCondLst>
                                        </p:cTn>
                                        <p:tgtEl>
                                          <p:spTgt spid="25"/>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 presetClass="emph" presetSubtype="2" fill="hold" nodeType="withEffect">
                                  <p:stCondLst>
                                    <p:cond delay="0"/>
                                  </p:stCondLst>
                                  <p:childTnLst>
                                    <p:animClr clrSpc="rgb" dir="cw">
                                      <p:cBhvr>
                                        <p:cTn id="53" dur="1000" fill="hold"/>
                                        <p:tgtEl>
                                          <p:spTgt spid="18"/>
                                        </p:tgtEl>
                                        <p:attrNameLst>
                                          <p:attrName>fillcolor</p:attrName>
                                        </p:attrNameLst>
                                      </p:cBhvr>
                                      <p:to>
                                        <a:schemeClr val="bg2"/>
                                      </p:to>
                                    </p:animClr>
                                    <p:set>
                                      <p:cBhvr>
                                        <p:cTn id="54" dur="1000" fill="hold"/>
                                        <p:tgtEl>
                                          <p:spTgt spid="18"/>
                                        </p:tgtEl>
                                        <p:attrNameLst>
                                          <p:attrName>fill.type</p:attrName>
                                        </p:attrNameLst>
                                      </p:cBhvr>
                                      <p:to>
                                        <p:strVal val="solid"/>
                                      </p:to>
                                    </p:set>
                                    <p:set>
                                      <p:cBhvr>
                                        <p:cTn id="55" dur="1000" fill="hold"/>
                                        <p:tgtEl>
                                          <p:spTgt spid="18"/>
                                        </p:tgtEl>
                                        <p:attrNameLst>
                                          <p:attrName>fill.on</p:attrName>
                                        </p:attrNameLst>
                                      </p:cBhvr>
                                      <p:to>
                                        <p:strVal val="true"/>
                                      </p:to>
                                    </p:set>
                                  </p:childTnLst>
                                </p:cTn>
                              </p:par>
                              <p:par>
                                <p:cTn id="56" presetID="1" presetClass="emph" presetSubtype="2" fill="hold" nodeType="withEffect">
                                  <p:stCondLst>
                                    <p:cond delay="0"/>
                                  </p:stCondLst>
                                  <p:childTnLst>
                                    <p:animClr clrSpc="rgb" dir="cw">
                                      <p:cBhvr>
                                        <p:cTn id="57" dur="1000" fill="hold"/>
                                        <p:tgtEl>
                                          <p:spTgt spid="9"/>
                                        </p:tgtEl>
                                        <p:attrNameLst>
                                          <p:attrName>fillcolor</p:attrName>
                                        </p:attrNameLst>
                                      </p:cBhvr>
                                      <p:to>
                                        <a:schemeClr val="bg2"/>
                                      </p:to>
                                    </p:animClr>
                                    <p:set>
                                      <p:cBhvr>
                                        <p:cTn id="58" dur="1000" fill="hold"/>
                                        <p:tgtEl>
                                          <p:spTgt spid="9"/>
                                        </p:tgtEl>
                                        <p:attrNameLst>
                                          <p:attrName>fill.type</p:attrName>
                                        </p:attrNameLst>
                                      </p:cBhvr>
                                      <p:to>
                                        <p:strVal val="solid"/>
                                      </p:to>
                                    </p:set>
                                    <p:set>
                                      <p:cBhvr>
                                        <p:cTn id="59" dur="1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 Specifiers</a:t>
            </a:r>
          </a:p>
        </p:txBody>
      </p:sp>
      <p:sp>
        <p:nvSpPr>
          <p:cNvPr id="2" name="Content Placeholder 1">
            <a:extLst>
              <a:ext uri="{FF2B5EF4-FFF2-40B4-BE49-F238E27FC236}">
                <a16:creationId xmlns="" xmlns:a16="http://schemas.microsoft.com/office/drawing/2014/main" id="{87B770F4-A091-4F7D-85D7-69A1D2C69406}"/>
              </a:ext>
            </a:extLst>
          </p:cNvPr>
          <p:cNvSpPr>
            <a:spLocks noGrp="1"/>
          </p:cNvSpPr>
          <p:nvPr>
            <p:ph idx="1"/>
          </p:nvPr>
        </p:nvSpPr>
        <p:spPr/>
        <p:txBody>
          <a:bodyPr/>
          <a:lstStyle/>
          <a:p>
            <a:endParaRPr lang="en-US"/>
          </a:p>
        </p:txBody>
      </p:sp>
      <p:sp>
        <p:nvSpPr>
          <p:cNvPr id="7" name="TextBox 6"/>
          <p:cNvSpPr txBox="1"/>
          <p:nvPr/>
        </p:nvSpPr>
        <p:spPr>
          <a:xfrm>
            <a:off x="2970212" y="2133600"/>
            <a:ext cx="5766816" cy="2893100"/>
          </a:xfrm>
          <a:prstGeom prst="rect">
            <a:avLst/>
          </a:prstGeom>
          <a:solidFill>
            <a:schemeClr val="bg1">
              <a:lumMod val="95000"/>
            </a:schemeClr>
          </a:solidFill>
        </p:spPr>
        <p:txBody>
          <a:bodyPr wrap="square" rtlCol="0">
            <a:spAutoFit/>
          </a:bodyPr>
          <a:lstStyle/>
          <a:p>
            <a:r>
              <a:rPr lang="en-US" sz="1400" b="1" dirty="0"/>
              <a:t>class</a:t>
            </a:r>
            <a:r>
              <a:rPr lang="en-US" sz="1400" dirty="0"/>
              <a:t> Person { </a:t>
            </a:r>
          </a:p>
          <a:p>
            <a:r>
              <a:rPr lang="en-US" sz="1400" b="1" dirty="0"/>
              <a:t>        public</a:t>
            </a:r>
            <a:r>
              <a:rPr lang="en-US" sz="1400" dirty="0"/>
              <a:t>:                                    //access control </a:t>
            </a:r>
          </a:p>
          <a:p>
            <a:r>
              <a:rPr lang="en-US" sz="1400" b="1" dirty="0"/>
              <a:t>	string</a:t>
            </a:r>
            <a:r>
              <a:rPr lang="en-US" sz="1400" dirty="0"/>
              <a:t> </a:t>
            </a:r>
            <a:r>
              <a:rPr lang="en-US" sz="1400" dirty="0" err="1"/>
              <a:t>firstName</a:t>
            </a:r>
            <a:r>
              <a:rPr lang="en-US" sz="1400" dirty="0"/>
              <a:t>;      //these data members </a:t>
            </a:r>
          </a:p>
          <a:p>
            <a:r>
              <a:rPr lang="en-US" sz="1400" b="1" dirty="0"/>
              <a:t>	string</a:t>
            </a:r>
            <a:r>
              <a:rPr lang="en-US" sz="1400" dirty="0"/>
              <a:t> </a:t>
            </a:r>
            <a:r>
              <a:rPr lang="en-US" sz="1400" dirty="0" err="1"/>
              <a:t>lastName</a:t>
            </a:r>
            <a:r>
              <a:rPr lang="en-US" sz="1400" dirty="0"/>
              <a:t>;      //can be accessed </a:t>
            </a:r>
          </a:p>
          <a:p>
            <a:r>
              <a:rPr lang="en-US" sz="1400" dirty="0"/>
              <a:t>	tm </a:t>
            </a:r>
            <a:r>
              <a:rPr lang="en-US" sz="1400" dirty="0" err="1"/>
              <a:t>dateOfBirth</a:t>
            </a:r>
            <a:r>
              <a:rPr lang="en-US" sz="1400" dirty="0"/>
              <a:t>;       //from </a:t>
            </a:r>
            <a:r>
              <a:rPr lang="en-US" sz="1400" dirty="0">
                <a:solidFill>
                  <a:srgbClr val="FF0000"/>
                </a:solidFill>
              </a:rPr>
              <a:t>anywhere</a:t>
            </a:r>
            <a:r>
              <a:rPr lang="en-US" sz="1400" dirty="0"/>
              <a:t> </a:t>
            </a:r>
          </a:p>
          <a:p>
            <a:r>
              <a:rPr lang="en-US" sz="1400" b="1" dirty="0"/>
              <a:t>        private</a:t>
            </a:r>
            <a:r>
              <a:rPr lang="en-US" sz="1400" dirty="0"/>
              <a:t>: </a:t>
            </a:r>
          </a:p>
          <a:p>
            <a:r>
              <a:rPr lang="en-US" sz="1400" b="1" dirty="0"/>
              <a:t>	string</a:t>
            </a:r>
            <a:r>
              <a:rPr lang="en-US" sz="1400" dirty="0"/>
              <a:t> address;   // can be accessed </a:t>
            </a:r>
            <a:r>
              <a:rPr lang="en-US" sz="1400" dirty="0">
                <a:solidFill>
                  <a:srgbClr val="FF0000"/>
                </a:solidFill>
              </a:rPr>
              <a:t>inside the class</a:t>
            </a:r>
          </a:p>
          <a:p>
            <a:r>
              <a:rPr lang="en-US" sz="1400" b="1" dirty="0"/>
              <a:t>	long</a:t>
            </a:r>
            <a:r>
              <a:rPr lang="en-US" sz="1400" dirty="0"/>
              <a:t> </a:t>
            </a:r>
            <a:r>
              <a:rPr lang="en-US" sz="1400" b="1" dirty="0" err="1"/>
              <a:t>int</a:t>
            </a:r>
            <a:r>
              <a:rPr lang="en-US" sz="1400" dirty="0"/>
              <a:t> </a:t>
            </a:r>
            <a:r>
              <a:rPr lang="en-US" sz="1400" dirty="0" err="1"/>
              <a:t>insuranceNumber</a:t>
            </a:r>
            <a:r>
              <a:rPr lang="en-US" sz="1400" dirty="0"/>
              <a:t>;   //and by </a:t>
            </a:r>
            <a:r>
              <a:rPr lang="en-US" sz="1400" dirty="0">
                <a:solidFill>
                  <a:srgbClr val="FF0000"/>
                </a:solidFill>
              </a:rPr>
              <a:t>friend classes/functions</a:t>
            </a:r>
            <a:endParaRPr lang="en-US" sz="1400" b="1" dirty="0">
              <a:solidFill>
                <a:srgbClr val="FF0000"/>
              </a:solidFill>
            </a:endParaRPr>
          </a:p>
          <a:p>
            <a:r>
              <a:rPr lang="en-US" sz="1400" b="1" dirty="0"/>
              <a:t>        protected</a:t>
            </a:r>
            <a:r>
              <a:rPr lang="en-US" sz="1400" dirty="0"/>
              <a:t>: </a:t>
            </a:r>
          </a:p>
          <a:p>
            <a:r>
              <a:rPr lang="en-US" sz="1400" b="1" dirty="0"/>
              <a:t>	string</a:t>
            </a:r>
            <a:r>
              <a:rPr lang="en-US" sz="1400" dirty="0"/>
              <a:t> </a:t>
            </a:r>
            <a:r>
              <a:rPr lang="en-US" sz="1400" dirty="0" err="1"/>
              <a:t>phoneNumber</a:t>
            </a:r>
            <a:r>
              <a:rPr lang="en-US" sz="1400" dirty="0"/>
              <a:t>; // can be accessed </a:t>
            </a:r>
            <a:r>
              <a:rPr lang="en-US" sz="1400" dirty="0">
                <a:solidFill>
                  <a:srgbClr val="FF0000"/>
                </a:solidFill>
              </a:rPr>
              <a:t>inside this class, </a:t>
            </a:r>
          </a:p>
          <a:p>
            <a:r>
              <a:rPr lang="en-US" sz="1400" b="1" dirty="0"/>
              <a:t>	</a:t>
            </a:r>
            <a:r>
              <a:rPr lang="en-US" sz="1400" b="1" dirty="0" err="1"/>
              <a:t>int</a:t>
            </a:r>
            <a:r>
              <a:rPr lang="en-US" sz="1400" dirty="0"/>
              <a:t> salary;     // by </a:t>
            </a:r>
            <a:r>
              <a:rPr lang="en-US" sz="1400" dirty="0">
                <a:solidFill>
                  <a:srgbClr val="FF0000"/>
                </a:solidFill>
              </a:rPr>
              <a:t>friend functions/classes and derived classes</a:t>
            </a:r>
          </a:p>
          <a:p>
            <a:r>
              <a:rPr lang="en-US" sz="1400" b="1" dirty="0"/>
              <a:t>        </a:t>
            </a:r>
            <a:r>
              <a:rPr lang="en-US" sz="1400" dirty="0"/>
              <a:t> </a:t>
            </a:r>
          </a:p>
          <a:p>
            <a:r>
              <a:rPr lang="en-US" sz="1400" dirty="0"/>
              <a:t>};</a:t>
            </a:r>
          </a:p>
        </p:txBody>
      </p:sp>
      <p:sp>
        <p:nvSpPr>
          <p:cNvPr id="5" name="Date Placeholder 4"/>
          <p:cNvSpPr>
            <a:spLocks noGrp="1"/>
          </p:cNvSpPr>
          <p:nvPr>
            <p:ph type="dt" sz="half" idx="10"/>
          </p:nvPr>
        </p:nvSpPr>
        <p:spPr/>
        <p:txBody>
          <a:bodyPr/>
          <a:lstStyle/>
          <a:p>
            <a:fld id="{73145659-289B-4C4D-8439-24C89EBD9E0B}" type="datetime1">
              <a:rPr lang="en-US" smtClean="0"/>
              <a:pPr/>
              <a:t>7/21/2018</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45</a:t>
            </a:fld>
            <a:endParaRPr lang="en-US"/>
          </a:p>
        </p:txBody>
      </p:sp>
      <p:sp>
        <p:nvSpPr>
          <p:cNvPr id="8" name="Footer Placeholder 7"/>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6050203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0F09D-CFD1-4BA6-B371-1A45AB864A1F}"/>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 xmlns:a16="http://schemas.microsoft.com/office/drawing/2014/main" id="{5338E35B-EB77-4736-9B17-06A263FA0590}"/>
              </a:ext>
            </a:extLst>
          </p:cNvPr>
          <p:cNvSpPr>
            <a:spLocks noGrp="1"/>
          </p:cNvSpPr>
          <p:nvPr>
            <p:ph idx="1"/>
          </p:nvPr>
        </p:nvSpPr>
        <p:spPr>
          <a:xfrm>
            <a:off x="609441" y="1600201"/>
            <a:ext cx="10969943" cy="4525963"/>
          </a:xfrm>
        </p:spPr>
        <p:txBody>
          <a:bodyPr/>
          <a:lstStyle/>
          <a:p>
            <a:r>
              <a:rPr lang="en-US" dirty="0"/>
              <a:t>A class provides the blueprints for objects, so basically an object is created from a class.</a:t>
            </a:r>
          </a:p>
          <a:p>
            <a:r>
              <a:rPr lang="en-US" dirty="0"/>
              <a:t>Objects of a class are declared with exactly the same sort of declaration as variables of basic types</a:t>
            </a:r>
          </a:p>
        </p:txBody>
      </p:sp>
      <p:sp>
        <p:nvSpPr>
          <p:cNvPr id="8" name="Rectangle 4">
            <a:extLst>
              <a:ext uri="{FF2B5EF4-FFF2-40B4-BE49-F238E27FC236}">
                <a16:creationId xmlns="" xmlns:a16="http://schemas.microsoft.com/office/drawing/2014/main" id="{8EB604DD-C5D4-4F9E-93E1-85E35D79DA70}"/>
              </a:ext>
            </a:extLst>
          </p:cNvPr>
          <p:cNvSpPr>
            <a:spLocks noChangeArrowheads="1"/>
          </p:cNvSpPr>
          <p:nvPr/>
        </p:nvSpPr>
        <p:spPr bwMode="auto">
          <a:xfrm>
            <a:off x="3198812" y="3657600"/>
            <a:ext cx="5538993" cy="26224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Menlo"/>
              </a:rPr>
              <a:t>#include</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8800"/>
                </a:solidFill>
                <a:effectLst/>
                <a:latin typeface="Menlo"/>
              </a:rPr>
              <a:t>&lt;iostream&gt;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Menlo"/>
              </a:rPr>
              <a:t>using</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0088"/>
                </a:solidFill>
                <a:effectLst/>
                <a:latin typeface="Menlo"/>
              </a:rPr>
              <a:t>namespace</a:t>
            </a:r>
            <a:r>
              <a:rPr kumimoji="0" lang="en-US" altLang="en-US" sz="1200" b="0" i="0" u="none" strike="noStrike" cap="none" normalizeH="0" baseline="0" dirty="0">
                <a:ln>
                  <a:noFill/>
                </a:ln>
                <a:solidFill>
                  <a:srgbClr val="313131"/>
                </a:solidFill>
                <a:effectLst/>
                <a:latin typeface="Menlo"/>
              </a:rPr>
              <a:t> std</a:t>
            </a:r>
            <a:r>
              <a:rPr kumimoji="0" lang="en-US" altLang="en-US" sz="1200" b="0" i="0" u="none" strike="noStrike" cap="none" normalizeH="0" baseline="0" dirty="0">
                <a:ln>
                  <a:noFill/>
                </a:ln>
                <a:solidFill>
                  <a:srgbClr val="666600"/>
                </a:solidFill>
                <a:effectLst/>
                <a:latin typeface="Menlo"/>
              </a:rPr>
              <a:t>;</a:t>
            </a:r>
            <a:endParaRPr lang="en-US" altLang="en-US" sz="12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Menlo"/>
              </a:rPr>
              <a:t>class</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7F0055"/>
                </a:solidFill>
                <a:effectLst/>
                <a:latin typeface="Menlo"/>
              </a:rPr>
              <a:t>Box</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Menlo"/>
              </a:rPr>
              <a:t>         public</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313131"/>
                </a:solidFill>
                <a:latin typeface="Menlo"/>
              </a:rPr>
              <a:t>         </a:t>
            </a:r>
            <a:r>
              <a:rPr kumimoji="0" lang="en-US" altLang="en-US" sz="1200" b="0" i="0" u="none" strike="noStrike" cap="none" normalizeH="0" baseline="0" dirty="0">
                <a:ln>
                  <a:noFill/>
                </a:ln>
                <a:solidFill>
                  <a:srgbClr val="000088"/>
                </a:solidFill>
                <a:effectLst/>
                <a:latin typeface="Menlo"/>
              </a:rPr>
              <a:t>double</a:t>
            </a:r>
            <a:r>
              <a:rPr kumimoji="0" lang="en-US" altLang="en-US" sz="1200" b="0" i="0" u="none" strike="noStrike" cap="none" normalizeH="0" baseline="0" dirty="0">
                <a:ln>
                  <a:noFill/>
                </a:ln>
                <a:solidFill>
                  <a:srgbClr val="313131"/>
                </a:solidFill>
                <a:effectLst/>
                <a:latin typeface="Menlo"/>
              </a:rPr>
              <a:t> length</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880000"/>
                </a:solidFill>
                <a:effectLst/>
                <a:latin typeface="Menlo"/>
              </a:rPr>
              <a:t>// Length of a box</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Menlo"/>
              </a:rPr>
              <a:t>         double</a:t>
            </a:r>
            <a:r>
              <a:rPr kumimoji="0" lang="en-US" altLang="en-US" sz="1200" b="0" i="0" u="none" strike="noStrike" cap="none" normalizeH="0" baseline="0" dirty="0">
                <a:ln>
                  <a:noFill/>
                </a:ln>
                <a:solidFill>
                  <a:srgbClr val="313131"/>
                </a:solidFill>
                <a:effectLst/>
                <a:latin typeface="Menlo"/>
              </a:rPr>
              <a:t> breadth</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880000"/>
                </a:solidFill>
                <a:effectLst/>
                <a:latin typeface="Menlo"/>
              </a:rPr>
              <a:t>// Breadth of a box</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Menlo"/>
              </a:rPr>
              <a:t>         double</a:t>
            </a:r>
            <a:r>
              <a:rPr kumimoji="0" lang="en-US" altLang="en-US" sz="1200" b="0" i="0" u="none" strike="noStrike" cap="none" normalizeH="0" baseline="0" dirty="0">
                <a:ln>
                  <a:noFill/>
                </a:ln>
                <a:solidFill>
                  <a:srgbClr val="313131"/>
                </a:solidFill>
                <a:effectLst/>
                <a:latin typeface="Menlo"/>
              </a:rPr>
              <a:t> height</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880000"/>
                </a:solidFill>
                <a:effectLst/>
                <a:latin typeface="Menlo"/>
              </a:rPr>
              <a:t>// Height of a box</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Menlo"/>
              </a:rPr>
              <a:t>int</a:t>
            </a:r>
            <a:r>
              <a:rPr kumimoji="0" lang="en-US" altLang="en-US" sz="1200" b="0" i="0" u="none" strike="noStrike" cap="none" normalizeH="0" baseline="0" dirty="0">
                <a:ln>
                  <a:noFill/>
                </a:ln>
                <a:solidFill>
                  <a:srgbClr val="313131"/>
                </a:solidFill>
                <a:effectLst/>
                <a:latin typeface="Menlo"/>
              </a:rPr>
              <a:t> main</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0055"/>
                </a:solidFill>
                <a:effectLst/>
                <a:latin typeface="Menlo"/>
              </a:rPr>
              <a:t>        Box</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7F0055"/>
                </a:solidFill>
                <a:effectLst/>
                <a:latin typeface="Menlo"/>
              </a:rPr>
              <a:t>Box1</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880000"/>
                </a:solidFill>
                <a:effectLst/>
                <a:latin typeface="Menlo"/>
              </a:rPr>
              <a:t>// Declare Box1 of type Box</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0055"/>
                </a:solidFill>
                <a:effectLst/>
                <a:latin typeface="Menlo"/>
              </a:rPr>
              <a:t>        Box</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7F0055"/>
                </a:solidFill>
                <a:effectLst/>
                <a:latin typeface="Menlo"/>
              </a:rPr>
              <a:t>Box2</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880000"/>
                </a:solidFill>
                <a:effectLst/>
                <a:latin typeface="Menlo"/>
              </a:rPr>
              <a:t>// Declare Box2 of type Box</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Menlo"/>
              </a:rPr>
              <a:t>        double</a:t>
            </a:r>
            <a:r>
              <a:rPr kumimoji="0" lang="en-US" altLang="en-US" sz="1200" b="0" i="0" u="none" strike="noStrike" cap="none" normalizeH="0" baseline="0" dirty="0">
                <a:ln>
                  <a:noFill/>
                </a:ln>
                <a:solidFill>
                  <a:srgbClr val="313131"/>
                </a:solidFill>
                <a:effectLst/>
                <a:latin typeface="Menlo"/>
              </a:rPr>
              <a:t> volume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6666"/>
                </a:solidFill>
                <a:effectLst/>
                <a:latin typeface="Menlo"/>
              </a:rPr>
              <a:t>0.0</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880000"/>
                </a:solidFill>
                <a:effectLst/>
                <a:latin typeface="Menlo"/>
              </a:rPr>
              <a:t>// Store the volume of a box here</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pSp>
        <p:nvGrpSpPr>
          <p:cNvPr id="38" name="Group 37">
            <a:extLst>
              <a:ext uri="{FF2B5EF4-FFF2-40B4-BE49-F238E27FC236}">
                <a16:creationId xmlns="" xmlns:a16="http://schemas.microsoft.com/office/drawing/2014/main" id="{53B90D46-5C5D-420A-A12E-B81D53590399}"/>
              </a:ext>
            </a:extLst>
          </p:cNvPr>
          <p:cNvGrpSpPr/>
          <p:nvPr/>
        </p:nvGrpSpPr>
        <p:grpSpPr>
          <a:xfrm>
            <a:off x="6094412" y="4572000"/>
            <a:ext cx="2844468" cy="533400"/>
            <a:chOff x="4722812" y="1988650"/>
            <a:chExt cx="2844468" cy="533400"/>
          </a:xfrm>
        </p:grpSpPr>
        <p:grpSp>
          <p:nvGrpSpPr>
            <p:cNvPr id="13" name="Group 12">
              <a:extLst>
                <a:ext uri="{FF2B5EF4-FFF2-40B4-BE49-F238E27FC236}">
                  <a16:creationId xmlns="" xmlns:a16="http://schemas.microsoft.com/office/drawing/2014/main" id="{851080A8-CC81-46B6-A926-2442DB977AD6}"/>
                </a:ext>
              </a:extLst>
            </p:cNvPr>
            <p:cNvGrpSpPr/>
            <p:nvPr/>
          </p:nvGrpSpPr>
          <p:grpSpPr>
            <a:xfrm>
              <a:off x="4722812" y="1988650"/>
              <a:ext cx="685800" cy="533400"/>
              <a:chOff x="7161212" y="2209800"/>
              <a:chExt cx="685800" cy="533400"/>
            </a:xfrm>
          </p:grpSpPr>
          <p:cxnSp>
            <p:nvCxnSpPr>
              <p:cNvPr id="11" name="Straight Connector 10">
                <a:extLst>
                  <a:ext uri="{FF2B5EF4-FFF2-40B4-BE49-F238E27FC236}">
                    <a16:creationId xmlns="" xmlns:a16="http://schemas.microsoft.com/office/drawing/2014/main" id="{0D4B9886-3F7E-413B-88B5-AF7CFC02846E}"/>
                  </a:ext>
                </a:extLst>
              </p:cNvPr>
              <p:cNvCxnSpPr>
                <a:cxnSpLocks/>
              </p:cNvCxnSpPr>
              <p:nvPr/>
            </p:nvCxnSpPr>
            <p:spPr>
              <a:xfrm>
                <a:off x="7161212" y="247747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Straight Connector 9">
                <a:extLst>
                  <a:ext uri="{FF2B5EF4-FFF2-40B4-BE49-F238E27FC236}">
                    <a16:creationId xmlns="" xmlns:a16="http://schemas.microsoft.com/office/drawing/2014/main" id="{E3FA5C82-DAFB-4839-8E4C-C0A6A2EBF195}"/>
                  </a:ext>
                </a:extLst>
              </p:cNvPr>
              <p:cNvCxnSpPr/>
              <p:nvPr/>
            </p:nvCxnSpPr>
            <p:spPr>
              <a:xfrm>
                <a:off x="7161212" y="2209800"/>
                <a:ext cx="0" cy="533400"/>
              </a:xfrm>
              <a:prstGeom prst="line">
                <a:avLst/>
              </a:prstGeom>
            </p:spPr>
            <p:style>
              <a:lnRef idx="2">
                <a:schemeClr val="accent6"/>
              </a:lnRef>
              <a:fillRef idx="0">
                <a:schemeClr val="accent6"/>
              </a:fillRef>
              <a:effectRef idx="1">
                <a:schemeClr val="accent6"/>
              </a:effectRef>
              <a:fontRef idx="minor">
                <a:schemeClr val="tx1"/>
              </a:fontRef>
            </p:style>
          </p:cxnSp>
        </p:grpSp>
        <p:sp>
          <p:nvSpPr>
            <p:cNvPr id="14" name="TextBox 13">
              <a:extLst>
                <a:ext uri="{FF2B5EF4-FFF2-40B4-BE49-F238E27FC236}">
                  <a16:creationId xmlns="" xmlns:a16="http://schemas.microsoft.com/office/drawing/2014/main" id="{E5621329-FA44-4240-97DF-7A07A8E3E457}"/>
                </a:ext>
              </a:extLst>
            </p:cNvPr>
            <p:cNvSpPr txBox="1"/>
            <p:nvPr/>
          </p:nvSpPr>
          <p:spPr>
            <a:xfrm>
              <a:off x="5408612" y="2064850"/>
              <a:ext cx="2158668" cy="369332"/>
            </a:xfrm>
            <a:prstGeom prst="rect">
              <a:avLst/>
            </a:prstGeom>
            <a:noFill/>
          </p:spPr>
          <p:txBody>
            <a:bodyPr wrap="none" rtlCol="0">
              <a:spAutoFit/>
            </a:bodyPr>
            <a:lstStyle/>
            <a:p>
              <a:r>
                <a:rPr lang="en-US" dirty="0">
                  <a:solidFill>
                    <a:schemeClr val="accent6"/>
                  </a:solidFill>
                </a:rPr>
                <a:t>Public data members</a:t>
              </a:r>
            </a:p>
          </p:txBody>
        </p:sp>
      </p:grpSp>
      <p:grpSp>
        <p:nvGrpSpPr>
          <p:cNvPr id="39" name="Group 38">
            <a:extLst>
              <a:ext uri="{FF2B5EF4-FFF2-40B4-BE49-F238E27FC236}">
                <a16:creationId xmlns="" xmlns:a16="http://schemas.microsoft.com/office/drawing/2014/main" id="{F4395720-0978-497B-ACC7-75A44590C33C}"/>
              </a:ext>
            </a:extLst>
          </p:cNvPr>
          <p:cNvGrpSpPr/>
          <p:nvPr/>
        </p:nvGrpSpPr>
        <p:grpSpPr>
          <a:xfrm>
            <a:off x="1393620" y="4266694"/>
            <a:ext cx="1330935" cy="914400"/>
            <a:chOff x="1393620" y="4266694"/>
            <a:chExt cx="1330935" cy="914400"/>
          </a:xfrm>
        </p:grpSpPr>
        <p:grpSp>
          <p:nvGrpSpPr>
            <p:cNvPr id="15" name="Group 14">
              <a:extLst>
                <a:ext uri="{FF2B5EF4-FFF2-40B4-BE49-F238E27FC236}">
                  <a16:creationId xmlns="" xmlns:a16="http://schemas.microsoft.com/office/drawing/2014/main" id="{73ECB7F9-B43A-4D2F-88DB-298190BBEC07}"/>
                </a:ext>
              </a:extLst>
            </p:cNvPr>
            <p:cNvGrpSpPr/>
            <p:nvPr/>
          </p:nvGrpSpPr>
          <p:grpSpPr>
            <a:xfrm rot="10800000">
              <a:off x="2038755" y="4266694"/>
              <a:ext cx="685800" cy="914400"/>
              <a:chOff x="7161212" y="2059016"/>
              <a:chExt cx="685800" cy="914400"/>
            </a:xfrm>
          </p:grpSpPr>
          <p:cxnSp>
            <p:nvCxnSpPr>
              <p:cNvPr id="16" name="Straight Connector 15">
                <a:extLst>
                  <a:ext uri="{FF2B5EF4-FFF2-40B4-BE49-F238E27FC236}">
                    <a16:creationId xmlns="" xmlns:a16="http://schemas.microsoft.com/office/drawing/2014/main" id="{C94A2DD7-6746-4AF2-AC20-48576EF594BB}"/>
                  </a:ext>
                </a:extLst>
              </p:cNvPr>
              <p:cNvCxnSpPr>
                <a:cxnSpLocks/>
              </p:cNvCxnSpPr>
              <p:nvPr/>
            </p:nvCxnSpPr>
            <p:spPr>
              <a:xfrm>
                <a:off x="7161212" y="247747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Straight Connector 16">
                <a:extLst>
                  <a:ext uri="{FF2B5EF4-FFF2-40B4-BE49-F238E27FC236}">
                    <a16:creationId xmlns="" xmlns:a16="http://schemas.microsoft.com/office/drawing/2014/main" id="{4EE0D912-1886-448F-9783-80D4FF2312DA}"/>
                  </a:ext>
                </a:extLst>
              </p:cNvPr>
              <p:cNvCxnSpPr>
                <a:cxnSpLocks/>
              </p:cNvCxnSpPr>
              <p:nvPr/>
            </p:nvCxnSpPr>
            <p:spPr>
              <a:xfrm rot="10800000" flipV="1">
                <a:off x="7161212" y="2059016"/>
                <a:ext cx="0" cy="914400"/>
              </a:xfrm>
              <a:prstGeom prst="line">
                <a:avLst/>
              </a:prstGeom>
            </p:spPr>
            <p:style>
              <a:lnRef idx="2">
                <a:schemeClr val="accent6"/>
              </a:lnRef>
              <a:fillRef idx="0">
                <a:schemeClr val="accent6"/>
              </a:fillRef>
              <a:effectRef idx="1">
                <a:schemeClr val="accent6"/>
              </a:effectRef>
              <a:fontRef idx="minor">
                <a:schemeClr val="tx1"/>
              </a:fontRef>
            </p:style>
          </p:cxnSp>
        </p:grpSp>
        <p:sp>
          <p:nvSpPr>
            <p:cNvPr id="20" name="TextBox 19">
              <a:extLst>
                <a:ext uri="{FF2B5EF4-FFF2-40B4-BE49-F238E27FC236}">
                  <a16:creationId xmlns="" xmlns:a16="http://schemas.microsoft.com/office/drawing/2014/main" id="{E7F5FC10-C0B2-4366-AE8B-0ED2F6CF4C20}"/>
                </a:ext>
              </a:extLst>
            </p:cNvPr>
            <p:cNvSpPr txBox="1"/>
            <p:nvPr/>
          </p:nvSpPr>
          <p:spPr>
            <a:xfrm>
              <a:off x="1393620" y="4559717"/>
              <a:ext cx="651140" cy="369332"/>
            </a:xfrm>
            <a:prstGeom prst="rect">
              <a:avLst/>
            </a:prstGeom>
            <a:noFill/>
          </p:spPr>
          <p:txBody>
            <a:bodyPr wrap="none" rtlCol="0">
              <a:spAutoFit/>
            </a:bodyPr>
            <a:lstStyle/>
            <a:p>
              <a:r>
                <a:rPr lang="en-US" dirty="0">
                  <a:solidFill>
                    <a:schemeClr val="accent6"/>
                  </a:solidFill>
                </a:rPr>
                <a:t>Class</a:t>
              </a:r>
            </a:p>
          </p:txBody>
        </p:sp>
      </p:grpSp>
      <p:grpSp>
        <p:nvGrpSpPr>
          <p:cNvPr id="37" name="Group 36">
            <a:extLst>
              <a:ext uri="{FF2B5EF4-FFF2-40B4-BE49-F238E27FC236}">
                <a16:creationId xmlns="" xmlns:a16="http://schemas.microsoft.com/office/drawing/2014/main" id="{9A4EF499-F7D0-45F5-B119-DE0F99B9DF32}"/>
              </a:ext>
            </a:extLst>
          </p:cNvPr>
          <p:cNvGrpSpPr/>
          <p:nvPr/>
        </p:nvGrpSpPr>
        <p:grpSpPr>
          <a:xfrm>
            <a:off x="6246812" y="5486400"/>
            <a:ext cx="2654723" cy="369332"/>
            <a:chOff x="4762130" y="2950305"/>
            <a:chExt cx="2654723" cy="369332"/>
          </a:xfrm>
        </p:grpSpPr>
        <p:grpSp>
          <p:nvGrpSpPr>
            <p:cNvPr id="21" name="Group 20">
              <a:extLst>
                <a:ext uri="{FF2B5EF4-FFF2-40B4-BE49-F238E27FC236}">
                  <a16:creationId xmlns="" xmlns:a16="http://schemas.microsoft.com/office/drawing/2014/main" id="{286711F9-3203-46BA-B94E-C8EA6C270E4F}"/>
                </a:ext>
              </a:extLst>
            </p:cNvPr>
            <p:cNvGrpSpPr/>
            <p:nvPr/>
          </p:nvGrpSpPr>
          <p:grpSpPr>
            <a:xfrm>
              <a:off x="4762130" y="2977634"/>
              <a:ext cx="685800" cy="298966"/>
              <a:chOff x="7161212" y="2291834"/>
              <a:chExt cx="685800" cy="298966"/>
            </a:xfrm>
          </p:grpSpPr>
          <p:cxnSp>
            <p:nvCxnSpPr>
              <p:cNvPr id="22" name="Straight Connector 21">
                <a:extLst>
                  <a:ext uri="{FF2B5EF4-FFF2-40B4-BE49-F238E27FC236}">
                    <a16:creationId xmlns="" xmlns:a16="http://schemas.microsoft.com/office/drawing/2014/main" id="{9F9A5F7A-1B6F-423B-9468-A2C281B127B1}"/>
                  </a:ext>
                </a:extLst>
              </p:cNvPr>
              <p:cNvCxnSpPr>
                <a:cxnSpLocks/>
              </p:cNvCxnSpPr>
              <p:nvPr/>
            </p:nvCxnSpPr>
            <p:spPr>
              <a:xfrm>
                <a:off x="7161212" y="244309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3" name="Straight Connector 22">
                <a:extLst>
                  <a:ext uri="{FF2B5EF4-FFF2-40B4-BE49-F238E27FC236}">
                    <a16:creationId xmlns="" xmlns:a16="http://schemas.microsoft.com/office/drawing/2014/main" id="{476905EB-CA1B-4311-BA10-872B1AB98728}"/>
                  </a:ext>
                </a:extLst>
              </p:cNvPr>
              <p:cNvCxnSpPr>
                <a:cxnSpLocks/>
              </p:cNvCxnSpPr>
              <p:nvPr/>
            </p:nvCxnSpPr>
            <p:spPr>
              <a:xfrm>
                <a:off x="7161212" y="2291834"/>
                <a:ext cx="0" cy="298966"/>
              </a:xfrm>
              <a:prstGeom prst="line">
                <a:avLst/>
              </a:prstGeom>
            </p:spPr>
            <p:style>
              <a:lnRef idx="2">
                <a:schemeClr val="accent6"/>
              </a:lnRef>
              <a:fillRef idx="0">
                <a:schemeClr val="accent6"/>
              </a:fillRef>
              <a:effectRef idx="1">
                <a:schemeClr val="accent6"/>
              </a:effectRef>
              <a:fontRef idx="minor">
                <a:schemeClr val="tx1"/>
              </a:fontRef>
            </p:style>
          </p:cxnSp>
        </p:grpSp>
        <p:sp>
          <p:nvSpPr>
            <p:cNvPr id="24" name="TextBox 23">
              <a:extLst>
                <a:ext uri="{FF2B5EF4-FFF2-40B4-BE49-F238E27FC236}">
                  <a16:creationId xmlns="" xmlns:a16="http://schemas.microsoft.com/office/drawing/2014/main" id="{FD34E6C2-75D6-4FF6-AA57-88C120FA3FAC}"/>
                </a:ext>
              </a:extLst>
            </p:cNvPr>
            <p:cNvSpPr txBox="1"/>
            <p:nvPr/>
          </p:nvSpPr>
          <p:spPr>
            <a:xfrm>
              <a:off x="5390016" y="2950305"/>
              <a:ext cx="2026837" cy="369332"/>
            </a:xfrm>
            <a:prstGeom prst="rect">
              <a:avLst/>
            </a:prstGeom>
            <a:noFill/>
          </p:spPr>
          <p:txBody>
            <a:bodyPr wrap="none" rtlCol="0">
              <a:spAutoFit/>
            </a:bodyPr>
            <a:lstStyle/>
            <a:p>
              <a:r>
                <a:rPr lang="en-US" dirty="0">
                  <a:solidFill>
                    <a:schemeClr val="accent6"/>
                  </a:solidFill>
                </a:rPr>
                <a:t>Objects of Box class</a:t>
              </a:r>
            </a:p>
          </p:txBody>
        </p:sp>
      </p:grpSp>
      <p:sp>
        <p:nvSpPr>
          <p:cNvPr id="25" name="Date Placeholder 24"/>
          <p:cNvSpPr>
            <a:spLocks noGrp="1"/>
          </p:cNvSpPr>
          <p:nvPr>
            <p:ph type="dt" sz="half" idx="10"/>
          </p:nvPr>
        </p:nvSpPr>
        <p:spPr/>
        <p:txBody>
          <a:bodyPr/>
          <a:lstStyle/>
          <a:p>
            <a:fld id="{0F36CE0E-993A-43EB-BA3C-8327574389BE}" type="datetime1">
              <a:rPr lang="en-US" smtClean="0"/>
              <a:pPr/>
              <a:t>7/21/2018</a:t>
            </a:fld>
            <a:endParaRPr lang="en-US"/>
          </a:p>
        </p:txBody>
      </p:sp>
      <p:sp>
        <p:nvSpPr>
          <p:cNvPr id="26" name="Slide Number Placeholder 25"/>
          <p:cNvSpPr>
            <a:spLocks noGrp="1"/>
          </p:cNvSpPr>
          <p:nvPr>
            <p:ph type="sldNum" sz="quarter" idx="12"/>
          </p:nvPr>
        </p:nvSpPr>
        <p:spPr/>
        <p:txBody>
          <a:bodyPr/>
          <a:lstStyle/>
          <a:p>
            <a:fld id="{A67AFE19-8960-4999-8BB5-FA14F1DD873F}" type="slidenum">
              <a:rPr lang="en-US" smtClean="0"/>
              <a:pPr/>
              <a:t>46</a:t>
            </a:fld>
            <a:endParaRPr lang="en-US"/>
          </a:p>
        </p:txBody>
      </p:sp>
      <p:sp>
        <p:nvSpPr>
          <p:cNvPr id="27" name="Footer Placeholder 26"/>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9186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par>
                                <p:cTn id="8" presetID="10" presetClass="entr" presetSubtype="0" fill="hold" grpId="0" nodeType="withEffect">
                                  <p:stCondLst>
                                    <p:cond delay="0"/>
                                  </p:stCondLst>
                                  <p:iterate type="wd">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iterate type="wd">
                                    <p:tmPct val="10000"/>
                                  </p:iterate>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grpId="0" nodeType="withEffect">
                                  <p:stCondLst>
                                    <p:cond delay="0"/>
                                  </p:stCondLst>
                                  <p:iterate type="wd">
                                    <p:tmPct val="10000"/>
                                  </p:iterate>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grpId="0" nodeType="withEffect">
                                  <p:stCondLst>
                                    <p:cond delay="0"/>
                                  </p:stCondLst>
                                  <p:iterate type="wd">
                                    <p:tmPct val="10000"/>
                                  </p:iterate>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grpId="0" nodeType="withEffect">
                                  <p:stCondLst>
                                    <p:cond delay="0"/>
                                  </p:stCondLst>
                                  <p:iterate type="wd">
                                    <p:tmPct val="10000"/>
                                  </p:iterate>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par>
                                <p:cTn id="26" presetID="10" presetClass="entr" presetSubtype="0" fill="hold" grpId="0" nodeType="withEffect">
                                  <p:stCondLst>
                                    <p:cond delay="0"/>
                                  </p:stCondLst>
                                  <p:iterate type="wd">
                                    <p:tmPct val="10000"/>
                                  </p:iterate>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par>
                                <p:cTn id="29" presetID="10" presetClass="entr" presetSubtype="0" fill="hold" grpId="0" nodeType="withEffect">
                                  <p:stCondLst>
                                    <p:cond delay="0"/>
                                  </p:stCondLst>
                                  <p:iterate type="wd">
                                    <p:tmPct val="10000"/>
                                  </p:iterate>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right)">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iterate type="wd">
                                    <p:tmPct val="10000"/>
                                  </p:iterate>
                                  <p:childTnLst>
                                    <p:set>
                                      <p:cBhvr>
                                        <p:cTn id="45" dur="1" fill="hold">
                                          <p:stCondLst>
                                            <p:cond delay="0"/>
                                          </p:stCondLst>
                                        </p:cTn>
                                        <p:tgtEl>
                                          <p:spTgt spid="8">
                                            <p:txEl>
                                              <p:pRg st="9" end="9"/>
                                            </p:txEl>
                                          </p:spTgt>
                                        </p:tgtEl>
                                        <p:attrNameLst>
                                          <p:attrName>style.visibility</p:attrName>
                                        </p:attrNameLst>
                                      </p:cBhvr>
                                      <p:to>
                                        <p:strVal val="visible"/>
                                      </p:to>
                                    </p:set>
                                    <p:animEffect transition="in" filter="fade">
                                      <p:cBhvr>
                                        <p:cTn id="46" dur="500"/>
                                        <p:tgtEl>
                                          <p:spTgt spid="8">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iterate type="wd">
                                    <p:tmPct val="10000"/>
                                  </p:iterate>
                                  <p:childTnLst>
                                    <p:set>
                                      <p:cBhvr>
                                        <p:cTn id="50" dur="1" fill="hold">
                                          <p:stCondLst>
                                            <p:cond delay="0"/>
                                          </p:stCondLst>
                                        </p:cTn>
                                        <p:tgtEl>
                                          <p:spTgt spid="8">
                                            <p:txEl>
                                              <p:pRg st="10" end="10"/>
                                            </p:txEl>
                                          </p:spTgt>
                                        </p:tgtEl>
                                        <p:attrNameLst>
                                          <p:attrName>style.visibility</p:attrName>
                                        </p:attrNameLst>
                                      </p:cBhvr>
                                      <p:to>
                                        <p:strVal val="visible"/>
                                      </p:to>
                                    </p:set>
                                    <p:animEffect transition="in" filter="fade">
                                      <p:cBhvr>
                                        <p:cTn id="51" dur="500"/>
                                        <p:tgtEl>
                                          <p:spTgt spid="8">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iterate type="wd">
                                    <p:tmPct val="10000"/>
                                  </p:iterate>
                                  <p:childTnLst>
                                    <p:set>
                                      <p:cBhvr>
                                        <p:cTn id="55" dur="1" fill="hold">
                                          <p:stCondLst>
                                            <p:cond delay="0"/>
                                          </p:stCondLst>
                                        </p:cTn>
                                        <p:tgtEl>
                                          <p:spTgt spid="8">
                                            <p:txEl>
                                              <p:pRg st="11" end="11"/>
                                            </p:txEl>
                                          </p:spTgt>
                                        </p:tgtEl>
                                        <p:attrNameLst>
                                          <p:attrName>style.visibility</p:attrName>
                                        </p:attrNameLst>
                                      </p:cBhvr>
                                      <p:to>
                                        <p:strVal val="visible"/>
                                      </p:to>
                                    </p:set>
                                    <p:animEffect transition="in" filter="fade">
                                      <p:cBhvr>
                                        <p:cTn id="56" dur="500"/>
                                        <p:tgtEl>
                                          <p:spTgt spid="8">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iterate type="wd">
                                    <p:tmPct val="10000"/>
                                  </p:iterate>
                                  <p:childTnLst>
                                    <p:set>
                                      <p:cBhvr>
                                        <p:cTn id="60" dur="1" fill="hold">
                                          <p:stCondLst>
                                            <p:cond delay="0"/>
                                          </p:stCondLst>
                                        </p:cTn>
                                        <p:tgtEl>
                                          <p:spTgt spid="8">
                                            <p:txEl>
                                              <p:pRg st="12" end="12"/>
                                            </p:txEl>
                                          </p:spTgt>
                                        </p:tgtEl>
                                        <p:attrNameLst>
                                          <p:attrName>style.visibility</p:attrName>
                                        </p:attrNameLst>
                                      </p:cBhvr>
                                      <p:to>
                                        <p:strVal val="visible"/>
                                      </p:to>
                                    </p:set>
                                    <p:animEffect transition="in" filter="fade">
                                      <p:cBhvr>
                                        <p:cTn id="61" dur="500"/>
                                        <p:tgtEl>
                                          <p:spTgt spid="8">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8">
                                            <p:txEl>
                                              <p:pRg st="13" end="13"/>
                                            </p:txEl>
                                          </p:spTgt>
                                        </p:tgtEl>
                                        <p:attrNameLst>
                                          <p:attrName>style.visibility</p:attrName>
                                        </p:attrNameLst>
                                      </p:cBhvr>
                                      <p:to>
                                        <p:strVal val="visible"/>
                                      </p:to>
                                    </p:set>
                                    <p:animEffect transition="in" filter="fade">
                                      <p:cBhvr>
                                        <p:cTn id="66" dur="500"/>
                                        <p:tgtEl>
                                          <p:spTgt spid="8">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0F09D-CFD1-4BA6-B371-1A45AB864A1F}"/>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 xmlns:a16="http://schemas.microsoft.com/office/drawing/2014/main" id="{5338E35B-EB77-4736-9B17-06A263FA0590}"/>
              </a:ext>
            </a:extLst>
          </p:cNvPr>
          <p:cNvSpPr>
            <a:spLocks noGrp="1"/>
          </p:cNvSpPr>
          <p:nvPr>
            <p:ph sz="half" idx="1"/>
          </p:nvPr>
        </p:nvSpPr>
        <p:spPr/>
        <p:txBody>
          <a:bodyPr/>
          <a:lstStyle/>
          <a:p>
            <a:r>
              <a:rPr lang="en-US" dirty="0"/>
              <a:t>The objects of class will have their own copy of data members.</a:t>
            </a:r>
          </a:p>
          <a:p>
            <a:r>
              <a:rPr lang="en-US" dirty="0"/>
              <a:t>The public data members of objects of a class can be accessed using the direct member access operator (.)</a:t>
            </a:r>
          </a:p>
        </p:txBody>
      </p:sp>
      <p:sp>
        <p:nvSpPr>
          <p:cNvPr id="6" name="Content Placeholder 5">
            <a:extLst>
              <a:ext uri="{FF2B5EF4-FFF2-40B4-BE49-F238E27FC236}">
                <a16:creationId xmlns="" xmlns:a16="http://schemas.microsoft.com/office/drawing/2014/main" id="{B9678104-B88A-4DBF-AA81-661FF07AE62F}"/>
              </a:ext>
            </a:extLst>
          </p:cNvPr>
          <p:cNvSpPr>
            <a:spLocks noGrp="1"/>
          </p:cNvSpPr>
          <p:nvPr>
            <p:ph sz="half" idx="2"/>
          </p:nvPr>
        </p:nvSpPr>
        <p:spPr/>
        <p:txBody>
          <a:bodyPr/>
          <a:lstStyle/>
          <a:p>
            <a:endParaRPr lang="en-US" dirty="0"/>
          </a:p>
        </p:txBody>
      </p:sp>
      <p:sp>
        <p:nvSpPr>
          <p:cNvPr id="8" name="Rectangle 4">
            <a:extLst>
              <a:ext uri="{FF2B5EF4-FFF2-40B4-BE49-F238E27FC236}">
                <a16:creationId xmlns="" xmlns:a16="http://schemas.microsoft.com/office/drawing/2014/main" id="{8EB604DD-C5D4-4F9E-93E1-85E35D79DA70}"/>
              </a:ext>
            </a:extLst>
          </p:cNvPr>
          <p:cNvSpPr>
            <a:spLocks noChangeArrowheads="1"/>
          </p:cNvSpPr>
          <p:nvPr/>
        </p:nvSpPr>
        <p:spPr bwMode="auto">
          <a:xfrm>
            <a:off x="5865812" y="1676400"/>
            <a:ext cx="5538993" cy="41921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Menlo"/>
              </a:rPr>
              <a:t>int</a:t>
            </a:r>
            <a:r>
              <a:rPr kumimoji="0" lang="en-US" altLang="en-US" sz="1200" b="0" i="0" u="none" strike="noStrike" cap="none" normalizeH="0" baseline="0" dirty="0">
                <a:ln>
                  <a:noFill/>
                </a:ln>
                <a:solidFill>
                  <a:srgbClr val="313131"/>
                </a:solidFill>
                <a:effectLst/>
                <a:latin typeface="Menlo"/>
              </a:rPr>
              <a:t> main</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0055"/>
                </a:solidFill>
                <a:effectLst/>
                <a:latin typeface="Menlo"/>
              </a:rPr>
              <a:t>        Box</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7F0055"/>
                </a:solidFill>
                <a:effectLst/>
                <a:latin typeface="Menlo"/>
              </a:rPr>
              <a:t>Box1</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880000"/>
                </a:solidFill>
                <a:effectLst/>
                <a:latin typeface="Menlo"/>
              </a:rPr>
              <a:t>// Declare Box1 of type Box</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0055"/>
                </a:solidFill>
                <a:effectLst/>
                <a:latin typeface="Menlo"/>
              </a:rPr>
              <a:t>        Box</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7F0055"/>
                </a:solidFill>
                <a:effectLst/>
                <a:latin typeface="Menlo"/>
              </a:rPr>
              <a:t>Box2</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880000"/>
                </a:solidFill>
                <a:effectLst/>
                <a:latin typeface="Menlo"/>
              </a:rPr>
              <a:t>// Declare Box2 of type Box</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Menlo"/>
              </a:rPr>
              <a:t>        double</a:t>
            </a:r>
            <a:r>
              <a:rPr kumimoji="0" lang="en-US" altLang="en-US" sz="1200" b="0" i="0" u="none" strike="noStrike" cap="none" normalizeH="0" baseline="0" dirty="0">
                <a:ln>
                  <a:noFill/>
                </a:ln>
                <a:solidFill>
                  <a:srgbClr val="313131"/>
                </a:solidFill>
                <a:effectLst/>
                <a:latin typeface="Menlo"/>
              </a:rPr>
              <a:t> volume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6666"/>
                </a:solidFill>
                <a:effectLst/>
                <a:latin typeface="Menlo"/>
              </a:rPr>
              <a:t>0.0</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880000"/>
                </a:solidFill>
                <a:effectLst/>
                <a:latin typeface="Menlo"/>
              </a:rPr>
              <a:t>// Store the volume of a box here</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Menlo"/>
              </a:rPr>
              <a:t>        // box 1 specification</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0055"/>
                </a:solidFill>
                <a:effectLst/>
                <a:latin typeface="Menlo"/>
              </a:rPr>
              <a:t>       Box1</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height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6666"/>
                </a:solidFill>
                <a:effectLst/>
                <a:latin typeface="Menlo"/>
              </a:rPr>
              <a:t>5.0</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0055"/>
                </a:solidFill>
                <a:effectLst/>
                <a:latin typeface="Menlo"/>
              </a:rPr>
              <a:t>       Box1</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length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6666"/>
                </a:solidFill>
                <a:effectLst/>
                <a:latin typeface="Menlo"/>
              </a:rPr>
              <a:t>6.0</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0055"/>
                </a:solidFill>
                <a:effectLst/>
                <a:latin typeface="Menlo"/>
              </a:rPr>
              <a:t>       Box1</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breadth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6666"/>
                </a:solidFill>
                <a:effectLst/>
                <a:latin typeface="Menlo"/>
              </a:rPr>
              <a:t>7.0</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Menlo"/>
              </a:rPr>
              <a:t>       // box 2 specification</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0055"/>
                </a:solidFill>
                <a:effectLst/>
                <a:latin typeface="Menlo"/>
              </a:rPr>
              <a:t>       Box2</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height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6666"/>
                </a:solidFill>
                <a:effectLst/>
                <a:latin typeface="Menlo"/>
              </a:rPr>
              <a:t>10.0</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0055"/>
                </a:solidFill>
                <a:effectLst/>
                <a:latin typeface="Menlo"/>
              </a:rPr>
              <a:t>       Box2</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length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6666"/>
                </a:solidFill>
                <a:effectLst/>
                <a:latin typeface="Menlo"/>
              </a:rPr>
              <a:t>12.0</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0055"/>
                </a:solidFill>
                <a:effectLst/>
                <a:latin typeface="Menlo"/>
              </a:rPr>
              <a:t>       Box2</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breadth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6666"/>
                </a:solidFill>
                <a:effectLst/>
                <a:latin typeface="Menlo"/>
              </a:rPr>
              <a:t>13.0</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5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Menlo"/>
              </a:rPr>
              <a:t>        // volume of box 1</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13131"/>
                </a:solidFill>
                <a:effectLst/>
                <a:latin typeface="Menlo"/>
              </a:rPr>
              <a:t>        volume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7F0055"/>
                </a:solidFill>
                <a:effectLst/>
                <a:latin typeface="Menlo"/>
              </a:rPr>
              <a:t>Box1</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height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7F0055"/>
                </a:solidFill>
                <a:effectLst/>
                <a:latin typeface="Menlo"/>
              </a:rPr>
              <a:t>Box1</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length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7F0055"/>
                </a:solidFill>
                <a:effectLst/>
                <a:latin typeface="Menlo"/>
              </a:rPr>
              <a:t>Box1</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breadth</a:t>
            </a:r>
            <a:r>
              <a:rPr kumimoji="0" lang="en-US" altLang="en-US" sz="12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err="1">
                <a:ln>
                  <a:noFill/>
                </a:ln>
                <a:solidFill>
                  <a:srgbClr val="313131"/>
                </a:solidFill>
                <a:effectLst/>
                <a:latin typeface="Menlo"/>
              </a:rPr>
              <a:t>cout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666600"/>
                </a:solidFill>
                <a:effectLst/>
                <a:latin typeface="Menlo"/>
              </a:rPr>
              <a:t>&lt;&lt;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8800"/>
                </a:solidFill>
                <a:effectLst/>
                <a:latin typeface="Menlo"/>
              </a:rPr>
              <a:t>"Volume of Box1 : "</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666600"/>
                </a:solidFill>
                <a:effectLst/>
                <a:latin typeface="Menlo"/>
              </a:rPr>
              <a:t>&lt;&lt;</a:t>
            </a:r>
            <a:r>
              <a:rPr kumimoji="0" lang="en-US" altLang="en-US" sz="1200" b="0" i="0" u="none" strike="noStrike" cap="none" normalizeH="0" baseline="0" dirty="0">
                <a:ln>
                  <a:noFill/>
                </a:ln>
                <a:solidFill>
                  <a:srgbClr val="313131"/>
                </a:solidFill>
                <a:effectLst/>
                <a:latin typeface="Menlo"/>
              </a:rPr>
              <a:t> volume </a:t>
            </a:r>
            <a:r>
              <a:rPr kumimoji="0" lang="en-US" altLang="en-US" sz="1200" b="0" i="0" u="none" strike="noStrike" cap="none" normalizeH="0" baseline="0" dirty="0">
                <a:ln>
                  <a:noFill/>
                </a:ln>
                <a:solidFill>
                  <a:srgbClr val="666600"/>
                </a:solidFill>
                <a:effectLst/>
                <a:latin typeface="Menlo"/>
              </a:rPr>
              <a:t>&lt;&lt;</a:t>
            </a:r>
            <a:r>
              <a:rPr kumimoji="0" lang="en-US" altLang="en-US" sz="1200" b="0" i="0" u="none" strike="noStrike" cap="none" normalizeH="0" baseline="0" dirty="0" err="1">
                <a:ln>
                  <a:noFill/>
                </a:ln>
                <a:solidFill>
                  <a:srgbClr val="313131"/>
                </a:solidFill>
                <a:effectLst/>
                <a:latin typeface="Menlo"/>
              </a:rPr>
              <a:t>endl</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Menlo"/>
              </a:rPr>
              <a:t>        // volume of box 2</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13131"/>
                </a:solidFill>
                <a:effectLst/>
                <a:latin typeface="Menlo"/>
              </a:rPr>
              <a:t>        volume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7F0055"/>
                </a:solidFill>
                <a:effectLst/>
                <a:latin typeface="Menlo"/>
              </a:rPr>
              <a:t>Box2</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height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7F0055"/>
                </a:solidFill>
                <a:effectLst/>
                <a:latin typeface="Menlo"/>
              </a:rPr>
              <a:t>Box2</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length </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7F0055"/>
                </a:solidFill>
                <a:effectLst/>
                <a:latin typeface="Menlo"/>
              </a:rPr>
              <a:t>Box2</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breadth</a:t>
            </a:r>
            <a:r>
              <a:rPr kumimoji="0" lang="en-US" altLang="en-US" sz="12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err="1">
                <a:ln>
                  <a:noFill/>
                </a:ln>
                <a:solidFill>
                  <a:srgbClr val="313131"/>
                </a:solidFill>
                <a:effectLst/>
                <a:latin typeface="Menlo"/>
              </a:rPr>
              <a:t>cout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666600"/>
                </a:solidFill>
                <a:effectLst/>
                <a:latin typeface="Menlo"/>
              </a:rPr>
              <a:t>&lt;&lt;</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8800"/>
                </a:solidFill>
                <a:effectLst/>
                <a:latin typeface="Menlo"/>
              </a:rPr>
              <a:t>"Volume of Box2 : "</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666600"/>
                </a:solidFill>
                <a:effectLst/>
                <a:latin typeface="Menlo"/>
              </a:rPr>
              <a:t>&lt;&lt;</a:t>
            </a:r>
            <a:r>
              <a:rPr kumimoji="0" lang="en-US" altLang="en-US" sz="1200" b="0" i="0" u="none" strike="noStrike" cap="none" normalizeH="0" baseline="0" dirty="0">
                <a:ln>
                  <a:noFill/>
                </a:ln>
                <a:solidFill>
                  <a:srgbClr val="313131"/>
                </a:solidFill>
                <a:effectLst/>
                <a:latin typeface="Menlo"/>
              </a:rPr>
              <a:t> volume </a:t>
            </a:r>
            <a:r>
              <a:rPr kumimoji="0" lang="en-US" altLang="en-US" sz="1200" b="0" i="0" u="none" strike="noStrike" cap="none" normalizeH="0" baseline="0" dirty="0">
                <a:ln>
                  <a:noFill/>
                </a:ln>
                <a:solidFill>
                  <a:srgbClr val="666600"/>
                </a:solidFill>
                <a:effectLst/>
                <a:latin typeface="Menlo"/>
              </a:rPr>
              <a:t>&lt;&lt;</a:t>
            </a:r>
            <a:r>
              <a:rPr kumimoji="0" lang="en-US" altLang="en-US" sz="1200" b="0" i="0" u="none" strike="noStrike" cap="none" normalizeH="0" baseline="0" dirty="0" err="1">
                <a:ln>
                  <a:noFill/>
                </a:ln>
                <a:solidFill>
                  <a:srgbClr val="313131"/>
                </a:solidFill>
                <a:effectLst/>
                <a:latin typeface="Menlo"/>
              </a:rPr>
              <a:t>endl</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Menlo"/>
              </a:rPr>
              <a:t>        return</a:t>
            </a:r>
            <a:r>
              <a:rPr kumimoji="0" lang="en-US" altLang="en-US" sz="1200" b="0" i="0" u="none" strike="noStrike" cap="none" normalizeH="0" baseline="0" dirty="0">
                <a:ln>
                  <a:noFill/>
                </a:ln>
                <a:solidFill>
                  <a:srgbClr val="313131"/>
                </a:solidFill>
                <a:effectLst/>
                <a:latin typeface="Menlo"/>
              </a:rPr>
              <a:t> </a:t>
            </a:r>
            <a:r>
              <a:rPr kumimoji="0" lang="en-US" altLang="en-US" sz="1200" b="0" i="0" u="none" strike="noStrike" cap="none" normalizeH="0" baseline="0" dirty="0">
                <a:ln>
                  <a:noFill/>
                </a:ln>
                <a:solidFill>
                  <a:srgbClr val="006666"/>
                </a:solidFill>
                <a:effectLst/>
                <a:latin typeface="Menlo"/>
              </a:rPr>
              <a:t>0</a:t>
            </a: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Menlo"/>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pSp>
        <p:nvGrpSpPr>
          <p:cNvPr id="4" name="Group 3">
            <a:extLst>
              <a:ext uri="{FF2B5EF4-FFF2-40B4-BE49-F238E27FC236}">
                <a16:creationId xmlns="" xmlns:a16="http://schemas.microsoft.com/office/drawing/2014/main" id="{5C8AF328-B472-4D4F-A0A1-4828182C3B6F}"/>
              </a:ext>
            </a:extLst>
          </p:cNvPr>
          <p:cNvGrpSpPr/>
          <p:nvPr/>
        </p:nvGrpSpPr>
        <p:grpSpPr>
          <a:xfrm>
            <a:off x="7770812" y="2819400"/>
            <a:ext cx="2852077" cy="646331"/>
            <a:chOff x="3719108" y="3688860"/>
            <a:chExt cx="2852077" cy="646331"/>
          </a:xfrm>
        </p:grpSpPr>
        <p:grpSp>
          <p:nvGrpSpPr>
            <p:cNvPr id="27" name="Group 26">
              <a:extLst>
                <a:ext uri="{FF2B5EF4-FFF2-40B4-BE49-F238E27FC236}">
                  <a16:creationId xmlns="" xmlns:a16="http://schemas.microsoft.com/office/drawing/2014/main" id="{21BDF384-D768-413A-9952-5CFC17A82129}"/>
                </a:ext>
              </a:extLst>
            </p:cNvPr>
            <p:cNvGrpSpPr/>
            <p:nvPr/>
          </p:nvGrpSpPr>
          <p:grpSpPr>
            <a:xfrm>
              <a:off x="3719108" y="3741814"/>
              <a:ext cx="685800" cy="533400"/>
              <a:chOff x="7161212" y="2209800"/>
              <a:chExt cx="685800" cy="533400"/>
            </a:xfrm>
          </p:grpSpPr>
          <p:cxnSp>
            <p:nvCxnSpPr>
              <p:cNvPr id="28" name="Straight Connector 27">
                <a:extLst>
                  <a:ext uri="{FF2B5EF4-FFF2-40B4-BE49-F238E27FC236}">
                    <a16:creationId xmlns="" xmlns:a16="http://schemas.microsoft.com/office/drawing/2014/main" id="{D25CB72E-98B2-4E32-8BFC-B094D001E062}"/>
                  </a:ext>
                </a:extLst>
              </p:cNvPr>
              <p:cNvCxnSpPr>
                <a:cxnSpLocks/>
              </p:cNvCxnSpPr>
              <p:nvPr/>
            </p:nvCxnSpPr>
            <p:spPr>
              <a:xfrm>
                <a:off x="7161212" y="247747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Straight Connector 28">
                <a:extLst>
                  <a:ext uri="{FF2B5EF4-FFF2-40B4-BE49-F238E27FC236}">
                    <a16:creationId xmlns="" xmlns:a16="http://schemas.microsoft.com/office/drawing/2014/main" id="{E4E6A008-A6B4-4E44-8A27-6640074DDF04}"/>
                  </a:ext>
                </a:extLst>
              </p:cNvPr>
              <p:cNvCxnSpPr/>
              <p:nvPr/>
            </p:nvCxnSpPr>
            <p:spPr>
              <a:xfrm>
                <a:off x="7161212" y="2209800"/>
                <a:ext cx="0" cy="533400"/>
              </a:xfrm>
              <a:prstGeom prst="line">
                <a:avLst/>
              </a:prstGeom>
            </p:spPr>
            <p:style>
              <a:lnRef idx="2">
                <a:schemeClr val="accent6"/>
              </a:lnRef>
              <a:fillRef idx="0">
                <a:schemeClr val="accent6"/>
              </a:fillRef>
              <a:effectRef idx="1">
                <a:schemeClr val="accent6"/>
              </a:effectRef>
              <a:fontRef idx="minor">
                <a:schemeClr val="tx1"/>
              </a:fontRef>
            </p:style>
          </p:cxnSp>
        </p:grpSp>
        <p:sp>
          <p:nvSpPr>
            <p:cNvPr id="30" name="TextBox 29">
              <a:extLst>
                <a:ext uri="{FF2B5EF4-FFF2-40B4-BE49-F238E27FC236}">
                  <a16:creationId xmlns="" xmlns:a16="http://schemas.microsoft.com/office/drawing/2014/main" id="{060B372C-8515-4BEF-8C80-07F0BFD1EABA}"/>
                </a:ext>
              </a:extLst>
            </p:cNvPr>
            <p:cNvSpPr txBox="1"/>
            <p:nvPr/>
          </p:nvSpPr>
          <p:spPr>
            <a:xfrm>
              <a:off x="4354809" y="3688860"/>
              <a:ext cx="2216376" cy="646331"/>
            </a:xfrm>
            <a:prstGeom prst="rect">
              <a:avLst/>
            </a:prstGeom>
            <a:noFill/>
          </p:spPr>
          <p:txBody>
            <a:bodyPr wrap="none" rtlCol="0">
              <a:spAutoFit/>
            </a:bodyPr>
            <a:lstStyle/>
            <a:p>
              <a:r>
                <a:rPr lang="en-US" dirty="0">
                  <a:solidFill>
                    <a:schemeClr val="accent6"/>
                  </a:solidFill>
                </a:rPr>
                <a:t>Access data members</a:t>
              </a:r>
            </a:p>
            <a:p>
              <a:r>
                <a:rPr lang="en-US" dirty="0">
                  <a:solidFill>
                    <a:schemeClr val="accent6"/>
                  </a:solidFill>
                </a:rPr>
                <a:t>of </a:t>
              </a:r>
              <a:r>
                <a:rPr lang="en-US" b="1" dirty="0">
                  <a:solidFill>
                    <a:schemeClr val="accent6"/>
                  </a:solidFill>
                </a:rPr>
                <a:t>Box1 </a:t>
              </a:r>
              <a:r>
                <a:rPr lang="en-US" dirty="0">
                  <a:solidFill>
                    <a:schemeClr val="accent6"/>
                  </a:solidFill>
                </a:rPr>
                <a:t>object</a:t>
              </a:r>
            </a:p>
          </p:txBody>
        </p:sp>
      </p:grpSp>
      <p:grpSp>
        <p:nvGrpSpPr>
          <p:cNvPr id="5" name="Group 4">
            <a:extLst>
              <a:ext uri="{FF2B5EF4-FFF2-40B4-BE49-F238E27FC236}">
                <a16:creationId xmlns="" xmlns:a16="http://schemas.microsoft.com/office/drawing/2014/main" id="{07DE5DBB-5B12-4F90-95DB-51CCA91D0665}"/>
              </a:ext>
            </a:extLst>
          </p:cNvPr>
          <p:cNvGrpSpPr/>
          <p:nvPr/>
        </p:nvGrpSpPr>
        <p:grpSpPr>
          <a:xfrm>
            <a:off x="7847012" y="3581400"/>
            <a:ext cx="2357088" cy="646331"/>
            <a:chOff x="3669009" y="4450860"/>
            <a:chExt cx="2852077" cy="646331"/>
          </a:xfrm>
        </p:grpSpPr>
        <p:grpSp>
          <p:nvGrpSpPr>
            <p:cNvPr id="31" name="Group 30">
              <a:extLst>
                <a:ext uri="{FF2B5EF4-FFF2-40B4-BE49-F238E27FC236}">
                  <a16:creationId xmlns="" xmlns:a16="http://schemas.microsoft.com/office/drawing/2014/main" id="{410731CD-D729-499B-8E87-B6FF74DD4518}"/>
                </a:ext>
              </a:extLst>
            </p:cNvPr>
            <p:cNvGrpSpPr/>
            <p:nvPr/>
          </p:nvGrpSpPr>
          <p:grpSpPr>
            <a:xfrm>
              <a:off x="3669009" y="4497492"/>
              <a:ext cx="685800" cy="533400"/>
              <a:chOff x="7161212" y="2209800"/>
              <a:chExt cx="685800" cy="533400"/>
            </a:xfrm>
          </p:grpSpPr>
          <p:cxnSp>
            <p:nvCxnSpPr>
              <p:cNvPr id="32" name="Straight Connector 31">
                <a:extLst>
                  <a:ext uri="{FF2B5EF4-FFF2-40B4-BE49-F238E27FC236}">
                    <a16:creationId xmlns="" xmlns:a16="http://schemas.microsoft.com/office/drawing/2014/main" id="{3EC9E636-0640-4AD9-BA04-2CA75EA4D1F0}"/>
                  </a:ext>
                </a:extLst>
              </p:cNvPr>
              <p:cNvCxnSpPr>
                <a:cxnSpLocks/>
              </p:cNvCxnSpPr>
              <p:nvPr/>
            </p:nvCxnSpPr>
            <p:spPr>
              <a:xfrm>
                <a:off x="7161212" y="247747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33" name="Straight Connector 32">
                <a:extLst>
                  <a:ext uri="{FF2B5EF4-FFF2-40B4-BE49-F238E27FC236}">
                    <a16:creationId xmlns="" xmlns:a16="http://schemas.microsoft.com/office/drawing/2014/main" id="{93C0F088-ADAA-40D0-AA32-493AE10C6E78}"/>
                  </a:ext>
                </a:extLst>
              </p:cNvPr>
              <p:cNvCxnSpPr/>
              <p:nvPr/>
            </p:nvCxnSpPr>
            <p:spPr>
              <a:xfrm>
                <a:off x="7161212" y="2209800"/>
                <a:ext cx="0" cy="533400"/>
              </a:xfrm>
              <a:prstGeom prst="line">
                <a:avLst/>
              </a:prstGeom>
            </p:spPr>
            <p:style>
              <a:lnRef idx="2">
                <a:schemeClr val="accent6"/>
              </a:lnRef>
              <a:fillRef idx="0">
                <a:schemeClr val="accent6"/>
              </a:fillRef>
              <a:effectRef idx="1">
                <a:schemeClr val="accent6"/>
              </a:effectRef>
              <a:fontRef idx="minor">
                <a:schemeClr val="tx1"/>
              </a:fontRef>
            </p:style>
          </p:cxnSp>
        </p:grpSp>
        <p:sp>
          <p:nvSpPr>
            <p:cNvPr id="34" name="TextBox 33">
              <a:extLst>
                <a:ext uri="{FF2B5EF4-FFF2-40B4-BE49-F238E27FC236}">
                  <a16:creationId xmlns="" xmlns:a16="http://schemas.microsoft.com/office/drawing/2014/main" id="{ED250779-E359-4AF9-B502-1B5E49C35F5E}"/>
                </a:ext>
              </a:extLst>
            </p:cNvPr>
            <p:cNvSpPr txBox="1"/>
            <p:nvPr/>
          </p:nvSpPr>
          <p:spPr>
            <a:xfrm>
              <a:off x="4304710" y="4450860"/>
              <a:ext cx="2216376" cy="646331"/>
            </a:xfrm>
            <a:prstGeom prst="rect">
              <a:avLst/>
            </a:prstGeom>
            <a:noFill/>
          </p:spPr>
          <p:txBody>
            <a:bodyPr wrap="none" rtlCol="0">
              <a:spAutoFit/>
            </a:bodyPr>
            <a:lstStyle/>
            <a:p>
              <a:r>
                <a:rPr lang="en-US" dirty="0">
                  <a:solidFill>
                    <a:schemeClr val="accent6"/>
                  </a:solidFill>
                </a:rPr>
                <a:t>Access data members</a:t>
              </a:r>
            </a:p>
            <a:p>
              <a:r>
                <a:rPr lang="en-US" dirty="0">
                  <a:solidFill>
                    <a:schemeClr val="accent6"/>
                  </a:solidFill>
                </a:rPr>
                <a:t>of </a:t>
              </a:r>
              <a:r>
                <a:rPr lang="en-US" b="1" dirty="0">
                  <a:solidFill>
                    <a:schemeClr val="accent6"/>
                  </a:solidFill>
                </a:rPr>
                <a:t>Box2</a:t>
              </a:r>
              <a:r>
                <a:rPr lang="en-US" dirty="0">
                  <a:solidFill>
                    <a:schemeClr val="accent6"/>
                  </a:solidFill>
                </a:rPr>
                <a:t> object</a:t>
              </a:r>
            </a:p>
          </p:txBody>
        </p:sp>
      </p:grpSp>
      <p:sp>
        <p:nvSpPr>
          <p:cNvPr id="16" name="Date Placeholder 15"/>
          <p:cNvSpPr>
            <a:spLocks noGrp="1"/>
          </p:cNvSpPr>
          <p:nvPr>
            <p:ph type="dt" sz="half" idx="10"/>
          </p:nvPr>
        </p:nvSpPr>
        <p:spPr/>
        <p:txBody>
          <a:bodyPr/>
          <a:lstStyle/>
          <a:p>
            <a:fld id="{ADA3AD15-25D2-4BEA-87FB-00587F2E5775}" type="datetime1">
              <a:rPr lang="en-US" smtClean="0"/>
              <a:pPr/>
              <a:t>7/21/2018</a:t>
            </a:fld>
            <a:endParaRPr lang="en-US"/>
          </a:p>
        </p:txBody>
      </p:sp>
      <p:sp>
        <p:nvSpPr>
          <p:cNvPr id="17" name="Slide Number Placeholder 16"/>
          <p:cNvSpPr>
            <a:spLocks noGrp="1"/>
          </p:cNvSpPr>
          <p:nvPr>
            <p:ph type="sldNum" sz="quarter" idx="12"/>
          </p:nvPr>
        </p:nvSpPr>
        <p:spPr/>
        <p:txBody>
          <a:bodyPr/>
          <a:lstStyle/>
          <a:p>
            <a:fld id="{A67AFE19-8960-4999-8BB5-FA14F1DD873F}" type="slidenum">
              <a:rPr lang="en-US" smtClean="0"/>
              <a:pPr/>
              <a:t>47</a:t>
            </a:fld>
            <a:endParaRPr lang="en-US"/>
          </a:p>
        </p:txBody>
      </p:sp>
      <p:sp>
        <p:nvSpPr>
          <p:cNvPr id="18" name="Footer Placeholder 17"/>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42753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iterate type="wd">
                                    <p:tmPct val="10000"/>
                                  </p:iterate>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iterate type="wd">
                                    <p:tmPct val="10000"/>
                                  </p:iterate>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iterate type="wd">
                                    <p:tmPct val="10000"/>
                                  </p:iterate>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iterate type="wd">
                                    <p:tmPct val="10000"/>
                                  </p:iterate>
                                  <p:childTnLst>
                                    <p:set>
                                      <p:cBhvr>
                                        <p:cTn id="25" dur="1" fill="hold">
                                          <p:stCondLst>
                                            <p:cond delay="0"/>
                                          </p:stCondLst>
                                        </p:cTn>
                                        <p:tgtEl>
                                          <p:spTgt spid="8">
                                            <p:txEl>
                                              <p:pRg st="6" end="6"/>
                                            </p:txEl>
                                          </p:spTgt>
                                        </p:tgtEl>
                                        <p:attrNameLst>
                                          <p:attrName>style.visibility</p:attrName>
                                        </p:attrNameLst>
                                      </p:cBhvr>
                                      <p:to>
                                        <p:strVal val="visible"/>
                                      </p:to>
                                    </p:set>
                                    <p:animEffect transition="in" filter="fade">
                                      <p:cBhvr>
                                        <p:cTn id="26" dur="500"/>
                                        <p:tgtEl>
                                          <p:spTgt spid="8">
                                            <p:txEl>
                                              <p:pRg st="6" end="6"/>
                                            </p:txEl>
                                          </p:spTgt>
                                        </p:tgtEl>
                                      </p:cBhvr>
                                    </p:animEffect>
                                  </p:childTnLst>
                                </p:cTn>
                              </p:par>
                              <p:par>
                                <p:cTn id="27" presetID="10" presetClass="entr" presetSubtype="0" fill="hold" grpId="0" nodeType="withEffect">
                                  <p:stCondLst>
                                    <p:cond delay="0"/>
                                  </p:stCondLst>
                                  <p:iterate type="wd">
                                    <p:tmPct val="10000"/>
                                  </p:iterate>
                                  <p:childTnLst>
                                    <p:set>
                                      <p:cBhvr>
                                        <p:cTn id="28" dur="1" fill="hold">
                                          <p:stCondLst>
                                            <p:cond delay="0"/>
                                          </p:stCondLst>
                                        </p:cTn>
                                        <p:tgtEl>
                                          <p:spTgt spid="8">
                                            <p:txEl>
                                              <p:pRg st="7" end="7"/>
                                            </p:txEl>
                                          </p:spTgt>
                                        </p:tgtEl>
                                        <p:attrNameLst>
                                          <p:attrName>style.visibility</p:attrName>
                                        </p:attrNameLst>
                                      </p:cBhvr>
                                      <p:to>
                                        <p:strVal val="visible"/>
                                      </p:to>
                                    </p:set>
                                    <p:animEffect transition="in" filter="fade">
                                      <p:cBhvr>
                                        <p:cTn id="29" dur="500"/>
                                        <p:tgtEl>
                                          <p:spTgt spid="8">
                                            <p:txEl>
                                              <p:pRg st="7" end="7"/>
                                            </p:txEl>
                                          </p:spTgt>
                                        </p:tgtEl>
                                      </p:cBhvr>
                                    </p:animEffect>
                                  </p:childTnLst>
                                </p:cTn>
                              </p:par>
                              <p:par>
                                <p:cTn id="30" presetID="10" presetClass="entr" presetSubtype="0" fill="hold" grpId="0" nodeType="withEffect">
                                  <p:stCondLst>
                                    <p:cond delay="0"/>
                                  </p:stCondLst>
                                  <p:iterate type="wd">
                                    <p:tmPct val="10000"/>
                                  </p:iterate>
                                  <p:childTnLst>
                                    <p:set>
                                      <p:cBhvr>
                                        <p:cTn id="31" dur="1" fill="hold">
                                          <p:stCondLst>
                                            <p:cond delay="0"/>
                                          </p:stCondLst>
                                        </p:cTn>
                                        <p:tgtEl>
                                          <p:spTgt spid="8">
                                            <p:txEl>
                                              <p:pRg st="8" end="8"/>
                                            </p:txEl>
                                          </p:spTgt>
                                        </p:tgtEl>
                                        <p:attrNameLst>
                                          <p:attrName>style.visibility</p:attrName>
                                        </p:attrNameLst>
                                      </p:cBhvr>
                                      <p:to>
                                        <p:strVal val="visible"/>
                                      </p:to>
                                    </p:set>
                                    <p:animEffect transition="in" filter="fade">
                                      <p:cBhvr>
                                        <p:cTn id="32" dur="500"/>
                                        <p:tgtEl>
                                          <p:spTgt spid="8">
                                            <p:txEl>
                                              <p:pRg st="8" end="8"/>
                                            </p:txEl>
                                          </p:spTgt>
                                        </p:tgtEl>
                                      </p:cBhvr>
                                    </p:animEffect>
                                  </p:childTnLst>
                                </p:cTn>
                              </p:par>
                              <p:par>
                                <p:cTn id="33" presetID="10" presetClass="entr" presetSubtype="0" fill="hold" grpId="0" nodeType="withEffect">
                                  <p:stCondLst>
                                    <p:cond delay="0"/>
                                  </p:stCondLst>
                                  <p:iterate type="wd">
                                    <p:tmPct val="10000"/>
                                  </p:iterate>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500"/>
                                        <p:tgtEl>
                                          <p:spTgt spid="8">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iterate type="wd">
                                    <p:tmPct val="10000"/>
                                  </p:iterate>
                                  <p:childTnLst>
                                    <p:set>
                                      <p:cBhvr>
                                        <p:cTn id="44" dur="1" fill="hold">
                                          <p:stCondLst>
                                            <p:cond delay="0"/>
                                          </p:stCondLst>
                                        </p:cTn>
                                        <p:tgtEl>
                                          <p:spTgt spid="8">
                                            <p:txEl>
                                              <p:pRg st="11" end="11"/>
                                            </p:txEl>
                                          </p:spTgt>
                                        </p:tgtEl>
                                        <p:attrNameLst>
                                          <p:attrName>style.visibility</p:attrName>
                                        </p:attrNameLst>
                                      </p:cBhvr>
                                      <p:to>
                                        <p:strVal val="visible"/>
                                      </p:to>
                                    </p:set>
                                    <p:animEffect transition="in" filter="fade">
                                      <p:cBhvr>
                                        <p:cTn id="45" dur="500"/>
                                        <p:tgtEl>
                                          <p:spTgt spid="8">
                                            <p:txEl>
                                              <p:pRg st="11" end="11"/>
                                            </p:txEl>
                                          </p:spTgt>
                                        </p:tgtEl>
                                      </p:cBhvr>
                                    </p:animEffect>
                                  </p:childTnLst>
                                </p:cTn>
                              </p:par>
                              <p:par>
                                <p:cTn id="46" presetID="10" presetClass="entr" presetSubtype="0" fill="hold" grpId="0" nodeType="withEffect">
                                  <p:stCondLst>
                                    <p:cond delay="0"/>
                                  </p:stCondLst>
                                  <p:iterate type="wd">
                                    <p:tmPct val="10000"/>
                                  </p:iterate>
                                  <p:childTnLst>
                                    <p:set>
                                      <p:cBhvr>
                                        <p:cTn id="47" dur="1" fill="hold">
                                          <p:stCondLst>
                                            <p:cond delay="0"/>
                                          </p:stCondLst>
                                        </p:cTn>
                                        <p:tgtEl>
                                          <p:spTgt spid="8">
                                            <p:txEl>
                                              <p:pRg st="12" end="12"/>
                                            </p:txEl>
                                          </p:spTgt>
                                        </p:tgtEl>
                                        <p:attrNameLst>
                                          <p:attrName>style.visibility</p:attrName>
                                        </p:attrNameLst>
                                      </p:cBhvr>
                                      <p:to>
                                        <p:strVal val="visible"/>
                                      </p:to>
                                    </p:set>
                                    <p:animEffect transition="in" filter="fade">
                                      <p:cBhvr>
                                        <p:cTn id="48" dur="500"/>
                                        <p:tgtEl>
                                          <p:spTgt spid="8">
                                            <p:txEl>
                                              <p:pRg st="12" end="12"/>
                                            </p:txEl>
                                          </p:spTgt>
                                        </p:tgtEl>
                                      </p:cBhvr>
                                    </p:animEffect>
                                  </p:childTnLst>
                                </p:cTn>
                              </p:par>
                              <p:par>
                                <p:cTn id="49" presetID="10" presetClass="entr" presetSubtype="0" fill="hold" grpId="0" nodeType="withEffect">
                                  <p:stCondLst>
                                    <p:cond delay="0"/>
                                  </p:stCondLst>
                                  <p:iterate type="wd">
                                    <p:tmPct val="10000"/>
                                  </p:iterate>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500"/>
                                        <p:tgtEl>
                                          <p:spTgt spid="8">
                                            <p:txEl>
                                              <p:pRg st="13" end="13"/>
                                            </p:txEl>
                                          </p:spTgt>
                                        </p:tgtEl>
                                      </p:cBhvr>
                                    </p:animEffect>
                                  </p:childTnLst>
                                </p:cTn>
                              </p:par>
                              <p:par>
                                <p:cTn id="52" presetID="10" presetClass="entr" presetSubtype="0" fill="hold" grpId="0" nodeType="withEffect">
                                  <p:stCondLst>
                                    <p:cond delay="0"/>
                                  </p:stCondLst>
                                  <p:iterate type="wd">
                                    <p:tmPct val="10000"/>
                                  </p:iterate>
                                  <p:childTnLst>
                                    <p:set>
                                      <p:cBhvr>
                                        <p:cTn id="53" dur="1" fill="hold">
                                          <p:stCondLst>
                                            <p:cond delay="0"/>
                                          </p:stCondLst>
                                        </p:cTn>
                                        <p:tgtEl>
                                          <p:spTgt spid="8">
                                            <p:txEl>
                                              <p:pRg st="14" end="14"/>
                                            </p:txEl>
                                          </p:spTgt>
                                        </p:tgtEl>
                                        <p:attrNameLst>
                                          <p:attrName>style.visibility</p:attrName>
                                        </p:attrNameLst>
                                      </p:cBhvr>
                                      <p:to>
                                        <p:strVal val="visible"/>
                                      </p:to>
                                    </p:set>
                                    <p:animEffect transition="in" filter="fade">
                                      <p:cBhvr>
                                        <p:cTn id="54" dur="500"/>
                                        <p:tgtEl>
                                          <p:spTgt spid="8">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left)">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iterate type="wd">
                                    <p:tmPct val="10000"/>
                                  </p:iterate>
                                  <p:childTnLst>
                                    <p:set>
                                      <p:cBhvr>
                                        <p:cTn id="63" dur="1" fill="hold">
                                          <p:stCondLst>
                                            <p:cond delay="0"/>
                                          </p:stCondLst>
                                        </p:cTn>
                                        <p:tgtEl>
                                          <p:spTgt spid="8">
                                            <p:txEl>
                                              <p:pRg st="16" end="16"/>
                                            </p:txEl>
                                          </p:spTgt>
                                        </p:tgtEl>
                                        <p:attrNameLst>
                                          <p:attrName>style.visibility</p:attrName>
                                        </p:attrNameLst>
                                      </p:cBhvr>
                                      <p:to>
                                        <p:strVal val="visible"/>
                                      </p:to>
                                    </p:set>
                                    <p:animEffect transition="in" filter="fade">
                                      <p:cBhvr>
                                        <p:cTn id="64" dur="500"/>
                                        <p:tgtEl>
                                          <p:spTgt spid="8">
                                            <p:txEl>
                                              <p:pRg st="16" end="16"/>
                                            </p:txEl>
                                          </p:spTgt>
                                        </p:tgtEl>
                                      </p:cBhvr>
                                    </p:animEffect>
                                  </p:childTnLst>
                                </p:cTn>
                              </p:par>
                              <p:par>
                                <p:cTn id="65" presetID="10" presetClass="entr" presetSubtype="0" fill="hold" grpId="0" nodeType="withEffect">
                                  <p:stCondLst>
                                    <p:cond delay="0"/>
                                  </p:stCondLst>
                                  <p:iterate type="wd">
                                    <p:tmPct val="10000"/>
                                  </p:iterate>
                                  <p:childTnLst>
                                    <p:set>
                                      <p:cBhvr>
                                        <p:cTn id="66" dur="1" fill="hold">
                                          <p:stCondLst>
                                            <p:cond delay="0"/>
                                          </p:stCondLst>
                                        </p:cTn>
                                        <p:tgtEl>
                                          <p:spTgt spid="8">
                                            <p:txEl>
                                              <p:pRg st="17" end="17"/>
                                            </p:txEl>
                                          </p:spTgt>
                                        </p:tgtEl>
                                        <p:attrNameLst>
                                          <p:attrName>style.visibility</p:attrName>
                                        </p:attrNameLst>
                                      </p:cBhvr>
                                      <p:to>
                                        <p:strVal val="visible"/>
                                      </p:to>
                                    </p:set>
                                    <p:animEffect transition="in" filter="fade">
                                      <p:cBhvr>
                                        <p:cTn id="67" dur="500"/>
                                        <p:tgtEl>
                                          <p:spTgt spid="8">
                                            <p:txEl>
                                              <p:pRg st="17" end="17"/>
                                            </p:txEl>
                                          </p:spTgt>
                                        </p:tgtEl>
                                      </p:cBhvr>
                                    </p:animEffect>
                                  </p:childTnLst>
                                </p:cTn>
                              </p:par>
                              <p:par>
                                <p:cTn id="68" presetID="10" presetClass="entr" presetSubtype="0" fill="hold" grpId="0" nodeType="withEffect">
                                  <p:stCondLst>
                                    <p:cond delay="0"/>
                                  </p:stCondLst>
                                  <p:iterate type="wd">
                                    <p:tmPct val="10000"/>
                                  </p:iterate>
                                  <p:childTnLst>
                                    <p:set>
                                      <p:cBhvr>
                                        <p:cTn id="69" dur="1" fill="hold">
                                          <p:stCondLst>
                                            <p:cond delay="0"/>
                                          </p:stCondLst>
                                        </p:cTn>
                                        <p:tgtEl>
                                          <p:spTgt spid="8">
                                            <p:txEl>
                                              <p:pRg st="18" end="18"/>
                                            </p:txEl>
                                          </p:spTgt>
                                        </p:tgtEl>
                                        <p:attrNameLst>
                                          <p:attrName>style.visibility</p:attrName>
                                        </p:attrNameLst>
                                      </p:cBhvr>
                                      <p:to>
                                        <p:strVal val="visible"/>
                                      </p:to>
                                    </p:set>
                                    <p:animEffect transition="in" filter="fade">
                                      <p:cBhvr>
                                        <p:cTn id="70" dur="500"/>
                                        <p:tgtEl>
                                          <p:spTgt spid="8">
                                            <p:txEl>
                                              <p:pRg st="18" end="1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iterate type="wd">
                                    <p:tmPct val="10000"/>
                                  </p:iterate>
                                  <p:childTnLst>
                                    <p:set>
                                      <p:cBhvr>
                                        <p:cTn id="74" dur="1" fill="hold">
                                          <p:stCondLst>
                                            <p:cond delay="0"/>
                                          </p:stCondLst>
                                        </p:cTn>
                                        <p:tgtEl>
                                          <p:spTgt spid="8">
                                            <p:txEl>
                                              <p:pRg st="20" end="20"/>
                                            </p:txEl>
                                          </p:spTgt>
                                        </p:tgtEl>
                                        <p:attrNameLst>
                                          <p:attrName>style.visibility</p:attrName>
                                        </p:attrNameLst>
                                      </p:cBhvr>
                                      <p:to>
                                        <p:strVal val="visible"/>
                                      </p:to>
                                    </p:set>
                                    <p:animEffect transition="in" filter="fade">
                                      <p:cBhvr>
                                        <p:cTn id="75" dur="500"/>
                                        <p:tgtEl>
                                          <p:spTgt spid="8">
                                            <p:txEl>
                                              <p:pRg st="20" end="20"/>
                                            </p:txEl>
                                          </p:spTgt>
                                        </p:tgtEl>
                                      </p:cBhvr>
                                    </p:animEffect>
                                  </p:childTnLst>
                                </p:cTn>
                              </p:par>
                              <p:par>
                                <p:cTn id="76" presetID="10" presetClass="entr" presetSubtype="0" fill="hold" grpId="0" nodeType="withEffect">
                                  <p:stCondLst>
                                    <p:cond delay="0"/>
                                  </p:stCondLst>
                                  <p:iterate type="wd">
                                    <p:tmPct val="10000"/>
                                  </p:iterate>
                                  <p:childTnLst>
                                    <p:set>
                                      <p:cBhvr>
                                        <p:cTn id="77" dur="1" fill="hold">
                                          <p:stCondLst>
                                            <p:cond delay="0"/>
                                          </p:stCondLst>
                                        </p:cTn>
                                        <p:tgtEl>
                                          <p:spTgt spid="8">
                                            <p:txEl>
                                              <p:pRg st="21" end="21"/>
                                            </p:txEl>
                                          </p:spTgt>
                                        </p:tgtEl>
                                        <p:attrNameLst>
                                          <p:attrName>style.visibility</p:attrName>
                                        </p:attrNameLst>
                                      </p:cBhvr>
                                      <p:to>
                                        <p:strVal val="visible"/>
                                      </p:to>
                                    </p:set>
                                    <p:animEffect transition="in" filter="fade">
                                      <p:cBhvr>
                                        <p:cTn id="78" dur="500"/>
                                        <p:tgtEl>
                                          <p:spTgt spid="8">
                                            <p:txEl>
                                              <p:pRg st="21" end="21"/>
                                            </p:txEl>
                                          </p:spTgt>
                                        </p:tgtEl>
                                      </p:cBhvr>
                                    </p:animEffect>
                                  </p:childTnLst>
                                </p:cTn>
                              </p:par>
                              <p:par>
                                <p:cTn id="79" presetID="10" presetClass="entr" presetSubtype="0" fill="hold" grpId="0" nodeType="withEffect">
                                  <p:stCondLst>
                                    <p:cond delay="0"/>
                                  </p:stCondLst>
                                  <p:iterate type="wd">
                                    <p:tmPct val="10000"/>
                                  </p:iterate>
                                  <p:childTnLst>
                                    <p:set>
                                      <p:cBhvr>
                                        <p:cTn id="80" dur="1" fill="hold">
                                          <p:stCondLst>
                                            <p:cond delay="0"/>
                                          </p:stCondLst>
                                        </p:cTn>
                                        <p:tgtEl>
                                          <p:spTgt spid="8">
                                            <p:txEl>
                                              <p:pRg st="22" end="22"/>
                                            </p:txEl>
                                          </p:spTgt>
                                        </p:tgtEl>
                                        <p:attrNameLst>
                                          <p:attrName>style.visibility</p:attrName>
                                        </p:attrNameLst>
                                      </p:cBhvr>
                                      <p:to>
                                        <p:strVal val="visible"/>
                                      </p:to>
                                    </p:set>
                                    <p:animEffect transition="in" filter="fade">
                                      <p:cBhvr>
                                        <p:cTn id="81" dur="500"/>
                                        <p:tgtEl>
                                          <p:spTgt spid="8">
                                            <p:txEl>
                                              <p:pRg st="22" end="22"/>
                                            </p:txEl>
                                          </p:spTgt>
                                        </p:tgtEl>
                                      </p:cBhvr>
                                    </p:animEffect>
                                  </p:childTnLst>
                                </p:cTn>
                              </p:par>
                              <p:par>
                                <p:cTn id="82" presetID="10" presetClass="entr" presetSubtype="0" fill="hold" grpId="0" nodeType="withEffect">
                                  <p:stCondLst>
                                    <p:cond delay="0"/>
                                  </p:stCondLst>
                                  <p:iterate type="wd">
                                    <p:tmPct val="10000"/>
                                  </p:iterate>
                                  <p:childTnLst>
                                    <p:set>
                                      <p:cBhvr>
                                        <p:cTn id="83" dur="1" fill="hold">
                                          <p:stCondLst>
                                            <p:cond delay="0"/>
                                          </p:stCondLst>
                                        </p:cTn>
                                        <p:tgtEl>
                                          <p:spTgt spid="8">
                                            <p:txEl>
                                              <p:pRg st="23" end="23"/>
                                            </p:txEl>
                                          </p:spTgt>
                                        </p:tgtEl>
                                        <p:attrNameLst>
                                          <p:attrName>style.visibility</p:attrName>
                                        </p:attrNameLst>
                                      </p:cBhvr>
                                      <p:to>
                                        <p:strVal val="visible"/>
                                      </p:to>
                                    </p:set>
                                    <p:animEffect transition="in" filter="fade">
                                      <p:cBhvr>
                                        <p:cTn id="84" dur="500"/>
                                        <p:tgtEl>
                                          <p:spTgt spid="8">
                                            <p:txEl>
                                              <p:pRg st="23" end="23"/>
                                            </p:txEl>
                                          </p:spTgt>
                                        </p:tgtEl>
                                      </p:cBhvr>
                                    </p:animEffect>
                                  </p:childTnLst>
                                </p:cTn>
                              </p:par>
                              <p:par>
                                <p:cTn id="85" presetID="10" presetClass="entr" presetSubtype="0" fill="hold" grpId="0" nodeType="withEffect">
                                  <p:stCondLst>
                                    <p:cond delay="0"/>
                                  </p:stCondLst>
                                  <p:iterate type="wd">
                                    <p:tmPct val="10000"/>
                                  </p:iterate>
                                  <p:childTnLst>
                                    <p:set>
                                      <p:cBhvr>
                                        <p:cTn id="86" dur="1" fill="hold">
                                          <p:stCondLst>
                                            <p:cond delay="0"/>
                                          </p:stCondLst>
                                        </p:cTn>
                                        <p:tgtEl>
                                          <p:spTgt spid="8">
                                            <p:txEl>
                                              <p:pRg st="24" end="24"/>
                                            </p:txEl>
                                          </p:spTgt>
                                        </p:tgtEl>
                                        <p:attrNameLst>
                                          <p:attrName>style.visibility</p:attrName>
                                        </p:attrNameLst>
                                      </p:cBhvr>
                                      <p:to>
                                        <p:strVal val="visible"/>
                                      </p:to>
                                    </p:set>
                                    <p:animEffect transition="in" filter="fade">
                                      <p:cBhvr>
                                        <p:cTn id="87" dur="500"/>
                                        <p:tgtEl>
                                          <p:spTgt spid="8">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Functions</a:t>
            </a:r>
          </a:p>
        </p:txBody>
      </p:sp>
      <p:sp>
        <p:nvSpPr>
          <p:cNvPr id="3" name="Content Placeholder 2"/>
          <p:cNvSpPr>
            <a:spLocks noGrp="1"/>
          </p:cNvSpPr>
          <p:nvPr>
            <p:ph sz="half" idx="1"/>
          </p:nvPr>
        </p:nvSpPr>
        <p:spPr/>
        <p:txBody>
          <a:bodyPr>
            <a:normAutofit/>
          </a:bodyPr>
          <a:lstStyle/>
          <a:p>
            <a:r>
              <a:rPr lang="en-US" dirty="0"/>
              <a:t>Can be defined inside class</a:t>
            </a:r>
          </a:p>
          <a:p>
            <a:pPr marL="0" indent="0">
              <a:buNone/>
            </a:pPr>
            <a:endParaRPr lang="en-US" dirty="0"/>
          </a:p>
          <a:p>
            <a:pPr marL="0" indent="0">
              <a:buNone/>
            </a:pPr>
            <a:endParaRPr lang="en-US" dirty="0"/>
          </a:p>
          <a:p>
            <a:r>
              <a:rPr lang="en-US" dirty="0"/>
              <a:t>Or outside the class</a:t>
            </a:r>
          </a:p>
          <a:p>
            <a:pPr marL="0" indent="0">
              <a:buNone/>
            </a:pPr>
            <a:endParaRPr lang="en-US" dirty="0"/>
          </a:p>
          <a:p>
            <a:pPr marL="0" indent="0">
              <a:buNone/>
            </a:pPr>
            <a:endParaRPr lang="en-US" dirty="0"/>
          </a:p>
          <a:p>
            <a:r>
              <a:rPr lang="en-US" dirty="0"/>
              <a:t>Functions defined inside class are treated as inline functions by compiler</a:t>
            </a:r>
          </a:p>
        </p:txBody>
      </p:sp>
      <p:sp>
        <p:nvSpPr>
          <p:cNvPr id="4" name="Content Placeholder 3"/>
          <p:cNvSpPr>
            <a:spLocks noGrp="1"/>
          </p:cNvSpPr>
          <p:nvPr>
            <p:ph sz="half" idx="2"/>
          </p:nvPr>
        </p:nvSpPr>
        <p:spPr>
          <a:xfrm>
            <a:off x="5819007" y="1600201"/>
            <a:ext cx="6219005" cy="4983161"/>
          </a:xfrm>
        </p:spPr>
        <p:txBody>
          <a:bodyPr>
            <a:normAutofit/>
          </a:bodyPr>
          <a:lstStyle/>
          <a:p>
            <a:endParaRPr lang="en-US" dirty="0"/>
          </a:p>
        </p:txBody>
      </p:sp>
      <p:sp>
        <p:nvSpPr>
          <p:cNvPr id="5" name="TextBox 4"/>
          <p:cNvSpPr txBox="1"/>
          <p:nvPr/>
        </p:nvSpPr>
        <p:spPr>
          <a:xfrm>
            <a:off x="5819007" y="1600201"/>
            <a:ext cx="5562600" cy="5262979"/>
          </a:xfrm>
          <a:prstGeom prst="rect">
            <a:avLst/>
          </a:prstGeom>
          <a:solidFill>
            <a:schemeClr val="bg1">
              <a:lumMod val="95000"/>
            </a:schemeClr>
          </a:solidFill>
        </p:spPr>
        <p:txBody>
          <a:bodyPr wrap="square" rtlCol="0">
            <a:spAutoFit/>
          </a:bodyPr>
          <a:lstStyle/>
          <a:p>
            <a:pPr>
              <a:buFontTx/>
              <a:buNone/>
            </a:pPr>
            <a:r>
              <a:rPr lang="en-US" altLang="en-US" sz="1400" b="1" dirty="0"/>
              <a:t>class </a:t>
            </a:r>
            <a:r>
              <a:rPr lang="en-US" altLang="en-US" sz="1400" dirty="0"/>
              <a:t>Box</a:t>
            </a:r>
            <a:r>
              <a:rPr lang="en-US" altLang="en-US" sz="1400" b="1" dirty="0"/>
              <a:t> {</a:t>
            </a:r>
          </a:p>
          <a:p>
            <a:pPr>
              <a:buFontTx/>
              <a:buNone/>
            </a:pPr>
            <a:r>
              <a:rPr lang="en-US" altLang="en-US" sz="1400" dirty="0"/>
              <a:t>   </a:t>
            </a:r>
            <a:r>
              <a:rPr lang="en-US" altLang="en-US" sz="1400" b="1" dirty="0"/>
              <a:t>public</a:t>
            </a:r>
            <a:r>
              <a:rPr lang="en-US" altLang="en-US" sz="1400" dirty="0"/>
              <a:t>:</a:t>
            </a:r>
          </a:p>
          <a:p>
            <a:pPr>
              <a:buFontTx/>
              <a:buNone/>
            </a:pPr>
            <a:r>
              <a:rPr lang="en-US" altLang="en-US" sz="1400" dirty="0"/>
              <a:t>      double length;                        // Length of a box</a:t>
            </a:r>
          </a:p>
          <a:p>
            <a:pPr>
              <a:buFontTx/>
              <a:buNone/>
            </a:pPr>
            <a:r>
              <a:rPr lang="en-US" altLang="en-US" sz="1400" dirty="0"/>
              <a:t>      double breadth;                     // Breadth of a box</a:t>
            </a:r>
          </a:p>
          <a:p>
            <a:pPr>
              <a:buFontTx/>
              <a:buNone/>
            </a:pPr>
            <a:r>
              <a:rPr lang="en-US" altLang="en-US" sz="1400" dirty="0"/>
              <a:t>      double height;                        // Height of a box</a:t>
            </a:r>
          </a:p>
          <a:p>
            <a:pPr>
              <a:buFontTx/>
              <a:buNone/>
            </a:pPr>
            <a:r>
              <a:rPr lang="en-US" altLang="en-US" sz="1400" dirty="0"/>
              <a:t>      double </a:t>
            </a:r>
            <a:r>
              <a:rPr lang="en-US" altLang="en-US" sz="1400" b="1" dirty="0" err="1"/>
              <a:t>getVolume</a:t>
            </a:r>
            <a:r>
              <a:rPr lang="en-US" altLang="en-US" sz="1400" dirty="0"/>
              <a:t>(void) {    //  Returns box volume</a:t>
            </a:r>
          </a:p>
          <a:p>
            <a:pPr>
              <a:buFontTx/>
              <a:buNone/>
            </a:pPr>
            <a:r>
              <a:rPr lang="en-US" altLang="en-US" sz="1400" dirty="0"/>
              <a:t>            return length * breadth * height;</a:t>
            </a:r>
          </a:p>
          <a:p>
            <a:pPr>
              <a:buFontTx/>
              <a:buNone/>
            </a:pPr>
            <a:r>
              <a:rPr lang="en-US" altLang="en-US" sz="1400" dirty="0"/>
              <a:t>      }</a:t>
            </a:r>
          </a:p>
          <a:p>
            <a:pPr>
              <a:buFontTx/>
              <a:buNone/>
            </a:pPr>
            <a:r>
              <a:rPr lang="en-US" altLang="en-US" sz="1400" dirty="0"/>
              <a:t>      double </a:t>
            </a:r>
            <a:r>
              <a:rPr lang="en-US" altLang="en-US" sz="1400" b="1" dirty="0" err="1"/>
              <a:t>getSurfaceArea</a:t>
            </a:r>
            <a:r>
              <a:rPr lang="en-US" altLang="en-US" sz="1400" dirty="0"/>
              <a:t>(void);     // returns surface area</a:t>
            </a:r>
          </a:p>
          <a:p>
            <a:pPr>
              <a:buFontTx/>
              <a:buNone/>
            </a:pPr>
            <a:r>
              <a:rPr lang="en-US" altLang="en-US" sz="1400" b="1" dirty="0"/>
              <a:t>};</a:t>
            </a:r>
          </a:p>
          <a:p>
            <a:pPr>
              <a:buFontTx/>
              <a:buNone/>
            </a:pPr>
            <a:endParaRPr lang="en-US" altLang="en-US" sz="1400" b="1" dirty="0"/>
          </a:p>
          <a:p>
            <a:pPr>
              <a:buFontTx/>
              <a:buNone/>
            </a:pPr>
            <a:r>
              <a:rPr lang="en-US" altLang="en-US" sz="1400" dirty="0"/>
              <a:t>// member function definition</a:t>
            </a:r>
          </a:p>
          <a:p>
            <a:pPr>
              <a:buFontTx/>
              <a:buNone/>
            </a:pPr>
            <a:r>
              <a:rPr lang="en-US" altLang="en-US" sz="1400" b="1" dirty="0"/>
              <a:t>double Box::</a:t>
            </a:r>
            <a:r>
              <a:rPr lang="en-US" altLang="en-US" sz="1400" b="1" dirty="0" err="1"/>
              <a:t>getSurfaceArea</a:t>
            </a:r>
            <a:r>
              <a:rPr lang="en-US" altLang="en-US" sz="1400" b="1" dirty="0"/>
              <a:t>(void) {</a:t>
            </a:r>
          </a:p>
          <a:p>
            <a:pPr>
              <a:buFontTx/>
              <a:buNone/>
            </a:pPr>
            <a:r>
              <a:rPr lang="en-US" altLang="en-US" sz="1400" b="1" dirty="0"/>
              <a:t>       ….</a:t>
            </a:r>
          </a:p>
          <a:p>
            <a:pPr>
              <a:buFontTx/>
              <a:buNone/>
            </a:pPr>
            <a:r>
              <a:rPr lang="en-US" altLang="en-US" sz="1400" b="1" dirty="0"/>
              <a:t>}</a:t>
            </a:r>
          </a:p>
          <a:p>
            <a:pPr>
              <a:buFontTx/>
              <a:buNone/>
            </a:pPr>
            <a:endParaRPr lang="en-US" altLang="en-US" sz="1400" b="1" dirty="0"/>
          </a:p>
          <a:p>
            <a:pPr>
              <a:buFontTx/>
              <a:buNone/>
            </a:pPr>
            <a:r>
              <a:rPr lang="en-US" altLang="en-US" sz="1400" dirty="0"/>
              <a:t>int </a:t>
            </a:r>
            <a:r>
              <a:rPr lang="en-US" altLang="en-US" sz="1400" b="1" dirty="0"/>
              <a:t>main</a:t>
            </a:r>
            <a:r>
              <a:rPr lang="en-US" altLang="en-US" sz="1400" dirty="0"/>
              <a:t>() {</a:t>
            </a:r>
          </a:p>
          <a:p>
            <a:pPr>
              <a:buFontTx/>
              <a:buNone/>
            </a:pPr>
            <a:r>
              <a:rPr lang="en-US" altLang="en-US" sz="1400" dirty="0"/>
              <a:t>       </a:t>
            </a:r>
            <a:r>
              <a:rPr lang="en-US" altLang="en-US" sz="1400" b="1" dirty="0"/>
              <a:t>Box Box1;</a:t>
            </a:r>
          </a:p>
          <a:p>
            <a:pPr>
              <a:buFontTx/>
              <a:buNone/>
            </a:pPr>
            <a:r>
              <a:rPr lang="en-US" altLang="en-US" sz="1400" dirty="0"/>
              <a:t>       Box1.length = 10;</a:t>
            </a:r>
          </a:p>
          <a:p>
            <a:pPr>
              <a:buFontTx/>
              <a:buNone/>
            </a:pPr>
            <a:r>
              <a:rPr lang="en-US" altLang="en-US" sz="1400" dirty="0"/>
              <a:t>       Box1.height = 20;</a:t>
            </a:r>
          </a:p>
          <a:p>
            <a:pPr>
              <a:buFontTx/>
              <a:buNone/>
            </a:pPr>
            <a:r>
              <a:rPr lang="en-US" altLang="en-US" sz="1400" dirty="0"/>
              <a:t>       Box1.breadth=30;</a:t>
            </a:r>
          </a:p>
          <a:p>
            <a:pPr>
              <a:buFontTx/>
              <a:buNone/>
            </a:pPr>
            <a:r>
              <a:rPr lang="en-US" altLang="en-US" sz="1400" dirty="0"/>
              <a:t>       </a:t>
            </a:r>
            <a:r>
              <a:rPr lang="en-US" altLang="en-US" sz="1400" dirty="0" err="1"/>
              <a:t>cout</a:t>
            </a:r>
            <a:r>
              <a:rPr lang="en-US" altLang="en-US" sz="1400" dirty="0"/>
              <a:t> &lt;&lt; “Volume of box: “ &lt;&lt; </a:t>
            </a:r>
            <a:r>
              <a:rPr lang="en-US" altLang="en-US" sz="1400" b="1" dirty="0"/>
              <a:t>Box1.getVolume() </a:t>
            </a:r>
            <a:r>
              <a:rPr lang="en-US" altLang="en-US" sz="1400" dirty="0"/>
              <a:t>&lt;&lt; </a:t>
            </a:r>
            <a:r>
              <a:rPr lang="en-US" altLang="en-US" sz="1400" dirty="0" err="1"/>
              <a:t>endl</a:t>
            </a:r>
            <a:r>
              <a:rPr lang="en-US" altLang="en-US" sz="1400" dirty="0"/>
              <a:t>;</a:t>
            </a:r>
          </a:p>
          <a:p>
            <a:pPr>
              <a:buFontTx/>
              <a:buNone/>
            </a:pPr>
            <a:r>
              <a:rPr lang="en-US" altLang="en-US" sz="1400" dirty="0"/>
              <a:t>       </a:t>
            </a:r>
            <a:r>
              <a:rPr lang="en-US" altLang="en-US" sz="1400" dirty="0" err="1"/>
              <a:t>cout</a:t>
            </a:r>
            <a:r>
              <a:rPr lang="en-US" altLang="en-US" sz="1400" dirty="0"/>
              <a:t> &lt;&lt; “Surface Area of box: “ &lt;&lt; </a:t>
            </a:r>
            <a:r>
              <a:rPr lang="en-US" altLang="en-US" sz="1400" b="1" dirty="0"/>
              <a:t>Box1.getSurfaceArea() </a:t>
            </a:r>
            <a:r>
              <a:rPr lang="en-US" altLang="en-US" sz="1400" dirty="0"/>
              <a:t>&lt;&lt; </a:t>
            </a:r>
            <a:r>
              <a:rPr lang="en-US" altLang="en-US" sz="1400" dirty="0" err="1"/>
              <a:t>endl</a:t>
            </a:r>
            <a:r>
              <a:rPr lang="en-US" altLang="en-US" sz="1400" dirty="0"/>
              <a:t>;</a:t>
            </a:r>
          </a:p>
          <a:p>
            <a:pPr>
              <a:buFontTx/>
              <a:buNone/>
            </a:pPr>
            <a:r>
              <a:rPr lang="en-US" altLang="en-US" sz="1400" dirty="0"/>
              <a:t>}</a:t>
            </a:r>
          </a:p>
        </p:txBody>
      </p:sp>
      <p:sp>
        <p:nvSpPr>
          <p:cNvPr id="8" name="Rectangle 3">
            <a:extLst>
              <a:ext uri="{FF2B5EF4-FFF2-40B4-BE49-F238E27FC236}">
                <a16:creationId xmlns="" xmlns:a16="http://schemas.microsoft.com/office/drawing/2014/main" id="{E305EABC-5A1D-41C2-B40E-8BA0C7891F59}"/>
              </a:ext>
            </a:extLst>
          </p:cNvPr>
          <p:cNvSpPr>
            <a:spLocks noChangeArrowheads="1"/>
          </p:cNvSpPr>
          <p:nvPr/>
        </p:nvSpPr>
        <p:spPr bwMode="auto">
          <a:xfrm>
            <a:off x="0" y="0"/>
            <a:ext cx="12188825"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800"/>
                </a:solidFill>
                <a:effectLst/>
                <a:latin typeface="Menlo"/>
              </a:rPr>
              <a:t>"</a:t>
            </a:r>
            <a:r>
              <a:rPr kumimoji="0" lang="en-US" altLang="en-US" sz="7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 xmlns:a16="http://schemas.microsoft.com/office/drawing/2014/main" id="{FB50A643-8C91-47CB-B259-9BFD5356E537}"/>
              </a:ext>
            </a:extLst>
          </p:cNvPr>
          <p:cNvSpPr>
            <a:spLocks noChangeArrowheads="1"/>
          </p:cNvSpPr>
          <p:nvPr/>
        </p:nvSpPr>
        <p:spPr bwMode="auto">
          <a:xfrm>
            <a:off x="1065212" y="2111182"/>
            <a:ext cx="3657600" cy="89891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smtClean="0">
                <a:ln>
                  <a:noFill/>
                </a:ln>
                <a:solidFill>
                  <a:schemeClr val="tx1"/>
                </a:solidFill>
                <a:effectLst/>
                <a:latin typeface="Arial" panose="020B0604020202020204" pitchFamily="34" charset="0"/>
              </a:rPr>
              <a:t>return_type</a:t>
            </a:r>
            <a:r>
              <a:rPr kumimoji="0" lang="en-US" altLang="en-US" sz="1200" b="0" i="0" u="none" strike="noStrike" cap="none" normalizeH="0" baseline="0" dirty="0" smtClean="0">
                <a:ln>
                  <a:noFill/>
                </a:ln>
                <a:solidFill>
                  <a:schemeClr val="tx1"/>
                </a:solidFill>
                <a:effectLst/>
                <a:latin typeface="Arial" panose="020B0604020202020204" pitchFamily="34" charset="0"/>
              </a:rPr>
              <a:t>  </a:t>
            </a:r>
            <a:r>
              <a:rPr kumimoji="0" lang="en-US" altLang="en-US" sz="1200" b="0" i="0" u="none" strike="noStrike" cap="none" normalizeH="0" baseline="0" dirty="0" err="1" smtClean="0">
                <a:ln>
                  <a:noFill/>
                </a:ln>
                <a:solidFill>
                  <a:schemeClr val="tx1"/>
                </a:solidFill>
                <a:effectLst/>
                <a:latin typeface="Arial" panose="020B0604020202020204" pitchFamily="34" charset="0"/>
              </a:rPr>
              <a:t>function_name</a:t>
            </a:r>
            <a:r>
              <a:rPr kumimoji="0" lang="en-US" altLang="en-US" sz="1200" b="0" i="0" u="none" strike="noStrike" cap="none" normalizeH="0" baseline="0" dirty="0" smtClean="0">
                <a:ln>
                  <a:noFill/>
                </a:ln>
                <a:solidFill>
                  <a:schemeClr val="tx1"/>
                </a:solidFill>
                <a:effectLst/>
                <a:latin typeface="Arial" panose="020B0604020202020204" pitchFamily="34" charset="0"/>
              </a:rPr>
              <a:t>  (</a:t>
            </a:r>
            <a:r>
              <a:rPr kumimoji="0" lang="en-US" altLang="en-US" sz="1200" b="0" i="0" u="none" strike="noStrike" cap="none" normalizeH="0" dirty="0" smtClean="0">
                <a:ln>
                  <a:noFill/>
                </a:ln>
                <a:solidFill>
                  <a:schemeClr val="tx1"/>
                </a:solidFill>
                <a:effectLst/>
                <a:latin typeface="Arial" panose="020B0604020202020204" pitchFamily="34" charset="0"/>
              </a:rPr>
              <a:t>parameters)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aseline="0" dirty="0" smtClean="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latin typeface="Arial" panose="020B0604020202020204" pitchFamily="34" charset="0"/>
              </a:rPr>
              <a:t>          // function body</a:t>
            </a:r>
            <a:endParaRPr lang="en-US" altLang="en-US" sz="1200" baseline="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smtClean="0">
                <a:ln>
                  <a:noFill/>
                </a:ln>
                <a:solidFill>
                  <a:schemeClr val="tx1"/>
                </a:solidFill>
                <a:effectLst/>
                <a:latin typeface="Arial" panose="020B0604020202020204" pitchFamily="34"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 xmlns:a16="http://schemas.microsoft.com/office/drawing/2014/main" id="{42A2CB38-1571-483B-A48C-78BD3FB7A375}"/>
              </a:ext>
            </a:extLst>
          </p:cNvPr>
          <p:cNvSpPr>
            <a:spLocks noChangeArrowheads="1"/>
          </p:cNvSpPr>
          <p:nvPr/>
        </p:nvSpPr>
        <p:spPr bwMode="auto">
          <a:xfrm>
            <a:off x="912812" y="3658878"/>
            <a:ext cx="4249789" cy="89891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63480" numCol="1" anchor="ctr" anchorCtr="0" compatLnSpc="1">
            <a:prstTxWarp prst="textNoShape">
              <a:avLst/>
            </a:prstTxWarp>
            <a:spAutoFit/>
          </a:bodyPr>
          <a:lstStyle/>
          <a:p>
            <a:pPr lvl="0"/>
            <a:r>
              <a:rPr lang="en-US" sz="1200" dirty="0">
                <a:solidFill>
                  <a:prstClr val="black"/>
                </a:solidFill>
                <a:latin typeface="Arial" panose="020B0604020202020204" pitchFamily="34" charset="0"/>
                <a:cs typeface="Arial" panose="020B0604020202020204" pitchFamily="34" charset="0"/>
              </a:rPr>
              <a:t> </a:t>
            </a:r>
            <a:r>
              <a:rPr lang="en-US" sz="1200" dirty="0" err="1">
                <a:solidFill>
                  <a:prstClr val="black"/>
                </a:solidFill>
                <a:latin typeface="Arial" panose="020B0604020202020204" pitchFamily="34" charset="0"/>
                <a:cs typeface="Arial" panose="020B0604020202020204" pitchFamily="34" charset="0"/>
              </a:rPr>
              <a:t>return_type</a:t>
            </a:r>
            <a:r>
              <a:rPr lang="en-US" sz="1200" dirty="0">
                <a:solidFill>
                  <a:prstClr val="black"/>
                </a:solidFill>
                <a:latin typeface="Arial" panose="020B0604020202020204" pitchFamily="34" charset="0"/>
                <a:cs typeface="Arial" panose="020B0604020202020204" pitchFamily="34" charset="0"/>
              </a:rPr>
              <a:t>  </a:t>
            </a:r>
            <a:r>
              <a:rPr lang="en-US" sz="1200" b="1" dirty="0" err="1">
                <a:solidFill>
                  <a:prstClr val="black"/>
                </a:solidFill>
                <a:latin typeface="Arial" panose="020B0604020202020204" pitchFamily="34" charset="0"/>
                <a:cs typeface="Arial" panose="020B0604020202020204" pitchFamily="34" charset="0"/>
              </a:rPr>
              <a:t>class_name</a:t>
            </a:r>
            <a:r>
              <a:rPr lang="en-US" sz="1200" b="1" dirty="0">
                <a:solidFill>
                  <a:srgbClr val="FF0000"/>
                </a:solidFill>
                <a:latin typeface="Arial" panose="020B0604020202020204" pitchFamily="34" charset="0"/>
                <a:cs typeface="Arial" panose="020B0604020202020204" pitchFamily="34" charset="0"/>
              </a:rPr>
              <a:t>::</a:t>
            </a:r>
            <a:r>
              <a:rPr lang="en-US" sz="1200" dirty="0" err="1">
                <a:solidFill>
                  <a:prstClr val="black"/>
                </a:solidFill>
                <a:latin typeface="Arial" panose="020B0604020202020204" pitchFamily="34" charset="0"/>
                <a:cs typeface="Arial" panose="020B0604020202020204" pitchFamily="34" charset="0"/>
              </a:rPr>
              <a:t>function_name</a:t>
            </a:r>
            <a:r>
              <a:rPr lang="en-US" sz="1200" dirty="0">
                <a:solidFill>
                  <a:prstClr val="black"/>
                </a:solidFill>
                <a:latin typeface="Arial" panose="020B0604020202020204" pitchFamily="34" charset="0"/>
                <a:cs typeface="Arial" panose="020B0604020202020204" pitchFamily="34" charset="0"/>
              </a:rPr>
              <a:t> (formal parameters)</a:t>
            </a:r>
          </a:p>
          <a:p>
            <a:pPr lvl="0"/>
            <a:r>
              <a:rPr lang="en-US" sz="1200" dirty="0">
                <a:solidFill>
                  <a:prstClr val="black"/>
                </a:solidFill>
                <a:latin typeface="Arial" panose="020B0604020202020204" pitchFamily="34" charset="0"/>
                <a:cs typeface="Arial" panose="020B0604020202020204" pitchFamily="34" charset="0"/>
              </a:rPr>
              <a:t> {</a:t>
            </a:r>
          </a:p>
          <a:p>
            <a:pPr lvl="0"/>
            <a:r>
              <a:rPr lang="en-US" sz="1200" dirty="0">
                <a:solidFill>
                  <a:prstClr val="black"/>
                </a:solidFill>
                <a:latin typeface="Arial" panose="020B0604020202020204" pitchFamily="34" charset="0"/>
                <a:cs typeface="Arial" panose="020B0604020202020204" pitchFamily="34" charset="0"/>
              </a:rPr>
              <a:t>          // function body</a:t>
            </a:r>
          </a:p>
          <a:p>
            <a:pPr lvl="0"/>
            <a:r>
              <a:rPr lang="en-US" sz="1200" dirty="0">
                <a:solidFill>
                  <a:prstClr val="black"/>
                </a:solidFill>
                <a:latin typeface="Arial" panose="020B0604020202020204" pitchFamily="34" charset="0"/>
                <a:cs typeface="Arial" panose="020B0604020202020204" pitchFamily="34" charset="0"/>
              </a:rPr>
              <a:t> }</a:t>
            </a:r>
          </a:p>
        </p:txBody>
      </p:sp>
      <p:grpSp>
        <p:nvGrpSpPr>
          <p:cNvPr id="11" name="Group 10">
            <a:extLst>
              <a:ext uri="{FF2B5EF4-FFF2-40B4-BE49-F238E27FC236}">
                <a16:creationId xmlns="" xmlns:a16="http://schemas.microsoft.com/office/drawing/2014/main" id="{77CBB010-7746-48BF-913C-00BFA4617A1A}"/>
              </a:ext>
            </a:extLst>
          </p:cNvPr>
          <p:cNvGrpSpPr/>
          <p:nvPr/>
        </p:nvGrpSpPr>
        <p:grpSpPr>
          <a:xfrm>
            <a:off x="9996451" y="2743396"/>
            <a:ext cx="2181317" cy="533400"/>
            <a:chOff x="3719108" y="3741814"/>
            <a:chExt cx="2181317" cy="533400"/>
          </a:xfrm>
        </p:grpSpPr>
        <p:grpSp>
          <p:nvGrpSpPr>
            <p:cNvPr id="12" name="Group 11">
              <a:extLst>
                <a:ext uri="{FF2B5EF4-FFF2-40B4-BE49-F238E27FC236}">
                  <a16:creationId xmlns="" xmlns:a16="http://schemas.microsoft.com/office/drawing/2014/main" id="{B4A9BC7F-DC6A-4E25-8644-DDE3BEED246E}"/>
                </a:ext>
              </a:extLst>
            </p:cNvPr>
            <p:cNvGrpSpPr/>
            <p:nvPr/>
          </p:nvGrpSpPr>
          <p:grpSpPr>
            <a:xfrm>
              <a:off x="3719108" y="3741814"/>
              <a:ext cx="685800" cy="533400"/>
              <a:chOff x="7161212" y="2209800"/>
              <a:chExt cx="685800" cy="533400"/>
            </a:xfrm>
          </p:grpSpPr>
          <p:cxnSp>
            <p:nvCxnSpPr>
              <p:cNvPr id="14" name="Straight Connector 13">
                <a:extLst>
                  <a:ext uri="{FF2B5EF4-FFF2-40B4-BE49-F238E27FC236}">
                    <a16:creationId xmlns="" xmlns:a16="http://schemas.microsoft.com/office/drawing/2014/main" id="{9933196A-D5C1-42E4-845D-ECAAD5A710D6}"/>
                  </a:ext>
                </a:extLst>
              </p:cNvPr>
              <p:cNvCxnSpPr>
                <a:cxnSpLocks/>
              </p:cNvCxnSpPr>
              <p:nvPr/>
            </p:nvCxnSpPr>
            <p:spPr>
              <a:xfrm>
                <a:off x="7161212" y="2477473"/>
                <a:ext cx="68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a:extLst>
                  <a:ext uri="{FF2B5EF4-FFF2-40B4-BE49-F238E27FC236}">
                    <a16:creationId xmlns="" xmlns:a16="http://schemas.microsoft.com/office/drawing/2014/main" id="{318A9BA7-0A52-4FB0-A06F-6D60670AAB47}"/>
                  </a:ext>
                </a:extLst>
              </p:cNvPr>
              <p:cNvCxnSpPr/>
              <p:nvPr/>
            </p:nvCxnSpPr>
            <p:spPr>
              <a:xfrm>
                <a:off x="7161212" y="2209800"/>
                <a:ext cx="0" cy="533400"/>
              </a:xfrm>
              <a:prstGeom prst="line">
                <a:avLst/>
              </a:prstGeom>
            </p:spPr>
            <p:style>
              <a:lnRef idx="2">
                <a:schemeClr val="accent6"/>
              </a:lnRef>
              <a:fillRef idx="0">
                <a:schemeClr val="accent6"/>
              </a:fillRef>
              <a:effectRef idx="1">
                <a:schemeClr val="accent6"/>
              </a:effectRef>
              <a:fontRef idx="minor">
                <a:schemeClr val="tx1"/>
              </a:fontRef>
            </p:style>
          </p:cxnSp>
        </p:grpSp>
        <p:sp>
          <p:nvSpPr>
            <p:cNvPr id="13" name="TextBox 12">
              <a:extLst>
                <a:ext uri="{FF2B5EF4-FFF2-40B4-BE49-F238E27FC236}">
                  <a16:creationId xmlns="" xmlns:a16="http://schemas.microsoft.com/office/drawing/2014/main" id="{A63CFCE1-86FE-4660-B398-DB23D220BAF6}"/>
                </a:ext>
              </a:extLst>
            </p:cNvPr>
            <p:cNvSpPr txBox="1"/>
            <p:nvPr/>
          </p:nvSpPr>
          <p:spPr>
            <a:xfrm>
              <a:off x="4354809" y="3805017"/>
              <a:ext cx="1545616" cy="369332"/>
            </a:xfrm>
            <a:prstGeom prst="rect">
              <a:avLst/>
            </a:prstGeom>
            <a:noFill/>
          </p:spPr>
          <p:txBody>
            <a:bodyPr wrap="none" rtlCol="0">
              <a:spAutoFit/>
            </a:bodyPr>
            <a:lstStyle/>
            <a:p>
              <a:r>
                <a:rPr lang="en-US" dirty="0">
                  <a:solidFill>
                    <a:schemeClr val="accent6"/>
                  </a:solidFill>
                </a:rPr>
                <a:t>Inline function</a:t>
              </a:r>
            </a:p>
          </p:txBody>
        </p:sp>
      </p:grpSp>
      <p:grpSp>
        <p:nvGrpSpPr>
          <p:cNvPr id="19" name="Group 18">
            <a:extLst>
              <a:ext uri="{FF2B5EF4-FFF2-40B4-BE49-F238E27FC236}">
                <a16:creationId xmlns="" xmlns:a16="http://schemas.microsoft.com/office/drawing/2014/main" id="{7A0902E5-1F87-4BF1-9692-9A324FAEAE3A}"/>
              </a:ext>
            </a:extLst>
          </p:cNvPr>
          <p:cNvGrpSpPr/>
          <p:nvPr/>
        </p:nvGrpSpPr>
        <p:grpSpPr>
          <a:xfrm>
            <a:off x="8075612" y="3581400"/>
            <a:ext cx="4184345" cy="558596"/>
            <a:chOff x="8075612" y="3581400"/>
            <a:chExt cx="4184345" cy="558596"/>
          </a:xfrm>
        </p:grpSpPr>
        <p:cxnSp>
          <p:nvCxnSpPr>
            <p:cNvPr id="17" name="Straight Arrow Connector 16">
              <a:extLst>
                <a:ext uri="{FF2B5EF4-FFF2-40B4-BE49-F238E27FC236}">
                  <a16:creationId xmlns="" xmlns:a16="http://schemas.microsoft.com/office/drawing/2014/main" id="{C0665254-5AE7-49D5-84E6-BA1803F611F8}"/>
                </a:ext>
              </a:extLst>
            </p:cNvPr>
            <p:cNvCxnSpPr/>
            <p:nvPr/>
          </p:nvCxnSpPr>
          <p:spPr>
            <a:xfrm flipH="1" flipV="1">
              <a:off x="8075612" y="3581400"/>
              <a:ext cx="1250978" cy="381000"/>
            </a:xfrm>
            <a:prstGeom prst="straightConnector1">
              <a:avLst/>
            </a:prstGeom>
            <a:ln>
              <a:tailEnd type="arrow" w="med" len="lg"/>
            </a:ln>
          </p:spPr>
          <p:style>
            <a:lnRef idx="2">
              <a:schemeClr val="accent6"/>
            </a:lnRef>
            <a:fillRef idx="0">
              <a:schemeClr val="accent6"/>
            </a:fillRef>
            <a:effectRef idx="1">
              <a:schemeClr val="accent6"/>
            </a:effectRef>
            <a:fontRef idx="minor">
              <a:schemeClr val="tx1"/>
            </a:fontRef>
          </p:style>
        </p:cxnSp>
        <p:sp>
          <p:nvSpPr>
            <p:cNvPr id="18" name="TextBox 17">
              <a:extLst>
                <a:ext uri="{FF2B5EF4-FFF2-40B4-BE49-F238E27FC236}">
                  <a16:creationId xmlns="" xmlns:a16="http://schemas.microsoft.com/office/drawing/2014/main" id="{3A895FC0-5163-42E8-9652-D0F6F3D40936}"/>
                </a:ext>
              </a:extLst>
            </p:cNvPr>
            <p:cNvSpPr txBox="1"/>
            <p:nvPr/>
          </p:nvSpPr>
          <p:spPr>
            <a:xfrm>
              <a:off x="9326590" y="3770664"/>
              <a:ext cx="2933367" cy="369332"/>
            </a:xfrm>
            <a:prstGeom prst="rect">
              <a:avLst/>
            </a:prstGeom>
            <a:noFill/>
          </p:spPr>
          <p:txBody>
            <a:bodyPr wrap="none" rtlCol="0">
              <a:spAutoFit/>
            </a:bodyPr>
            <a:lstStyle/>
            <a:p>
              <a:r>
                <a:rPr lang="en-US" dirty="0">
                  <a:solidFill>
                    <a:schemeClr val="accent6"/>
                  </a:solidFill>
                </a:rPr>
                <a:t>member function declaration</a:t>
              </a:r>
            </a:p>
          </p:txBody>
        </p:sp>
      </p:grpSp>
      <p:grpSp>
        <p:nvGrpSpPr>
          <p:cNvPr id="20" name="Group 19">
            <a:extLst>
              <a:ext uri="{FF2B5EF4-FFF2-40B4-BE49-F238E27FC236}">
                <a16:creationId xmlns="" xmlns:a16="http://schemas.microsoft.com/office/drawing/2014/main" id="{770E0799-9E35-47BA-A3FE-D96C521EB26C}"/>
              </a:ext>
            </a:extLst>
          </p:cNvPr>
          <p:cNvGrpSpPr/>
          <p:nvPr/>
        </p:nvGrpSpPr>
        <p:grpSpPr>
          <a:xfrm>
            <a:off x="7525464" y="4419797"/>
            <a:ext cx="4035266" cy="835595"/>
            <a:chOff x="8075612" y="3581400"/>
            <a:chExt cx="4035266" cy="835595"/>
          </a:xfrm>
        </p:grpSpPr>
        <p:cxnSp>
          <p:nvCxnSpPr>
            <p:cNvPr id="21" name="Straight Arrow Connector 20">
              <a:extLst>
                <a:ext uri="{FF2B5EF4-FFF2-40B4-BE49-F238E27FC236}">
                  <a16:creationId xmlns="" xmlns:a16="http://schemas.microsoft.com/office/drawing/2014/main" id="{EEFCAFA6-AA6A-4ADA-AD2B-4A617B184860}"/>
                </a:ext>
              </a:extLst>
            </p:cNvPr>
            <p:cNvCxnSpPr/>
            <p:nvPr/>
          </p:nvCxnSpPr>
          <p:spPr>
            <a:xfrm flipH="1" flipV="1">
              <a:off x="8075612" y="3581400"/>
              <a:ext cx="1250978" cy="381000"/>
            </a:xfrm>
            <a:prstGeom prst="straightConnector1">
              <a:avLst/>
            </a:prstGeom>
            <a:ln>
              <a:tailEnd type="arrow" w="med" len="lg"/>
            </a:ln>
          </p:spPr>
          <p:style>
            <a:lnRef idx="2">
              <a:schemeClr val="accent6"/>
            </a:lnRef>
            <a:fillRef idx="0">
              <a:schemeClr val="accent6"/>
            </a:fillRef>
            <a:effectRef idx="1">
              <a:schemeClr val="accent6"/>
            </a:effectRef>
            <a:fontRef idx="minor">
              <a:schemeClr val="tx1"/>
            </a:fontRef>
          </p:style>
        </p:cxnSp>
        <p:sp>
          <p:nvSpPr>
            <p:cNvPr id="22" name="TextBox 21">
              <a:extLst>
                <a:ext uri="{FF2B5EF4-FFF2-40B4-BE49-F238E27FC236}">
                  <a16:creationId xmlns="" xmlns:a16="http://schemas.microsoft.com/office/drawing/2014/main" id="{5ACD40BD-E1C5-48BF-AC22-893CBCEEC7FE}"/>
                </a:ext>
              </a:extLst>
            </p:cNvPr>
            <p:cNvSpPr txBox="1"/>
            <p:nvPr/>
          </p:nvSpPr>
          <p:spPr>
            <a:xfrm>
              <a:off x="9326590" y="3770664"/>
              <a:ext cx="2784288" cy="646331"/>
            </a:xfrm>
            <a:prstGeom prst="rect">
              <a:avLst/>
            </a:prstGeom>
            <a:noFill/>
          </p:spPr>
          <p:txBody>
            <a:bodyPr wrap="none" rtlCol="0">
              <a:spAutoFit/>
            </a:bodyPr>
            <a:lstStyle/>
            <a:p>
              <a:r>
                <a:rPr lang="en-US" dirty="0">
                  <a:solidFill>
                    <a:schemeClr val="accent6"/>
                  </a:solidFill>
                </a:rPr>
                <a:t>member function definition</a:t>
              </a:r>
            </a:p>
            <a:p>
              <a:r>
                <a:rPr lang="en-US" dirty="0">
                  <a:solidFill>
                    <a:schemeClr val="accent6"/>
                  </a:solidFill>
                </a:rPr>
                <a:t>outside class</a:t>
              </a:r>
            </a:p>
          </p:txBody>
        </p:sp>
      </p:grpSp>
      <p:grpSp>
        <p:nvGrpSpPr>
          <p:cNvPr id="7" name="Group 6">
            <a:extLst>
              <a:ext uri="{FF2B5EF4-FFF2-40B4-BE49-F238E27FC236}">
                <a16:creationId xmlns="" xmlns:a16="http://schemas.microsoft.com/office/drawing/2014/main" id="{EE997B0F-9414-4AFC-A764-D1A63E2EF6CA}"/>
              </a:ext>
            </a:extLst>
          </p:cNvPr>
          <p:cNvGrpSpPr/>
          <p:nvPr/>
        </p:nvGrpSpPr>
        <p:grpSpPr>
          <a:xfrm>
            <a:off x="8736817" y="5322812"/>
            <a:ext cx="3408595" cy="1071549"/>
            <a:chOff x="8736817" y="5322812"/>
            <a:chExt cx="3408595" cy="1071549"/>
          </a:xfrm>
        </p:grpSpPr>
        <p:grpSp>
          <p:nvGrpSpPr>
            <p:cNvPr id="23" name="Group 22">
              <a:extLst>
                <a:ext uri="{FF2B5EF4-FFF2-40B4-BE49-F238E27FC236}">
                  <a16:creationId xmlns="" xmlns:a16="http://schemas.microsoft.com/office/drawing/2014/main" id="{0EB881DA-FD6C-4AA6-B5E0-2F38CA4C02AF}"/>
                </a:ext>
              </a:extLst>
            </p:cNvPr>
            <p:cNvGrpSpPr/>
            <p:nvPr/>
          </p:nvGrpSpPr>
          <p:grpSpPr>
            <a:xfrm>
              <a:off x="8736817" y="5322812"/>
              <a:ext cx="3408595" cy="828894"/>
              <a:chOff x="8770058" y="3770664"/>
              <a:chExt cx="3408595" cy="828894"/>
            </a:xfrm>
          </p:grpSpPr>
          <p:cxnSp>
            <p:nvCxnSpPr>
              <p:cNvPr id="24" name="Straight Arrow Connector 23">
                <a:extLst>
                  <a:ext uri="{FF2B5EF4-FFF2-40B4-BE49-F238E27FC236}">
                    <a16:creationId xmlns="" xmlns:a16="http://schemas.microsoft.com/office/drawing/2014/main" id="{198414C1-8ADF-40FB-B92C-50FF803F26A2}"/>
                  </a:ext>
                </a:extLst>
              </p:cNvPr>
              <p:cNvCxnSpPr>
                <a:cxnSpLocks/>
              </p:cNvCxnSpPr>
              <p:nvPr/>
            </p:nvCxnSpPr>
            <p:spPr>
              <a:xfrm flipH="1">
                <a:off x="8770058" y="3962400"/>
                <a:ext cx="556532" cy="637158"/>
              </a:xfrm>
              <a:prstGeom prst="straightConnector1">
                <a:avLst/>
              </a:prstGeom>
              <a:ln>
                <a:tailEnd type="arrow" w="med" len="lg"/>
              </a:ln>
            </p:spPr>
            <p:style>
              <a:lnRef idx="2">
                <a:schemeClr val="accent6"/>
              </a:lnRef>
              <a:fillRef idx="0">
                <a:schemeClr val="accent6"/>
              </a:fillRef>
              <a:effectRef idx="1">
                <a:schemeClr val="accent6"/>
              </a:effectRef>
              <a:fontRef idx="minor">
                <a:schemeClr val="tx1"/>
              </a:fontRef>
            </p:style>
          </p:cxnSp>
          <p:sp>
            <p:nvSpPr>
              <p:cNvPr id="25" name="TextBox 24">
                <a:extLst>
                  <a:ext uri="{FF2B5EF4-FFF2-40B4-BE49-F238E27FC236}">
                    <a16:creationId xmlns="" xmlns:a16="http://schemas.microsoft.com/office/drawing/2014/main" id="{85456812-FCF7-4727-BC50-BD9168D58B5F}"/>
                  </a:ext>
                </a:extLst>
              </p:cNvPr>
              <p:cNvSpPr txBox="1"/>
              <p:nvPr/>
            </p:nvSpPr>
            <p:spPr>
              <a:xfrm>
                <a:off x="9326590" y="3770664"/>
                <a:ext cx="2852063" cy="369332"/>
              </a:xfrm>
              <a:prstGeom prst="rect">
                <a:avLst/>
              </a:prstGeom>
              <a:noFill/>
            </p:spPr>
            <p:txBody>
              <a:bodyPr wrap="none" rtlCol="0">
                <a:spAutoFit/>
              </a:bodyPr>
              <a:lstStyle/>
              <a:p>
                <a:r>
                  <a:rPr lang="en-US" dirty="0">
                    <a:solidFill>
                      <a:schemeClr val="accent6"/>
                    </a:solidFill>
                  </a:rPr>
                  <a:t>accessing member functions</a:t>
                </a:r>
              </a:p>
            </p:txBody>
          </p:sp>
        </p:grpSp>
        <p:cxnSp>
          <p:nvCxnSpPr>
            <p:cNvPr id="26" name="Straight Arrow Connector 25">
              <a:extLst>
                <a:ext uri="{FF2B5EF4-FFF2-40B4-BE49-F238E27FC236}">
                  <a16:creationId xmlns="" xmlns:a16="http://schemas.microsoft.com/office/drawing/2014/main" id="{87AC8419-5B9F-48FB-BFAB-2861B0D526C3}"/>
                </a:ext>
              </a:extLst>
            </p:cNvPr>
            <p:cNvCxnSpPr>
              <a:cxnSpLocks/>
              <a:stCxn id="25" idx="1"/>
            </p:cNvCxnSpPr>
            <p:nvPr/>
          </p:nvCxnSpPr>
          <p:spPr>
            <a:xfrm flipH="1">
              <a:off x="9126057" y="5507478"/>
              <a:ext cx="167292" cy="886883"/>
            </a:xfrm>
            <a:prstGeom prst="straightConnector1">
              <a:avLst/>
            </a:prstGeom>
            <a:ln>
              <a:tailEnd type="arrow" w="med" len="lg"/>
            </a:ln>
          </p:spPr>
          <p:style>
            <a:lnRef idx="2">
              <a:schemeClr val="accent6"/>
            </a:lnRef>
            <a:fillRef idx="0">
              <a:schemeClr val="accent6"/>
            </a:fillRef>
            <a:effectRef idx="1">
              <a:schemeClr val="accent6"/>
            </a:effectRef>
            <a:fontRef idx="minor">
              <a:schemeClr val="tx1"/>
            </a:fontRef>
          </p:style>
        </p:cxnSp>
      </p:grpSp>
      <p:sp>
        <p:nvSpPr>
          <p:cNvPr id="27" name="Date Placeholder 26"/>
          <p:cNvSpPr>
            <a:spLocks noGrp="1"/>
          </p:cNvSpPr>
          <p:nvPr>
            <p:ph type="dt" sz="half" idx="10"/>
          </p:nvPr>
        </p:nvSpPr>
        <p:spPr/>
        <p:txBody>
          <a:bodyPr/>
          <a:lstStyle/>
          <a:p>
            <a:fld id="{F26DA851-EBB4-42B7-AF8A-C49682949501}" type="datetime1">
              <a:rPr lang="en-US" smtClean="0"/>
              <a:pPr/>
              <a:t>7/21/2018</a:t>
            </a:fld>
            <a:endParaRPr lang="en-US"/>
          </a:p>
        </p:txBody>
      </p:sp>
      <p:sp>
        <p:nvSpPr>
          <p:cNvPr id="28" name="Slide Number Placeholder 27"/>
          <p:cNvSpPr>
            <a:spLocks noGrp="1"/>
          </p:cNvSpPr>
          <p:nvPr>
            <p:ph type="sldNum" sz="quarter" idx="12"/>
          </p:nvPr>
        </p:nvSpPr>
        <p:spPr/>
        <p:txBody>
          <a:bodyPr/>
          <a:lstStyle/>
          <a:p>
            <a:fld id="{A67AFE19-8960-4999-8BB5-FA14F1DD873F}" type="slidenum">
              <a:rPr lang="en-US" smtClean="0"/>
              <a:pPr/>
              <a:t>48</a:t>
            </a:fld>
            <a:endParaRPr lang="en-US"/>
          </a:p>
        </p:txBody>
      </p:sp>
      <p:sp>
        <p:nvSpPr>
          <p:cNvPr id="29" name="Footer Placeholder 28"/>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00326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iterate type="wd">
                                    <p:tmPct val="10000"/>
                                  </p:iterate>
                                  <p:childTnLst>
                                    <p:set>
                                      <p:cBhvr>
                                        <p:cTn id="9" dur="1" fill="hold">
                                          <p:stCondLst>
                                            <p:cond delay="0"/>
                                          </p:stCondLst>
                                        </p:cTn>
                                        <p:tgtEl>
                                          <p:spTgt spid="10">
                                            <p:bg/>
                                          </p:spTgt>
                                        </p:tgtEl>
                                        <p:attrNameLst>
                                          <p:attrName>style.visibility</p:attrName>
                                        </p:attrNameLst>
                                      </p:cBhvr>
                                      <p:to>
                                        <p:strVal val="visible"/>
                                      </p:to>
                                    </p:set>
                                    <p:animEffect transition="in" filter="fade">
                                      <p:cBhvr>
                                        <p:cTn id="10" dur="500"/>
                                        <p:tgtEl>
                                          <p:spTgt spid="10">
                                            <p:bg/>
                                          </p:spTgt>
                                        </p:tgtEl>
                                      </p:cBhvr>
                                    </p:animEffect>
                                  </p:childTnLst>
                                </p:cTn>
                              </p:par>
                              <p:par>
                                <p:cTn id="11" presetID="10" presetClass="entr" presetSubtype="0" fill="hold" grpId="0" nodeType="withEffect">
                                  <p:stCondLst>
                                    <p:cond delay="0"/>
                                  </p:stCondLst>
                                  <p:iterate type="wd">
                                    <p:tmPct val="10000"/>
                                  </p:iterate>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par>
                                <p:cTn id="17" presetID="10" presetClass="entr" presetSubtype="0" fill="hold" grpId="0" nodeType="withEffect">
                                  <p:stCondLst>
                                    <p:cond delay="0"/>
                                  </p:stCondLst>
                                  <p:iterate type="wd">
                                    <p:tmPct val="10000"/>
                                  </p:iterate>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childTnLst>
                                </p:cTn>
                              </p:par>
                              <p:par>
                                <p:cTn id="20" presetID="10" presetClass="entr" presetSubtype="0" fill="hold" grpId="0" nodeType="withEffect">
                                  <p:stCondLst>
                                    <p:cond delay="0"/>
                                  </p:stCondLst>
                                  <p:iterate type="wd">
                                    <p:tmPct val="10000"/>
                                  </p:iterate>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righ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righ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right)">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build="p"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Title 1"/>
          <p:cNvSpPr>
            <a:spLocks noGrp="1"/>
          </p:cNvSpPr>
          <p:nvPr>
            <p:ph type="title"/>
          </p:nvPr>
        </p:nvSpPr>
        <p:spPr/>
        <p:txBody>
          <a:bodyPr/>
          <a:lstStyle/>
          <a:p>
            <a:pPr eaLnBrk="1" hangingPunct="1"/>
            <a:r>
              <a:rPr lang="en-US" altLang="en-US" b="1" smtClean="0"/>
              <a:t>Arrays of Objects</a:t>
            </a:r>
          </a:p>
        </p:txBody>
      </p:sp>
      <p:sp>
        <p:nvSpPr>
          <p:cNvPr id="3" name="Content Placeholder 2"/>
          <p:cNvSpPr>
            <a:spLocks noGrp="1"/>
          </p:cNvSpPr>
          <p:nvPr>
            <p:ph idx="1"/>
          </p:nvPr>
        </p:nvSpPr>
        <p:spPr/>
        <p:txBody>
          <a:bodyPr/>
          <a:lstStyle/>
          <a:p>
            <a:pPr algn="just" eaLnBrk="1" hangingPunct="1"/>
            <a:r>
              <a:rPr lang="en-US" altLang="en-US" b="1" smtClean="0"/>
              <a:t>Several</a:t>
            </a:r>
            <a:r>
              <a:rPr lang="en-US" altLang="en-US" smtClean="0"/>
              <a:t> objects of the </a:t>
            </a:r>
            <a:r>
              <a:rPr lang="en-US" altLang="en-US" b="1" smtClean="0"/>
              <a:t>same class</a:t>
            </a:r>
            <a:r>
              <a:rPr lang="en-US" altLang="en-US" smtClean="0"/>
              <a:t> can be declared as an array and used just like an array of any other data type.</a:t>
            </a:r>
          </a:p>
          <a:p>
            <a:pPr algn="just" eaLnBrk="1" hangingPunct="1">
              <a:buFont typeface="Arial" panose="020B0604020202020204" pitchFamily="34" charset="0"/>
              <a:buNone/>
            </a:pPr>
            <a:endParaRPr lang="en-US" altLang="en-US" smtClean="0"/>
          </a:p>
          <a:p>
            <a:pPr eaLnBrk="1" hangingPunct="1"/>
            <a:r>
              <a:rPr lang="en-US" altLang="en-US" smtClean="0"/>
              <a:t>The </a:t>
            </a:r>
            <a:r>
              <a:rPr lang="en-US" altLang="en-US" b="1" smtClean="0"/>
              <a:t>syntax</a:t>
            </a:r>
            <a:r>
              <a:rPr lang="en-US" altLang="en-US" smtClean="0"/>
              <a:t> for declaring and using an object array is </a:t>
            </a:r>
            <a:r>
              <a:rPr lang="en-US" altLang="en-US" b="1" smtClean="0"/>
              <a:t>exactly</a:t>
            </a:r>
            <a:r>
              <a:rPr lang="en-US" altLang="en-US" smtClean="0"/>
              <a:t> the </a:t>
            </a:r>
            <a:r>
              <a:rPr lang="en-US" altLang="en-US" b="1" smtClean="0"/>
              <a:t>same</a:t>
            </a:r>
            <a:r>
              <a:rPr lang="en-US" altLang="en-US" smtClean="0"/>
              <a:t> as it is for any other type of array.</a:t>
            </a:r>
          </a:p>
        </p:txBody>
      </p:sp>
    </p:spTree>
    <p:extLst>
      <p:ext uri="{BB962C8B-B14F-4D97-AF65-F5344CB8AC3E}">
        <p14:creationId xmlns:p14="http://schemas.microsoft.com/office/powerpoint/2010/main" val="1612566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OOP</a:t>
            </a:r>
          </a:p>
        </p:txBody>
      </p:sp>
      <p:sp>
        <p:nvSpPr>
          <p:cNvPr id="3" name="Content Placeholder 2"/>
          <p:cNvSpPr>
            <a:spLocks noGrp="1"/>
          </p:cNvSpPr>
          <p:nvPr>
            <p:ph idx="1"/>
          </p:nvPr>
        </p:nvSpPr>
        <p:spPr/>
        <p:txBody>
          <a:bodyPr/>
          <a:lstStyle/>
          <a:p>
            <a:r>
              <a:rPr lang="en-US" dirty="0"/>
              <a:t>Programming language with OOP support has to fulfill these features</a:t>
            </a:r>
          </a:p>
          <a:p>
            <a:pPr lvl="1"/>
            <a:r>
              <a:rPr lang="en-US" dirty="0"/>
              <a:t>Abstraction</a:t>
            </a:r>
          </a:p>
          <a:p>
            <a:pPr lvl="1"/>
            <a:r>
              <a:rPr lang="en-US" dirty="0"/>
              <a:t>Encapsulation</a:t>
            </a:r>
          </a:p>
          <a:p>
            <a:pPr lvl="1"/>
            <a:r>
              <a:rPr lang="en-US" dirty="0"/>
              <a:t>Inheritance</a:t>
            </a:r>
          </a:p>
          <a:p>
            <a:pPr lvl="1"/>
            <a:r>
              <a:rPr lang="en-US" dirty="0"/>
              <a:t>Polymorphism </a:t>
            </a:r>
          </a:p>
        </p:txBody>
      </p:sp>
      <p:sp>
        <p:nvSpPr>
          <p:cNvPr id="4" name="Date Placeholder 3"/>
          <p:cNvSpPr>
            <a:spLocks noGrp="1"/>
          </p:cNvSpPr>
          <p:nvPr>
            <p:ph type="dt" sz="half" idx="10"/>
          </p:nvPr>
        </p:nvSpPr>
        <p:spPr/>
        <p:txBody>
          <a:bodyPr/>
          <a:lstStyle/>
          <a:p>
            <a:fld id="{962E00CA-41E4-4209-B013-6044F89DCECC}"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5</a:t>
            </a:fld>
            <a:endParaRPr lang="en-US" dirty="0"/>
          </a:p>
        </p:txBody>
      </p:sp>
      <p:sp>
        <p:nvSpPr>
          <p:cNvPr id="6" name="Footer Placeholder 5"/>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3276594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Title 1"/>
          <p:cNvSpPr>
            <a:spLocks noGrp="1"/>
          </p:cNvSpPr>
          <p:nvPr>
            <p:ph type="title"/>
          </p:nvPr>
        </p:nvSpPr>
        <p:spPr/>
        <p:txBody>
          <a:bodyPr/>
          <a:lstStyle/>
          <a:p>
            <a:pPr eaLnBrk="1" hangingPunct="1"/>
            <a:r>
              <a:rPr lang="en-US" altLang="en-US" b="1" smtClean="0"/>
              <a:t>Class Objects</a:t>
            </a:r>
          </a:p>
        </p:txBody>
      </p:sp>
      <p:sp>
        <p:nvSpPr>
          <p:cNvPr id="697347" name="Content Placeholder 2"/>
          <p:cNvSpPr>
            <a:spLocks noGrp="1"/>
          </p:cNvSpPr>
          <p:nvPr>
            <p:ph idx="1"/>
          </p:nvPr>
        </p:nvSpPr>
        <p:spPr/>
        <p:txBody>
          <a:bodyPr/>
          <a:lstStyle/>
          <a:p>
            <a:pPr eaLnBrk="1" hangingPunct="1"/>
            <a:r>
              <a:rPr lang="en-US" altLang="en-US" b="1" smtClean="0"/>
              <a:t>Array of Objects</a:t>
            </a:r>
          </a:p>
          <a:p>
            <a:pPr eaLnBrk="1" hangingPunct="1">
              <a:buFont typeface="Arial" panose="020B0604020202020204" pitchFamily="34" charset="0"/>
              <a:buNone/>
            </a:pPr>
            <a:r>
              <a:rPr lang="en-US" altLang="en-US" b="1" smtClean="0"/>
              <a:t>     </a:t>
            </a:r>
            <a:r>
              <a:rPr lang="en-US" altLang="en-US" smtClean="0"/>
              <a:t>ex: Student s[8];</a:t>
            </a:r>
          </a:p>
          <a:p>
            <a:pPr eaLnBrk="1" hangingPunct="1">
              <a:buFont typeface="Arial" panose="020B0604020202020204" pitchFamily="34" charset="0"/>
              <a:buNone/>
            </a:pPr>
            <a:r>
              <a:rPr lang="en-US" altLang="en-US" smtClean="0"/>
              <a:t>		 </a:t>
            </a:r>
          </a:p>
          <a:p>
            <a:pPr eaLnBrk="1" hangingPunct="1">
              <a:buFont typeface="Arial" panose="020B0604020202020204" pitchFamily="34" charset="0"/>
              <a:buNone/>
            </a:pPr>
            <a:r>
              <a:rPr lang="en-US" altLang="en-US" smtClean="0"/>
              <a:t>	       </a:t>
            </a:r>
          </a:p>
        </p:txBody>
      </p:sp>
      <p:graphicFrame>
        <p:nvGraphicFramePr>
          <p:cNvPr id="6" name="Table 5"/>
          <p:cNvGraphicFramePr>
            <a:graphicFrameLocks noGrp="1"/>
          </p:cNvGraphicFramePr>
          <p:nvPr/>
        </p:nvGraphicFramePr>
        <p:xfrm>
          <a:off x="7694612" y="1447801"/>
          <a:ext cx="2362200" cy="4800603"/>
        </p:xfrm>
        <a:graphic>
          <a:graphicData uri="http://schemas.openxmlformats.org/drawingml/2006/table">
            <a:tbl>
              <a:tblPr firstRow="1" bandRow="1">
                <a:effectLst>
                  <a:innerShdw blurRad="114300">
                    <a:prstClr val="black"/>
                  </a:innerShdw>
                </a:effectLst>
                <a:tableStyleId>{69CF1AB2-1976-4502-BF36-3FF5EA218861}</a:tableStyleId>
              </a:tblPr>
              <a:tblGrid>
                <a:gridCol w="2362200"/>
              </a:tblGrid>
              <a:tr h="599575">
                <a:tc>
                  <a:txBody>
                    <a:bodyPr/>
                    <a:lstStyle/>
                    <a:p>
                      <a:pPr algn="ctr"/>
                      <a:r>
                        <a:rPr lang="en-US" sz="3200" b="1" dirty="0" smtClean="0"/>
                        <a:t>S[0]</a:t>
                      </a:r>
                      <a:endParaRPr lang="en-US" sz="3200" b="1" dirty="0"/>
                    </a:p>
                  </a:txBody>
                  <a:tcPr/>
                </a:tc>
              </a:tr>
              <a:tr h="599575">
                <a:tc>
                  <a:txBody>
                    <a:bodyPr/>
                    <a:lstStyle/>
                    <a:p>
                      <a:pPr algn="ctr"/>
                      <a:r>
                        <a:rPr lang="en-US" sz="3200" b="1" dirty="0" smtClean="0"/>
                        <a:t>S[1]</a:t>
                      </a:r>
                      <a:endParaRPr lang="en-US" sz="3200" b="1" dirty="0"/>
                    </a:p>
                  </a:txBody>
                  <a:tcPr/>
                </a:tc>
              </a:tr>
              <a:tr h="599575">
                <a:tc>
                  <a:txBody>
                    <a:bodyPr/>
                    <a:lstStyle/>
                    <a:p>
                      <a:pPr algn="ctr"/>
                      <a:r>
                        <a:rPr lang="en-US" sz="3200" b="1" dirty="0" smtClean="0"/>
                        <a:t>S[2]</a:t>
                      </a:r>
                      <a:endParaRPr lang="en-US" sz="3200" b="1" dirty="0"/>
                    </a:p>
                  </a:txBody>
                  <a:tcPr/>
                </a:tc>
              </a:tr>
              <a:tr h="603578">
                <a:tc>
                  <a:txBody>
                    <a:bodyPr/>
                    <a:lstStyle/>
                    <a:p>
                      <a:pPr algn="ctr"/>
                      <a:r>
                        <a:rPr lang="en-US" sz="3200" b="1" dirty="0" smtClean="0"/>
                        <a:t>S[3]</a:t>
                      </a:r>
                      <a:endParaRPr lang="en-US" sz="3200" b="1" dirty="0"/>
                    </a:p>
                  </a:txBody>
                  <a:tcPr/>
                </a:tc>
              </a:tr>
              <a:tr h="599575">
                <a:tc>
                  <a:txBody>
                    <a:bodyPr/>
                    <a:lstStyle/>
                    <a:p>
                      <a:pPr algn="ctr"/>
                      <a:r>
                        <a:rPr lang="en-US" sz="3200" b="1" dirty="0" smtClean="0"/>
                        <a:t>S[4]</a:t>
                      </a:r>
                      <a:endParaRPr lang="en-US" sz="3200" b="1" dirty="0"/>
                    </a:p>
                  </a:txBody>
                  <a:tcPr/>
                </a:tc>
              </a:tr>
              <a:tr h="599575">
                <a:tc>
                  <a:txBody>
                    <a:bodyPr/>
                    <a:lstStyle/>
                    <a:p>
                      <a:pPr algn="ctr"/>
                      <a:r>
                        <a:rPr lang="en-US" sz="3200" b="1" dirty="0" smtClean="0"/>
                        <a:t>S[5]</a:t>
                      </a:r>
                      <a:endParaRPr lang="en-US" sz="3200" b="1" dirty="0"/>
                    </a:p>
                  </a:txBody>
                  <a:tcPr/>
                </a:tc>
              </a:tr>
              <a:tr h="599575">
                <a:tc>
                  <a:txBody>
                    <a:bodyPr/>
                    <a:lstStyle/>
                    <a:p>
                      <a:pPr algn="ctr"/>
                      <a:r>
                        <a:rPr lang="en-US" sz="3200" b="1" dirty="0" smtClean="0"/>
                        <a:t>S[6]</a:t>
                      </a:r>
                      <a:endParaRPr lang="en-US" sz="3200" b="1" dirty="0"/>
                    </a:p>
                  </a:txBody>
                  <a:tcPr/>
                </a:tc>
              </a:tr>
              <a:tr h="599575">
                <a:tc>
                  <a:txBody>
                    <a:bodyPr/>
                    <a:lstStyle/>
                    <a:p>
                      <a:pPr algn="ctr"/>
                      <a:r>
                        <a:rPr lang="en-US" sz="3200" b="1" dirty="0" smtClean="0"/>
                        <a:t>S[7]</a:t>
                      </a:r>
                      <a:endParaRPr lang="en-US" sz="3200" b="1" dirty="0"/>
                    </a:p>
                  </a:txBody>
                  <a:tcPr/>
                </a:tc>
              </a:tr>
            </a:tbl>
          </a:graphicData>
        </a:graphic>
      </p:graphicFrame>
      <p:grpSp>
        <p:nvGrpSpPr>
          <p:cNvPr id="3" name="Group 22"/>
          <p:cNvGrpSpPr>
            <a:grpSpLocks/>
          </p:cNvGrpSpPr>
          <p:nvPr/>
        </p:nvGrpSpPr>
        <p:grpSpPr bwMode="auto">
          <a:xfrm>
            <a:off x="1903412" y="3124200"/>
            <a:ext cx="5715000" cy="3195638"/>
            <a:chOff x="381000" y="3124200"/>
            <a:chExt cx="5715000" cy="3195522"/>
          </a:xfrm>
        </p:grpSpPr>
        <p:cxnSp>
          <p:nvCxnSpPr>
            <p:cNvPr id="8" name="Straight Connector 7"/>
            <p:cNvCxnSpPr/>
            <p:nvPr/>
          </p:nvCxnSpPr>
          <p:spPr>
            <a:xfrm rot="10800000">
              <a:off x="3962400" y="3124200"/>
              <a:ext cx="2133600" cy="761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V="1">
              <a:off x="3962400" y="4419553"/>
              <a:ext cx="2133600" cy="1219156"/>
            </a:xfrm>
            <a:prstGeom prst="line">
              <a:avLst/>
            </a:prstGeom>
          </p:spPr>
          <p:style>
            <a:lnRef idx="1">
              <a:schemeClr val="accent1"/>
            </a:lnRef>
            <a:fillRef idx="0">
              <a:schemeClr val="accent1"/>
            </a:fillRef>
            <a:effectRef idx="0">
              <a:schemeClr val="accent1"/>
            </a:effectRef>
            <a:fontRef idx="minor">
              <a:schemeClr val="tx1"/>
            </a:fontRef>
          </p:style>
        </p:cxnSp>
        <p:grpSp>
          <p:nvGrpSpPr>
            <p:cNvPr id="697370" name="Group 15"/>
            <p:cNvGrpSpPr>
              <a:grpSpLocks/>
            </p:cNvGrpSpPr>
            <p:nvPr/>
          </p:nvGrpSpPr>
          <p:grpSpPr bwMode="auto">
            <a:xfrm>
              <a:off x="381000" y="3124200"/>
              <a:ext cx="3505200" cy="3195522"/>
              <a:chOff x="533400" y="1676400"/>
              <a:chExt cx="3505200" cy="2518232"/>
            </a:xfrm>
          </p:grpSpPr>
          <p:grpSp>
            <p:nvGrpSpPr>
              <p:cNvPr id="697371" name="Group 3"/>
              <p:cNvGrpSpPr>
                <a:grpSpLocks/>
              </p:cNvGrpSpPr>
              <p:nvPr/>
            </p:nvGrpSpPr>
            <p:grpSpPr bwMode="auto">
              <a:xfrm>
                <a:off x="533400" y="1676400"/>
                <a:ext cx="3505200" cy="1981200"/>
                <a:chOff x="1523144" y="1752600"/>
                <a:chExt cx="1624123" cy="1676400"/>
              </a:xfrm>
            </p:grpSpPr>
            <p:sp>
              <p:nvSpPr>
                <p:cNvPr id="19" name="Rectangle 18"/>
                <p:cNvSpPr/>
                <p:nvPr/>
              </p:nvSpPr>
              <p:spPr>
                <a:xfrm>
                  <a:off x="2133600" y="1752600"/>
                  <a:ext cx="1013667"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0" name="Oval 19"/>
                <p:cNvSpPr/>
                <p:nvPr/>
              </p:nvSpPr>
              <p:spPr>
                <a:xfrm>
                  <a:off x="1558451" y="1946031"/>
                  <a:ext cx="1141974" cy="304800"/>
                </a:xfrm>
                <a:prstGeom prst="ellipse">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prstClr val="black"/>
                      </a:solidFill>
                    </a:rPr>
                    <a:t>24, </a:t>
                  </a:r>
                  <a:r>
                    <a:rPr lang="en-US" b="1" dirty="0" err="1">
                      <a:solidFill>
                        <a:prstClr val="black"/>
                      </a:solidFill>
                    </a:rPr>
                    <a:t>Sakshi</a:t>
                  </a:r>
                  <a:endParaRPr lang="en-US" b="1" dirty="0">
                    <a:solidFill>
                      <a:prstClr val="black"/>
                    </a:solidFill>
                  </a:endParaRPr>
                </a:p>
              </p:txBody>
            </p:sp>
            <p:sp>
              <p:nvSpPr>
                <p:cNvPr id="21" name="Rectangle 20"/>
                <p:cNvSpPr/>
                <p:nvPr/>
              </p:nvSpPr>
              <p:spPr>
                <a:xfrm>
                  <a:off x="1523144" y="24384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prstClr val="black"/>
                      </a:solidFill>
                    </a:rPr>
                    <a:t>void </a:t>
                  </a:r>
                  <a:r>
                    <a:rPr lang="en-US" b="1" dirty="0" err="1">
                      <a:solidFill>
                        <a:prstClr val="black"/>
                      </a:solidFill>
                    </a:rPr>
                    <a:t>read_data</a:t>
                  </a:r>
                  <a:r>
                    <a:rPr lang="en-US" b="1" dirty="0">
                      <a:solidFill>
                        <a:prstClr val="black"/>
                      </a:solidFill>
                    </a:rPr>
                    <a:t>( )</a:t>
                  </a:r>
                </a:p>
              </p:txBody>
            </p:sp>
            <p:sp>
              <p:nvSpPr>
                <p:cNvPr id="22" name="Rectangle 21"/>
                <p:cNvSpPr/>
                <p:nvPr/>
              </p:nvSpPr>
              <p:spPr>
                <a:xfrm>
                  <a:off x="1523144" y="28956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prstClr val="black"/>
                      </a:solidFill>
                    </a:rPr>
                    <a:t>void </a:t>
                  </a:r>
                  <a:r>
                    <a:rPr lang="en-US" b="1" dirty="0" err="1">
                      <a:solidFill>
                        <a:prstClr val="black"/>
                      </a:solidFill>
                    </a:rPr>
                    <a:t>print_data</a:t>
                  </a:r>
                  <a:r>
                    <a:rPr lang="en-US" b="1" dirty="0">
                      <a:solidFill>
                        <a:prstClr val="black"/>
                      </a:solidFill>
                    </a:rPr>
                    <a:t>( )</a:t>
                  </a:r>
                </a:p>
              </p:txBody>
            </p:sp>
          </p:grpSp>
          <p:sp>
            <p:nvSpPr>
              <p:cNvPr id="697372" name="TextBox 17"/>
              <p:cNvSpPr txBox="1">
                <a:spLocks noChangeArrowheads="1"/>
              </p:cNvSpPr>
              <p:nvPr/>
            </p:nvSpPr>
            <p:spPr bwMode="auto">
              <a:xfrm>
                <a:off x="1828800" y="3733800"/>
                <a:ext cx="1066800" cy="46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b="1">
                    <a:solidFill>
                      <a:srgbClr val="000000"/>
                    </a:solidFill>
                  </a:rPr>
                  <a:t>St[4]</a:t>
                </a:r>
              </a:p>
            </p:txBody>
          </p:sp>
        </p:grpSp>
      </p:grpSp>
      <p:grpSp>
        <p:nvGrpSpPr>
          <p:cNvPr id="9" name="Group 23"/>
          <p:cNvGrpSpPr>
            <a:grpSpLocks/>
          </p:cNvGrpSpPr>
          <p:nvPr/>
        </p:nvGrpSpPr>
        <p:grpSpPr bwMode="auto">
          <a:xfrm>
            <a:off x="1979612" y="685800"/>
            <a:ext cx="5715000" cy="3195638"/>
            <a:chOff x="381000" y="3124200"/>
            <a:chExt cx="5715000" cy="3195522"/>
          </a:xfrm>
        </p:grpSpPr>
        <p:cxnSp>
          <p:nvCxnSpPr>
            <p:cNvPr id="25" name="Straight Connector 24"/>
            <p:cNvCxnSpPr/>
            <p:nvPr/>
          </p:nvCxnSpPr>
          <p:spPr>
            <a:xfrm rot="10800000">
              <a:off x="3962400" y="3124200"/>
              <a:ext cx="2133600" cy="761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3962400" y="4419553"/>
              <a:ext cx="2133600" cy="1219156"/>
            </a:xfrm>
            <a:prstGeom prst="line">
              <a:avLst/>
            </a:prstGeom>
          </p:spPr>
          <p:style>
            <a:lnRef idx="1">
              <a:schemeClr val="accent1"/>
            </a:lnRef>
            <a:fillRef idx="0">
              <a:schemeClr val="accent1"/>
            </a:fillRef>
            <a:effectRef idx="0">
              <a:schemeClr val="accent1"/>
            </a:effectRef>
            <a:fontRef idx="minor">
              <a:schemeClr val="tx1"/>
            </a:fontRef>
          </p:style>
        </p:cxnSp>
        <p:grpSp>
          <p:nvGrpSpPr>
            <p:cNvPr id="697353" name="Group 15"/>
            <p:cNvGrpSpPr>
              <a:grpSpLocks/>
            </p:cNvGrpSpPr>
            <p:nvPr/>
          </p:nvGrpSpPr>
          <p:grpSpPr bwMode="auto">
            <a:xfrm>
              <a:off x="381000" y="3124200"/>
              <a:ext cx="3505200" cy="3195522"/>
              <a:chOff x="533400" y="1676400"/>
              <a:chExt cx="3505200" cy="2518232"/>
            </a:xfrm>
          </p:grpSpPr>
          <p:grpSp>
            <p:nvGrpSpPr>
              <p:cNvPr id="697354" name="Group 3"/>
              <p:cNvGrpSpPr>
                <a:grpSpLocks/>
              </p:cNvGrpSpPr>
              <p:nvPr/>
            </p:nvGrpSpPr>
            <p:grpSpPr bwMode="auto">
              <a:xfrm>
                <a:off x="533400" y="1676400"/>
                <a:ext cx="3505200" cy="1981200"/>
                <a:chOff x="1523144" y="1752600"/>
                <a:chExt cx="1624123" cy="1676400"/>
              </a:xfrm>
            </p:grpSpPr>
            <p:sp>
              <p:nvSpPr>
                <p:cNvPr id="30" name="Rectangle 29"/>
                <p:cNvSpPr/>
                <p:nvPr/>
              </p:nvSpPr>
              <p:spPr>
                <a:xfrm>
                  <a:off x="2133600" y="1752600"/>
                  <a:ext cx="1013667" cy="167640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1" name="Oval 30"/>
                <p:cNvSpPr/>
                <p:nvPr/>
              </p:nvSpPr>
              <p:spPr>
                <a:xfrm>
                  <a:off x="1558451" y="1946031"/>
                  <a:ext cx="1141974" cy="304800"/>
                </a:xfrm>
                <a:prstGeom prst="ellipse">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prstClr val="black"/>
                      </a:solidFill>
                    </a:rPr>
                    <a:t>33, Joseph</a:t>
                  </a:r>
                </a:p>
              </p:txBody>
            </p:sp>
            <p:sp>
              <p:nvSpPr>
                <p:cNvPr id="32" name="Rectangle 31"/>
                <p:cNvSpPr/>
                <p:nvPr/>
              </p:nvSpPr>
              <p:spPr>
                <a:xfrm>
                  <a:off x="1523144" y="24384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prstClr val="black"/>
                      </a:solidFill>
                    </a:rPr>
                    <a:t>void </a:t>
                  </a:r>
                  <a:r>
                    <a:rPr lang="en-US" b="1" dirty="0" err="1">
                      <a:solidFill>
                        <a:prstClr val="black"/>
                      </a:solidFill>
                    </a:rPr>
                    <a:t>read_data</a:t>
                  </a:r>
                  <a:r>
                    <a:rPr lang="en-US" b="1" dirty="0">
                      <a:solidFill>
                        <a:prstClr val="black"/>
                      </a:solidFill>
                    </a:rPr>
                    <a:t>( )</a:t>
                  </a:r>
                </a:p>
              </p:txBody>
            </p:sp>
            <p:sp>
              <p:nvSpPr>
                <p:cNvPr id="33" name="Rectangle 32"/>
                <p:cNvSpPr/>
                <p:nvPr/>
              </p:nvSpPr>
              <p:spPr>
                <a:xfrm>
                  <a:off x="1523144" y="2895600"/>
                  <a:ext cx="1219200" cy="304800"/>
                </a:xfrm>
                <a:prstGeom prst="rect">
                  <a:avLst/>
                </a:prstGeom>
                <a:solidFill>
                  <a:schemeClr val="tx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prstClr val="black"/>
                      </a:solidFill>
                    </a:rPr>
                    <a:t>void </a:t>
                  </a:r>
                  <a:r>
                    <a:rPr lang="en-US" b="1" dirty="0" err="1">
                      <a:solidFill>
                        <a:prstClr val="black"/>
                      </a:solidFill>
                    </a:rPr>
                    <a:t>print_data</a:t>
                  </a:r>
                  <a:r>
                    <a:rPr lang="en-US" b="1" dirty="0">
                      <a:solidFill>
                        <a:prstClr val="black"/>
                      </a:solidFill>
                    </a:rPr>
                    <a:t>( )</a:t>
                  </a:r>
                </a:p>
              </p:txBody>
            </p:sp>
          </p:grpSp>
          <p:sp>
            <p:nvSpPr>
              <p:cNvPr id="697355" name="TextBox 28"/>
              <p:cNvSpPr txBox="1">
                <a:spLocks noChangeArrowheads="1"/>
              </p:cNvSpPr>
              <p:nvPr/>
            </p:nvSpPr>
            <p:spPr bwMode="auto">
              <a:xfrm>
                <a:off x="1828800" y="3733800"/>
                <a:ext cx="1066800" cy="46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b="1">
                    <a:solidFill>
                      <a:srgbClr val="000000"/>
                    </a:solidFill>
                  </a:rPr>
                  <a:t>St[0]</a:t>
                </a:r>
              </a:p>
            </p:txBody>
          </p:sp>
        </p:grpSp>
      </p:grpSp>
    </p:spTree>
    <p:extLst>
      <p:ext uri="{BB962C8B-B14F-4D97-AF65-F5344CB8AC3E}">
        <p14:creationId xmlns:p14="http://schemas.microsoft.com/office/powerpoint/2010/main" val="3777537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xit" presetSubtype="10" fill="hold" nodeType="clickEffect">
                                  <p:stCondLst>
                                    <p:cond delay="0"/>
                                  </p:stCondLst>
                                  <p:childTnLst>
                                    <p:animEffect transition="out" filter="blinds(horizontal)">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strVal val="#ppt_w*0.70"/>
                                          </p:val>
                                        </p:tav>
                                        <p:tav tm="100000">
                                          <p:val>
                                            <p:strVal val="#ppt_w"/>
                                          </p:val>
                                        </p:tav>
                                      </p:tavLst>
                                    </p:anim>
                                    <p:anim calcmode="lin" valueType="num">
                                      <p:cBhvr>
                                        <p:cTn id="27" dur="1000" fill="hold"/>
                                        <p:tgtEl>
                                          <p:spTgt spid="3"/>
                                        </p:tgtEl>
                                        <p:attrNameLst>
                                          <p:attrName>ppt_h</p:attrName>
                                        </p:attrNameLst>
                                      </p:cBhvr>
                                      <p:tavLst>
                                        <p:tav tm="0">
                                          <p:val>
                                            <p:strVal val="#ppt_h"/>
                                          </p:val>
                                        </p:tav>
                                        <p:tav tm="100000">
                                          <p:val>
                                            <p:strVal val="#ppt_h"/>
                                          </p:val>
                                        </p:tav>
                                      </p:tavLst>
                                    </p:anim>
                                    <p:animEffect transition="in" filter="fade">
                                      <p:cBhvr>
                                        <p:cTn id="28" dur="10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xit" presetSubtype="10" fill="hold" nodeType="clickEffect">
                                  <p:stCondLst>
                                    <p:cond delay="0"/>
                                  </p:stCondLst>
                                  <p:childTnLst>
                                    <p:animEffect transition="out" filter="blinds(horizontal)">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Objects</a:t>
            </a:r>
          </a:p>
        </p:txBody>
      </p:sp>
      <p:sp>
        <p:nvSpPr>
          <p:cNvPr id="3" name="Content Placeholder 2"/>
          <p:cNvSpPr>
            <a:spLocks noGrp="1"/>
          </p:cNvSpPr>
          <p:nvPr>
            <p:ph sz="half" idx="1"/>
          </p:nvPr>
        </p:nvSpPr>
        <p:spPr/>
        <p:txBody>
          <a:bodyPr>
            <a:normAutofit/>
          </a:bodyPr>
          <a:lstStyle/>
          <a:p>
            <a:endParaRPr lang="en-US" dirty="0"/>
          </a:p>
        </p:txBody>
      </p:sp>
      <p:sp>
        <p:nvSpPr>
          <p:cNvPr id="5" name="Date Placeholder 4"/>
          <p:cNvSpPr>
            <a:spLocks noGrp="1"/>
          </p:cNvSpPr>
          <p:nvPr>
            <p:ph type="dt" sz="half" idx="10"/>
          </p:nvPr>
        </p:nvSpPr>
        <p:spPr/>
        <p:txBody>
          <a:bodyPr/>
          <a:lstStyle/>
          <a:p>
            <a:fld id="{5FC2EE7A-8152-4E32-B63E-711FF964D59D}" type="datetime1">
              <a:rPr lang="en-US" smtClean="0"/>
              <a:pPr/>
              <a:t>7/21/2018</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A67AFE19-8960-4999-8BB5-FA14F1DD873F}" type="slidenum">
              <a:rPr lang="en-US" smtClean="0"/>
              <a:pPr/>
              <a:t>51</a:t>
            </a:fld>
            <a:endParaRPr lang="en-US"/>
          </a:p>
        </p:txBody>
      </p:sp>
      <p:sp>
        <p:nvSpPr>
          <p:cNvPr id="8" name="Rectangle 7"/>
          <p:cNvSpPr/>
          <p:nvPr/>
        </p:nvSpPr>
        <p:spPr>
          <a:xfrm>
            <a:off x="0" y="1447800"/>
            <a:ext cx="5789612" cy="4876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altLang="en-US" sz="1400" b="1" dirty="0" smtClean="0">
                <a:solidFill>
                  <a:schemeClr val="tx1"/>
                </a:solidFill>
              </a:rPr>
              <a:t>#include &lt;</a:t>
            </a:r>
            <a:r>
              <a:rPr lang="en-US" altLang="en-US" sz="1400" b="1" dirty="0" err="1" smtClean="0">
                <a:solidFill>
                  <a:schemeClr val="tx1"/>
                </a:solidFill>
              </a:rPr>
              <a:t>iostream</a:t>
            </a:r>
            <a:r>
              <a:rPr lang="en-US" altLang="en-US" sz="1400" b="1" dirty="0" smtClean="0">
                <a:solidFill>
                  <a:schemeClr val="tx1"/>
                </a:solidFill>
              </a:rPr>
              <a:t>&gt;</a:t>
            </a:r>
          </a:p>
          <a:p>
            <a:pPr lvl="0" fontAlgn="base">
              <a:spcBef>
                <a:spcPct val="0"/>
              </a:spcBef>
              <a:spcAft>
                <a:spcPct val="0"/>
              </a:spcAft>
            </a:pPr>
            <a:r>
              <a:rPr lang="en-US" altLang="en-US" sz="1400" b="1" dirty="0" smtClean="0">
                <a:solidFill>
                  <a:schemeClr val="tx1"/>
                </a:solidFill>
              </a:rPr>
              <a:t>#include &lt;string&gt;</a:t>
            </a:r>
          </a:p>
          <a:p>
            <a:pPr lvl="0" fontAlgn="base">
              <a:spcBef>
                <a:spcPct val="0"/>
              </a:spcBef>
              <a:spcAft>
                <a:spcPct val="0"/>
              </a:spcAft>
            </a:pPr>
            <a:r>
              <a:rPr lang="en-US" altLang="en-US" sz="1400" b="1" dirty="0" smtClean="0">
                <a:solidFill>
                  <a:schemeClr val="tx1"/>
                </a:solidFill>
              </a:rPr>
              <a:t>using namespace std;</a:t>
            </a:r>
          </a:p>
          <a:p>
            <a:pPr lvl="0" fontAlgn="base">
              <a:spcBef>
                <a:spcPct val="0"/>
              </a:spcBef>
              <a:spcAft>
                <a:spcPct val="0"/>
              </a:spcAft>
            </a:pPr>
            <a:r>
              <a:rPr lang="en-US" altLang="en-US" sz="1400" b="1" dirty="0" smtClean="0">
                <a:solidFill>
                  <a:schemeClr val="tx1"/>
                </a:solidFill>
              </a:rPr>
              <a:t>class Student</a:t>
            </a:r>
          </a:p>
          <a:p>
            <a:pPr lvl="0" fontAlgn="base">
              <a:spcBef>
                <a:spcPct val="0"/>
              </a:spcBef>
              <a:spcAft>
                <a:spcPct val="0"/>
              </a:spcAft>
            </a:pPr>
            <a:r>
              <a:rPr lang="en-US" altLang="en-US" sz="1400" b="1" dirty="0" smtClean="0">
                <a:solidFill>
                  <a:schemeClr val="tx1"/>
                </a:solidFill>
              </a:rPr>
              <a:t>{</a:t>
            </a:r>
          </a:p>
          <a:p>
            <a:pPr lvl="0" fontAlgn="base">
              <a:spcBef>
                <a:spcPct val="0"/>
              </a:spcBef>
              <a:spcAft>
                <a:spcPct val="0"/>
              </a:spcAft>
            </a:pPr>
            <a:r>
              <a:rPr lang="en-US" altLang="en-US" sz="1400" b="1" dirty="0" smtClean="0">
                <a:solidFill>
                  <a:schemeClr val="tx1"/>
                </a:solidFill>
              </a:rPr>
              <a:t>	string name;</a:t>
            </a:r>
          </a:p>
          <a:p>
            <a:pPr lvl="0" fontAlgn="base">
              <a:spcBef>
                <a:spcPct val="0"/>
              </a:spcBef>
              <a:spcAft>
                <a:spcPct val="0"/>
              </a:spcAft>
            </a:pPr>
            <a:r>
              <a:rPr lang="en-US" altLang="en-US" sz="1400" b="1" dirty="0" smtClean="0">
                <a:solidFill>
                  <a:schemeClr val="tx1"/>
                </a:solidFill>
              </a:rPr>
              <a:t>	</a:t>
            </a:r>
            <a:r>
              <a:rPr lang="en-US" altLang="en-US" sz="1400" b="1" dirty="0" err="1" smtClean="0">
                <a:solidFill>
                  <a:schemeClr val="tx1"/>
                </a:solidFill>
              </a:rPr>
              <a:t>int</a:t>
            </a:r>
            <a:r>
              <a:rPr lang="en-US" altLang="en-US" sz="1400" b="1" dirty="0" smtClean="0">
                <a:solidFill>
                  <a:schemeClr val="tx1"/>
                </a:solidFill>
              </a:rPr>
              <a:t> marks;</a:t>
            </a:r>
          </a:p>
          <a:p>
            <a:pPr lvl="0" fontAlgn="base">
              <a:spcBef>
                <a:spcPct val="0"/>
              </a:spcBef>
              <a:spcAft>
                <a:spcPct val="0"/>
              </a:spcAft>
            </a:pPr>
            <a:r>
              <a:rPr lang="en-US" altLang="en-US" sz="1400" b="1" dirty="0" smtClean="0">
                <a:solidFill>
                  <a:schemeClr val="tx1"/>
                </a:solidFill>
              </a:rPr>
              <a:t>	public:</a:t>
            </a:r>
          </a:p>
          <a:p>
            <a:pPr lvl="0" fontAlgn="base">
              <a:spcBef>
                <a:spcPct val="0"/>
              </a:spcBef>
              <a:spcAft>
                <a:spcPct val="0"/>
              </a:spcAft>
            </a:pPr>
            <a:r>
              <a:rPr lang="en-US" altLang="en-US" sz="1400" b="1" dirty="0" smtClean="0">
                <a:solidFill>
                  <a:schemeClr val="tx1"/>
                </a:solidFill>
              </a:rPr>
              <a:t>		void </a:t>
            </a:r>
            <a:r>
              <a:rPr lang="en-US" altLang="en-US" sz="1400" b="1" dirty="0" err="1" smtClean="0">
                <a:solidFill>
                  <a:schemeClr val="tx1"/>
                </a:solidFill>
              </a:rPr>
              <a:t>getName</a:t>
            </a:r>
            <a:r>
              <a:rPr lang="en-US" altLang="en-US" sz="1400" b="1" dirty="0" smtClean="0">
                <a:solidFill>
                  <a:schemeClr val="tx1"/>
                </a:solidFill>
              </a:rPr>
              <a:t>()</a:t>
            </a:r>
          </a:p>
          <a:p>
            <a:pPr lvl="0" fontAlgn="base">
              <a:spcBef>
                <a:spcPct val="0"/>
              </a:spcBef>
              <a:spcAft>
                <a:spcPct val="0"/>
              </a:spcAft>
            </a:pPr>
            <a:r>
              <a:rPr lang="en-US" altLang="en-US" sz="1400" b="1" dirty="0" smtClean="0">
                <a:solidFill>
                  <a:schemeClr val="tx1"/>
                </a:solidFill>
              </a:rPr>
              <a:t>		{</a:t>
            </a:r>
          </a:p>
          <a:p>
            <a:pPr lvl="0" fontAlgn="base">
              <a:spcBef>
                <a:spcPct val="0"/>
              </a:spcBef>
              <a:spcAft>
                <a:spcPct val="0"/>
              </a:spcAft>
            </a:pPr>
            <a:r>
              <a:rPr lang="en-US" altLang="en-US" sz="1400" b="1" dirty="0" smtClean="0">
                <a:solidFill>
                  <a:schemeClr val="tx1"/>
                </a:solidFill>
              </a:rPr>
              <a:t>			</a:t>
            </a:r>
            <a:r>
              <a:rPr lang="en-US" altLang="en-US" sz="1400" b="1" dirty="0" err="1" smtClean="0">
                <a:solidFill>
                  <a:schemeClr val="tx1"/>
                </a:solidFill>
              </a:rPr>
              <a:t>getline</a:t>
            </a:r>
            <a:r>
              <a:rPr lang="en-US" altLang="en-US" sz="1400" b="1" dirty="0" smtClean="0">
                <a:solidFill>
                  <a:schemeClr val="tx1"/>
                </a:solidFill>
              </a:rPr>
              <a:t>( </a:t>
            </a:r>
            <a:r>
              <a:rPr lang="en-US" altLang="en-US" sz="1400" b="1" dirty="0" err="1" smtClean="0">
                <a:solidFill>
                  <a:schemeClr val="tx1"/>
                </a:solidFill>
              </a:rPr>
              <a:t>cin</a:t>
            </a:r>
            <a:r>
              <a:rPr lang="en-US" altLang="en-US" sz="1400" b="1" dirty="0" smtClean="0">
                <a:solidFill>
                  <a:schemeClr val="tx1"/>
                </a:solidFill>
              </a:rPr>
              <a:t>, name );</a:t>
            </a:r>
          </a:p>
          <a:p>
            <a:pPr lvl="0" fontAlgn="base">
              <a:spcBef>
                <a:spcPct val="0"/>
              </a:spcBef>
              <a:spcAft>
                <a:spcPct val="0"/>
              </a:spcAft>
            </a:pPr>
            <a:r>
              <a:rPr lang="en-US" altLang="en-US" sz="1400" b="1" dirty="0" smtClean="0">
                <a:solidFill>
                  <a:schemeClr val="tx1"/>
                </a:solidFill>
              </a:rPr>
              <a:t>		}</a:t>
            </a:r>
          </a:p>
          <a:p>
            <a:pPr lvl="0" fontAlgn="base">
              <a:spcBef>
                <a:spcPct val="0"/>
              </a:spcBef>
              <a:spcAft>
                <a:spcPct val="0"/>
              </a:spcAft>
            </a:pPr>
            <a:r>
              <a:rPr lang="en-US" altLang="en-US" sz="1400" b="1" dirty="0" smtClean="0">
                <a:solidFill>
                  <a:schemeClr val="tx1"/>
                </a:solidFill>
              </a:rPr>
              <a:t>		void </a:t>
            </a:r>
            <a:r>
              <a:rPr lang="en-US" altLang="en-US" sz="1400" b="1" dirty="0" err="1" smtClean="0">
                <a:solidFill>
                  <a:schemeClr val="tx1"/>
                </a:solidFill>
              </a:rPr>
              <a:t>getMarks</a:t>
            </a:r>
            <a:r>
              <a:rPr lang="en-US" altLang="en-US" sz="1400" b="1" dirty="0" smtClean="0">
                <a:solidFill>
                  <a:schemeClr val="tx1"/>
                </a:solidFill>
              </a:rPr>
              <a:t>()</a:t>
            </a:r>
          </a:p>
          <a:p>
            <a:pPr lvl="0" fontAlgn="base">
              <a:spcBef>
                <a:spcPct val="0"/>
              </a:spcBef>
              <a:spcAft>
                <a:spcPct val="0"/>
              </a:spcAft>
            </a:pPr>
            <a:r>
              <a:rPr lang="en-US" altLang="en-US" sz="1400" b="1" dirty="0" smtClean="0">
                <a:solidFill>
                  <a:schemeClr val="tx1"/>
                </a:solidFill>
              </a:rPr>
              <a:t>		{</a:t>
            </a:r>
          </a:p>
          <a:p>
            <a:pPr lvl="0" fontAlgn="base">
              <a:spcBef>
                <a:spcPct val="0"/>
              </a:spcBef>
              <a:spcAft>
                <a:spcPct val="0"/>
              </a:spcAft>
            </a:pPr>
            <a:r>
              <a:rPr lang="en-US" altLang="en-US" sz="1400" b="1" dirty="0" smtClean="0">
                <a:solidFill>
                  <a:schemeClr val="tx1"/>
                </a:solidFill>
              </a:rPr>
              <a:t>			</a:t>
            </a:r>
            <a:r>
              <a:rPr lang="en-US" altLang="en-US" sz="1400" b="1" dirty="0" err="1" smtClean="0">
                <a:solidFill>
                  <a:schemeClr val="tx1"/>
                </a:solidFill>
              </a:rPr>
              <a:t>cin</a:t>
            </a:r>
            <a:r>
              <a:rPr lang="en-US" altLang="en-US" sz="1400" b="1" dirty="0" smtClean="0">
                <a:solidFill>
                  <a:schemeClr val="tx1"/>
                </a:solidFill>
              </a:rPr>
              <a:t> &gt;&gt; marks;</a:t>
            </a:r>
          </a:p>
          <a:p>
            <a:pPr lvl="0" fontAlgn="base">
              <a:spcBef>
                <a:spcPct val="0"/>
              </a:spcBef>
              <a:spcAft>
                <a:spcPct val="0"/>
              </a:spcAft>
            </a:pPr>
            <a:r>
              <a:rPr lang="en-US" altLang="en-US" sz="1400" b="1" dirty="0" smtClean="0">
                <a:solidFill>
                  <a:schemeClr val="tx1"/>
                </a:solidFill>
              </a:rPr>
              <a:t>		}</a:t>
            </a:r>
          </a:p>
          <a:p>
            <a:pPr lvl="0" fontAlgn="base">
              <a:spcBef>
                <a:spcPct val="0"/>
              </a:spcBef>
              <a:spcAft>
                <a:spcPct val="0"/>
              </a:spcAft>
            </a:pPr>
            <a:r>
              <a:rPr lang="en-US" altLang="en-US" sz="1400" b="1" dirty="0" smtClean="0">
                <a:solidFill>
                  <a:schemeClr val="tx1"/>
                </a:solidFill>
              </a:rPr>
              <a:t>		void </a:t>
            </a:r>
            <a:r>
              <a:rPr lang="en-US" altLang="en-US" sz="1400" b="1" dirty="0" err="1" smtClean="0">
                <a:solidFill>
                  <a:schemeClr val="tx1"/>
                </a:solidFill>
              </a:rPr>
              <a:t>displayInfo</a:t>
            </a:r>
            <a:r>
              <a:rPr lang="en-US" altLang="en-US" sz="1400" b="1" dirty="0" smtClean="0">
                <a:solidFill>
                  <a:schemeClr val="tx1"/>
                </a:solidFill>
              </a:rPr>
              <a:t>()</a:t>
            </a:r>
          </a:p>
          <a:p>
            <a:pPr lvl="0" fontAlgn="base">
              <a:spcBef>
                <a:spcPct val="0"/>
              </a:spcBef>
              <a:spcAft>
                <a:spcPct val="0"/>
              </a:spcAft>
            </a:pPr>
            <a:r>
              <a:rPr lang="en-US" altLang="en-US" sz="1400" b="1" dirty="0" smtClean="0">
                <a:solidFill>
                  <a:schemeClr val="tx1"/>
                </a:solidFill>
              </a:rPr>
              <a:t>		{</a:t>
            </a:r>
          </a:p>
          <a:p>
            <a:pPr lvl="0" fontAlgn="base">
              <a:spcBef>
                <a:spcPct val="0"/>
              </a:spcBef>
              <a:spcAft>
                <a:spcPct val="0"/>
              </a:spcAft>
            </a:pPr>
            <a:r>
              <a:rPr lang="en-US" altLang="en-US" sz="1400" b="1" dirty="0" smtClean="0">
                <a:solidFill>
                  <a:schemeClr val="tx1"/>
                </a:solidFill>
              </a:rPr>
              <a:t>			</a:t>
            </a:r>
            <a:r>
              <a:rPr lang="en-US" altLang="en-US" sz="1400" b="1" dirty="0" err="1" smtClean="0">
                <a:solidFill>
                  <a:schemeClr val="tx1"/>
                </a:solidFill>
              </a:rPr>
              <a:t>cout</a:t>
            </a:r>
            <a:r>
              <a:rPr lang="en-US" altLang="en-US" sz="1400" b="1" dirty="0" smtClean="0">
                <a:solidFill>
                  <a:schemeClr val="tx1"/>
                </a:solidFill>
              </a:rPr>
              <a:t> &lt;&lt; "Name : " &lt;&lt; name &lt;&lt; </a:t>
            </a:r>
            <a:r>
              <a:rPr lang="en-US" altLang="en-US" sz="1400" b="1" dirty="0" err="1" smtClean="0">
                <a:solidFill>
                  <a:schemeClr val="tx1"/>
                </a:solidFill>
              </a:rPr>
              <a:t>endl</a:t>
            </a:r>
            <a:r>
              <a:rPr lang="en-US" altLang="en-US" sz="1400" b="1" dirty="0" smtClean="0">
                <a:solidFill>
                  <a:schemeClr val="tx1"/>
                </a:solidFill>
              </a:rPr>
              <a:t>;</a:t>
            </a:r>
          </a:p>
          <a:p>
            <a:pPr lvl="0" fontAlgn="base">
              <a:spcBef>
                <a:spcPct val="0"/>
              </a:spcBef>
              <a:spcAft>
                <a:spcPct val="0"/>
              </a:spcAft>
            </a:pPr>
            <a:r>
              <a:rPr lang="en-US" altLang="en-US" sz="1400" b="1" dirty="0" smtClean="0">
                <a:solidFill>
                  <a:schemeClr val="tx1"/>
                </a:solidFill>
              </a:rPr>
              <a:t>			</a:t>
            </a:r>
            <a:r>
              <a:rPr lang="en-US" altLang="en-US" sz="1400" b="1" dirty="0" err="1" smtClean="0">
                <a:solidFill>
                  <a:schemeClr val="tx1"/>
                </a:solidFill>
              </a:rPr>
              <a:t>cout</a:t>
            </a:r>
            <a:r>
              <a:rPr lang="en-US" altLang="en-US" sz="1400" b="1" dirty="0" smtClean="0">
                <a:solidFill>
                  <a:schemeClr val="tx1"/>
                </a:solidFill>
              </a:rPr>
              <a:t> &lt;&lt; "Marks : " &lt;&lt; marks &lt;&lt; </a:t>
            </a:r>
            <a:r>
              <a:rPr lang="en-US" altLang="en-US" sz="1400" b="1" dirty="0" err="1" smtClean="0">
                <a:solidFill>
                  <a:schemeClr val="tx1"/>
                </a:solidFill>
              </a:rPr>
              <a:t>endl</a:t>
            </a:r>
            <a:r>
              <a:rPr lang="en-US" altLang="en-US" sz="1400" b="1" dirty="0" smtClean="0">
                <a:solidFill>
                  <a:schemeClr val="tx1"/>
                </a:solidFill>
              </a:rPr>
              <a:t>;</a:t>
            </a:r>
          </a:p>
          <a:p>
            <a:pPr lvl="0" fontAlgn="base">
              <a:spcBef>
                <a:spcPct val="0"/>
              </a:spcBef>
              <a:spcAft>
                <a:spcPct val="0"/>
              </a:spcAft>
            </a:pPr>
            <a:r>
              <a:rPr lang="en-US" altLang="en-US" sz="1400" b="1" dirty="0" smtClean="0">
                <a:solidFill>
                  <a:schemeClr val="tx1"/>
                </a:solidFill>
              </a:rPr>
              <a:t>		}</a:t>
            </a:r>
          </a:p>
          <a:p>
            <a:pPr lvl="0" fontAlgn="base">
              <a:spcBef>
                <a:spcPct val="0"/>
              </a:spcBef>
              <a:spcAft>
                <a:spcPct val="0"/>
              </a:spcAft>
            </a:pPr>
            <a:r>
              <a:rPr lang="en-US" altLang="en-US" sz="1400" b="1" dirty="0" smtClean="0">
                <a:solidFill>
                  <a:schemeClr val="tx1"/>
                </a:solidFill>
              </a:rPr>
              <a:t>};</a:t>
            </a:r>
          </a:p>
        </p:txBody>
      </p:sp>
      <p:sp>
        <p:nvSpPr>
          <p:cNvPr id="10" name="Content Placeholder 9"/>
          <p:cNvSpPr>
            <a:spLocks noGrp="1"/>
          </p:cNvSpPr>
          <p:nvPr>
            <p:ph sz="half" idx="2"/>
          </p:nvPr>
        </p:nvSpPr>
        <p:spPr>
          <a:xfrm>
            <a:off x="5819007" y="1447800"/>
            <a:ext cx="6219005" cy="4876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fontAlgn="base">
              <a:lnSpc>
                <a:spcPct val="115000"/>
              </a:lnSpc>
              <a:spcBef>
                <a:spcPct val="0"/>
              </a:spcBef>
              <a:spcAft>
                <a:spcPct val="0"/>
              </a:spcAft>
              <a:buNone/>
            </a:pPr>
            <a:r>
              <a:rPr lang="en-US" altLang="en-US" sz="1400" b="1" dirty="0" err="1" smtClean="0">
                <a:solidFill>
                  <a:schemeClr val="tx1"/>
                </a:solidFill>
              </a:rPr>
              <a:t>int</a:t>
            </a:r>
            <a:r>
              <a:rPr lang="en-US" altLang="en-US" sz="1400" b="1" dirty="0" smtClean="0">
                <a:solidFill>
                  <a:schemeClr val="tx1"/>
                </a:solidFill>
              </a:rPr>
              <a:t> main()</a:t>
            </a:r>
          </a:p>
          <a:p>
            <a:pPr marL="0" marR="0" fontAlgn="base">
              <a:lnSpc>
                <a:spcPct val="115000"/>
              </a:lnSpc>
              <a:spcBef>
                <a:spcPct val="0"/>
              </a:spcBef>
              <a:spcAft>
                <a:spcPct val="0"/>
              </a:spcAft>
              <a:buNone/>
            </a:pPr>
            <a:r>
              <a:rPr lang="en-US" altLang="en-US" sz="1400" b="1" dirty="0" smtClean="0">
                <a:solidFill>
                  <a:schemeClr val="tx1"/>
                </a:solidFill>
              </a:rPr>
              <a:t>{</a:t>
            </a:r>
          </a:p>
          <a:p>
            <a:pPr marL="0" marR="0" fontAlgn="base">
              <a:lnSpc>
                <a:spcPct val="115000"/>
              </a:lnSpc>
              <a:spcBef>
                <a:spcPct val="0"/>
              </a:spcBef>
              <a:spcAft>
                <a:spcPct val="0"/>
              </a:spcAft>
              <a:buNone/>
            </a:pPr>
            <a:r>
              <a:rPr lang="en-US" altLang="en-US" sz="1400" b="1" dirty="0" smtClean="0">
                <a:solidFill>
                  <a:schemeClr val="tx1"/>
                </a:solidFill>
              </a:rPr>
              <a:t>	Student </a:t>
            </a:r>
            <a:r>
              <a:rPr lang="en-US" altLang="en-US" sz="1400" b="1" dirty="0" err="1" smtClean="0">
                <a:solidFill>
                  <a:schemeClr val="tx1"/>
                </a:solidFill>
              </a:rPr>
              <a:t>st</a:t>
            </a:r>
            <a:r>
              <a:rPr lang="en-US" altLang="en-US" sz="1400" b="1" dirty="0" smtClean="0">
                <a:solidFill>
                  <a:schemeClr val="tx1"/>
                </a:solidFill>
              </a:rPr>
              <a:t>[5];</a:t>
            </a:r>
          </a:p>
          <a:p>
            <a:pPr marL="0" marR="0" fontAlgn="base">
              <a:lnSpc>
                <a:spcPct val="115000"/>
              </a:lnSpc>
              <a:spcBef>
                <a:spcPct val="0"/>
              </a:spcBef>
              <a:spcAft>
                <a:spcPct val="0"/>
              </a:spcAft>
              <a:buNone/>
            </a:pPr>
            <a:r>
              <a:rPr lang="en-US" altLang="en-US" sz="1400" b="1" dirty="0" smtClean="0">
                <a:solidFill>
                  <a:schemeClr val="tx1"/>
                </a:solidFill>
              </a:rPr>
              <a:t>	for( </a:t>
            </a:r>
            <a:r>
              <a:rPr lang="en-US" altLang="en-US" sz="1400" b="1" dirty="0" err="1" smtClean="0">
                <a:solidFill>
                  <a:schemeClr val="tx1"/>
                </a:solidFill>
              </a:rPr>
              <a:t>int</a:t>
            </a:r>
            <a:r>
              <a:rPr lang="en-US" altLang="en-US" sz="1400" b="1" dirty="0" smtClean="0">
                <a:solidFill>
                  <a:schemeClr val="tx1"/>
                </a:solidFill>
              </a:rPr>
              <a:t> </a:t>
            </a:r>
            <a:r>
              <a:rPr lang="en-US" altLang="en-US" sz="1400" b="1" dirty="0" err="1" smtClean="0">
                <a:solidFill>
                  <a:schemeClr val="tx1"/>
                </a:solidFill>
              </a:rPr>
              <a:t>i</a:t>
            </a:r>
            <a:r>
              <a:rPr lang="en-US" altLang="en-US" sz="1400" b="1" dirty="0" smtClean="0">
                <a:solidFill>
                  <a:schemeClr val="tx1"/>
                </a:solidFill>
              </a:rPr>
              <a:t>=0; </a:t>
            </a:r>
            <a:r>
              <a:rPr lang="en-US" altLang="en-US" sz="1400" b="1" dirty="0" err="1" smtClean="0">
                <a:solidFill>
                  <a:schemeClr val="tx1"/>
                </a:solidFill>
              </a:rPr>
              <a:t>i</a:t>
            </a:r>
            <a:r>
              <a:rPr lang="en-US" altLang="en-US" sz="1400" b="1" dirty="0" smtClean="0">
                <a:solidFill>
                  <a:schemeClr val="tx1"/>
                </a:solidFill>
              </a:rPr>
              <a:t>&lt;5; </a:t>
            </a:r>
            <a:r>
              <a:rPr lang="en-US" altLang="en-US" sz="1400" b="1" dirty="0" err="1" smtClean="0">
                <a:solidFill>
                  <a:schemeClr val="tx1"/>
                </a:solidFill>
              </a:rPr>
              <a:t>i</a:t>
            </a:r>
            <a:r>
              <a:rPr lang="en-US" altLang="en-US" sz="1400" b="1" dirty="0" smtClean="0">
                <a:solidFill>
                  <a:schemeClr val="tx1"/>
                </a:solidFill>
              </a:rPr>
              <a:t>++ )</a:t>
            </a:r>
          </a:p>
          <a:p>
            <a:pPr marL="0" marR="0" fontAlgn="base">
              <a:lnSpc>
                <a:spcPct val="115000"/>
              </a:lnSpc>
              <a:spcBef>
                <a:spcPct val="0"/>
              </a:spcBef>
              <a:spcAft>
                <a:spcPct val="0"/>
              </a:spcAft>
              <a:buNone/>
            </a:pPr>
            <a:r>
              <a:rPr lang="en-US" altLang="en-US" sz="1400" b="1" dirty="0" smtClean="0">
                <a:solidFill>
                  <a:schemeClr val="tx1"/>
                </a:solidFill>
              </a:rPr>
              <a:t>	{</a:t>
            </a:r>
          </a:p>
          <a:p>
            <a:pPr marL="0" marR="0" fontAlgn="base">
              <a:lnSpc>
                <a:spcPct val="115000"/>
              </a:lnSpc>
              <a:spcBef>
                <a:spcPct val="0"/>
              </a:spcBef>
              <a:spcAft>
                <a:spcPct val="0"/>
              </a:spcAft>
              <a:buNone/>
            </a:pPr>
            <a:r>
              <a:rPr lang="en-US" altLang="en-US" sz="1400" b="1" dirty="0" smtClean="0">
                <a:solidFill>
                  <a:schemeClr val="tx1"/>
                </a:solidFill>
              </a:rPr>
              <a:t>		</a:t>
            </a:r>
            <a:r>
              <a:rPr lang="en-US" altLang="en-US" sz="1400" b="1" dirty="0" err="1" smtClean="0">
                <a:solidFill>
                  <a:schemeClr val="tx1"/>
                </a:solidFill>
              </a:rPr>
              <a:t>cout</a:t>
            </a:r>
            <a:r>
              <a:rPr lang="en-US" altLang="en-US" sz="1400" b="1" dirty="0" smtClean="0">
                <a:solidFill>
                  <a:schemeClr val="tx1"/>
                </a:solidFill>
              </a:rPr>
              <a:t> &lt;&lt; "Student " &lt;&lt; </a:t>
            </a:r>
            <a:r>
              <a:rPr lang="en-US" altLang="en-US" sz="1400" b="1" dirty="0" err="1" smtClean="0">
                <a:solidFill>
                  <a:schemeClr val="tx1"/>
                </a:solidFill>
              </a:rPr>
              <a:t>i</a:t>
            </a:r>
            <a:r>
              <a:rPr lang="en-US" altLang="en-US" sz="1400" b="1" dirty="0" smtClean="0">
                <a:solidFill>
                  <a:schemeClr val="tx1"/>
                </a:solidFill>
              </a:rPr>
              <a:t> + 1 &lt;&lt; </a:t>
            </a:r>
            <a:r>
              <a:rPr lang="en-US" altLang="en-US" sz="1400" b="1" dirty="0" err="1" smtClean="0">
                <a:solidFill>
                  <a:schemeClr val="tx1"/>
                </a:solidFill>
              </a:rPr>
              <a:t>endl</a:t>
            </a:r>
            <a:r>
              <a:rPr lang="en-US" altLang="en-US" sz="1400" b="1" dirty="0" smtClean="0">
                <a:solidFill>
                  <a:schemeClr val="tx1"/>
                </a:solidFill>
              </a:rPr>
              <a:t>;</a:t>
            </a:r>
          </a:p>
          <a:p>
            <a:pPr marL="0" marR="0" fontAlgn="base">
              <a:lnSpc>
                <a:spcPct val="115000"/>
              </a:lnSpc>
              <a:spcBef>
                <a:spcPct val="0"/>
              </a:spcBef>
              <a:spcAft>
                <a:spcPct val="0"/>
              </a:spcAft>
              <a:buNone/>
            </a:pPr>
            <a:r>
              <a:rPr lang="en-US" altLang="en-US" sz="1400" b="1" dirty="0" smtClean="0">
                <a:solidFill>
                  <a:schemeClr val="tx1"/>
                </a:solidFill>
              </a:rPr>
              <a:t>		</a:t>
            </a:r>
            <a:r>
              <a:rPr lang="en-US" altLang="en-US" sz="1400" b="1" dirty="0" err="1" smtClean="0">
                <a:solidFill>
                  <a:schemeClr val="tx1"/>
                </a:solidFill>
              </a:rPr>
              <a:t>cout</a:t>
            </a:r>
            <a:r>
              <a:rPr lang="en-US" altLang="en-US" sz="1400" b="1" dirty="0" smtClean="0">
                <a:solidFill>
                  <a:schemeClr val="tx1"/>
                </a:solidFill>
              </a:rPr>
              <a:t> &lt;&lt; "Enter name" &lt;&lt; </a:t>
            </a:r>
            <a:r>
              <a:rPr lang="en-US" altLang="en-US" sz="1400" b="1" dirty="0" err="1" smtClean="0">
                <a:solidFill>
                  <a:schemeClr val="tx1"/>
                </a:solidFill>
              </a:rPr>
              <a:t>endl</a:t>
            </a:r>
            <a:r>
              <a:rPr lang="en-US" altLang="en-US" sz="1400" b="1" dirty="0" smtClean="0">
                <a:solidFill>
                  <a:schemeClr val="tx1"/>
                </a:solidFill>
              </a:rPr>
              <a:t>;</a:t>
            </a:r>
          </a:p>
          <a:p>
            <a:pPr marL="0" marR="0" fontAlgn="base">
              <a:lnSpc>
                <a:spcPct val="115000"/>
              </a:lnSpc>
              <a:spcBef>
                <a:spcPct val="0"/>
              </a:spcBef>
              <a:spcAft>
                <a:spcPct val="0"/>
              </a:spcAft>
              <a:buNone/>
            </a:pPr>
            <a:r>
              <a:rPr lang="en-US" altLang="en-US" sz="1400" b="1" dirty="0" smtClean="0">
                <a:solidFill>
                  <a:schemeClr val="tx1"/>
                </a:solidFill>
              </a:rPr>
              <a:t>		</a:t>
            </a:r>
            <a:r>
              <a:rPr lang="en-US" altLang="en-US" sz="1400" b="1" dirty="0" err="1" smtClean="0">
                <a:solidFill>
                  <a:schemeClr val="tx1"/>
                </a:solidFill>
              </a:rPr>
              <a:t>st</a:t>
            </a:r>
            <a:r>
              <a:rPr lang="en-US" altLang="en-US" sz="1400" b="1" dirty="0" smtClean="0">
                <a:solidFill>
                  <a:schemeClr val="tx1"/>
                </a:solidFill>
              </a:rPr>
              <a:t>[</a:t>
            </a:r>
            <a:r>
              <a:rPr lang="en-US" altLang="en-US" sz="1400" b="1" dirty="0" err="1" smtClean="0">
                <a:solidFill>
                  <a:schemeClr val="tx1"/>
                </a:solidFill>
              </a:rPr>
              <a:t>i</a:t>
            </a:r>
            <a:r>
              <a:rPr lang="en-US" altLang="en-US" sz="1400" b="1" dirty="0" smtClean="0">
                <a:solidFill>
                  <a:schemeClr val="tx1"/>
                </a:solidFill>
              </a:rPr>
              <a:t>].</a:t>
            </a:r>
            <a:r>
              <a:rPr lang="en-US" altLang="en-US" sz="1400" b="1" dirty="0" err="1" smtClean="0">
                <a:solidFill>
                  <a:schemeClr val="tx1"/>
                </a:solidFill>
              </a:rPr>
              <a:t>getName</a:t>
            </a:r>
            <a:r>
              <a:rPr lang="en-US" altLang="en-US" sz="1400" b="1" dirty="0" smtClean="0">
                <a:solidFill>
                  <a:schemeClr val="tx1"/>
                </a:solidFill>
              </a:rPr>
              <a:t>();</a:t>
            </a:r>
          </a:p>
          <a:p>
            <a:pPr marL="0" marR="0" fontAlgn="base">
              <a:lnSpc>
                <a:spcPct val="115000"/>
              </a:lnSpc>
              <a:spcBef>
                <a:spcPct val="0"/>
              </a:spcBef>
              <a:spcAft>
                <a:spcPct val="0"/>
              </a:spcAft>
              <a:buNone/>
            </a:pPr>
            <a:r>
              <a:rPr lang="en-US" altLang="en-US" sz="1400" b="1" dirty="0" smtClean="0">
                <a:solidFill>
                  <a:schemeClr val="tx1"/>
                </a:solidFill>
              </a:rPr>
              <a:t>		</a:t>
            </a:r>
            <a:r>
              <a:rPr lang="en-US" altLang="en-US" sz="1400" b="1" dirty="0" err="1" smtClean="0">
                <a:solidFill>
                  <a:schemeClr val="tx1"/>
                </a:solidFill>
              </a:rPr>
              <a:t>cout</a:t>
            </a:r>
            <a:r>
              <a:rPr lang="en-US" altLang="en-US" sz="1400" b="1" dirty="0" smtClean="0">
                <a:solidFill>
                  <a:schemeClr val="tx1"/>
                </a:solidFill>
              </a:rPr>
              <a:t> &lt;&lt; "Enter marks" &lt;&lt; </a:t>
            </a:r>
            <a:r>
              <a:rPr lang="en-US" altLang="en-US" sz="1400" b="1" dirty="0" err="1" smtClean="0">
                <a:solidFill>
                  <a:schemeClr val="tx1"/>
                </a:solidFill>
              </a:rPr>
              <a:t>endl</a:t>
            </a:r>
            <a:r>
              <a:rPr lang="en-US" altLang="en-US" sz="1400" b="1" dirty="0" smtClean="0">
                <a:solidFill>
                  <a:schemeClr val="tx1"/>
                </a:solidFill>
              </a:rPr>
              <a:t>;</a:t>
            </a:r>
          </a:p>
          <a:p>
            <a:pPr marL="0" marR="0" fontAlgn="base">
              <a:lnSpc>
                <a:spcPct val="115000"/>
              </a:lnSpc>
              <a:spcBef>
                <a:spcPct val="0"/>
              </a:spcBef>
              <a:spcAft>
                <a:spcPct val="0"/>
              </a:spcAft>
              <a:buNone/>
            </a:pPr>
            <a:r>
              <a:rPr lang="en-US" altLang="en-US" sz="1400" b="1" dirty="0" smtClean="0">
                <a:solidFill>
                  <a:schemeClr val="tx1"/>
                </a:solidFill>
              </a:rPr>
              <a:t>		</a:t>
            </a:r>
            <a:r>
              <a:rPr lang="en-US" altLang="en-US" sz="1400" b="1" dirty="0" err="1" smtClean="0">
                <a:solidFill>
                  <a:schemeClr val="tx1"/>
                </a:solidFill>
              </a:rPr>
              <a:t>st</a:t>
            </a:r>
            <a:r>
              <a:rPr lang="en-US" altLang="en-US" sz="1400" b="1" dirty="0" smtClean="0">
                <a:solidFill>
                  <a:schemeClr val="tx1"/>
                </a:solidFill>
              </a:rPr>
              <a:t>[</a:t>
            </a:r>
            <a:r>
              <a:rPr lang="en-US" altLang="en-US" sz="1400" b="1" dirty="0" err="1" smtClean="0">
                <a:solidFill>
                  <a:schemeClr val="tx1"/>
                </a:solidFill>
              </a:rPr>
              <a:t>i</a:t>
            </a:r>
            <a:r>
              <a:rPr lang="en-US" altLang="en-US" sz="1400" b="1" dirty="0" smtClean="0">
                <a:solidFill>
                  <a:schemeClr val="tx1"/>
                </a:solidFill>
              </a:rPr>
              <a:t>].</a:t>
            </a:r>
            <a:r>
              <a:rPr lang="en-US" altLang="en-US" sz="1400" b="1" dirty="0" err="1" smtClean="0">
                <a:solidFill>
                  <a:schemeClr val="tx1"/>
                </a:solidFill>
              </a:rPr>
              <a:t>getMarks</a:t>
            </a:r>
            <a:r>
              <a:rPr lang="en-US" altLang="en-US" sz="1400" b="1" dirty="0" smtClean="0">
                <a:solidFill>
                  <a:schemeClr val="tx1"/>
                </a:solidFill>
              </a:rPr>
              <a:t>();</a:t>
            </a:r>
          </a:p>
          <a:p>
            <a:pPr marL="0" marR="0" fontAlgn="base">
              <a:lnSpc>
                <a:spcPct val="115000"/>
              </a:lnSpc>
              <a:spcBef>
                <a:spcPct val="0"/>
              </a:spcBef>
              <a:spcAft>
                <a:spcPct val="0"/>
              </a:spcAft>
              <a:buNone/>
            </a:pPr>
            <a:r>
              <a:rPr lang="en-US" altLang="en-US" sz="1400" b="1" dirty="0" smtClean="0">
                <a:solidFill>
                  <a:schemeClr val="tx1"/>
                </a:solidFill>
              </a:rPr>
              <a:t>	}</a:t>
            </a:r>
          </a:p>
          <a:p>
            <a:pPr marL="0" marR="0" fontAlgn="base">
              <a:lnSpc>
                <a:spcPct val="115000"/>
              </a:lnSpc>
              <a:spcBef>
                <a:spcPct val="0"/>
              </a:spcBef>
              <a:spcAft>
                <a:spcPct val="0"/>
              </a:spcAft>
              <a:buNone/>
            </a:pPr>
            <a:r>
              <a:rPr lang="en-US" altLang="en-US" sz="1400" b="1" dirty="0" smtClean="0">
                <a:solidFill>
                  <a:schemeClr val="tx1"/>
                </a:solidFill>
              </a:rPr>
              <a:t>	</a:t>
            </a:r>
          </a:p>
          <a:p>
            <a:pPr marL="0" marR="0" fontAlgn="base">
              <a:lnSpc>
                <a:spcPct val="115000"/>
              </a:lnSpc>
              <a:spcBef>
                <a:spcPct val="0"/>
              </a:spcBef>
              <a:spcAft>
                <a:spcPct val="0"/>
              </a:spcAft>
              <a:buNone/>
            </a:pPr>
            <a:r>
              <a:rPr lang="en-US" altLang="en-US" sz="1400" b="1" dirty="0" smtClean="0">
                <a:solidFill>
                  <a:schemeClr val="tx1"/>
                </a:solidFill>
              </a:rPr>
              <a:t>	for( </a:t>
            </a:r>
            <a:r>
              <a:rPr lang="en-US" altLang="en-US" sz="1400" b="1" dirty="0" err="1" smtClean="0">
                <a:solidFill>
                  <a:schemeClr val="tx1"/>
                </a:solidFill>
              </a:rPr>
              <a:t>int</a:t>
            </a:r>
            <a:r>
              <a:rPr lang="en-US" altLang="en-US" sz="1400" b="1" dirty="0" smtClean="0">
                <a:solidFill>
                  <a:schemeClr val="tx1"/>
                </a:solidFill>
              </a:rPr>
              <a:t> </a:t>
            </a:r>
            <a:r>
              <a:rPr lang="en-US" altLang="en-US" sz="1400" b="1" dirty="0" err="1" smtClean="0">
                <a:solidFill>
                  <a:schemeClr val="tx1"/>
                </a:solidFill>
              </a:rPr>
              <a:t>i</a:t>
            </a:r>
            <a:r>
              <a:rPr lang="en-US" altLang="en-US" sz="1400" b="1" dirty="0" smtClean="0">
                <a:solidFill>
                  <a:schemeClr val="tx1"/>
                </a:solidFill>
              </a:rPr>
              <a:t>=0; </a:t>
            </a:r>
            <a:r>
              <a:rPr lang="en-US" altLang="en-US" sz="1400" b="1" dirty="0" err="1" smtClean="0">
                <a:solidFill>
                  <a:schemeClr val="tx1"/>
                </a:solidFill>
              </a:rPr>
              <a:t>i</a:t>
            </a:r>
            <a:r>
              <a:rPr lang="en-US" altLang="en-US" sz="1400" b="1" dirty="0" smtClean="0">
                <a:solidFill>
                  <a:schemeClr val="tx1"/>
                </a:solidFill>
              </a:rPr>
              <a:t>&lt;5; </a:t>
            </a:r>
            <a:r>
              <a:rPr lang="en-US" altLang="en-US" sz="1400" b="1" dirty="0" err="1" smtClean="0">
                <a:solidFill>
                  <a:schemeClr val="tx1"/>
                </a:solidFill>
              </a:rPr>
              <a:t>i</a:t>
            </a:r>
            <a:r>
              <a:rPr lang="en-US" altLang="en-US" sz="1400" b="1" dirty="0" smtClean="0">
                <a:solidFill>
                  <a:schemeClr val="tx1"/>
                </a:solidFill>
              </a:rPr>
              <a:t>++ )</a:t>
            </a:r>
          </a:p>
          <a:p>
            <a:pPr marL="0" marR="0" fontAlgn="base">
              <a:lnSpc>
                <a:spcPct val="115000"/>
              </a:lnSpc>
              <a:spcBef>
                <a:spcPct val="0"/>
              </a:spcBef>
              <a:spcAft>
                <a:spcPct val="0"/>
              </a:spcAft>
              <a:buNone/>
            </a:pPr>
            <a:r>
              <a:rPr lang="en-US" altLang="en-US" sz="1400" b="1" dirty="0" smtClean="0">
                <a:solidFill>
                  <a:schemeClr val="tx1"/>
                </a:solidFill>
              </a:rPr>
              <a:t>	{</a:t>
            </a:r>
          </a:p>
          <a:p>
            <a:pPr marL="0" marR="0" fontAlgn="base">
              <a:lnSpc>
                <a:spcPct val="115000"/>
              </a:lnSpc>
              <a:spcBef>
                <a:spcPct val="0"/>
              </a:spcBef>
              <a:spcAft>
                <a:spcPct val="0"/>
              </a:spcAft>
              <a:buNone/>
            </a:pPr>
            <a:r>
              <a:rPr lang="en-US" altLang="en-US" sz="1400" b="1" dirty="0" smtClean="0">
                <a:solidFill>
                  <a:schemeClr val="tx1"/>
                </a:solidFill>
              </a:rPr>
              <a:t>		</a:t>
            </a:r>
            <a:r>
              <a:rPr lang="en-US" altLang="en-US" sz="1400" b="1" dirty="0" err="1" smtClean="0">
                <a:solidFill>
                  <a:schemeClr val="tx1"/>
                </a:solidFill>
              </a:rPr>
              <a:t>cout</a:t>
            </a:r>
            <a:r>
              <a:rPr lang="en-US" altLang="en-US" sz="1400" b="1" dirty="0" smtClean="0">
                <a:solidFill>
                  <a:schemeClr val="tx1"/>
                </a:solidFill>
              </a:rPr>
              <a:t> &lt;&lt; "Student " &lt;&lt; </a:t>
            </a:r>
            <a:r>
              <a:rPr lang="en-US" altLang="en-US" sz="1400" b="1" dirty="0" err="1" smtClean="0">
                <a:solidFill>
                  <a:schemeClr val="tx1"/>
                </a:solidFill>
              </a:rPr>
              <a:t>i</a:t>
            </a:r>
            <a:r>
              <a:rPr lang="en-US" altLang="en-US" sz="1400" b="1" dirty="0" smtClean="0">
                <a:solidFill>
                  <a:schemeClr val="tx1"/>
                </a:solidFill>
              </a:rPr>
              <a:t> + 1 &lt;&lt; </a:t>
            </a:r>
            <a:r>
              <a:rPr lang="en-US" altLang="en-US" sz="1400" b="1" dirty="0" err="1" smtClean="0">
                <a:solidFill>
                  <a:schemeClr val="tx1"/>
                </a:solidFill>
              </a:rPr>
              <a:t>endl</a:t>
            </a:r>
            <a:r>
              <a:rPr lang="en-US" altLang="en-US" sz="1400" b="1" dirty="0" smtClean="0">
                <a:solidFill>
                  <a:schemeClr val="tx1"/>
                </a:solidFill>
              </a:rPr>
              <a:t>;</a:t>
            </a:r>
          </a:p>
          <a:p>
            <a:pPr marL="0" marR="0" fontAlgn="base">
              <a:lnSpc>
                <a:spcPct val="115000"/>
              </a:lnSpc>
              <a:spcBef>
                <a:spcPct val="0"/>
              </a:spcBef>
              <a:spcAft>
                <a:spcPct val="0"/>
              </a:spcAft>
              <a:buNone/>
            </a:pPr>
            <a:r>
              <a:rPr lang="en-US" altLang="en-US" sz="1400" b="1" dirty="0" smtClean="0">
                <a:solidFill>
                  <a:schemeClr val="tx1"/>
                </a:solidFill>
              </a:rPr>
              <a:t>		</a:t>
            </a:r>
            <a:r>
              <a:rPr lang="en-US" altLang="en-US" sz="1400" b="1" dirty="0" err="1" smtClean="0">
                <a:solidFill>
                  <a:schemeClr val="tx1"/>
                </a:solidFill>
              </a:rPr>
              <a:t>st</a:t>
            </a:r>
            <a:r>
              <a:rPr lang="en-US" altLang="en-US" sz="1400" b="1" dirty="0" smtClean="0">
                <a:solidFill>
                  <a:schemeClr val="tx1"/>
                </a:solidFill>
              </a:rPr>
              <a:t>[</a:t>
            </a:r>
            <a:r>
              <a:rPr lang="en-US" altLang="en-US" sz="1400" b="1" dirty="0" err="1" smtClean="0">
                <a:solidFill>
                  <a:schemeClr val="tx1"/>
                </a:solidFill>
              </a:rPr>
              <a:t>i</a:t>
            </a:r>
            <a:r>
              <a:rPr lang="en-US" altLang="en-US" sz="1400" b="1" dirty="0" smtClean="0">
                <a:solidFill>
                  <a:schemeClr val="tx1"/>
                </a:solidFill>
              </a:rPr>
              <a:t>].</a:t>
            </a:r>
            <a:r>
              <a:rPr lang="en-US" altLang="en-US" sz="1400" b="1" dirty="0" err="1" smtClean="0">
                <a:solidFill>
                  <a:schemeClr val="tx1"/>
                </a:solidFill>
              </a:rPr>
              <a:t>displayInfo</a:t>
            </a:r>
            <a:r>
              <a:rPr lang="en-US" altLang="en-US" sz="1400" b="1" dirty="0" smtClean="0">
                <a:solidFill>
                  <a:schemeClr val="tx1"/>
                </a:solidFill>
              </a:rPr>
              <a:t>();</a:t>
            </a:r>
          </a:p>
          <a:p>
            <a:pPr marL="0" marR="0" fontAlgn="base">
              <a:lnSpc>
                <a:spcPct val="115000"/>
              </a:lnSpc>
              <a:spcBef>
                <a:spcPct val="0"/>
              </a:spcBef>
              <a:spcAft>
                <a:spcPct val="0"/>
              </a:spcAft>
              <a:buNone/>
            </a:pPr>
            <a:r>
              <a:rPr lang="en-US" altLang="en-US" sz="1400" b="1" dirty="0" smtClean="0">
                <a:solidFill>
                  <a:schemeClr val="tx1"/>
                </a:solidFill>
              </a:rPr>
              <a:t>	}</a:t>
            </a:r>
          </a:p>
          <a:p>
            <a:pPr marL="0" marR="0" fontAlgn="base">
              <a:lnSpc>
                <a:spcPct val="115000"/>
              </a:lnSpc>
              <a:spcBef>
                <a:spcPct val="0"/>
              </a:spcBef>
              <a:spcAft>
                <a:spcPct val="0"/>
              </a:spcAft>
              <a:buNone/>
            </a:pPr>
            <a:r>
              <a:rPr lang="en-US" altLang="en-US" sz="1400" b="1" dirty="0" smtClean="0">
                <a:solidFill>
                  <a:schemeClr val="tx1"/>
                </a:solidFill>
              </a:rPr>
              <a:t>	return 0;</a:t>
            </a:r>
          </a:p>
          <a:p>
            <a:pPr marL="0" marR="0" fontAlgn="base">
              <a:lnSpc>
                <a:spcPct val="115000"/>
              </a:lnSpc>
              <a:spcBef>
                <a:spcPct val="0"/>
              </a:spcBef>
              <a:spcAft>
                <a:spcPct val="0"/>
              </a:spcAft>
              <a:buNone/>
            </a:pPr>
            <a:r>
              <a:rPr lang="en-US" altLang="en-US" sz="1400" b="1" dirty="0" smtClean="0">
                <a:solidFill>
                  <a:schemeClr val="tx1"/>
                </a:solidFill>
              </a:rPr>
              <a:t>}</a:t>
            </a:r>
          </a:p>
          <a:p>
            <a:pPr marL="0" marR="0" fontAlgn="base">
              <a:lnSpc>
                <a:spcPct val="115000"/>
              </a:lnSpc>
              <a:spcBef>
                <a:spcPct val="0"/>
              </a:spcBef>
              <a:spcAft>
                <a:spcPct val="0"/>
              </a:spcAft>
              <a:buNone/>
            </a:pPr>
            <a:r>
              <a:rPr lang="en-US" altLang="en-US" sz="1400" b="1" dirty="0" smtClean="0">
                <a:solidFill>
                  <a:schemeClr val="tx1"/>
                </a:solidFill>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t>
            </a:r>
            <a:r>
              <a:rPr lang="en-US" dirty="0" smtClean="0"/>
              <a:t>memory allocation </a:t>
            </a:r>
            <a:endParaRPr lang="en-US" dirty="0"/>
          </a:p>
        </p:txBody>
      </p:sp>
      <p:sp>
        <p:nvSpPr>
          <p:cNvPr id="8" name="Content Placeholder 7"/>
          <p:cNvSpPr>
            <a:spLocks noGrp="1"/>
          </p:cNvSpPr>
          <p:nvPr>
            <p:ph idx="1"/>
          </p:nvPr>
        </p:nvSpPr>
        <p:spPr/>
        <p:txBody>
          <a:bodyPr>
            <a:normAutofit lnSpcReduction="10000"/>
          </a:bodyPr>
          <a:lstStyle/>
          <a:p>
            <a:r>
              <a:rPr lang="en-US" dirty="0" smtClean="0"/>
              <a:t>Dynamic memory allocation in C/C++ refers to performing memory allocation manually by programmer. </a:t>
            </a:r>
          </a:p>
          <a:p>
            <a:r>
              <a:rPr lang="en-US" dirty="0" smtClean="0"/>
              <a:t>Dynamically allocated memory is allocated on </a:t>
            </a:r>
            <a:r>
              <a:rPr lang="en-US" b="1" dirty="0" smtClean="0"/>
              <a:t>Heap</a:t>
            </a:r>
            <a:r>
              <a:rPr lang="en-US" dirty="0" smtClean="0"/>
              <a:t> and non-static and local variables get memory allocated on </a:t>
            </a:r>
            <a:r>
              <a:rPr lang="en-US" b="1" dirty="0" smtClean="0"/>
              <a:t>Stack</a:t>
            </a:r>
          </a:p>
          <a:p>
            <a:r>
              <a:rPr lang="en-US" dirty="0" smtClean="0"/>
              <a:t>Memory in C++ program is divided into two parts −</a:t>
            </a:r>
          </a:p>
          <a:p>
            <a:pPr lvl="1"/>
            <a:r>
              <a:rPr lang="en-US" b="1" dirty="0" smtClean="0"/>
              <a:t>The stack</a:t>
            </a:r>
            <a:r>
              <a:rPr lang="en-US" dirty="0" smtClean="0"/>
              <a:t> − All variables declared inside the function will take up memory from the stack.</a:t>
            </a:r>
          </a:p>
          <a:p>
            <a:pPr lvl="1"/>
            <a:r>
              <a:rPr lang="en-US" b="1" dirty="0" smtClean="0"/>
              <a:t>The heap</a:t>
            </a:r>
            <a:r>
              <a:rPr lang="en-US" dirty="0" smtClean="0"/>
              <a:t> − This is unused memory of the program and can be used to allocate the memory dynamically when program runs.</a:t>
            </a:r>
          </a:p>
          <a:p>
            <a:endParaRPr lang="en-US" dirty="0"/>
          </a:p>
        </p:txBody>
      </p:sp>
      <p:sp>
        <p:nvSpPr>
          <p:cNvPr id="5" name="Date Placeholder 4"/>
          <p:cNvSpPr>
            <a:spLocks noGrp="1"/>
          </p:cNvSpPr>
          <p:nvPr>
            <p:ph type="dt" sz="half" idx="10"/>
          </p:nvPr>
        </p:nvSpPr>
        <p:spPr/>
        <p:txBody>
          <a:bodyPr/>
          <a:lstStyle/>
          <a:p>
            <a:fld id="{5FC2EE7A-8152-4E32-B63E-711FF964D59D}" type="datetime1">
              <a:rPr lang="en-US" smtClean="0"/>
              <a:pPr/>
              <a:t>7/21/2018</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A67AFE19-8960-4999-8BB5-FA14F1DD873F}"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 of </a:t>
            </a:r>
            <a:r>
              <a:rPr lang="en-US" dirty="0" smtClean="0"/>
              <a:t>Dynamic memory allocation </a:t>
            </a:r>
            <a:endParaRPr lang="en-US" dirty="0"/>
          </a:p>
        </p:txBody>
      </p:sp>
      <p:sp>
        <p:nvSpPr>
          <p:cNvPr id="3" name="Content Placeholder 2"/>
          <p:cNvSpPr>
            <a:spLocks noGrp="1"/>
          </p:cNvSpPr>
          <p:nvPr>
            <p:ph idx="1"/>
          </p:nvPr>
        </p:nvSpPr>
        <p:spPr/>
        <p:txBody>
          <a:bodyPr/>
          <a:lstStyle/>
          <a:p>
            <a:r>
              <a:rPr lang="en-US" dirty="0" smtClean="0"/>
              <a:t>To allocate memory of variable size which is not possible with compiler allocated memory except </a:t>
            </a:r>
            <a:r>
              <a:rPr lang="en-US" dirty="0" smtClean="0">
                <a:hlinkClick r:id="rId2"/>
              </a:rPr>
              <a:t>variable length arrays</a:t>
            </a:r>
            <a:r>
              <a:rPr lang="en-US" dirty="0" smtClean="0"/>
              <a:t>. </a:t>
            </a:r>
          </a:p>
          <a:p>
            <a:r>
              <a:rPr lang="en-US" dirty="0" smtClean="0"/>
              <a:t>The most important use is flexibility provided to programmers. We are free to allocate and deallocate memory whenever we need and whenever we don’t need anymore. There are many cases where this flexibility helps. </a:t>
            </a:r>
          </a:p>
          <a:p>
            <a:r>
              <a:rPr lang="en-US" dirty="0" smtClean="0"/>
              <a:t>Examples of such cases are </a:t>
            </a:r>
            <a:r>
              <a:rPr lang="en-US" dirty="0" smtClean="0">
                <a:hlinkClick r:id="rId3"/>
              </a:rPr>
              <a:t>Linked List</a:t>
            </a:r>
            <a:r>
              <a:rPr lang="en-US" dirty="0" smtClean="0"/>
              <a:t>, </a:t>
            </a:r>
            <a:r>
              <a:rPr lang="en-US" dirty="0" smtClean="0">
                <a:hlinkClick r:id="rId4"/>
              </a:rPr>
              <a:t>Tree</a:t>
            </a:r>
            <a:r>
              <a:rPr lang="en-US" dirty="0" smtClean="0"/>
              <a:t>, etc</a:t>
            </a:r>
            <a:endParaRPr lang="en-US" dirty="0"/>
          </a:p>
        </p:txBody>
      </p:sp>
      <p:sp>
        <p:nvSpPr>
          <p:cNvPr id="4" name="Date Placeholder 3"/>
          <p:cNvSpPr>
            <a:spLocks noGrp="1"/>
          </p:cNvSpPr>
          <p:nvPr>
            <p:ph type="dt" sz="half" idx="10"/>
          </p:nvPr>
        </p:nvSpPr>
        <p:spPr/>
        <p:txBody>
          <a:bodyPr/>
          <a:lstStyle/>
          <a:p>
            <a:fld id="{AE31C4E9-9F6E-46DE-8105-CDEF81B52C0D}" type="datetime1">
              <a:rPr lang="en-US" smtClean="0"/>
              <a:pPr/>
              <a:t>7/21/2018</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new and delete Operators</a:t>
            </a:r>
            <a:br>
              <a:rPr lang="en-US" b="1" dirty="0" smtClean="0"/>
            </a:br>
            <a:endParaRPr lang="en-US" dirty="0"/>
          </a:p>
        </p:txBody>
      </p:sp>
      <p:sp>
        <p:nvSpPr>
          <p:cNvPr id="3" name="Content Placeholder 2"/>
          <p:cNvSpPr>
            <a:spLocks noGrp="1"/>
          </p:cNvSpPr>
          <p:nvPr>
            <p:ph idx="1"/>
          </p:nvPr>
        </p:nvSpPr>
        <p:spPr>
          <a:xfrm>
            <a:off x="838040" y="1431925"/>
            <a:ext cx="10969943" cy="1006475"/>
          </a:xfrm>
        </p:spPr>
        <p:txBody>
          <a:bodyPr>
            <a:normAutofit lnSpcReduction="10000"/>
          </a:bodyPr>
          <a:lstStyle/>
          <a:p>
            <a:r>
              <a:rPr lang="en-US" dirty="0" smtClean="0"/>
              <a:t>The new operator denotes a request for memory allocation on the Heap</a:t>
            </a:r>
            <a:endParaRPr lang="en-US" dirty="0"/>
          </a:p>
        </p:txBody>
      </p:sp>
      <p:sp>
        <p:nvSpPr>
          <p:cNvPr id="4" name="Date Placeholder 3"/>
          <p:cNvSpPr>
            <a:spLocks noGrp="1"/>
          </p:cNvSpPr>
          <p:nvPr>
            <p:ph type="dt" sz="half" idx="10"/>
          </p:nvPr>
        </p:nvSpPr>
        <p:spPr/>
        <p:txBody>
          <a:bodyPr/>
          <a:lstStyle/>
          <a:p>
            <a:fld id="{AE31C4E9-9F6E-46DE-8105-CDEF81B52C0D}" type="datetime1">
              <a:rPr lang="en-US" smtClean="0"/>
              <a:pPr/>
              <a:t>7/21/2018</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54</a:t>
            </a:fld>
            <a:endParaRPr lang="en-US"/>
          </a:p>
        </p:txBody>
      </p:sp>
      <p:sp>
        <p:nvSpPr>
          <p:cNvPr id="7" name="Rectangle 4">
            <a:extLst>
              <a:ext uri="{FF2B5EF4-FFF2-40B4-BE49-F238E27FC236}">
                <a16:creationId xmlns="" xmlns:a16="http://schemas.microsoft.com/office/drawing/2014/main" id="{FB50A643-8C91-47CB-B259-9BFD5356E537}"/>
              </a:ext>
            </a:extLst>
          </p:cNvPr>
          <p:cNvSpPr>
            <a:spLocks noChangeArrowheads="1"/>
          </p:cNvSpPr>
          <p:nvPr/>
        </p:nvSpPr>
        <p:spPr bwMode="auto">
          <a:xfrm>
            <a:off x="3351212" y="2069560"/>
            <a:ext cx="6656229" cy="4638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6348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 </a:t>
            </a:r>
            <a:r>
              <a:rPr lang="en-US" dirty="0" smtClean="0"/>
              <a:t>pointer-variable = </a:t>
            </a:r>
            <a:r>
              <a:rPr lang="en-US" b="1" dirty="0" smtClean="0"/>
              <a:t>new</a:t>
            </a:r>
            <a:r>
              <a:rPr lang="en-US" dirty="0" smtClean="0"/>
              <a:t> data-type;</a:t>
            </a:r>
          </a:p>
          <a:p>
            <a:pPr lvl="0" eaLnBrk="0" fontAlgn="base" hangingPunct="0">
              <a:spcBef>
                <a:spcPct val="0"/>
              </a:spcBef>
              <a:spcAft>
                <a:spcPct val="0"/>
              </a:spcAft>
            </a:pPr>
            <a:endParaRPr lang="en-US" dirty="0" smtClean="0"/>
          </a:p>
          <a:p>
            <a:pPr lvl="0" eaLnBrk="0" fontAlgn="base" hangingPunct="0">
              <a:spcBef>
                <a:spcPct val="0"/>
              </a:spcBef>
              <a:spcAft>
                <a:spcPct val="0"/>
              </a:spcAft>
            </a:pPr>
            <a:r>
              <a:rPr lang="en-US" dirty="0" smtClean="0"/>
              <a:t>// Pointer initialized with NULL </a:t>
            </a:r>
          </a:p>
          <a:p>
            <a:pPr lvl="0" eaLnBrk="0" fontAlgn="base" hangingPunct="0">
              <a:spcBef>
                <a:spcPct val="0"/>
              </a:spcBef>
              <a:spcAft>
                <a:spcPct val="0"/>
              </a:spcAft>
            </a:pPr>
            <a:r>
              <a:rPr lang="en-US" dirty="0" smtClean="0"/>
              <a:t>// Then request memory for the variable </a:t>
            </a:r>
          </a:p>
          <a:p>
            <a:pPr lvl="0" eaLnBrk="0" fontAlgn="base" hangingPunct="0">
              <a:spcBef>
                <a:spcPct val="0"/>
              </a:spcBef>
              <a:spcAft>
                <a:spcPct val="0"/>
              </a:spcAft>
            </a:pPr>
            <a:r>
              <a:rPr lang="en-US" dirty="0" err="1" smtClean="0"/>
              <a:t>int</a:t>
            </a:r>
            <a:r>
              <a:rPr lang="en-US" dirty="0" smtClean="0"/>
              <a:t> *p = NULL; </a:t>
            </a:r>
          </a:p>
          <a:p>
            <a:pPr lvl="0" eaLnBrk="0" fontAlgn="base" hangingPunct="0">
              <a:spcBef>
                <a:spcPct val="0"/>
              </a:spcBef>
              <a:spcAft>
                <a:spcPct val="0"/>
              </a:spcAft>
            </a:pPr>
            <a:r>
              <a:rPr lang="en-US" dirty="0" smtClean="0"/>
              <a:t>p = new </a:t>
            </a:r>
            <a:r>
              <a:rPr lang="en-US" dirty="0" err="1" smtClean="0"/>
              <a:t>int</a:t>
            </a:r>
            <a:r>
              <a:rPr lang="en-US" dirty="0" smtClean="0"/>
              <a:t>; </a:t>
            </a:r>
          </a:p>
          <a:p>
            <a:pPr lvl="0" algn="ctr" eaLnBrk="0" fontAlgn="base" hangingPunct="0">
              <a:spcBef>
                <a:spcPct val="0"/>
              </a:spcBef>
              <a:spcAft>
                <a:spcPct val="0"/>
              </a:spcAft>
            </a:pPr>
            <a:r>
              <a:rPr lang="en-US" dirty="0" smtClean="0"/>
              <a:t>OR</a:t>
            </a:r>
          </a:p>
          <a:p>
            <a:pPr lvl="0" algn="ctr" eaLnBrk="0" fontAlgn="base" hangingPunct="0">
              <a:spcBef>
                <a:spcPct val="0"/>
              </a:spcBef>
              <a:spcAft>
                <a:spcPct val="0"/>
              </a:spcAft>
            </a:pPr>
            <a:endParaRPr lang="en-US" sz="1050" dirty="0" smtClean="0"/>
          </a:p>
          <a:p>
            <a:pPr lvl="0" eaLnBrk="0" fontAlgn="base" hangingPunct="0">
              <a:spcBef>
                <a:spcPct val="0"/>
              </a:spcBef>
              <a:spcAft>
                <a:spcPct val="0"/>
              </a:spcAft>
            </a:pPr>
            <a:r>
              <a:rPr lang="en-US" dirty="0" smtClean="0"/>
              <a:t> // Combine declaration of pointer and it’s assignment</a:t>
            </a:r>
          </a:p>
          <a:p>
            <a:pPr lvl="0" eaLnBrk="0" fontAlgn="base" hangingPunct="0">
              <a:spcBef>
                <a:spcPct val="0"/>
              </a:spcBef>
              <a:spcAft>
                <a:spcPct val="0"/>
              </a:spcAft>
            </a:pPr>
            <a:endParaRPr lang="en-US" dirty="0" smtClean="0"/>
          </a:p>
          <a:p>
            <a:pPr lvl="0" eaLnBrk="0" fontAlgn="base" hangingPunct="0">
              <a:spcBef>
                <a:spcPct val="0"/>
              </a:spcBef>
              <a:spcAft>
                <a:spcPct val="0"/>
              </a:spcAft>
            </a:pPr>
            <a:r>
              <a:rPr lang="en-US" dirty="0" smtClean="0"/>
              <a:t> </a:t>
            </a:r>
            <a:r>
              <a:rPr lang="en-US" dirty="0" err="1" smtClean="0"/>
              <a:t>int</a:t>
            </a:r>
            <a:r>
              <a:rPr lang="en-US" dirty="0" smtClean="0"/>
              <a:t> *p = new </a:t>
            </a:r>
            <a:r>
              <a:rPr lang="en-US" dirty="0" err="1" smtClean="0"/>
              <a:t>int</a:t>
            </a:r>
            <a:r>
              <a:rPr lang="en-US" dirty="0" smtClean="0"/>
              <a:t>; </a:t>
            </a:r>
          </a:p>
          <a:p>
            <a:pPr lvl="0" eaLnBrk="0" fontAlgn="base" hangingPunct="0">
              <a:spcBef>
                <a:spcPct val="0"/>
              </a:spcBef>
              <a:spcAft>
                <a:spcPct val="0"/>
              </a:spcAft>
            </a:pPr>
            <a:endParaRPr lang="en-US" sz="1050" dirty="0" smtClean="0"/>
          </a:p>
          <a:p>
            <a:pPr lvl="0" eaLnBrk="0" fontAlgn="base" hangingPunct="0">
              <a:spcBef>
                <a:spcPct val="0"/>
              </a:spcBef>
              <a:spcAft>
                <a:spcPct val="0"/>
              </a:spcAft>
            </a:pPr>
            <a:r>
              <a:rPr lang="en-US" b="1" dirty="0" smtClean="0"/>
              <a:t>Initialize memory:</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dirty="0" smtClean="0"/>
              <a:t>pointer-variable = </a:t>
            </a:r>
            <a:r>
              <a:rPr lang="en-US" b="1" dirty="0" smtClean="0"/>
              <a:t>new</a:t>
            </a:r>
            <a:r>
              <a:rPr lang="en-US" dirty="0" smtClean="0"/>
              <a:t> data-type(value);</a:t>
            </a:r>
          </a:p>
          <a:p>
            <a:pPr lvl="0" eaLnBrk="0" fontAlgn="base" hangingPunct="0">
              <a:spcBef>
                <a:spcPct val="0"/>
              </a:spcBef>
              <a:spcAft>
                <a:spcPct val="0"/>
              </a:spcAft>
            </a:pPr>
            <a:r>
              <a:rPr lang="en-US" dirty="0" smtClean="0"/>
              <a:t> </a:t>
            </a:r>
            <a:r>
              <a:rPr lang="en-US" b="1" dirty="0" smtClean="0"/>
              <a:t>Example:</a:t>
            </a:r>
          </a:p>
          <a:p>
            <a:pPr lvl="0" eaLnBrk="0" fontAlgn="base" hangingPunct="0">
              <a:spcBef>
                <a:spcPct val="0"/>
              </a:spcBef>
              <a:spcAft>
                <a:spcPct val="0"/>
              </a:spcAft>
            </a:pPr>
            <a:r>
              <a:rPr lang="en-US" dirty="0" smtClean="0"/>
              <a:t> </a:t>
            </a:r>
            <a:r>
              <a:rPr lang="en-US" dirty="0" err="1" smtClean="0"/>
              <a:t>int</a:t>
            </a:r>
            <a:r>
              <a:rPr lang="en-US" dirty="0" smtClean="0"/>
              <a:t> *p = new </a:t>
            </a:r>
            <a:r>
              <a:rPr lang="en-US" dirty="0" err="1" smtClean="0"/>
              <a:t>int</a:t>
            </a:r>
            <a:r>
              <a:rPr lang="en-US" dirty="0" smtClean="0"/>
              <a:t>(25); </a:t>
            </a:r>
          </a:p>
          <a:p>
            <a:pPr lvl="0" eaLnBrk="0" fontAlgn="base" hangingPunct="0">
              <a:spcBef>
                <a:spcPct val="0"/>
              </a:spcBef>
              <a:spcAft>
                <a:spcPct val="0"/>
              </a:spcAft>
            </a:pPr>
            <a:r>
              <a:rPr lang="en-US" dirty="0" smtClean="0"/>
              <a:t>float *q = new float(75.25);</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Pointers and Dynamic Memory</a:t>
            </a:r>
          </a:p>
        </p:txBody>
      </p:sp>
      <p:sp>
        <p:nvSpPr>
          <p:cNvPr id="15363" name="Text Box 3"/>
          <p:cNvSpPr txBox="1">
            <a:spLocks noChangeArrowheads="1"/>
          </p:cNvSpPr>
          <p:nvPr/>
        </p:nvSpPr>
        <p:spPr bwMode="auto">
          <a:xfrm>
            <a:off x="760412" y="1417638"/>
            <a:ext cx="11506200" cy="2585323"/>
          </a:xfrm>
          <a:prstGeom prst="rect">
            <a:avLst/>
          </a:prstGeom>
          <a:noFill/>
          <a:ln w="12700">
            <a:noFill/>
            <a:miter lim="800000"/>
            <a:headEnd type="none" w="sm" len="sm"/>
            <a:tailEnd type="none" w="sm" len="sm"/>
          </a:ln>
          <a:effectLst/>
        </p:spPr>
        <p:txBody>
          <a:bodyPr wrap="square">
            <a:spAutoFit/>
          </a:bodyPr>
          <a:lstStyle/>
          <a:p>
            <a:pPr>
              <a:spcBef>
                <a:spcPct val="0"/>
              </a:spcBef>
              <a:buClrTx/>
            </a:pPr>
            <a:endParaRPr lang="en-US" dirty="0"/>
          </a:p>
          <a:p>
            <a:pPr>
              <a:spcBef>
                <a:spcPct val="0"/>
              </a:spcBef>
              <a:buClrTx/>
            </a:pPr>
            <a:r>
              <a:rPr lang="en-US" sz="2400" dirty="0"/>
              <a:t>Here are the steps:</a:t>
            </a:r>
          </a:p>
          <a:p>
            <a:pPr>
              <a:spcBef>
                <a:spcPct val="0"/>
              </a:spcBef>
              <a:buClrTx/>
            </a:pPr>
            <a:endParaRPr lang="en-US" sz="2400" dirty="0"/>
          </a:p>
          <a:p>
            <a:pPr>
              <a:spcBef>
                <a:spcPct val="0"/>
              </a:spcBef>
              <a:buClrTx/>
            </a:pPr>
            <a:r>
              <a:rPr lang="en-US" sz="2400" dirty="0" err="1"/>
              <a:t>int</a:t>
            </a:r>
            <a:r>
              <a:rPr lang="en-US" sz="2400" dirty="0"/>
              <a:t> * </a:t>
            </a:r>
            <a:r>
              <a:rPr lang="en-US" sz="2400" dirty="0" err="1"/>
              <a:t>myIntPtr</a:t>
            </a:r>
            <a:r>
              <a:rPr lang="en-US" sz="2400" dirty="0"/>
              <a:t>;  	// create an integer pointer variable</a:t>
            </a:r>
          </a:p>
          <a:p>
            <a:pPr>
              <a:spcBef>
                <a:spcPct val="0"/>
              </a:spcBef>
              <a:buClrTx/>
            </a:pPr>
            <a:r>
              <a:rPr lang="en-US" sz="2400" dirty="0" err="1"/>
              <a:t>myIntPtr</a:t>
            </a:r>
            <a:r>
              <a:rPr lang="en-US" sz="2400" dirty="0"/>
              <a:t> = new </a:t>
            </a:r>
            <a:r>
              <a:rPr lang="en-US" sz="2400" dirty="0" err="1"/>
              <a:t>int</a:t>
            </a:r>
            <a:r>
              <a:rPr lang="en-US" sz="2400" dirty="0"/>
              <a:t>; 	// create a dynamic variable </a:t>
            </a:r>
            <a:r>
              <a:rPr lang="en-US" sz="2400" dirty="0" smtClean="0"/>
              <a:t> of </a:t>
            </a:r>
            <a:r>
              <a:rPr lang="en-US" sz="2400" dirty="0"/>
              <a:t>the size integer</a:t>
            </a:r>
          </a:p>
          <a:p>
            <a:pPr>
              <a:spcBef>
                <a:spcPct val="0"/>
              </a:spcBef>
              <a:buClrTx/>
            </a:pPr>
            <a:endParaRPr lang="en-US" sz="2400" dirty="0"/>
          </a:p>
          <a:p>
            <a:pPr>
              <a:spcBef>
                <a:spcPct val="0"/>
              </a:spcBef>
              <a:buClrTx/>
            </a:pPr>
            <a:r>
              <a:rPr lang="en-US" sz="2400" i="1" dirty="0"/>
              <a:t>new</a:t>
            </a:r>
            <a:r>
              <a:rPr lang="en-US" sz="2400" dirty="0"/>
              <a:t> returns a pointer (or memory address) to the location where the data is to be stored.</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t>Pointers and Dynamic Memory</a:t>
            </a:r>
          </a:p>
        </p:txBody>
      </p:sp>
      <p:sp>
        <p:nvSpPr>
          <p:cNvPr id="16388" name="Rectangle 4"/>
          <p:cNvSpPr>
            <a:spLocks noChangeArrowheads="1"/>
          </p:cNvSpPr>
          <p:nvPr/>
        </p:nvSpPr>
        <p:spPr bwMode="auto">
          <a:xfrm>
            <a:off x="1320456" y="2819400"/>
            <a:ext cx="2945633" cy="33528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389" name="Text Box 5"/>
          <p:cNvSpPr txBox="1">
            <a:spLocks noChangeArrowheads="1"/>
          </p:cNvSpPr>
          <p:nvPr/>
        </p:nvSpPr>
        <p:spPr bwMode="auto">
          <a:xfrm>
            <a:off x="1085568" y="2179638"/>
            <a:ext cx="1809854" cy="369332"/>
          </a:xfrm>
          <a:prstGeom prst="rect">
            <a:avLst/>
          </a:prstGeom>
          <a:noFill/>
          <a:ln w="12700">
            <a:noFill/>
            <a:miter lim="800000"/>
            <a:headEnd/>
            <a:tailEnd/>
          </a:ln>
          <a:effectLst/>
        </p:spPr>
        <p:txBody>
          <a:bodyPr wrap="none" anchor="ctr">
            <a:spAutoFit/>
          </a:bodyPr>
          <a:lstStyle/>
          <a:p>
            <a:pPr algn="ctr">
              <a:spcBef>
                <a:spcPct val="0"/>
              </a:spcBef>
              <a:buClrTx/>
            </a:pPr>
            <a:r>
              <a:rPr lang="en-US"/>
              <a:t>Free Store (heap)</a:t>
            </a:r>
          </a:p>
        </p:txBody>
      </p:sp>
      <p:sp>
        <p:nvSpPr>
          <p:cNvPr id="16390" name="Rectangle 6"/>
          <p:cNvSpPr>
            <a:spLocks noChangeArrowheads="1"/>
          </p:cNvSpPr>
          <p:nvPr/>
        </p:nvSpPr>
        <p:spPr bwMode="auto">
          <a:xfrm>
            <a:off x="5586545" y="3657600"/>
            <a:ext cx="812588" cy="5334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391" name="Oval 7"/>
          <p:cNvSpPr>
            <a:spLocks noChangeArrowheads="1"/>
          </p:cNvSpPr>
          <p:nvPr/>
        </p:nvSpPr>
        <p:spPr bwMode="auto">
          <a:xfrm>
            <a:off x="5789692" y="3810000"/>
            <a:ext cx="406294" cy="228600"/>
          </a:xfrm>
          <a:prstGeom prst="ellipse">
            <a:avLst/>
          </a:prstGeom>
          <a:solidFill>
            <a:srgbClr val="0000FF"/>
          </a:solidFill>
          <a:ln w="12700">
            <a:solidFill>
              <a:schemeClr val="tx1"/>
            </a:solidFill>
            <a:round/>
            <a:headEnd/>
            <a:tailEnd/>
          </a:ln>
          <a:effectLst/>
        </p:spPr>
        <p:txBody>
          <a:bodyPr wrap="none" anchor="ctr"/>
          <a:lstStyle/>
          <a:p>
            <a:endParaRPr lang="en-US"/>
          </a:p>
        </p:txBody>
      </p:sp>
      <p:sp>
        <p:nvSpPr>
          <p:cNvPr id="16393" name="Rectangle 9"/>
          <p:cNvSpPr>
            <a:spLocks noChangeArrowheads="1"/>
          </p:cNvSpPr>
          <p:nvPr/>
        </p:nvSpPr>
        <p:spPr bwMode="auto">
          <a:xfrm>
            <a:off x="2031471" y="3276600"/>
            <a:ext cx="1218883" cy="4572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6392" name="Line 8"/>
          <p:cNvSpPr>
            <a:spLocks noChangeShapeType="1"/>
          </p:cNvSpPr>
          <p:nvPr/>
        </p:nvSpPr>
        <p:spPr bwMode="auto">
          <a:xfrm flipH="1" flipV="1">
            <a:off x="2133044" y="3429000"/>
            <a:ext cx="3758221" cy="457200"/>
          </a:xfrm>
          <a:prstGeom prst="line">
            <a:avLst/>
          </a:prstGeom>
          <a:noFill/>
          <a:ln w="31750">
            <a:solidFill>
              <a:srgbClr val="FF0000"/>
            </a:solidFill>
            <a:round/>
            <a:headEnd/>
            <a:tailEnd type="triangle" w="med" len="med"/>
          </a:ln>
          <a:effectLst/>
        </p:spPr>
        <p:txBody>
          <a:bodyPr wrap="none" anchor="ctr"/>
          <a:lstStyle/>
          <a:p>
            <a:endParaRPr lang="en-US"/>
          </a:p>
        </p:txBody>
      </p:sp>
      <p:sp>
        <p:nvSpPr>
          <p:cNvPr id="16394" name="Line 10"/>
          <p:cNvSpPr>
            <a:spLocks noChangeShapeType="1"/>
          </p:cNvSpPr>
          <p:nvPr/>
        </p:nvSpPr>
        <p:spPr bwMode="auto">
          <a:xfrm>
            <a:off x="2437765" y="3276600"/>
            <a:ext cx="0" cy="457200"/>
          </a:xfrm>
          <a:prstGeom prst="line">
            <a:avLst/>
          </a:prstGeom>
          <a:noFill/>
          <a:ln w="12700">
            <a:solidFill>
              <a:schemeClr val="bg1"/>
            </a:solidFill>
            <a:round/>
            <a:headEnd/>
            <a:tailEnd/>
          </a:ln>
          <a:effectLst/>
        </p:spPr>
        <p:txBody>
          <a:bodyPr wrap="none" anchor="ctr"/>
          <a:lstStyle/>
          <a:p>
            <a:endParaRPr lang="en-US"/>
          </a:p>
        </p:txBody>
      </p:sp>
      <p:sp>
        <p:nvSpPr>
          <p:cNvPr id="16395" name="Line 11"/>
          <p:cNvSpPr>
            <a:spLocks noChangeShapeType="1"/>
          </p:cNvSpPr>
          <p:nvPr/>
        </p:nvSpPr>
        <p:spPr bwMode="auto">
          <a:xfrm>
            <a:off x="2844059" y="3276600"/>
            <a:ext cx="0" cy="457200"/>
          </a:xfrm>
          <a:prstGeom prst="line">
            <a:avLst/>
          </a:prstGeom>
          <a:noFill/>
          <a:ln w="12700">
            <a:solidFill>
              <a:schemeClr val="bg1"/>
            </a:solidFill>
            <a:round/>
            <a:headEnd/>
            <a:tailEnd/>
          </a:ln>
          <a:effectLst/>
        </p:spPr>
        <p:txBody>
          <a:bodyPr wrap="none" anchor="ctr"/>
          <a:lstStyle/>
          <a:p>
            <a:endParaRPr lang="en-US"/>
          </a:p>
        </p:txBody>
      </p:sp>
      <p:sp>
        <p:nvSpPr>
          <p:cNvPr id="16396" name="Text Box 12"/>
          <p:cNvSpPr txBox="1">
            <a:spLocks noChangeArrowheads="1"/>
          </p:cNvSpPr>
          <p:nvPr/>
        </p:nvSpPr>
        <p:spPr bwMode="auto">
          <a:xfrm>
            <a:off x="4958060" y="4465638"/>
            <a:ext cx="1000338" cy="369332"/>
          </a:xfrm>
          <a:prstGeom prst="rect">
            <a:avLst/>
          </a:prstGeom>
          <a:noFill/>
          <a:ln w="12700">
            <a:noFill/>
            <a:miter lim="800000"/>
            <a:headEnd/>
            <a:tailEnd/>
          </a:ln>
          <a:effectLst/>
        </p:spPr>
        <p:txBody>
          <a:bodyPr wrap="none" anchor="ctr">
            <a:spAutoFit/>
          </a:bodyPr>
          <a:lstStyle/>
          <a:p>
            <a:pPr algn="ctr">
              <a:spcBef>
                <a:spcPct val="0"/>
              </a:spcBef>
              <a:buClrTx/>
            </a:pPr>
            <a:r>
              <a:rPr lang="en-US"/>
              <a:t>myIntPtr</a:t>
            </a:r>
          </a:p>
        </p:txBody>
      </p:sp>
      <p:sp>
        <p:nvSpPr>
          <p:cNvPr id="16397" name="Text Box 13"/>
          <p:cNvSpPr txBox="1">
            <a:spLocks noChangeArrowheads="1"/>
          </p:cNvSpPr>
          <p:nvPr/>
        </p:nvSpPr>
        <p:spPr bwMode="auto">
          <a:xfrm>
            <a:off x="7414869" y="3671888"/>
            <a:ext cx="1987724" cy="646331"/>
          </a:xfrm>
          <a:prstGeom prst="rect">
            <a:avLst/>
          </a:prstGeom>
          <a:noFill/>
          <a:ln w="12700">
            <a:noFill/>
            <a:miter lim="800000"/>
            <a:headEnd/>
            <a:tailEnd/>
          </a:ln>
          <a:effectLst/>
        </p:spPr>
        <p:txBody>
          <a:bodyPr wrap="none" anchor="ctr">
            <a:spAutoFit/>
          </a:bodyPr>
          <a:lstStyle/>
          <a:p>
            <a:pPr>
              <a:spcBef>
                <a:spcPct val="0"/>
              </a:spcBef>
              <a:buClrTx/>
            </a:pPr>
            <a:r>
              <a:rPr lang="en-US"/>
              <a:t>int * myIntPtr</a:t>
            </a:r>
          </a:p>
          <a:p>
            <a:pPr>
              <a:spcBef>
                <a:spcPct val="0"/>
              </a:spcBef>
              <a:buClrTx/>
            </a:pPr>
            <a:r>
              <a:rPr lang="en-US"/>
              <a:t>myIntPtr = new int;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Pointers and Dynamic Memory</a:t>
            </a:r>
          </a:p>
        </p:txBody>
      </p:sp>
      <p:sp>
        <p:nvSpPr>
          <p:cNvPr id="17411" name="Rectangle 3"/>
          <p:cNvSpPr>
            <a:spLocks noChangeArrowheads="1"/>
          </p:cNvSpPr>
          <p:nvPr/>
        </p:nvSpPr>
        <p:spPr bwMode="auto">
          <a:xfrm>
            <a:off x="1237928" y="3001963"/>
            <a:ext cx="2945633" cy="33528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7412" name="Text Box 4"/>
          <p:cNvSpPr txBox="1">
            <a:spLocks noChangeArrowheads="1"/>
          </p:cNvSpPr>
          <p:nvPr/>
        </p:nvSpPr>
        <p:spPr bwMode="auto">
          <a:xfrm>
            <a:off x="1003039" y="2438401"/>
            <a:ext cx="1809854" cy="369332"/>
          </a:xfrm>
          <a:prstGeom prst="rect">
            <a:avLst/>
          </a:prstGeom>
          <a:noFill/>
          <a:ln w="12700">
            <a:noFill/>
            <a:miter lim="800000"/>
            <a:headEnd/>
            <a:tailEnd/>
          </a:ln>
          <a:effectLst/>
        </p:spPr>
        <p:txBody>
          <a:bodyPr wrap="none" anchor="ctr">
            <a:spAutoFit/>
          </a:bodyPr>
          <a:lstStyle/>
          <a:p>
            <a:pPr algn="ctr">
              <a:spcBef>
                <a:spcPct val="0"/>
              </a:spcBef>
              <a:buClrTx/>
            </a:pPr>
            <a:r>
              <a:rPr lang="en-US"/>
              <a:t>Free Store (heap)</a:t>
            </a:r>
          </a:p>
        </p:txBody>
      </p:sp>
      <p:sp>
        <p:nvSpPr>
          <p:cNvPr id="17413" name="Rectangle 5"/>
          <p:cNvSpPr>
            <a:spLocks noChangeArrowheads="1"/>
          </p:cNvSpPr>
          <p:nvPr/>
        </p:nvSpPr>
        <p:spPr bwMode="auto">
          <a:xfrm>
            <a:off x="5504017" y="3840163"/>
            <a:ext cx="812588" cy="5334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7414" name="Oval 6"/>
          <p:cNvSpPr>
            <a:spLocks noChangeArrowheads="1"/>
          </p:cNvSpPr>
          <p:nvPr/>
        </p:nvSpPr>
        <p:spPr bwMode="auto">
          <a:xfrm>
            <a:off x="5707164" y="3992563"/>
            <a:ext cx="406294" cy="228600"/>
          </a:xfrm>
          <a:prstGeom prst="ellipse">
            <a:avLst/>
          </a:prstGeom>
          <a:solidFill>
            <a:srgbClr val="0000FF"/>
          </a:solidFill>
          <a:ln w="12700">
            <a:solidFill>
              <a:schemeClr val="tx1"/>
            </a:solidFill>
            <a:round/>
            <a:headEnd/>
            <a:tailEnd/>
          </a:ln>
          <a:effectLst/>
        </p:spPr>
        <p:txBody>
          <a:bodyPr wrap="none" anchor="ctr"/>
          <a:lstStyle/>
          <a:p>
            <a:endParaRPr lang="en-US"/>
          </a:p>
        </p:txBody>
      </p:sp>
      <p:sp>
        <p:nvSpPr>
          <p:cNvPr id="17419" name="Text Box 11"/>
          <p:cNvSpPr txBox="1">
            <a:spLocks noChangeArrowheads="1"/>
          </p:cNvSpPr>
          <p:nvPr/>
        </p:nvSpPr>
        <p:spPr bwMode="auto">
          <a:xfrm>
            <a:off x="5078677" y="4495801"/>
            <a:ext cx="1000338" cy="369332"/>
          </a:xfrm>
          <a:prstGeom prst="rect">
            <a:avLst/>
          </a:prstGeom>
          <a:noFill/>
          <a:ln w="12700">
            <a:noFill/>
            <a:miter lim="800000"/>
            <a:headEnd/>
            <a:tailEnd/>
          </a:ln>
          <a:effectLst/>
        </p:spPr>
        <p:txBody>
          <a:bodyPr wrap="none" anchor="ctr">
            <a:spAutoFit/>
          </a:bodyPr>
          <a:lstStyle/>
          <a:p>
            <a:pPr algn="ctr">
              <a:spcBef>
                <a:spcPct val="0"/>
              </a:spcBef>
              <a:buClrTx/>
            </a:pPr>
            <a:r>
              <a:rPr lang="en-US"/>
              <a:t>myIntPtr</a:t>
            </a:r>
          </a:p>
        </p:txBody>
      </p:sp>
      <p:sp>
        <p:nvSpPr>
          <p:cNvPr id="17420" name="Text Box 12"/>
          <p:cNvSpPr txBox="1">
            <a:spLocks noChangeArrowheads="1"/>
          </p:cNvSpPr>
          <p:nvPr/>
        </p:nvSpPr>
        <p:spPr bwMode="auto">
          <a:xfrm>
            <a:off x="7332341" y="3930650"/>
            <a:ext cx="1987724" cy="646331"/>
          </a:xfrm>
          <a:prstGeom prst="rect">
            <a:avLst/>
          </a:prstGeom>
          <a:noFill/>
          <a:ln w="12700">
            <a:noFill/>
            <a:miter lim="800000"/>
            <a:headEnd/>
            <a:tailEnd/>
          </a:ln>
          <a:effectLst/>
        </p:spPr>
        <p:txBody>
          <a:bodyPr wrap="none" anchor="ctr">
            <a:spAutoFit/>
          </a:bodyPr>
          <a:lstStyle/>
          <a:p>
            <a:pPr>
              <a:spcBef>
                <a:spcPct val="0"/>
              </a:spcBef>
              <a:buClrTx/>
            </a:pPr>
            <a:r>
              <a:rPr lang="en-US"/>
              <a:t>int * myIntPtr</a:t>
            </a:r>
          </a:p>
          <a:p>
            <a:pPr>
              <a:spcBef>
                <a:spcPct val="0"/>
              </a:spcBef>
              <a:buClrTx/>
            </a:pPr>
            <a:r>
              <a:rPr lang="en-US"/>
              <a:t>myIntPtr = new int;</a:t>
            </a:r>
          </a:p>
        </p:txBody>
      </p:sp>
      <p:sp>
        <p:nvSpPr>
          <p:cNvPr id="17421" name="Text Box 13"/>
          <p:cNvSpPr txBox="1">
            <a:spLocks noChangeArrowheads="1"/>
          </p:cNvSpPr>
          <p:nvPr/>
        </p:nvSpPr>
        <p:spPr bwMode="auto">
          <a:xfrm>
            <a:off x="6995878" y="5524501"/>
            <a:ext cx="1750544" cy="369332"/>
          </a:xfrm>
          <a:prstGeom prst="rect">
            <a:avLst/>
          </a:prstGeom>
          <a:noFill/>
          <a:ln w="12700">
            <a:noFill/>
            <a:miter lim="800000"/>
            <a:headEnd/>
            <a:tailEnd/>
          </a:ln>
          <a:effectLst/>
        </p:spPr>
        <p:txBody>
          <a:bodyPr wrap="none" anchor="ctr">
            <a:spAutoFit/>
          </a:bodyPr>
          <a:lstStyle/>
          <a:p>
            <a:pPr algn="ctr">
              <a:spcBef>
                <a:spcPct val="50000"/>
              </a:spcBef>
              <a:buClrTx/>
            </a:pPr>
            <a:r>
              <a:rPr lang="en-US"/>
              <a:t>*myIntPtr = 123;</a:t>
            </a:r>
          </a:p>
        </p:txBody>
      </p:sp>
      <p:sp>
        <p:nvSpPr>
          <p:cNvPr id="17415" name="Rectangle 7"/>
          <p:cNvSpPr>
            <a:spLocks noChangeArrowheads="1"/>
          </p:cNvSpPr>
          <p:nvPr/>
        </p:nvSpPr>
        <p:spPr bwMode="auto">
          <a:xfrm>
            <a:off x="1948943" y="3581400"/>
            <a:ext cx="1218883" cy="457200"/>
          </a:xfrm>
          <a:prstGeom prst="rect">
            <a:avLst/>
          </a:prstGeom>
          <a:solidFill>
            <a:schemeClr val="bg1"/>
          </a:solidFill>
          <a:ln w="12700">
            <a:solidFill>
              <a:schemeClr val="tx1"/>
            </a:solidFill>
            <a:miter lim="800000"/>
            <a:headEnd/>
            <a:tailEnd/>
          </a:ln>
          <a:effectLst/>
        </p:spPr>
        <p:txBody>
          <a:bodyPr wrap="none" anchor="ctr"/>
          <a:lstStyle/>
          <a:p>
            <a:pPr>
              <a:spcBef>
                <a:spcPct val="0"/>
              </a:spcBef>
              <a:buClrTx/>
            </a:pPr>
            <a:r>
              <a:rPr lang="en-US"/>
              <a:t>1 2  3</a:t>
            </a:r>
          </a:p>
        </p:txBody>
      </p:sp>
      <p:sp>
        <p:nvSpPr>
          <p:cNvPr id="17416" name="Line 8"/>
          <p:cNvSpPr>
            <a:spLocks noChangeShapeType="1"/>
          </p:cNvSpPr>
          <p:nvPr/>
        </p:nvSpPr>
        <p:spPr bwMode="auto">
          <a:xfrm flipH="1" flipV="1">
            <a:off x="2031471" y="3657600"/>
            <a:ext cx="3758221" cy="457200"/>
          </a:xfrm>
          <a:prstGeom prst="line">
            <a:avLst/>
          </a:prstGeom>
          <a:noFill/>
          <a:ln w="31750">
            <a:solidFill>
              <a:srgbClr val="FF0000"/>
            </a:solidFill>
            <a:round/>
            <a:headEnd/>
            <a:tailEnd type="triangle" w="med" len="med"/>
          </a:ln>
          <a:effectLst/>
        </p:spPr>
        <p:txBody>
          <a:bodyPr wrap="none" anchor="ctr"/>
          <a:lstStyle/>
          <a:p>
            <a:endParaRPr lang="en-US"/>
          </a:p>
        </p:txBody>
      </p:sp>
      <p:sp>
        <p:nvSpPr>
          <p:cNvPr id="17417" name="Line 9"/>
          <p:cNvSpPr>
            <a:spLocks noChangeShapeType="1"/>
          </p:cNvSpPr>
          <p:nvPr/>
        </p:nvSpPr>
        <p:spPr bwMode="auto">
          <a:xfrm>
            <a:off x="2336191" y="3581400"/>
            <a:ext cx="0" cy="457200"/>
          </a:xfrm>
          <a:prstGeom prst="line">
            <a:avLst/>
          </a:prstGeom>
          <a:noFill/>
          <a:ln w="12700">
            <a:solidFill>
              <a:schemeClr val="tx1"/>
            </a:solidFill>
            <a:round/>
            <a:headEnd/>
            <a:tailEnd/>
          </a:ln>
          <a:effectLst/>
        </p:spPr>
        <p:txBody>
          <a:bodyPr wrap="none" anchor="ctr"/>
          <a:lstStyle/>
          <a:p>
            <a:endParaRPr lang="en-US"/>
          </a:p>
        </p:txBody>
      </p:sp>
      <p:sp>
        <p:nvSpPr>
          <p:cNvPr id="17418" name="Line 10"/>
          <p:cNvSpPr>
            <a:spLocks noChangeShapeType="1"/>
          </p:cNvSpPr>
          <p:nvPr/>
        </p:nvSpPr>
        <p:spPr bwMode="auto">
          <a:xfrm>
            <a:off x="2844059" y="3581400"/>
            <a:ext cx="0" cy="457200"/>
          </a:xfrm>
          <a:prstGeom prst="line">
            <a:avLst/>
          </a:prstGeom>
          <a:noFill/>
          <a:ln w="12700">
            <a:solidFill>
              <a:schemeClr val="tx1"/>
            </a:solidFill>
            <a:round/>
            <a:headEnd/>
            <a:tailEnd/>
          </a:ln>
          <a:effectLst/>
        </p:spPr>
        <p:txBody>
          <a:bodyPr wrap="none" anchor="ctr"/>
          <a:lstStyle/>
          <a:p>
            <a:endParaRPr lang="en-US"/>
          </a:p>
        </p:txBody>
      </p:sp>
      <p:sp>
        <p:nvSpPr>
          <p:cNvPr id="17423" name="Text Box 15"/>
          <p:cNvSpPr txBox="1">
            <a:spLocks noChangeArrowheads="1"/>
          </p:cNvSpPr>
          <p:nvPr/>
        </p:nvSpPr>
        <p:spPr bwMode="auto">
          <a:xfrm>
            <a:off x="4566577" y="2179639"/>
            <a:ext cx="3543149" cy="584775"/>
          </a:xfrm>
          <a:prstGeom prst="rect">
            <a:avLst/>
          </a:prstGeom>
          <a:noFill/>
          <a:ln w="12700">
            <a:noFill/>
            <a:miter lim="800000"/>
            <a:headEnd/>
            <a:tailEnd/>
          </a:ln>
          <a:effectLst/>
        </p:spPr>
        <p:txBody>
          <a:bodyPr wrap="none" anchor="ctr">
            <a:spAutoFit/>
          </a:bodyPr>
          <a:lstStyle/>
          <a:p>
            <a:pPr algn="ctr">
              <a:spcBef>
                <a:spcPct val="0"/>
              </a:spcBef>
              <a:buClrTx/>
            </a:pPr>
            <a:r>
              <a:rPr lang="en-US" sz="3200" dirty="0"/>
              <a:t>Use pointer </a:t>
            </a:r>
            <a:r>
              <a:rPr lang="en-US" sz="3200" dirty="0" smtClean="0"/>
              <a:t>variable</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Pointers and Dynamic Memory</a:t>
            </a:r>
          </a:p>
        </p:txBody>
      </p:sp>
      <p:sp>
        <p:nvSpPr>
          <p:cNvPr id="19459" name="Rectangle 3"/>
          <p:cNvSpPr>
            <a:spLocks noGrp="1" noChangeArrowheads="1"/>
          </p:cNvSpPr>
          <p:nvPr>
            <p:ph type="body" idx="1"/>
          </p:nvPr>
        </p:nvSpPr>
        <p:spPr>
          <a:xfrm>
            <a:off x="1422029" y="2286000"/>
            <a:ext cx="10055781" cy="3962400"/>
          </a:xfrm>
          <a:noFill/>
          <a:ln/>
        </p:spPr>
        <p:txBody>
          <a:bodyPr lIns="0" rIns="0"/>
          <a:lstStyle/>
          <a:p>
            <a:r>
              <a:rPr lang="en-US" dirty="0" smtClean="0"/>
              <a:t>We can also allocate entire arrays with the new operator. These are called dynamic arrays.</a:t>
            </a:r>
          </a:p>
          <a:p>
            <a:endParaRPr lang="en-US" dirty="0" smtClean="0"/>
          </a:p>
          <a:p>
            <a:r>
              <a:rPr lang="en-US" dirty="0" smtClean="0"/>
              <a:t>This allows a program to ask for just the amount of memory space it needs at run time.</a:t>
            </a:r>
          </a:p>
          <a:p>
            <a:pPr>
              <a:buFontTx/>
              <a:buNone/>
            </a:pPr>
            <a:endParaRPr lang="en-US" dirty="0"/>
          </a:p>
          <a:p>
            <a:pPr>
              <a:buFontTx/>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4" name="Oval 32"/>
          <p:cNvSpPr>
            <a:spLocks noChangeArrowheads="1"/>
          </p:cNvSpPr>
          <p:nvPr/>
        </p:nvSpPr>
        <p:spPr bwMode="auto">
          <a:xfrm>
            <a:off x="7021272" y="4038600"/>
            <a:ext cx="4456539" cy="922338"/>
          </a:xfrm>
          <a:prstGeom prst="ellipse">
            <a:avLst/>
          </a:prstGeom>
          <a:solidFill>
            <a:schemeClr val="bg1"/>
          </a:solidFill>
          <a:ln w="12700">
            <a:solidFill>
              <a:srgbClr val="FF0000"/>
            </a:solidFill>
            <a:round/>
            <a:headEnd/>
            <a:tailEnd/>
          </a:ln>
          <a:effectLst/>
        </p:spPr>
        <p:txBody>
          <a:bodyPr wrap="none" anchor="ctr"/>
          <a:lstStyle/>
          <a:p>
            <a:endParaRPr lang="en-US"/>
          </a:p>
        </p:txBody>
      </p:sp>
      <p:sp>
        <p:nvSpPr>
          <p:cNvPr id="18434" name="Rectangle 2"/>
          <p:cNvSpPr>
            <a:spLocks noGrp="1" noChangeArrowheads="1"/>
          </p:cNvSpPr>
          <p:nvPr>
            <p:ph type="title"/>
          </p:nvPr>
        </p:nvSpPr>
        <p:spPr>
          <a:noFill/>
          <a:ln/>
        </p:spPr>
        <p:txBody>
          <a:bodyPr/>
          <a:lstStyle/>
          <a:p>
            <a:r>
              <a:rPr lang="en-US"/>
              <a:t>Pointers and Dynamic Memory</a:t>
            </a:r>
          </a:p>
        </p:txBody>
      </p:sp>
      <p:sp>
        <p:nvSpPr>
          <p:cNvPr id="18435" name="Rectangle 3"/>
          <p:cNvSpPr>
            <a:spLocks noChangeArrowheads="1"/>
          </p:cNvSpPr>
          <p:nvPr/>
        </p:nvSpPr>
        <p:spPr bwMode="auto">
          <a:xfrm>
            <a:off x="1320456" y="2286000"/>
            <a:ext cx="2945633" cy="33528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8436" name="Text Box 4"/>
          <p:cNvSpPr txBox="1">
            <a:spLocks noChangeArrowheads="1"/>
          </p:cNvSpPr>
          <p:nvPr/>
        </p:nvSpPr>
        <p:spPr bwMode="auto">
          <a:xfrm>
            <a:off x="1085568" y="1722438"/>
            <a:ext cx="1809854" cy="369332"/>
          </a:xfrm>
          <a:prstGeom prst="rect">
            <a:avLst/>
          </a:prstGeom>
          <a:noFill/>
          <a:ln w="12700">
            <a:noFill/>
            <a:miter lim="800000"/>
            <a:headEnd/>
            <a:tailEnd/>
          </a:ln>
          <a:effectLst/>
        </p:spPr>
        <p:txBody>
          <a:bodyPr wrap="none" anchor="ctr">
            <a:spAutoFit/>
          </a:bodyPr>
          <a:lstStyle/>
          <a:p>
            <a:pPr algn="ctr">
              <a:spcBef>
                <a:spcPct val="0"/>
              </a:spcBef>
              <a:buClrTx/>
            </a:pPr>
            <a:r>
              <a:rPr lang="en-US"/>
              <a:t>Free Store (heap)</a:t>
            </a:r>
          </a:p>
        </p:txBody>
      </p:sp>
      <p:sp>
        <p:nvSpPr>
          <p:cNvPr id="18437" name="Rectangle 5"/>
          <p:cNvSpPr>
            <a:spLocks noChangeArrowheads="1"/>
          </p:cNvSpPr>
          <p:nvPr/>
        </p:nvSpPr>
        <p:spPr bwMode="auto">
          <a:xfrm>
            <a:off x="5218341" y="2362200"/>
            <a:ext cx="812588" cy="5334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8438" name="Oval 6"/>
          <p:cNvSpPr>
            <a:spLocks noChangeArrowheads="1"/>
          </p:cNvSpPr>
          <p:nvPr/>
        </p:nvSpPr>
        <p:spPr bwMode="auto">
          <a:xfrm>
            <a:off x="5421488" y="2514600"/>
            <a:ext cx="406294" cy="228600"/>
          </a:xfrm>
          <a:prstGeom prst="ellipse">
            <a:avLst/>
          </a:prstGeom>
          <a:solidFill>
            <a:srgbClr val="0000FF"/>
          </a:solidFill>
          <a:ln w="12700">
            <a:solidFill>
              <a:schemeClr val="tx1"/>
            </a:solidFill>
            <a:round/>
            <a:headEnd/>
            <a:tailEnd/>
          </a:ln>
          <a:effectLst/>
        </p:spPr>
        <p:txBody>
          <a:bodyPr wrap="none" anchor="ctr"/>
          <a:lstStyle/>
          <a:p>
            <a:endParaRPr lang="en-US"/>
          </a:p>
        </p:txBody>
      </p:sp>
      <p:sp>
        <p:nvSpPr>
          <p:cNvPr id="18439" name="Text Box 7"/>
          <p:cNvSpPr txBox="1">
            <a:spLocks noChangeArrowheads="1"/>
          </p:cNvSpPr>
          <p:nvPr/>
        </p:nvSpPr>
        <p:spPr bwMode="auto">
          <a:xfrm>
            <a:off x="4793003" y="3017838"/>
            <a:ext cx="1000338" cy="369332"/>
          </a:xfrm>
          <a:prstGeom prst="rect">
            <a:avLst/>
          </a:prstGeom>
          <a:noFill/>
          <a:ln w="12700">
            <a:noFill/>
            <a:miter lim="800000"/>
            <a:headEnd/>
            <a:tailEnd/>
          </a:ln>
          <a:effectLst/>
        </p:spPr>
        <p:txBody>
          <a:bodyPr wrap="none" anchor="ctr">
            <a:spAutoFit/>
          </a:bodyPr>
          <a:lstStyle/>
          <a:p>
            <a:pPr algn="ctr">
              <a:spcBef>
                <a:spcPct val="0"/>
              </a:spcBef>
              <a:buClrTx/>
            </a:pPr>
            <a:r>
              <a:rPr lang="en-US"/>
              <a:t>myIntPtr</a:t>
            </a:r>
          </a:p>
        </p:txBody>
      </p:sp>
      <p:sp>
        <p:nvSpPr>
          <p:cNvPr id="18440" name="Text Box 8"/>
          <p:cNvSpPr txBox="1">
            <a:spLocks noChangeArrowheads="1"/>
          </p:cNvSpPr>
          <p:nvPr/>
        </p:nvSpPr>
        <p:spPr bwMode="auto">
          <a:xfrm>
            <a:off x="7414869" y="2743200"/>
            <a:ext cx="2245808" cy="646331"/>
          </a:xfrm>
          <a:prstGeom prst="rect">
            <a:avLst/>
          </a:prstGeom>
          <a:noFill/>
          <a:ln w="12700">
            <a:noFill/>
            <a:miter lim="800000"/>
            <a:headEnd/>
            <a:tailEnd/>
          </a:ln>
          <a:effectLst/>
        </p:spPr>
        <p:txBody>
          <a:bodyPr wrap="none" anchor="ctr">
            <a:spAutoFit/>
          </a:bodyPr>
          <a:lstStyle/>
          <a:p>
            <a:pPr>
              <a:spcBef>
                <a:spcPct val="0"/>
              </a:spcBef>
              <a:buClrTx/>
            </a:pPr>
            <a:r>
              <a:rPr lang="en-US"/>
              <a:t>int * myIntPtr;</a:t>
            </a:r>
          </a:p>
          <a:p>
            <a:pPr>
              <a:spcBef>
                <a:spcPct val="0"/>
              </a:spcBef>
              <a:buClrTx/>
            </a:pPr>
            <a:r>
              <a:rPr lang="en-US"/>
              <a:t>myIntPtr = new int[4];</a:t>
            </a:r>
          </a:p>
        </p:txBody>
      </p:sp>
      <p:sp>
        <p:nvSpPr>
          <p:cNvPr id="18442" name="Rectangle 10"/>
          <p:cNvSpPr>
            <a:spLocks noChangeArrowheads="1"/>
          </p:cNvSpPr>
          <p:nvPr/>
        </p:nvSpPr>
        <p:spPr bwMode="auto">
          <a:xfrm>
            <a:off x="2031471" y="2819400"/>
            <a:ext cx="1218883" cy="457200"/>
          </a:xfrm>
          <a:prstGeom prst="rect">
            <a:avLst/>
          </a:prstGeom>
          <a:solidFill>
            <a:schemeClr val="bg1"/>
          </a:solidFill>
          <a:ln w="12700">
            <a:solidFill>
              <a:schemeClr val="tx1"/>
            </a:solidFill>
            <a:miter lim="800000"/>
            <a:headEnd/>
            <a:tailEnd/>
          </a:ln>
          <a:effectLst/>
        </p:spPr>
        <p:txBody>
          <a:bodyPr wrap="none" anchor="ctr"/>
          <a:lstStyle/>
          <a:p>
            <a:pPr>
              <a:spcBef>
                <a:spcPct val="0"/>
              </a:spcBef>
              <a:buClrTx/>
            </a:pPr>
            <a:endParaRPr lang="en-US" sz="2400"/>
          </a:p>
        </p:txBody>
      </p:sp>
      <p:sp>
        <p:nvSpPr>
          <p:cNvPr id="18446" name="Text Box 14"/>
          <p:cNvSpPr txBox="1">
            <a:spLocks noChangeArrowheads="1"/>
          </p:cNvSpPr>
          <p:nvPr/>
        </p:nvSpPr>
        <p:spPr bwMode="auto">
          <a:xfrm>
            <a:off x="4985568" y="5180014"/>
            <a:ext cx="3689600" cy="923330"/>
          </a:xfrm>
          <a:prstGeom prst="rect">
            <a:avLst/>
          </a:prstGeom>
          <a:noFill/>
          <a:ln w="12700">
            <a:noFill/>
            <a:miter lim="800000"/>
            <a:headEnd/>
            <a:tailEnd/>
          </a:ln>
          <a:effectLst/>
        </p:spPr>
        <p:txBody>
          <a:bodyPr wrap="none" anchor="ctr">
            <a:spAutoFit/>
          </a:bodyPr>
          <a:lstStyle/>
          <a:p>
            <a:pPr>
              <a:spcBef>
                <a:spcPct val="0"/>
              </a:spcBef>
              <a:buClrTx/>
            </a:pPr>
            <a:r>
              <a:rPr lang="en-US"/>
              <a:t>Notice that the pointer symbol is</a:t>
            </a:r>
          </a:p>
          <a:p>
            <a:pPr>
              <a:spcBef>
                <a:spcPct val="0"/>
              </a:spcBef>
              <a:buClrTx/>
            </a:pPr>
            <a:r>
              <a:rPr lang="en-US"/>
              <a:t>understood, no * is used to reference</a:t>
            </a:r>
          </a:p>
          <a:p>
            <a:pPr>
              <a:spcBef>
                <a:spcPct val="0"/>
              </a:spcBef>
              <a:buClrTx/>
            </a:pPr>
            <a:r>
              <a:rPr lang="en-US"/>
              <a:t>the array element. </a:t>
            </a:r>
          </a:p>
        </p:txBody>
      </p:sp>
      <p:sp>
        <p:nvSpPr>
          <p:cNvPr id="18448" name="Line 16"/>
          <p:cNvSpPr>
            <a:spLocks noChangeShapeType="1"/>
          </p:cNvSpPr>
          <p:nvPr/>
        </p:nvSpPr>
        <p:spPr bwMode="auto">
          <a:xfrm flipH="1">
            <a:off x="2234618" y="2667000"/>
            <a:ext cx="3250353" cy="7620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18461" name="Rectangle 29"/>
          <p:cNvSpPr>
            <a:spLocks noChangeArrowheads="1"/>
          </p:cNvSpPr>
          <p:nvPr/>
        </p:nvSpPr>
        <p:spPr bwMode="auto">
          <a:xfrm>
            <a:off x="2031471" y="3276600"/>
            <a:ext cx="1218883" cy="457200"/>
          </a:xfrm>
          <a:prstGeom prst="rect">
            <a:avLst/>
          </a:prstGeom>
          <a:solidFill>
            <a:schemeClr val="bg1"/>
          </a:solidFill>
          <a:ln w="12700">
            <a:solidFill>
              <a:schemeClr val="tx1"/>
            </a:solidFill>
            <a:miter lim="800000"/>
            <a:headEnd/>
            <a:tailEnd/>
          </a:ln>
          <a:effectLst/>
        </p:spPr>
        <p:txBody>
          <a:bodyPr wrap="none" anchor="ctr"/>
          <a:lstStyle/>
          <a:p>
            <a:pPr>
              <a:spcBef>
                <a:spcPct val="0"/>
              </a:spcBef>
              <a:buClrTx/>
            </a:pPr>
            <a:r>
              <a:rPr lang="en-US" sz="2400"/>
              <a:t>3  2  5</a:t>
            </a:r>
          </a:p>
        </p:txBody>
      </p:sp>
      <p:sp>
        <p:nvSpPr>
          <p:cNvPr id="18462" name="Rectangle 30"/>
          <p:cNvSpPr>
            <a:spLocks noChangeArrowheads="1"/>
          </p:cNvSpPr>
          <p:nvPr/>
        </p:nvSpPr>
        <p:spPr bwMode="auto">
          <a:xfrm>
            <a:off x="2031471" y="3733800"/>
            <a:ext cx="1218883" cy="457200"/>
          </a:xfrm>
          <a:prstGeom prst="rect">
            <a:avLst/>
          </a:prstGeom>
          <a:solidFill>
            <a:schemeClr val="bg1"/>
          </a:solidFill>
          <a:ln w="12700">
            <a:solidFill>
              <a:schemeClr val="tx1"/>
            </a:solidFill>
            <a:miter lim="800000"/>
            <a:headEnd/>
            <a:tailEnd/>
          </a:ln>
          <a:effectLst/>
        </p:spPr>
        <p:txBody>
          <a:bodyPr wrap="none" anchor="ctr"/>
          <a:lstStyle/>
          <a:p>
            <a:pPr>
              <a:spcBef>
                <a:spcPct val="0"/>
              </a:spcBef>
              <a:buClrTx/>
            </a:pPr>
            <a:endParaRPr lang="en-US" sz="2400"/>
          </a:p>
        </p:txBody>
      </p:sp>
      <p:sp>
        <p:nvSpPr>
          <p:cNvPr id="18463" name="Rectangle 31"/>
          <p:cNvSpPr>
            <a:spLocks noChangeArrowheads="1"/>
          </p:cNvSpPr>
          <p:nvPr/>
        </p:nvSpPr>
        <p:spPr bwMode="auto">
          <a:xfrm>
            <a:off x="2031471" y="4191000"/>
            <a:ext cx="1218883" cy="457200"/>
          </a:xfrm>
          <a:prstGeom prst="rect">
            <a:avLst/>
          </a:prstGeom>
          <a:solidFill>
            <a:schemeClr val="bg1"/>
          </a:solidFill>
          <a:ln w="12700">
            <a:solidFill>
              <a:schemeClr val="tx1"/>
            </a:solidFill>
            <a:miter lim="800000"/>
            <a:headEnd/>
            <a:tailEnd/>
          </a:ln>
          <a:effectLst/>
        </p:spPr>
        <p:txBody>
          <a:bodyPr wrap="none" anchor="ctr"/>
          <a:lstStyle/>
          <a:p>
            <a:pPr>
              <a:spcBef>
                <a:spcPct val="0"/>
              </a:spcBef>
              <a:buClrTx/>
            </a:pPr>
            <a:endParaRPr lang="en-US" sz="2400"/>
          </a:p>
        </p:txBody>
      </p:sp>
      <p:sp>
        <p:nvSpPr>
          <p:cNvPr id="18441" name="Text Box 9"/>
          <p:cNvSpPr txBox="1">
            <a:spLocks noChangeArrowheads="1"/>
          </p:cNvSpPr>
          <p:nvPr/>
        </p:nvSpPr>
        <p:spPr bwMode="auto">
          <a:xfrm>
            <a:off x="7313296" y="4191001"/>
            <a:ext cx="1893211" cy="369332"/>
          </a:xfrm>
          <a:prstGeom prst="rect">
            <a:avLst/>
          </a:prstGeom>
          <a:noFill/>
          <a:ln w="12700">
            <a:noFill/>
            <a:miter lim="800000"/>
            <a:headEnd/>
            <a:tailEnd/>
          </a:ln>
          <a:effectLst/>
        </p:spPr>
        <p:txBody>
          <a:bodyPr wrap="none" anchor="ctr">
            <a:spAutoFit/>
          </a:bodyPr>
          <a:lstStyle/>
          <a:p>
            <a:pPr algn="ctr">
              <a:spcBef>
                <a:spcPct val="50000"/>
              </a:spcBef>
              <a:buClrTx/>
            </a:pPr>
            <a:r>
              <a:rPr lang="en-US"/>
              <a:t>myIntPtr[1] = 325;</a:t>
            </a:r>
          </a:p>
        </p:txBody>
      </p:sp>
      <p:sp>
        <p:nvSpPr>
          <p:cNvPr id="18465" name="Text Box 33"/>
          <p:cNvSpPr txBox="1">
            <a:spLocks noChangeArrowheads="1"/>
          </p:cNvSpPr>
          <p:nvPr/>
        </p:nvSpPr>
        <p:spPr bwMode="auto">
          <a:xfrm>
            <a:off x="1582855" y="2895600"/>
            <a:ext cx="340157" cy="461665"/>
          </a:xfrm>
          <a:prstGeom prst="rect">
            <a:avLst/>
          </a:prstGeom>
          <a:noFill/>
          <a:ln w="12700">
            <a:noFill/>
            <a:miter lim="800000"/>
            <a:headEnd/>
            <a:tailEnd/>
          </a:ln>
          <a:effectLst/>
        </p:spPr>
        <p:txBody>
          <a:bodyPr wrap="none" anchor="ctr">
            <a:spAutoFit/>
          </a:bodyPr>
          <a:lstStyle/>
          <a:p>
            <a:pPr algn="ctr">
              <a:spcBef>
                <a:spcPct val="50000"/>
              </a:spcBef>
              <a:buClrTx/>
            </a:pPr>
            <a:r>
              <a:rPr lang="en-US" sz="2400"/>
              <a:t>0</a:t>
            </a:r>
          </a:p>
        </p:txBody>
      </p:sp>
      <p:sp>
        <p:nvSpPr>
          <p:cNvPr id="18466" name="Text Box 34"/>
          <p:cNvSpPr txBox="1">
            <a:spLocks noChangeArrowheads="1"/>
          </p:cNvSpPr>
          <p:nvPr/>
        </p:nvSpPr>
        <p:spPr bwMode="auto">
          <a:xfrm>
            <a:off x="1582855" y="3733800"/>
            <a:ext cx="340157" cy="461665"/>
          </a:xfrm>
          <a:prstGeom prst="rect">
            <a:avLst/>
          </a:prstGeom>
          <a:noFill/>
          <a:ln w="12700">
            <a:noFill/>
            <a:miter lim="800000"/>
            <a:headEnd/>
            <a:tailEnd/>
          </a:ln>
          <a:effectLst/>
        </p:spPr>
        <p:txBody>
          <a:bodyPr wrap="none" anchor="ctr">
            <a:spAutoFit/>
          </a:bodyPr>
          <a:lstStyle/>
          <a:p>
            <a:pPr algn="ctr">
              <a:spcBef>
                <a:spcPct val="50000"/>
              </a:spcBef>
              <a:buClrTx/>
            </a:pPr>
            <a:r>
              <a:rPr lang="en-US" sz="2400"/>
              <a:t>2</a:t>
            </a:r>
          </a:p>
        </p:txBody>
      </p:sp>
      <p:sp>
        <p:nvSpPr>
          <p:cNvPr id="18467" name="Text Box 35"/>
          <p:cNvSpPr txBox="1">
            <a:spLocks noChangeArrowheads="1"/>
          </p:cNvSpPr>
          <p:nvPr/>
        </p:nvSpPr>
        <p:spPr bwMode="auto">
          <a:xfrm>
            <a:off x="1582855" y="3276600"/>
            <a:ext cx="340157" cy="461665"/>
          </a:xfrm>
          <a:prstGeom prst="rect">
            <a:avLst/>
          </a:prstGeom>
          <a:noFill/>
          <a:ln w="12700">
            <a:noFill/>
            <a:miter lim="800000"/>
            <a:headEnd/>
            <a:tailEnd/>
          </a:ln>
          <a:effectLst/>
        </p:spPr>
        <p:txBody>
          <a:bodyPr wrap="none" anchor="ctr">
            <a:spAutoFit/>
          </a:bodyPr>
          <a:lstStyle/>
          <a:p>
            <a:pPr algn="ctr">
              <a:spcBef>
                <a:spcPct val="50000"/>
              </a:spcBef>
              <a:buClrTx/>
            </a:pPr>
            <a:r>
              <a:rPr lang="en-US" sz="2400"/>
              <a:t>1</a:t>
            </a:r>
          </a:p>
        </p:txBody>
      </p:sp>
      <p:sp>
        <p:nvSpPr>
          <p:cNvPr id="18468" name="Text Box 36"/>
          <p:cNvSpPr txBox="1">
            <a:spLocks noChangeArrowheads="1"/>
          </p:cNvSpPr>
          <p:nvPr/>
        </p:nvSpPr>
        <p:spPr bwMode="auto">
          <a:xfrm>
            <a:off x="1582855" y="4191000"/>
            <a:ext cx="340157" cy="461665"/>
          </a:xfrm>
          <a:prstGeom prst="rect">
            <a:avLst/>
          </a:prstGeom>
          <a:noFill/>
          <a:ln w="12700">
            <a:noFill/>
            <a:miter lim="800000"/>
            <a:headEnd/>
            <a:tailEnd/>
          </a:ln>
          <a:effectLst/>
        </p:spPr>
        <p:txBody>
          <a:bodyPr wrap="none" anchor="ctr">
            <a:spAutoFit/>
          </a:bodyPr>
          <a:lstStyle/>
          <a:p>
            <a:pPr algn="ctr">
              <a:spcBef>
                <a:spcPct val="50000"/>
              </a:spcBef>
              <a:buClrTx/>
            </a:pPr>
            <a:r>
              <a:rPr lang="en-US" sz="2400"/>
              <a:t>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Example</a:t>
            </a:r>
          </a:p>
        </p:txBody>
      </p:sp>
      <p:sp>
        <p:nvSpPr>
          <p:cNvPr id="3" name="Content Placeholder 2"/>
          <p:cNvSpPr>
            <a:spLocks noGrp="1"/>
          </p:cNvSpPr>
          <p:nvPr>
            <p:ph idx="1"/>
          </p:nvPr>
        </p:nvSpPr>
        <p:spPr/>
        <p:txBody>
          <a:bodyPr/>
          <a:lstStyle/>
          <a:p>
            <a:r>
              <a:rPr lang="en-US" sz="2800" dirty="0"/>
              <a:t>Mobile as an object was designed to provide basic functionality as </a:t>
            </a:r>
          </a:p>
          <a:p>
            <a:pPr lvl="1"/>
            <a:r>
              <a:rPr lang="en-US" dirty="0"/>
              <a:t>Calling and Receiving calls</a:t>
            </a:r>
          </a:p>
          <a:p>
            <a:pPr lvl="1"/>
            <a:r>
              <a:rPr lang="en-US" dirty="0"/>
              <a:t>Messaging</a:t>
            </a:r>
          </a:p>
          <a:p>
            <a:r>
              <a:rPr lang="en-US" sz="2800" dirty="0"/>
              <a:t>Thousands of new features and models are getting added</a:t>
            </a:r>
          </a:p>
        </p:txBody>
      </p:sp>
      <p:pic>
        <p:nvPicPr>
          <p:cNvPr id="1026" name="Picture 2" descr="Image result for iphone transparent background"/>
          <p:cNvPicPr>
            <a:picLocks noChangeAspect="1" noChangeArrowheads="1"/>
          </p:cNvPicPr>
          <p:nvPr/>
        </p:nvPicPr>
        <p:blipFill rotWithShape="1">
          <a:blip r:embed="rId2">
            <a:extLst>
              <a:ext uri="{28A0092B-C50C-407E-A947-70E740481C1C}">
                <a14:useLocalDpi xmlns:a14="http://schemas.microsoft.com/office/drawing/2010/main" val="0"/>
              </a:ext>
            </a:extLst>
          </a:blip>
          <a:srcRect l="23522" r="24637"/>
          <a:stretch/>
        </p:blipFill>
        <p:spPr bwMode="auto">
          <a:xfrm>
            <a:off x="220242" y="3758749"/>
            <a:ext cx="1481328"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amsung transparent background"/>
          <p:cNvPicPr>
            <a:picLocks noChangeAspect="1" noChangeArrowheads="1"/>
          </p:cNvPicPr>
          <p:nvPr/>
        </p:nvPicPr>
        <p:blipFill rotWithShape="1">
          <a:blip r:embed="rId3">
            <a:extLst>
              <a:ext uri="{28A0092B-C50C-407E-A947-70E740481C1C}">
                <a14:useLocalDpi xmlns:a14="http://schemas.microsoft.com/office/drawing/2010/main" val="0"/>
              </a:ext>
            </a:extLst>
          </a:blip>
          <a:srcRect l="23719" r="24645"/>
          <a:stretch/>
        </p:blipFill>
        <p:spPr bwMode="auto">
          <a:xfrm>
            <a:off x="1741868" y="3758749"/>
            <a:ext cx="1521646" cy="2946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ezimba.com/work/180424C/ezimba19141749611000.gif"/>
          <p:cNvPicPr>
            <a:picLocks noChangeAspect="1" noChangeArrowheads="1"/>
          </p:cNvPicPr>
          <p:nvPr/>
        </p:nvPicPr>
        <p:blipFill rotWithShape="1">
          <a:blip r:embed="rId4">
            <a:extLst>
              <a:ext uri="{28A0092B-C50C-407E-A947-70E740481C1C}">
                <a14:useLocalDpi xmlns:a14="http://schemas.microsoft.com/office/drawing/2010/main" val="0"/>
              </a:ext>
            </a:extLst>
          </a:blip>
          <a:srcRect l="23833" t="2960" r="23311"/>
          <a:stretch/>
        </p:blipFill>
        <p:spPr bwMode="auto">
          <a:xfrm>
            <a:off x="3312374" y="3839524"/>
            <a:ext cx="1517118" cy="2785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p:cNvGraphicFramePr/>
          <p:nvPr>
            <p:extLst>
              <p:ext uri="{D42A27DB-BD31-4B8C-83A1-F6EECF244321}">
                <p14:modId xmlns:p14="http://schemas.microsoft.com/office/powerpoint/2010/main" val="2250404452"/>
              </p:ext>
            </p:extLst>
          </p:nvPr>
        </p:nvGraphicFramePr>
        <p:xfrm>
          <a:off x="6246812" y="3803513"/>
          <a:ext cx="4748742" cy="26324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Date Placeholder 7"/>
          <p:cNvSpPr>
            <a:spLocks noGrp="1"/>
          </p:cNvSpPr>
          <p:nvPr>
            <p:ph type="dt" sz="half" idx="10"/>
          </p:nvPr>
        </p:nvSpPr>
        <p:spPr/>
        <p:txBody>
          <a:bodyPr/>
          <a:lstStyle/>
          <a:p>
            <a:fld id="{0C2152BA-74FD-4649-BFC6-A4780D8EBFA6}" type="datetime1">
              <a:rPr lang="en-US" smtClean="0"/>
              <a:pPr/>
              <a:t>7/21/2018</a:t>
            </a:fld>
            <a:endParaRPr lang="en-US"/>
          </a:p>
        </p:txBody>
      </p:sp>
      <p:sp>
        <p:nvSpPr>
          <p:cNvPr id="9" name="Slide Number Placeholder 8"/>
          <p:cNvSpPr>
            <a:spLocks noGrp="1"/>
          </p:cNvSpPr>
          <p:nvPr>
            <p:ph type="sldNum" sz="quarter" idx="12"/>
          </p:nvPr>
        </p:nvSpPr>
        <p:spPr/>
        <p:txBody>
          <a:bodyPr/>
          <a:lstStyle/>
          <a:p>
            <a:fld id="{A67AFE19-8960-4999-8BB5-FA14F1DD873F}" type="slidenum">
              <a:rPr lang="en-US" smtClean="0"/>
              <a:pPr/>
              <a:t>6</a:t>
            </a:fld>
            <a:endParaRPr lang="en-US"/>
          </a:p>
        </p:txBody>
      </p:sp>
      <p:sp>
        <p:nvSpPr>
          <p:cNvPr id="10" name="Footer Placeholder 9"/>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8988519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t>Pointers and Dynamic Memory</a:t>
            </a:r>
          </a:p>
        </p:txBody>
      </p:sp>
      <p:sp>
        <p:nvSpPr>
          <p:cNvPr id="21507" name="Rectangle 3"/>
          <p:cNvSpPr>
            <a:spLocks noGrp="1" noChangeArrowheads="1"/>
          </p:cNvSpPr>
          <p:nvPr>
            <p:ph type="body" idx="1"/>
          </p:nvPr>
        </p:nvSpPr>
        <p:spPr>
          <a:xfrm>
            <a:off x="812589" y="2133600"/>
            <a:ext cx="10563648" cy="4572000"/>
          </a:xfrm>
          <a:noFill/>
          <a:ln/>
        </p:spPr>
        <p:txBody>
          <a:bodyPr/>
          <a:lstStyle/>
          <a:p>
            <a:pPr>
              <a:buFontTx/>
              <a:buNone/>
            </a:pPr>
            <a:r>
              <a:rPr lang="en-US" sz="2800"/>
              <a:t>	The </a:t>
            </a:r>
            <a:r>
              <a:rPr lang="en-US" sz="2800" i="1"/>
              <a:t>new</a:t>
            </a:r>
            <a:r>
              <a:rPr lang="en-US" sz="2800"/>
              <a:t> operator gets memory from the  free store (heap). </a:t>
            </a:r>
          </a:p>
          <a:p>
            <a:pPr>
              <a:buFontTx/>
              <a:buNone/>
            </a:pPr>
            <a:endParaRPr lang="en-US" sz="2800"/>
          </a:p>
          <a:p>
            <a:pPr>
              <a:buFontTx/>
              <a:buNone/>
            </a:pPr>
            <a:r>
              <a:rPr lang="en-US" sz="2800"/>
              <a:t>	When you are done using a memory location, it is your responsibility to return the space to the free store. This is done with the </a:t>
            </a:r>
            <a:r>
              <a:rPr lang="en-US" sz="2800" i="1"/>
              <a:t>delete</a:t>
            </a:r>
            <a:r>
              <a:rPr lang="en-US" sz="2800"/>
              <a:t> operator.</a:t>
            </a:r>
          </a:p>
          <a:p>
            <a:pPr>
              <a:buFontTx/>
              <a:buNone/>
            </a:pPr>
            <a:r>
              <a:rPr lang="en-US" sz="2800"/>
              <a:t>  </a:t>
            </a:r>
          </a:p>
          <a:p>
            <a:pPr>
              <a:buFontTx/>
              <a:buNone/>
            </a:pPr>
            <a:r>
              <a:rPr lang="en-US" sz="2800"/>
              <a:t>	delete myIntPtr;     // Deletes the memory pointed</a:t>
            </a:r>
          </a:p>
          <a:p>
            <a:pPr>
              <a:buFontTx/>
              <a:buNone/>
            </a:pPr>
            <a:r>
              <a:rPr lang="en-US" sz="2800"/>
              <a:t>	delete [ ] arrayPtr; // to but not the pointer variable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Pointers and Dynamic Memory</a:t>
            </a:r>
          </a:p>
        </p:txBody>
      </p:sp>
      <p:sp>
        <p:nvSpPr>
          <p:cNvPr id="38917" name="Text Box 5"/>
          <p:cNvSpPr txBox="1">
            <a:spLocks noChangeArrowheads="1"/>
          </p:cNvSpPr>
          <p:nvPr/>
        </p:nvSpPr>
        <p:spPr bwMode="auto">
          <a:xfrm>
            <a:off x="1446212" y="1676400"/>
            <a:ext cx="10591800" cy="3663183"/>
          </a:xfrm>
          <a:prstGeom prst="rect">
            <a:avLst/>
          </a:prstGeom>
          <a:noFill/>
          <a:ln w="9525">
            <a:noFill/>
            <a:miter lim="800000"/>
            <a:headEnd/>
            <a:tailEnd/>
          </a:ln>
          <a:effectLst/>
        </p:spPr>
        <p:txBody>
          <a:bodyPr wrap="square" lIns="0" tIns="46038" rIns="0" bIns="46038">
            <a:spAutoFit/>
          </a:bodyPr>
          <a:lstStyle/>
          <a:p>
            <a:pPr marL="342900" indent="-342900">
              <a:spcAft>
                <a:spcPts val="1200"/>
              </a:spcAft>
              <a:buFont typeface="Arial" panose="020B0604020202020204" pitchFamily="34" charset="0"/>
              <a:buChar char="•"/>
            </a:pPr>
            <a:r>
              <a:rPr lang="en-US" sz="2400" dirty="0"/>
              <a:t>Dynamic memory allocation provides a more flexible solution when memory requirements vary greatly.</a:t>
            </a:r>
          </a:p>
          <a:p>
            <a:pPr marL="342900" indent="-342900">
              <a:spcAft>
                <a:spcPts val="1200"/>
              </a:spcAft>
              <a:buFont typeface="Arial" panose="020B0604020202020204" pitchFamily="34" charset="0"/>
              <a:buChar char="•"/>
            </a:pPr>
            <a:endParaRPr lang="en-US" sz="2400" dirty="0"/>
          </a:p>
          <a:p>
            <a:pPr marL="342900" indent="-342900">
              <a:spcAft>
                <a:spcPts val="1200"/>
              </a:spcAft>
              <a:buFont typeface="Arial" panose="020B0604020202020204" pitchFamily="34" charset="0"/>
              <a:buChar char="•"/>
            </a:pPr>
            <a:r>
              <a:rPr lang="en-US" sz="2400" dirty="0"/>
              <a:t>The memory pool for dynamic memory allocation is larger than that set aside for static memory allocation.</a:t>
            </a:r>
          </a:p>
          <a:p>
            <a:pPr marL="342900" indent="-342900">
              <a:spcAft>
                <a:spcPts val="1200"/>
              </a:spcAft>
              <a:buFont typeface="Arial" panose="020B0604020202020204" pitchFamily="34" charset="0"/>
              <a:buChar char="•"/>
            </a:pPr>
            <a:endParaRPr lang="en-US" sz="2400" dirty="0"/>
          </a:p>
          <a:p>
            <a:pPr marL="342900" indent="-342900">
              <a:spcAft>
                <a:spcPts val="1200"/>
              </a:spcAft>
              <a:buFont typeface="Arial" panose="020B0604020202020204" pitchFamily="34" charset="0"/>
              <a:buChar char="•"/>
            </a:pPr>
            <a:r>
              <a:rPr lang="en-US" sz="2400" dirty="0"/>
              <a:t>Dynamic memory can be returned to the free store and allocated for storing other data at later points in a program. (reused)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Dynamic Arrays</a:t>
            </a:r>
            <a:endParaRPr lang="en-US" dirty="0"/>
          </a:p>
        </p:txBody>
      </p:sp>
      <p:sp>
        <p:nvSpPr>
          <p:cNvPr id="4" name="Date Placeholder 3"/>
          <p:cNvSpPr>
            <a:spLocks noGrp="1"/>
          </p:cNvSpPr>
          <p:nvPr>
            <p:ph type="dt" sz="half" idx="10"/>
          </p:nvPr>
        </p:nvSpPr>
        <p:spPr/>
        <p:txBody>
          <a:bodyPr/>
          <a:lstStyle/>
          <a:p>
            <a:fld id="{AE31C4E9-9F6E-46DE-8105-CDEF81B52C0D}" type="datetime1">
              <a:rPr lang="en-US" smtClean="0"/>
              <a:pPr/>
              <a:t>7/21/2018</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62</a:t>
            </a:fld>
            <a:endParaRPr lang="en-US"/>
          </a:p>
        </p:txBody>
      </p:sp>
      <p:sp>
        <p:nvSpPr>
          <p:cNvPr id="7" name="Rectangle 6"/>
          <p:cNvSpPr/>
          <p:nvPr/>
        </p:nvSpPr>
        <p:spPr>
          <a:xfrm>
            <a:off x="1370012" y="1447800"/>
            <a:ext cx="6096000" cy="5410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#include &lt;</a:t>
            </a:r>
            <a:r>
              <a:rPr lang="en-US" dirty="0" err="1" smtClean="0">
                <a:solidFill>
                  <a:schemeClr val="tx1"/>
                </a:solidFill>
                <a:latin typeface="Courier New" pitchFamily="49" charset="0"/>
                <a:ea typeface="Times New Roman" pitchFamily="18" charset="0"/>
                <a:cs typeface="Courier New" pitchFamily="49" charset="0"/>
              </a:rPr>
              <a:t>iostream</a:t>
            </a:r>
            <a:r>
              <a:rPr lang="en-US" dirty="0" smtClean="0">
                <a:solidFill>
                  <a:schemeClr val="tx1"/>
                </a:solidFill>
                <a:latin typeface="Courier New" pitchFamily="49" charset="0"/>
                <a:ea typeface="Times New Roman" pitchFamily="18" charset="0"/>
                <a:cs typeface="Courier New" pitchFamily="49" charset="0"/>
              </a:rPr>
              <a:t>&gt;</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using namespace std;</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class Box {</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   public:</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      Box() { </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         </a:t>
            </a:r>
            <a:r>
              <a:rPr lang="en-US" dirty="0" err="1" smtClean="0">
                <a:solidFill>
                  <a:schemeClr val="tx1"/>
                </a:solidFill>
                <a:latin typeface="Courier New" pitchFamily="49" charset="0"/>
                <a:ea typeface="Times New Roman" pitchFamily="18" charset="0"/>
                <a:cs typeface="Courier New" pitchFamily="49" charset="0"/>
              </a:rPr>
              <a:t>cout</a:t>
            </a:r>
            <a:r>
              <a:rPr lang="en-US" dirty="0" smtClean="0">
                <a:solidFill>
                  <a:schemeClr val="tx1"/>
                </a:solidFill>
                <a:latin typeface="Courier New" pitchFamily="49" charset="0"/>
                <a:ea typeface="Times New Roman" pitchFamily="18" charset="0"/>
                <a:cs typeface="Courier New" pitchFamily="49" charset="0"/>
              </a:rPr>
              <a:t> &lt;&lt; "Constructor called!" &lt;&lt;</a:t>
            </a:r>
            <a:r>
              <a:rPr lang="en-US" dirty="0" err="1" smtClean="0">
                <a:solidFill>
                  <a:schemeClr val="tx1"/>
                </a:solidFill>
                <a:latin typeface="Courier New" pitchFamily="49" charset="0"/>
                <a:ea typeface="Times New Roman" pitchFamily="18" charset="0"/>
                <a:cs typeface="Courier New" pitchFamily="49" charset="0"/>
              </a:rPr>
              <a:t>endl</a:t>
            </a:r>
            <a:r>
              <a:rPr lang="en-US" dirty="0" smtClean="0">
                <a:solidFill>
                  <a:schemeClr val="tx1"/>
                </a:solidFill>
                <a:latin typeface="Courier New" pitchFamily="49" charset="0"/>
                <a:ea typeface="Times New Roman" pitchFamily="18" charset="0"/>
                <a:cs typeface="Courier New" pitchFamily="49" charset="0"/>
              </a:rPr>
              <a:t>; </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      }</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      ~Box() { </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         </a:t>
            </a:r>
            <a:r>
              <a:rPr lang="en-US" dirty="0" err="1" smtClean="0">
                <a:solidFill>
                  <a:schemeClr val="tx1"/>
                </a:solidFill>
                <a:latin typeface="Courier New" pitchFamily="49" charset="0"/>
                <a:ea typeface="Times New Roman" pitchFamily="18" charset="0"/>
                <a:cs typeface="Courier New" pitchFamily="49" charset="0"/>
              </a:rPr>
              <a:t>cout</a:t>
            </a:r>
            <a:r>
              <a:rPr lang="en-US" dirty="0" smtClean="0">
                <a:solidFill>
                  <a:schemeClr val="tx1"/>
                </a:solidFill>
                <a:latin typeface="Courier New" pitchFamily="49" charset="0"/>
                <a:ea typeface="Times New Roman" pitchFamily="18" charset="0"/>
                <a:cs typeface="Courier New" pitchFamily="49" charset="0"/>
              </a:rPr>
              <a:t> &lt;&lt; "Destructor called!" &lt;&lt;</a:t>
            </a:r>
            <a:r>
              <a:rPr lang="en-US" dirty="0" err="1" smtClean="0">
                <a:solidFill>
                  <a:schemeClr val="tx1"/>
                </a:solidFill>
                <a:latin typeface="Courier New" pitchFamily="49" charset="0"/>
                <a:ea typeface="Times New Roman" pitchFamily="18" charset="0"/>
                <a:cs typeface="Courier New" pitchFamily="49" charset="0"/>
              </a:rPr>
              <a:t>endl</a:t>
            </a:r>
            <a:r>
              <a:rPr lang="en-US" dirty="0" smtClean="0">
                <a:solidFill>
                  <a:schemeClr val="tx1"/>
                </a:solidFill>
                <a:latin typeface="Courier New" pitchFamily="49" charset="0"/>
                <a:ea typeface="Times New Roman" pitchFamily="18" charset="0"/>
                <a:cs typeface="Courier New" pitchFamily="49" charset="0"/>
              </a:rPr>
              <a:t>; </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      }</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a:t>
            </a:r>
          </a:p>
          <a:p>
            <a:pPr eaLnBrk="0" fontAlgn="base" hangingPunct="0">
              <a:spcBef>
                <a:spcPct val="0"/>
              </a:spcBef>
              <a:spcAft>
                <a:spcPct val="0"/>
              </a:spcAft>
            </a:pPr>
            <a:r>
              <a:rPr lang="en-US" dirty="0" err="1" smtClean="0">
                <a:solidFill>
                  <a:schemeClr val="tx1"/>
                </a:solidFill>
                <a:latin typeface="Courier New" pitchFamily="49" charset="0"/>
                <a:ea typeface="Times New Roman" pitchFamily="18" charset="0"/>
                <a:cs typeface="Courier New" pitchFamily="49" charset="0"/>
              </a:rPr>
              <a:t>int</a:t>
            </a:r>
            <a:r>
              <a:rPr lang="en-US" dirty="0" smtClean="0">
                <a:solidFill>
                  <a:schemeClr val="tx1"/>
                </a:solidFill>
                <a:latin typeface="Courier New" pitchFamily="49" charset="0"/>
                <a:ea typeface="Times New Roman" pitchFamily="18" charset="0"/>
                <a:cs typeface="Courier New" pitchFamily="49" charset="0"/>
              </a:rPr>
              <a:t> main() {</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   Box* </a:t>
            </a:r>
            <a:r>
              <a:rPr lang="en-US" dirty="0" err="1" smtClean="0">
                <a:solidFill>
                  <a:schemeClr val="tx1"/>
                </a:solidFill>
                <a:latin typeface="Courier New" pitchFamily="49" charset="0"/>
                <a:ea typeface="Times New Roman" pitchFamily="18" charset="0"/>
                <a:cs typeface="Courier New" pitchFamily="49" charset="0"/>
              </a:rPr>
              <a:t>myBoxArray</a:t>
            </a:r>
            <a:r>
              <a:rPr lang="en-US" dirty="0" smtClean="0">
                <a:solidFill>
                  <a:schemeClr val="tx1"/>
                </a:solidFill>
                <a:latin typeface="Courier New" pitchFamily="49" charset="0"/>
                <a:ea typeface="Times New Roman" pitchFamily="18" charset="0"/>
                <a:cs typeface="Courier New" pitchFamily="49" charset="0"/>
              </a:rPr>
              <a:t> = new Box[4];</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   delete [] </a:t>
            </a:r>
            <a:r>
              <a:rPr lang="en-US" dirty="0" err="1" smtClean="0">
                <a:solidFill>
                  <a:schemeClr val="tx1"/>
                </a:solidFill>
                <a:latin typeface="Courier New" pitchFamily="49" charset="0"/>
                <a:ea typeface="Times New Roman" pitchFamily="18" charset="0"/>
                <a:cs typeface="Courier New" pitchFamily="49" charset="0"/>
              </a:rPr>
              <a:t>myBoxArray</a:t>
            </a:r>
            <a:r>
              <a:rPr lang="en-US" dirty="0" smtClean="0">
                <a:solidFill>
                  <a:schemeClr val="tx1"/>
                </a:solidFill>
                <a:latin typeface="Courier New" pitchFamily="49" charset="0"/>
                <a:ea typeface="Times New Roman" pitchFamily="18" charset="0"/>
                <a:cs typeface="Courier New" pitchFamily="49" charset="0"/>
              </a:rPr>
              <a:t>; // Delete array</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   return 0;</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a:t>
            </a:r>
          </a:p>
          <a:p>
            <a:pPr eaLnBrk="0" fontAlgn="base" hangingPunct="0">
              <a:spcBef>
                <a:spcPct val="0"/>
              </a:spcBef>
              <a:spcAft>
                <a:spcPct val="0"/>
              </a:spcAft>
            </a:pPr>
            <a:r>
              <a:rPr lang="en-US" dirty="0" smtClean="0">
                <a:solidFill>
                  <a:schemeClr val="tx1"/>
                </a:solidFill>
                <a:latin typeface="Courier New" pitchFamily="49" charset="0"/>
                <a:ea typeface="Times New Roman" pitchFamily="18" charset="0"/>
                <a:cs typeface="Courier New" pitchFamily="49" charset="0"/>
              </a:rPr>
              <a:t>}</a:t>
            </a:r>
          </a:p>
        </p:txBody>
      </p:sp>
      <p:sp>
        <p:nvSpPr>
          <p:cNvPr id="122881" name="Rectangle 1"/>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7847012" y="2057400"/>
            <a:ext cx="3200400" cy="381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New" pitchFamily="49" charset="0"/>
                <a:ea typeface="Times New Roman" pitchFamily="18" charset="0"/>
                <a:cs typeface="Courier New" pitchFamily="49" charset="0"/>
              </a:rPr>
              <a:t>Output</a:t>
            </a:r>
          </a:p>
          <a:p>
            <a:r>
              <a:rPr lang="en-US" dirty="0" smtClean="0">
                <a:solidFill>
                  <a:schemeClr val="tx1"/>
                </a:solidFill>
                <a:latin typeface="Courier New" pitchFamily="49" charset="0"/>
                <a:ea typeface="Times New Roman" pitchFamily="18" charset="0"/>
                <a:cs typeface="Courier New" pitchFamily="49" charset="0"/>
              </a:rPr>
              <a:t>Constructor called!</a:t>
            </a:r>
          </a:p>
          <a:p>
            <a:r>
              <a:rPr lang="en-US" dirty="0" smtClean="0">
                <a:solidFill>
                  <a:schemeClr val="tx1"/>
                </a:solidFill>
                <a:latin typeface="Courier New" pitchFamily="49" charset="0"/>
                <a:ea typeface="Times New Roman" pitchFamily="18" charset="0"/>
                <a:cs typeface="Courier New" pitchFamily="49" charset="0"/>
              </a:rPr>
              <a:t>Constructor called!</a:t>
            </a:r>
          </a:p>
          <a:p>
            <a:r>
              <a:rPr lang="en-US" dirty="0" smtClean="0">
                <a:solidFill>
                  <a:schemeClr val="tx1"/>
                </a:solidFill>
                <a:latin typeface="Courier New" pitchFamily="49" charset="0"/>
                <a:ea typeface="Times New Roman" pitchFamily="18" charset="0"/>
                <a:cs typeface="Courier New" pitchFamily="49" charset="0"/>
              </a:rPr>
              <a:t>Constructor called!</a:t>
            </a:r>
          </a:p>
          <a:p>
            <a:r>
              <a:rPr lang="en-US" dirty="0" smtClean="0">
                <a:solidFill>
                  <a:schemeClr val="tx1"/>
                </a:solidFill>
                <a:latin typeface="Courier New" pitchFamily="49" charset="0"/>
                <a:ea typeface="Times New Roman" pitchFamily="18" charset="0"/>
                <a:cs typeface="Courier New" pitchFamily="49" charset="0"/>
              </a:rPr>
              <a:t>Constructor called!</a:t>
            </a:r>
          </a:p>
          <a:p>
            <a:r>
              <a:rPr lang="en-US" dirty="0" smtClean="0">
                <a:solidFill>
                  <a:schemeClr val="tx1"/>
                </a:solidFill>
                <a:latin typeface="Courier New" pitchFamily="49" charset="0"/>
                <a:ea typeface="Times New Roman" pitchFamily="18" charset="0"/>
                <a:cs typeface="Courier New" pitchFamily="49" charset="0"/>
              </a:rPr>
              <a:t>Destructor called!</a:t>
            </a:r>
          </a:p>
          <a:p>
            <a:r>
              <a:rPr lang="en-US" dirty="0" smtClean="0">
                <a:solidFill>
                  <a:schemeClr val="tx1"/>
                </a:solidFill>
                <a:latin typeface="Courier New" pitchFamily="49" charset="0"/>
                <a:ea typeface="Times New Roman" pitchFamily="18" charset="0"/>
                <a:cs typeface="Courier New" pitchFamily="49" charset="0"/>
              </a:rPr>
              <a:t>Destructor called!</a:t>
            </a:r>
          </a:p>
          <a:p>
            <a:r>
              <a:rPr lang="en-US" dirty="0" smtClean="0">
                <a:solidFill>
                  <a:schemeClr val="tx1"/>
                </a:solidFill>
                <a:latin typeface="Courier New" pitchFamily="49" charset="0"/>
                <a:ea typeface="Times New Roman" pitchFamily="18" charset="0"/>
                <a:cs typeface="Courier New" pitchFamily="49" charset="0"/>
              </a:rPr>
              <a:t>Destructor called!</a:t>
            </a:r>
          </a:p>
          <a:p>
            <a:r>
              <a:rPr lang="en-US" dirty="0" smtClean="0">
                <a:solidFill>
                  <a:schemeClr val="tx1"/>
                </a:solidFill>
                <a:latin typeface="Courier New" pitchFamily="49" charset="0"/>
                <a:ea typeface="Times New Roman" pitchFamily="18" charset="0"/>
                <a:cs typeface="Courier New" pitchFamily="49" charset="0"/>
              </a:rPr>
              <a:t>Destructor called!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FB7E14-9139-47BB-9BF7-1CD359A7D2DF}"/>
              </a:ext>
            </a:extLst>
          </p:cNvPr>
          <p:cNvSpPr>
            <a:spLocks noGrp="1"/>
          </p:cNvSpPr>
          <p:nvPr>
            <p:ph type="title"/>
          </p:nvPr>
        </p:nvSpPr>
        <p:spPr/>
        <p:txBody>
          <a:bodyPr/>
          <a:lstStyle/>
          <a:p>
            <a:r>
              <a:rPr lang="en-US" dirty="0"/>
              <a:t>Inline functions</a:t>
            </a:r>
          </a:p>
        </p:txBody>
      </p:sp>
      <p:sp>
        <p:nvSpPr>
          <p:cNvPr id="3" name="Content Placeholder 2">
            <a:extLst>
              <a:ext uri="{FF2B5EF4-FFF2-40B4-BE49-F238E27FC236}">
                <a16:creationId xmlns="" xmlns:a16="http://schemas.microsoft.com/office/drawing/2014/main" id="{4D480F52-66EA-4F37-8319-C23399134425}"/>
              </a:ext>
            </a:extLst>
          </p:cNvPr>
          <p:cNvSpPr>
            <a:spLocks noGrp="1"/>
          </p:cNvSpPr>
          <p:nvPr>
            <p:ph idx="1"/>
          </p:nvPr>
        </p:nvSpPr>
        <p:spPr/>
        <p:txBody>
          <a:bodyPr/>
          <a:lstStyle/>
          <a:p>
            <a:r>
              <a:rPr lang="en-US" dirty="0"/>
              <a:t>On function call instruction, CPU stores the memory address of instruction following the function call</a:t>
            </a:r>
          </a:p>
          <a:p>
            <a:r>
              <a:rPr lang="en-US" dirty="0"/>
              <a:t>CPU then transfers the control to </a:t>
            </a:r>
            <a:r>
              <a:rPr lang="en-US" dirty="0" err="1"/>
              <a:t>callee</a:t>
            </a:r>
            <a:r>
              <a:rPr lang="en-US" dirty="0"/>
              <a:t> function</a:t>
            </a:r>
          </a:p>
          <a:p>
            <a:r>
              <a:rPr lang="en-US" dirty="0"/>
              <a:t>CPU executes </a:t>
            </a:r>
            <a:r>
              <a:rPr lang="en-US" dirty="0" err="1"/>
              <a:t>callee</a:t>
            </a:r>
            <a:r>
              <a:rPr lang="en-US" dirty="0"/>
              <a:t> function, stores function return value at predefined memory location/register and returns control back to caller</a:t>
            </a:r>
          </a:p>
          <a:p>
            <a:r>
              <a:rPr lang="en-US" dirty="0"/>
              <a:t>It becomes an overhead if execution time of function is less than switching time for caller function</a:t>
            </a:r>
          </a:p>
        </p:txBody>
      </p:sp>
      <p:sp>
        <p:nvSpPr>
          <p:cNvPr id="4" name="Date Placeholder 3"/>
          <p:cNvSpPr>
            <a:spLocks noGrp="1"/>
          </p:cNvSpPr>
          <p:nvPr>
            <p:ph type="dt" sz="half" idx="10"/>
          </p:nvPr>
        </p:nvSpPr>
        <p:spPr/>
        <p:txBody>
          <a:bodyPr/>
          <a:lstStyle/>
          <a:p>
            <a:fld id="{2B710DE5-78CA-49DF-BB74-AC3E522229D9}"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63</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3479855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ECB6E9-CBC6-41CA-846E-C66A269983DC}"/>
              </a:ext>
            </a:extLst>
          </p:cNvPr>
          <p:cNvSpPr>
            <a:spLocks noGrp="1"/>
          </p:cNvSpPr>
          <p:nvPr>
            <p:ph type="title"/>
          </p:nvPr>
        </p:nvSpPr>
        <p:spPr/>
        <p:txBody>
          <a:bodyPr/>
          <a:lstStyle/>
          <a:p>
            <a:r>
              <a:rPr lang="en-US" dirty="0"/>
              <a:t>Inline Functions</a:t>
            </a:r>
          </a:p>
        </p:txBody>
      </p:sp>
      <p:sp>
        <p:nvSpPr>
          <p:cNvPr id="3" name="Content Placeholder 2">
            <a:extLst>
              <a:ext uri="{FF2B5EF4-FFF2-40B4-BE49-F238E27FC236}">
                <a16:creationId xmlns="" xmlns:a16="http://schemas.microsoft.com/office/drawing/2014/main" id="{720D360D-5027-447F-9F00-D293AB49BBBD}"/>
              </a:ext>
            </a:extLst>
          </p:cNvPr>
          <p:cNvSpPr>
            <a:spLocks noGrp="1"/>
          </p:cNvSpPr>
          <p:nvPr>
            <p:ph idx="1"/>
          </p:nvPr>
        </p:nvSpPr>
        <p:spPr/>
        <p:txBody>
          <a:bodyPr>
            <a:normAutofit fontScale="92500" lnSpcReduction="20000"/>
          </a:bodyPr>
          <a:lstStyle/>
          <a:p>
            <a:r>
              <a:rPr lang="en-US" dirty="0"/>
              <a:t>Inline functions reduce the call overhead.</a:t>
            </a:r>
          </a:p>
          <a:p>
            <a:r>
              <a:rPr lang="en-US" dirty="0"/>
              <a:t>Inline functions gets expanded when called</a:t>
            </a:r>
          </a:p>
          <a:p>
            <a:pPr lvl="1"/>
            <a:r>
              <a:rPr lang="en-US" dirty="0"/>
              <a:t>i.e. when inline function is called, entire code of inline function is inserted/substituted at point of inline function call</a:t>
            </a:r>
          </a:p>
          <a:p>
            <a:pPr lvl="1"/>
            <a:r>
              <a:rPr lang="en-US" dirty="0"/>
              <a:t>The substitution is performed by compiler at compile time</a:t>
            </a:r>
          </a:p>
          <a:p>
            <a:endParaRPr lang="en-US" dirty="0"/>
          </a:p>
          <a:p>
            <a:endParaRPr lang="en-US" dirty="0"/>
          </a:p>
          <a:p>
            <a:endParaRPr lang="en-US" dirty="0"/>
          </a:p>
          <a:p>
            <a:r>
              <a:rPr lang="en-US" dirty="0"/>
              <a:t>By default compiler treats class methods defined under class as inline functions  </a:t>
            </a:r>
          </a:p>
        </p:txBody>
      </p:sp>
      <p:sp>
        <p:nvSpPr>
          <p:cNvPr id="4" name="TextBox 3">
            <a:extLst>
              <a:ext uri="{FF2B5EF4-FFF2-40B4-BE49-F238E27FC236}">
                <a16:creationId xmlns="" xmlns:a16="http://schemas.microsoft.com/office/drawing/2014/main" id="{B181348A-BA70-4F77-93DF-078EFB27FE69}"/>
              </a:ext>
            </a:extLst>
          </p:cNvPr>
          <p:cNvSpPr txBox="1"/>
          <p:nvPr/>
        </p:nvSpPr>
        <p:spPr>
          <a:xfrm>
            <a:off x="3732212" y="3723382"/>
            <a:ext cx="4953000" cy="1077218"/>
          </a:xfrm>
          <a:prstGeom prst="rect">
            <a:avLst/>
          </a:prstGeom>
          <a:solidFill>
            <a:schemeClr val="bg1">
              <a:lumMod val="95000"/>
            </a:schemeClr>
          </a:solidFill>
        </p:spPr>
        <p:txBody>
          <a:bodyPr wrap="square" rtlCol="0">
            <a:spAutoFit/>
          </a:bodyPr>
          <a:lstStyle/>
          <a:p>
            <a:pPr>
              <a:buFontTx/>
              <a:buNone/>
            </a:pPr>
            <a:r>
              <a:rPr lang="en-US" altLang="en-US" sz="1600" b="1" dirty="0"/>
              <a:t>inline</a:t>
            </a:r>
            <a:r>
              <a:rPr lang="en-US" altLang="en-US" sz="1600" dirty="0"/>
              <a:t> return-type function-name(parameters)</a:t>
            </a:r>
          </a:p>
          <a:p>
            <a:pPr>
              <a:buFontTx/>
              <a:buNone/>
            </a:pPr>
            <a:r>
              <a:rPr lang="en-US" altLang="en-US" sz="1600" dirty="0"/>
              <a:t>{</a:t>
            </a:r>
          </a:p>
          <a:p>
            <a:pPr>
              <a:buFontTx/>
              <a:buNone/>
            </a:pPr>
            <a:r>
              <a:rPr lang="en-US" altLang="en-US" sz="1600" dirty="0"/>
              <a:t>    // function code</a:t>
            </a:r>
          </a:p>
          <a:p>
            <a:pPr>
              <a:buFontTx/>
              <a:buNone/>
            </a:pPr>
            <a:r>
              <a:rPr lang="en-US" altLang="en-US" sz="1600" dirty="0"/>
              <a:t>} </a:t>
            </a:r>
          </a:p>
        </p:txBody>
      </p:sp>
      <p:sp>
        <p:nvSpPr>
          <p:cNvPr id="5" name="Date Placeholder 4"/>
          <p:cNvSpPr>
            <a:spLocks noGrp="1"/>
          </p:cNvSpPr>
          <p:nvPr>
            <p:ph type="dt" sz="half" idx="10"/>
          </p:nvPr>
        </p:nvSpPr>
        <p:spPr/>
        <p:txBody>
          <a:bodyPr/>
          <a:lstStyle/>
          <a:p>
            <a:fld id="{A6DE757F-D4BF-42BE-A4A9-88F3A2DA2A99}" type="datetime1">
              <a:rPr lang="en-US" smtClean="0"/>
              <a:pPr/>
              <a:t>7/21/2018</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64</a:t>
            </a:fld>
            <a:endParaRPr lang="en-US"/>
          </a:p>
        </p:txBody>
      </p:sp>
      <p:sp>
        <p:nvSpPr>
          <p:cNvPr id="7" name="Footer Placeholder 6"/>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32857925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52FCDB1B-8B10-44F0-8427-FA6B1D9051CF}"/>
              </a:ext>
            </a:extLst>
          </p:cNvPr>
          <p:cNvSpPr>
            <a:spLocks noGrp="1"/>
          </p:cNvSpPr>
          <p:nvPr>
            <p:ph type="title"/>
          </p:nvPr>
        </p:nvSpPr>
        <p:spPr/>
        <p:txBody>
          <a:bodyPr/>
          <a:lstStyle/>
          <a:p>
            <a:r>
              <a:rPr lang="en-US" dirty="0"/>
              <a:t>Inline functions</a:t>
            </a:r>
          </a:p>
        </p:txBody>
      </p:sp>
      <p:sp>
        <p:nvSpPr>
          <p:cNvPr id="6" name="Content Placeholder 5">
            <a:extLst>
              <a:ext uri="{FF2B5EF4-FFF2-40B4-BE49-F238E27FC236}">
                <a16:creationId xmlns="" xmlns:a16="http://schemas.microsoft.com/office/drawing/2014/main" id="{50E9B42B-7D1F-48C2-B549-43EF0A7765CB}"/>
              </a:ext>
            </a:extLst>
          </p:cNvPr>
          <p:cNvSpPr>
            <a:spLocks noGrp="1"/>
          </p:cNvSpPr>
          <p:nvPr>
            <p:ph idx="1"/>
          </p:nvPr>
        </p:nvSpPr>
        <p:spPr>
          <a:xfrm>
            <a:off x="609441" y="1600201"/>
            <a:ext cx="10969943" cy="4525963"/>
          </a:xfrm>
        </p:spPr>
        <p:txBody>
          <a:bodyPr/>
          <a:lstStyle/>
          <a:p>
            <a:endParaRPr lang="en-US" dirty="0"/>
          </a:p>
        </p:txBody>
      </p:sp>
      <p:grpSp>
        <p:nvGrpSpPr>
          <p:cNvPr id="11" name="Group 10">
            <a:extLst>
              <a:ext uri="{FF2B5EF4-FFF2-40B4-BE49-F238E27FC236}">
                <a16:creationId xmlns="" xmlns:a16="http://schemas.microsoft.com/office/drawing/2014/main" id="{5CD185BA-611B-48AE-A028-6CEB28288782}"/>
              </a:ext>
            </a:extLst>
          </p:cNvPr>
          <p:cNvGrpSpPr/>
          <p:nvPr/>
        </p:nvGrpSpPr>
        <p:grpSpPr>
          <a:xfrm>
            <a:off x="112713" y="2493263"/>
            <a:ext cx="7086600" cy="2438400"/>
            <a:chOff x="36512" y="2209800"/>
            <a:chExt cx="7086600" cy="2438400"/>
          </a:xfrm>
        </p:grpSpPr>
        <p:sp>
          <p:nvSpPr>
            <p:cNvPr id="7" name="Rectangle 6">
              <a:extLst>
                <a:ext uri="{FF2B5EF4-FFF2-40B4-BE49-F238E27FC236}">
                  <a16:creationId xmlns="" xmlns:a16="http://schemas.microsoft.com/office/drawing/2014/main" id="{B934F674-2C43-410C-9271-1990241BD622}"/>
                </a:ext>
              </a:extLst>
            </p:cNvPr>
            <p:cNvSpPr/>
            <p:nvPr/>
          </p:nvSpPr>
          <p:spPr>
            <a:xfrm>
              <a:off x="36512" y="2209800"/>
              <a:ext cx="70866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main.cpp</a:t>
              </a:r>
            </a:p>
          </p:txBody>
        </p:sp>
        <p:sp>
          <p:nvSpPr>
            <p:cNvPr id="9" name="Rectangle 8">
              <a:extLst>
                <a:ext uri="{FF2B5EF4-FFF2-40B4-BE49-F238E27FC236}">
                  <a16:creationId xmlns="" xmlns:a16="http://schemas.microsoft.com/office/drawing/2014/main" id="{9D615287-2FB3-47C3-BD83-CC3022446A03}"/>
                </a:ext>
              </a:extLst>
            </p:cNvPr>
            <p:cNvSpPr/>
            <p:nvPr/>
          </p:nvSpPr>
          <p:spPr>
            <a:xfrm>
              <a:off x="36512" y="2514600"/>
              <a:ext cx="7086600" cy="2133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en-US" sz="1600" dirty="0"/>
                <a:t>int main() {</a:t>
              </a:r>
            </a:p>
            <a:p>
              <a:r>
                <a:rPr lang="en-US" altLang="en-US" sz="1600" dirty="0"/>
                <a:t>        int x = 20;</a:t>
              </a:r>
            </a:p>
            <a:p>
              <a:r>
                <a:rPr lang="en-US" altLang="en-US" sz="1600" dirty="0"/>
                <a:t>        int y = 10;</a:t>
              </a:r>
            </a:p>
            <a:p>
              <a:r>
                <a:rPr lang="en-US" altLang="en-US" sz="1600" dirty="0"/>
                <a:t>        </a:t>
              </a:r>
              <a:r>
                <a:rPr lang="en-US" altLang="en-US" sz="1600" dirty="0" err="1"/>
                <a:t>cout</a:t>
              </a:r>
              <a:r>
                <a:rPr lang="en-US" altLang="en-US" sz="1600" dirty="0"/>
                <a:t> &lt;&lt; “Sum of Numbers: “ &lt;&lt; </a:t>
              </a:r>
              <a:r>
                <a:rPr lang="en-US" altLang="en-US" sz="1600" b="1" dirty="0" err="1"/>
                <a:t>AddNumbers</a:t>
              </a:r>
              <a:r>
                <a:rPr lang="en-US" altLang="en-US" sz="1600" b="1" dirty="0"/>
                <a:t>(x, y) </a:t>
              </a:r>
              <a:r>
                <a:rPr lang="en-US" altLang="en-US" sz="1600" dirty="0"/>
                <a:t>&lt;&lt; </a:t>
              </a:r>
              <a:r>
                <a:rPr lang="en-US" altLang="en-US" sz="1600" dirty="0" err="1"/>
                <a:t>endl</a:t>
              </a:r>
              <a:r>
                <a:rPr lang="en-US" altLang="en-US" sz="1600" dirty="0"/>
                <a:t>;</a:t>
              </a:r>
            </a:p>
            <a:p>
              <a:r>
                <a:rPr lang="en-US" altLang="en-US" sz="1600" dirty="0"/>
                <a:t>        </a:t>
              </a:r>
              <a:r>
                <a:rPr lang="en-US" altLang="en-US" sz="1600" dirty="0" err="1"/>
                <a:t>cout</a:t>
              </a:r>
              <a:r>
                <a:rPr lang="en-US" altLang="en-US" sz="1600" dirty="0"/>
                <a:t> &lt;&lt; “Difference between Numbers: “ &lt;&lt; </a:t>
              </a:r>
              <a:r>
                <a:rPr lang="en-US" altLang="en-US" sz="1600" b="1" dirty="0" err="1"/>
                <a:t>SubtractNumbers</a:t>
              </a:r>
              <a:r>
                <a:rPr lang="en-US" altLang="en-US" sz="1600" b="1" dirty="0"/>
                <a:t>(x, y)</a:t>
              </a:r>
              <a:r>
                <a:rPr lang="en-US" altLang="en-US" sz="1600" dirty="0"/>
                <a:t> &lt;&lt; </a:t>
              </a:r>
              <a:r>
                <a:rPr lang="en-US" altLang="en-US" sz="1600" dirty="0" err="1"/>
                <a:t>endl</a:t>
              </a:r>
              <a:r>
                <a:rPr lang="en-US" altLang="en-US" sz="1600" dirty="0"/>
                <a:t>;</a:t>
              </a:r>
            </a:p>
            <a:p>
              <a:r>
                <a:rPr lang="en-US" altLang="en-US" sz="1600" dirty="0"/>
                <a:t>        </a:t>
              </a:r>
              <a:r>
                <a:rPr lang="en-US" altLang="en-US" sz="1600" dirty="0" err="1"/>
                <a:t>cout</a:t>
              </a:r>
              <a:r>
                <a:rPr lang="en-US" altLang="en-US" sz="1600" dirty="0"/>
                <a:t> &lt;&lt; “Multiplication of numbers: “  &lt;&lt; </a:t>
              </a:r>
              <a:r>
                <a:rPr lang="en-US" altLang="en-US" sz="1600" b="1" dirty="0" err="1"/>
                <a:t>MultiplyNumbers</a:t>
              </a:r>
              <a:r>
                <a:rPr lang="en-US" altLang="en-US" sz="1600" b="1" dirty="0"/>
                <a:t>(x, y)</a:t>
              </a:r>
              <a:r>
                <a:rPr lang="en-US" altLang="en-US" sz="1600" dirty="0"/>
                <a:t> &lt;&lt; </a:t>
              </a:r>
              <a:r>
                <a:rPr lang="en-US" altLang="en-US" sz="1600" dirty="0" err="1"/>
                <a:t>endl</a:t>
              </a:r>
              <a:r>
                <a:rPr lang="en-US" altLang="en-US" sz="1600" dirty="0"/>
                <a:t>;</a:t>
              </a:r>
            </a:p>
            <a:p>
              <a:r>
                <a:rPr lang="en-US" altLang="en-US" sz="1600" dirty="0"/>
                <a:t>}</a:t>
              </a:r>
            </a:p>
            <a:p>
              <a:pPr algn="ctr"/>
              <a:endParaRPr lang="en-US" sz="1600" dirty="0"/>
            </a:p>
          </p:txBody>
        </p:sp>
      </p:grpSp>
      <p:grpSp>
        <p:nvGrpSpPr>
          <p:cNvPr id="12" name="Group 11">
            <a:extLst>
              <a:ext uri="{FF2B5EF4-FFF2-40B4-BE49-F238E27FC236}">
                <a16:creationId xmlns="" xmlns:a16="http://schemas.microsoft.com/office/drawing/2014/main" id="{CCED9BA8-E97B-4211-AB06-83088C3478AD}"/>
              </a:ext>
            </a:extLst>
          </p:cNvPr>
          <p:cNvGrpSpPr/>
          <p:nvPr/>
        </p:nvGrpSpPr>
        <p:grpSpPr>
          <a:xfrm>
            <a:off x="8151812" y="1524000"/>
            <a:ext cx="3960814" cy="4898137"/>
            <a:chOff x="-268289" y="2209800"/>
            <a:chExt cx="3960814" cy="4898137"/>
          </a:xfrm>
        </p:grpSpPr>
        <p:sp>
          <p:nvSpPr>
            <p:cNvPr id="13" name="Rectangle 12">
              <a:extLst>
                <a:ext uri="{FF2B5EF4-FFF2-40B4-BE49-F238E27FC236}">
                  <a16:creationId xmlns="" xmlns:a16="http://schemas.microsoft.com/office/drawing/2014/main" id="{EE74278F-5D40-47DD-8375-5B7920A1E02B}"/>
                </a:ext>
              </a:extLst>
            </p:cNvPr>
            <p:cNvSpPr/>
            <p:nvPr/>
          </p:nvSpPr>
          <p:spPr>
            <a:xfrm>
              <a:off x="-268289" y="2209800"/>
              <a:ext cx="3960813"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Mymaths.cpp</a:t>
              </a:r>
            </a:p>
          </p:txBody>
        </p:sp>
        <p:sp>
          <p:nvSpPr>
            <p:cNvPr id="14" name="Rectangle 13">
              <a:extLst>
                <a:ext uri="{FF2B5EF4-FFF2-40B4-BE49-F238E27FC236}">
                  <a16:creationId xmlns="" xmlns:a16="http://schemas.microsoft.com/office/drawing/2014/main" id="{E54BB607-90F2-4C8A-A976-258D8386B0D0}"/>
                </a:ext>
              </a:extLst>
            </p:cNvPr>
            <p:cNvSpPr/>
            <p:nvPr/>
          </p:nvSpPr>
          <p:spPr>
            <a:xfrm>
              <a:off x="-268288" y="2514599"/>
              <a:ext cx="3960813" cy="45933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en-US" sz="1600" dirty="0"/>
                <a:t>class </a:t>
              </a:r>
              <a:r>
                <a:rPr lang="en-US" altLang="en-US" sz="1600" dirty="0" err="1"/>
                <a:t>ArithmaticOperations</a:t>
              </a:r>
              <a:r>
                <a:rPr lang="en-US" altLang="en-US" sz="1600" dirty="0"/>
                <a:t> {</a:t>
              </a:r>
            </a:p>
            <a:p>
              <a:r>
                <a:rPr lang="en-US" altLang="en-US" sz="1600" dirty="0"/>
                <a:t>        int </a:t>
              </a:r>
              <a:r>
                <a:rPr lang="en-US" altLang="en-US" sz="1600" dirty="0" err="1"/>
                <a:t>AddNumbers</a:t>
              </a:r>
              <a:r>
                <a:rPr lang="en-US" altLang="en-US" sz="1600" dirty="0"/>
                <a:t>(int x, int y){</a:t>
              </a:r>
            </a:p>
            <a:p>
              <a:r>
                <a:rPr lang="en-US" altLang="en-US" sz="1600" dirty="0"/>
                <a:t>                int z;</a:t>
              </a:r>
            </a:p>
            <a:p>
              <a:r>
                <a:rPr lang="en-US" altLang="en-US" sz="1600" dirty="0"/>
                <a:t>                z = x + y;</a:t>
              </a:r>
            </a:p>
            <a:p>
              <a:r>
                <a:rPr lang="en-US" altLang="en-US" sz="1600" dirty="0"/>
                <a:t>                return z;</a:t>
              </a:r>
            </a:p>
            <a:p>
              <a:r>
                <a:rPr lang="en-US" altLang="en-US" sz="1600" dirty="0"/>
                <a:t>        }</a:t>
              </a:r>
            </a:p>
            <a:p>
              <a:r>
                <a:rPr lang="en-US" altLang="en-US" sz="1600" dirty="0"/>
                <a:t>        inline int </a:t>
              </a:r>
              <a:r>
                <a:rPr lang="en-US" altLang="en-US" sz="1600" dirty="0" err="1"/>
                <a:t>SubtractNumbers</a:t>
              </a:r>
              <a:r>
                <a:rPr lang="en-US" altLang="en-US" sz="1600" dirty="0"/>
                <a:t> (int x, int y) {</a:t>
              </a:r>
            </a:p>
            <a:p>
              <a:r>
                <a:rPr lang="en-US" altLang="en-US" sz="1600" dirty="0"/>
                <a:t>                 int z; </a:t>
              </a:r>
            </a:p>
            <a:p>
              <a:r>
                <a:rPr lang="en-US" altLang="en-US" sz="1600" dirty="0"/>
                <a:t>                 z = x – y;</a:t>
              </a:r>
            </a:p>
            <a:p>
              <a:r>
                <a:rPr lang="en-US" altLang="en-US" sz="1600" dirty="0"/>
                <a:t>                 return z;</a:t>
              </a:r>
            </a:p>
            <a:p>
              <a:r>
                <a:rPr lang="en-US" altLang="en-US" sz="1600" dirty="0"/>
                <a:t>        }</a:t>
              </a:r>
            </a:p>
            <a:p>
              <a:r>
                <a:rPr lang="en-US" altLang="en-US" sz="1600" dirty="0"/>
                <a:t>        int </a:t>
              </a:r>
              <a:r>
                <a:rPr lang="en-US" altLang="en-US" sz="1600" dirty="0" err="1"/>
                <a:t>MultiplyNumbers</a:t>
              </a:r>
              <a:r>
                <a:rPr lang="en-US" altLang="en-US" sz="1600" dirty="0"/>
                <a:t> (int x, int y) {</a:t>
              </a:r>
            </a:p>
            <a:p>
              <a:r>
                <a:rPr lang="en-US" altLang="en-US" sz="1600" dirty="0"/>
                <a:t>                 int z;</a:t>
              </a:r>
            </a:p>
            <a:p>
              <a:r>
                <a:rPr lang="en-US" altLang="en-US" sz="1600" dirty="0"/>
                <a:t>                 z = x * y; </a:t>
              </a:r>
            </a:p>
            <a:p>
              <a:r>
                <a:rPr lang="en-US" altLang="en-US" sz="1600" dirty="0"/>
                <a:t>                 return z;</a:t>
              </a:r>
            </a:p>
            <a:p>
              <a:r>
                <a:rPr lang="en-US" altLang="en-US" sz="1600" dirty="0"/>
                <a:t>        }</a:t>
              </a:r>
            </a:p>
            <a:p>
              <a:r>
                <a:rPr lang="en-US" altLang="en-US" sz="1600" dirty="0" smtClean="0"/>
                <a:t>};</a:t>
              </a:r>
              <a:endParaRPr lang="en-US" altLang="en-US" sz="1600" dirty="0"/>
            </a:p>
          </p:txBody>
        </p:sp>
      </p:grpSp>
      <p:sp>
        <p:nvSpPr>
          <p:cNvPr id="15" name="Rectangle 14">
            <a:extLst>
              <a:ext uri="{FF2B5EF4-FFF2-40B4-BE49-F238E27FC236}">
                <a16:creationId xmlns="" xmlns:a16="http://schemas.microsoft.com/office/drawing/2014/main" id="{EA39AF36-5F78-4F25-A40C-11C5FA574769}"/>
              </a:ext>
            </a:extLst>
          </p:cNvPr>
          <p:cNvSpPr/>
          <p:nvPr/>
        </p:nvSpPr>
        <p:spPr>
          <a:xfrm>
            <a:off x="5641848" y="2895600"/>
            <a:ext cx="1828800" cy="5181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save regs</a:t>
            </a:r>
          </a:p>
          <a:p>
            <a:pPr algn="ctr"/>
            <a:r>
              <a:rPr lang="en-US" dirty="0"/>
              <a:t>pass </a:t>
            </a:r>
            <a:r>
              <a:rPr lang="en-US" dirty="0" err="1"/>
              <a:t>args</a:t>
            </a:r>
            <a:endParaRPr lang="en-US" sz="1600" dirty="0"/>
          </a:p>
        </p:txBody>
      </p:sp>
      <p:sp>
        <p:nvSpPr>
          <p:cNvPr id="16" name="Rectangle 15">
            <a:extLst>
              <a:ext uri="{FF2B5EF4-FFF2-40B4-BE49-F238E27FC236}">
                <a16:creationId xmlns="" xmlns:a16="http://schemas.microsoft.com/office/drawing/2014/main" id="{6CD79212-8C6D-4ED2-90D6-F62ECD96652A}"/>
              </a:ext>
            </a:extLst>
          </p:cNvPr>
          <p:cNvSpPr/>
          <p:nvPr/>
        </p:nvSpPr>
        <p:spPr>
          <a:xfrm>
            <a:off x="5641848" y="3505200"/>
            <a:ext cx="1828800" cy="5181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call </a:t>
            </a:r>
            <a:r>
              <a:rPr lang="en-US" dirty="0" err="1"/>
              <a:t>AddNumbers</a:t>
            </a:r>
            <a:endParaRPr lang="en-US" dirty="0"/>
          </a:p>
        </p:txBody>
      </p:sp>
      <p:sp>
        <p:nvSpPr>
          <p:cNvPr id="17" name="Rectangle 16">
            <a:extLst>
              <a:ext uri="{FF2B5EF4-FFF2-40B4-BE49-F238E27FC236}">
                <a16:creationId xmlns="" xmlns:a16="http://schemas.microsoft.com/office/drawing/2014/main" id="{926F393D-FDD4-4FCD-8145-ADBAADB94997}"/>
              </a:ext>
            </a:extLst>
          </p:cNvPr>
          <p:cNvSpPr/>
          <p:nvPr/>
        </p:nvSpPr>
        <p:spPr>
          <a:xfrm>
            <a:off x="5641848" y="4136455"/>
            <a:ext cx="1828800" cy="5117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restore regs</a:t>
            </a:r>
          </a:p>
        </p:txBody>
      </p:sp>
      <p:grpSp>
        <p:nvGrpSpPr>
          <p:cNvPr id="24" name="Group 23">
            <a:extLst>
              <a:ext uri="{FF2B5EF4-FFF2-40B4-BE49-F238E27FC236}">
                <a16:creationId xmlns="" xmlns:a16="http://schemas.microsoft.com/office/drawing/2014/main" id="{DE19A24C-194F-412A-AC7A-B60F0A3FEAF2}"/>
              </a:ext>
            </a:extLst>
          </p:cNvPr>
          <p:cNvGrpSpPr/>
          <p:nvPr/>
        </p:nvGrpSpPr>
        <p:grpSpPr>
          <a:xfrm>
            <a:off x="4722812" y="2971800"/>
            <a:ext cx="762000" cy="1600200"/>
            <a:chOff x="4722812" y="2971800"/>
            <a:chExt cx="762000" cy="1600200"/>
          </a:xfrm>
        </p:grpSpPr>
        <p:cxnSp>
          <p:nvCxnSpPr>
            <p:cNvPr id="19" name="Straight Connector 18">
              <a:extLst>
                <a:ext uri="{FF2B5EF4-FFF2-40B4-BE49-F238E27FC236}">
                  <a16:creationId xmlns="" xmlns:a16="http://schemas.microsoft.com/office/drawing/2014/main" id="{E144D056-DD93-45AF-9F19-606DFE256ED5}"/>
                </a:ext>
              </a:extLst>
            </p:cNvPr>
            <p:cNvCxnSpPr/>
            <p:nvPr/>
          </p:nvCxnSpPr>
          <p:spPr>
            <a:xfrm flipV="1">
              <a:off x="4722812" y="2971800"/>
              <a:ext cx="762000" cy="60960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cxnSp>
          <p:nvCxnSpPr>
            <p:cNvPr id="20" name="Straight Connector 19">
              <a:extLst>
                <a:ext uri="{FF2B5EF4-FFF2-40B4-BE49-F238E27FC236}">
                  <a16:creationId xmlns="" xmlns:a16="http://schemas.microsoft.com/office/drawing/2014/main" id="{DEDA0BD1-C791-4E13-A6AD-39B2CFD12396}"/>
                </a:ext>
              </a:extLst>
            </p:cNvPr>
            <p:cNvCxnSpPr>
              <a:cxnSpLocks/>
            </p:cNvCxnSpPr>
            <p:nvPr/>
          </p:nvCxnSpPr>
          <p:spPr>
            <a:xfrm>
              <a:off x="4723024" y="3868366"/>
              <a:ext cx="761788" cy="703634"/>
            </a:xfrm>
            <a:prstGeom prst="line">
              <a:avLst/>
            </a:prstGeom>
            <a:ln>
              <a:prstDash val="sysDot"/>
            </a:ln>
          </p:spPr>
          <p:style>
            <a:lnRef idx="2">
              <a:schemeClr val="accent2"/>
            </a:lnRef>
            <a:fillRef idx="0">
              <a:schemeClr val="accent2"/>
            </a:fillRef>
            <a:effectRef idx="1">
              <a:schemeClr val="accent2"/>
            </a:effectRef>
            <a:fontRef idx="minor">
              <a:schemeClr val="tx1"/>
            </a:fontRef>
          </p:style>
        </p:cxnSp>
      </p:grpSp>
      <p:grpSp>
        <p:nvGrpSpPr>
          <p:cNvPr id="30" name="Group 29">
            <a:extLst>
              <a:ext uri="{FF2B5EF4-FFF2-40B4-BE49-F238E27FC236}">
                <a16:creationId xmlns="" xmlns:a16="http://schemas.microsoft.com/office/drawing/2014/main" id="{B6D06E4B-5B55-4EE7-894D-AEA1C0C08DFE}"/>
              </a:ext>
            </a:extLst>
          </p:cNvPr>
          <p:cNvGrpSpPr/>
          <p:nvPr/>
        </p:nvGrpSpPr>
        <p:grpSpPr>
          <a:xfrm>
            <a:off x="8967362" y="2438404"/>
            <a:ext cx="3070650" cy="359660"/>
            <a:chOff x="9204969" y="2438404"/>
            <a:chExt cx="3070650" cy="359660"/>
          </a:xfrm>
        </p:grpSpPr>
        <p:sp>
          <p:nvSpPr>
            <p:cNvPr id="26" name="Rectangle 25">
              <a:extLst>
                <a:ext uri="{FF2B5EF4-FFF2-40B4-BE49-F238E27FC236}">
                  <a16:creationId xmlns="" xmlns:a16="http://schemas.microsoft.com/office/drawing/2014/main" id="{685FAFD2-8393-4937-9491-8BF487767B93}"/>
                </a:ext>
              </a:extLst>
            </p:cNvPr>
            <p:cNvSpPr/>
            <p:nvPr/>
          </p:nvSpPr>
          <p:spPr>
            <a:xfrm>
              <a:off x="11306218" y="2438404"/>
              <a:ext cx="969401" cy="359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PROLOG</a:t>
              </a:r>
              <a:endParaRPr lang="en-US" sz="1600" dirty="0"/>
            </a:p>
          </p:txBody>
        </p:sp>
        <p:cxnSp>
          <p:nvCxnSpPr>
            <p:cNvPr id="27" name="Straight Connector 26">
              <a:extLst>
                <a:ext uri="{FF2B5EF4-FFF2-40B4-BE49-F238E27FC236}">
                  <a16:creationId xmlns="" xmlns:a16="http://schemas.microsoft.com/office/drawing/2014/main" id="{FA36362A-4EE2-4C0A-86AA-4B1D0FB33C88}"/>
                </a:ext>
              </a:extLst>
            </p:cNvPr>
            <p:cNvCxnSpPr>
              <a:cxnSpLocks/>
            </p:cNvCxnSpPr>
            <p:nvPr/>
          </p:nvCxnSpPr>
          <p:spPr>
            <a:xfrm>
              <a:off x="11208819" y="2438404"/>
              <a:ext cx="97399"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cxnSp>
          <p:nvCxnSpPr>
            <p:cNvPr id="29" name="Straight Connector 28">
              <a:extLst>
                <a:ext uri="{FF2B5EF4-FFF2-40B4-BE49-F238E27FC236}">
                  <a16:creationId xmlns="" xmlns:a16="http://schemas.microsoft.com/office/drawing/2014/main" id="{416525EE-9D34-4C74-A93B-3351C9C385A1}"/>
                </a:ext>
              </a:extLst>
            </p:cNvPr>
            <p:cNvCxnSpPr>
              <a:cxnSpLocks/>
            </p:cNvCxnSpPr>
            <p:nvPr/>
          </p:nvCxnSpPr>
          <p:spPr>
            <a:xfrm>
              <a:off x="9204969" y="2791968"/>
              <a:ext cx="2101249"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grpSp>
      <p:grpSp>
        <p:nvGrpSpPr>
          <p:cNvPr id="31" name="Group 30">
            <a:extLst>
              <a:ext uri="{FF2B5EF4-FFF2-40B4-BE49-F238E27FC236}">
                <a16:creationId xmlns="" xmlns:a16="http://schemas.microsoft.com/office/drawing/2014/main" id="{2FB4B67A-649A-4D32-ABF3-A155732649E7}"/>
              </a:ext>
            </a:extLst>
          </p:cNvPr>
          <p:cNvGrpSpPr/>
          <p:nvPr/>
        </p:nvGrpSpPr>
        <p:grpSpPr>
          <a:xfrm>
            <a:off x="8737677" y="3048000"/>
            <a:ext cx="3300335" cy="358265"/>
            <a:chOff x="8966277" y="2552602"/>
            <a:chExt cx="3300335" cy="358265"/>
          </a:xfrm>
        </p:grpSpPr>
        <p:sp>
          <p:nvSpPr>
            <p:cNvPr id="32" name="Rectangle 31">
              <a:extLst>
                <a:ext uri="{FF2B5EF4-FFF2-40B4-BE49-F238E27FC236}">
                  <a16:creationId xmlns="" xmlns:a16="http://schemas.microsoft.com/office/drawing/2014/main" id="{D1F33AE5-070B-4BFA-8C67-EA68C93764C8}"/>
                </a:ext>
              </a:extLst>
            </p:cNvPr>
            <p:cNvSpPr/>
            <p:nvPr/>
          </p:nvSpPr>
          <p:spPr>
            <a:xfrm>
              <a:off x="11297211" y="2552602"/>
              <a:ext cx="969401" cy="3535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EPILOG</a:t>
              </a:r>
              <a:endParaRPr lang="en-US" sz="1600" dirty="0"/>
            </a:p>
          </p:txBody>
        </p:sp>
        <p:cxnSp>
          <p:nvCxnSpPr>
            <p:cNvPr id="33" name="Straight Connector 32">
              <a:extLst>
                <a:ext uri="{FF2B5EF4-FFF2-40B4-BE49-F238E27FC236}">
                  <a16:creationId xmlns="" xmlns:a16="http://schemas.microsoft.com/office/drawing/2014/main" id="{A3F0CB8C-9950-4163-8B49-6CAFAB9C275B}"/>
                </a:ext>
              </a:extLst>
            </p:cNvPr>
            <p:cNvCxnSpPr>
              <a:cxnSpLocks/>
            </p:cNvCxnSpPr>
            <p:nvPr/>
          </p:nvCxnSpPr>
          <p:spPr>
            <a:xfrm>
              <a:off x="9213976" y="2552602"/>
              <a:ext cx="2083235"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cxnSp>
          <p:nvCxnSpPr>
            <p:cNvPr id="34" name="Straight Connector 33">
              <a:extLst>
                <a:ext uri="{FF2B5EF4-FFF2-40B4-BE49-F238E27FC236}">
                  <a16:creationId xmlns="" xmlns:a16="http://schemas.microsoft.com/office/drawing/2014/main" id="{833244BD-3F28-4BF0-8799-8688259E6822}"/>
                </a:ext>
              </a:extLst>
            </p:cNvPr>
            <p:cNvCxnSpPr>
              <a:cxnSpLocks/>
            </p:cNvCxnSpPr>
            <p:nvPr/>
          </p:nvCxnSpPr>
          <p:spPr>
            <a:xfrm>
              <a:off x="8966277" y="2910867"/>
              <a:ext cx="2330934"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grpSp>
      <p:cxnSp>
        <p:nvCxnSpPr>
          <p:cNvPr id="38" name="Connector: Elbow 37">
            <a:extLst>
              <a:ext uri="{FF2B5EF4-FFF2-40B4-BE49-F238E27FC236}">
                <a16:creationId xmlns="" xmlns:a16="http://schemas.microsoft.com/office/drawing/2014/main" id="{6826A2D9-B82D-4CDC-98FB-8F0D44AED16D}"/>
              </a:ext>
            </a:extLst>
          </p:cNvPr>
          <p:cNvCxnSpPr>
            <a:cxnSpLocks/>
            <a:stCxn id="16" idx="3"/>
          </p:cNvCxnSpPr>
          <p:nvPr/>
        </p:nvCxnSpPr>
        <p:spPr>
          <a:xfrm flipV="1">
            <a:off x="7470648" y="2667000"/>
            <a:ext cx="1443164" cy="1097280"/>
          </a:xfrm>
          <a:prstGeom prst="bentConnector3">
            <a:avLst>
              <a:gd name="adj1" fmla="val 30265"/>
            </a:avLst>
          </a:prstGeom>
          <a:ln>
            <a:prstDash val="sysDot"/>
            <a:tailEnd type="stealth" w="lg" len="lg"/>
          </a:ln>
        </p:spPr>
        <p:style>
          <a:lnRef idx="2">
            <a:schemeClr val="dk1"/>
          </a:lnRef>
          <a:fillRef idx="0">
            <a:schemeClr val="dk1"/>
          </a:fillRef>
          <a:effectRef idx="1">
            <a:schemeClr val="dk1"/>
          </a:effectRef>
          <a:fontRef idx="minor">
            <a:schemeClr val="tx1"/>
          </a:fontRef>
        </p:style>
      </p:cxnSp>
      <p:cxnSp>
        <p:nvCxnSpPr>
          <p:cNvPr id="40" name="Connector: Elbow 39">
            <a:extLst>
              <a:ext uri="{FF2B5EF4-FFF2-40B4-BE49-F238E27FC236}">
                <a16:creationId xmlns="" xmlns:a16="http://schemas.microsoft.com/office/drawing/2014/main" id="{472B75A7-4BC7-43BF-9996-B22FD34791BF}"/>
              </a:ext>
            </a:extLst>
          </p:cNvPr>
          <p:cNvCxnSpPr>
            <a:cxnSpLocks/>
            <a:endCxn id="17" idx="3"/>
          </p:cNvCxnSpPr>
          <p:nvPr/>
        </p:nvCxnSpPr>
        <p:spPr>
          <a:xfrm rot="10800000" flipV="1">
            <a:off x="7470648" y="3200400"/>
            <a:ext cx="1443164" cy="1191928"/>
          </a:xfrm>
          <a:prstGeom prst="bentConnector3">
            <a:avLst>
              <a:gd name="adj1" fmla="val 59348"/>
            </a:avLst>
          </a:prstGeom>
          <a:ln>
            <a:prstDash val="sysDot"/>
            <a:tailEnd type="stealth" w="lg" len="lg"/>
          </a:ln>
        </p:spPr>
        <p:style>
          <a:lnRef idx="2">
            <a:schemeClr val="dk1"/>
          </a:lnRef>
          <a:fillRef idx="0">
            <a:schemeClr val="dk1"/>
          </a:fillRef>
          <a:effectRef idx="1">
            <a:schemeClr val="dk1"/>
          </a:effectRef>
          <a:fontRef idx="minor">
            <a:schemeClr val="tx1"/>
          </a:fontRef>
        </p:style>
      </p:cxnSp>
      <p:sp>
        <p:nvSpPr>
          <p:cNvPr id="42" name="Rectangle 41">
            <a:extLst>
              <a:ext uri="{FF2B5EF4-FFF2-40B4-BE49-F238E27FC236}">
                <a16:creationId xmlns="" xmlns:a16="http://schemas.microsoft.com/office/drawing/2014/main" id="{48E1C8FD-106C-408B-8915-153BC13DA0D3}"/>
              </a:ext>
            </a:extLst>
          </p:cNvPr>
          <p:cNvSpPr/>
          <p:nvPr/>
        </p:nvSpPr>
        <p:spPr>
          <a:xfrm>
            <a:off x="8913812" y="2810035"/>
            <a:ext cx="864035" cy="22879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 xmlns:a16="http://schemas.microsoft.com/office/drawing/2014/main" id="{E2497D25-56BF-4E84-99C0-1E834F34C521}"/>
              </a:ext>
            </a:extLst>
          </p:cNvPr>
          <p:cNvSpPr/>
          <p:nvPr/>
        </p:nvSpPr>
        <p:spPr>
          <a:xfrm>
            <a:off x="8914423" y="4034090"/>
            <a:ext cx="864035" cy="22879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 xmlns:a16="http://schemas.microsoft.com/office/drawing/2014/main" id="{E78AA88F-3CC3-438C-861D-9CB422D5FF87}"/>
              </a:ext>
            </a:extLst>
          </p:cNvPr>
          <p:cNvGrpSpPr/>
          <p:nvPr/>
        </p:nvGrpSpPr>
        <p:grpSpPr>
          <a:xfrm>
            <a:off x="7158754" y="3930623"/>
            <a:ext cx="1700889" cy="320040"/>
            <a:chOff x="7030844" y="3930623"/>
            <a:chExt cx="1828800" cy="320040"/>
          </a:xfrm>
        </p:grpSpPr>
        <p:cxnSp>
          <p:nvCxnSpPr>
            <p:cNvPr id="51" name="Straight Arrow Connector 50">
              <a:extLst>
                <a:ext uri="{FF2B5EF4-FFF2-40B4-BE49-F238E27FC236}">
                  <a16:creationId xmlns="" xmlns:a16="http://schemas.microsoft.com/office/drawing/2014/main" id="{AD069CE2-7BBB-4695-B6C0-FBE207D782AD}"/>
                </a:ext>
              </a:extLst>
            </p:cNvPr>
            <p:cNvCxnSpPr>
              <a:cxnSpLocks/>
            </p:cNvCxnSpPr>
            <p:nvPr/>
          </p:nvCxnSpPr>
          <p:spPr>
            <a:xfrm flipH="1" flipV="1">
              <a:off x="7030844" y="3930623"/>
              <a:ext cx="1828800" cy="92737"/>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 xmlns:a16="http://schemas.microsoft.com/office/drawing/2014/main" id="{5029E8DD-F6D8-4BCF-8212-85605F4F0F1E}"/>
                </a:ext>
              </a:extLst>
            </p:cNvPr>
            <p:cNvCxnSpPr>
              <a:cxnSpLocks/>
            </p:cNvCxnSpPr>
            <p:nvPr/>
          </p:nvCxnSpPr>
          <p:spPr>
            <a:xfrm flipH="1" flipV="1">
              <a:off x="7030844" y="4166617"/>
              <a:ext cx="1828800" cy="84046"/>
            </a:xfrm>
            <a:prstGeom prst="straightConnector1">
              <a:avLst/>
            </a:prstGeom>
            <a:ln>
              <a:prstDash val="sysDot"/>
              <a:tailEnd type="stealth" w="lg" len="lg"/>
            </a:ln>
          </p:spPr>
          <p:style>
            <a:lnRef idx="2">
              <a:schemeClr val="dk1"/>
            </a:lnRef>
            <a:fillRef idx="0">
              <a:schemeClr val="dk1"/>
            </a:fillRef>
            <a:effectRef idx="1">
              <a:schemeClr val="dk1"/>
            </a:effectRef>
            <a:fontRef idx="minor">
              <a:schemeClr val="tx1"/>
            </a:fontRef>
          </p:style>
        </p:cxnSp>
      </p:grpSp>
      <p:sp>
        <p:nvSpPr>
          <p:cNvPr id="53" name="Rectangle 52">
            <a:extLst>
              <a:ext uri="{FF2B5EF4-FFF2-40B4-BE49-F238E27FC236}">
                <a16:creationId xmlns="" xmlns:a16="http://schemas.microsoft.com/office/drawing/2014/main" id="{6DAE5E86-CA02-433C-80FD-E561A744FC04}"/>
              </a:ext>
            </a:extLst>
          </p:cNvPr>
          <p:cNvSpPr/>
          <p:nvPr/>
        </p:nvSpPr>
        <p:spPr>
          <a:xfrm>
            <a:off x="6170612" y="3908685"/>
            <a:ext cx="988143" cy="216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 = x – y;</a:t>
            </a:r>
          </a:p>
        </p:txBody>
      </p:sp>
      <p:cxnSp>
        <p:nvCxnSpPr>
          <p:cNvPr id="62" name="Straight Connector 61">
            <a:extLst>
              <a:ext uri="{FF2B5EF4-FFF2-40B4-BE49-F238E27FC236}">
                <a16:creationId xmlns="" xmlns:a16="http://schemas.microsoft.com/office/drawing/2014/main" id="{89E86D00-9905-4829-B693-2B3AFC213DFA}"/>
              </a:ext>
            </a:extLst>
          </p:cNvPr>
          <p:cNvCxnSpPr/>
          <p:nvPr/>
        </p:nvCxnSpPr>
        <p:spPr>
          <a:xfrm>
            <a:off x="3168832" y="3868366"/>
            <a:ext cx="15240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3" name="Straight Connector 62">
            <a:extLst>
              <a:ext uri="{FF2B5EF4-FFF2-40B4-BE49-F238E27FC236}">
                <a16:creationId xmlns="" xmlns:a16="http://schemas.microsoft.com/office/drawing/2014/main" id="{B64DEE07-BBA9-41AC-9DCA-DE63102C9AD3}"/>
              </a:ext>
            </a:extLst>
          </p:cNvPr>
          <p:cNvCxnSpPr>
            <a:cxnSpLocks/>
          </p:cNvCxnSpPr>
          <p:nvPr/>
        </p:nvCxnSpPr>
        <p:spPr>
          <a:xfrm>
            <a:off x="4189412" y="4113859"/>
            <a:ext cx="1905000" cy="0"/>
          </a:xfrm>
          <a:prstGeom prst="line">
            <a:avLst/>
          </a:prstGeom>
        </p:spPr>
        <p:style>
          <a:lnRef idx="2">
            <a:schemeClr val="accent6"/>
          </a:lnRef>
          <a:fillRef idx="0">
            <a:schemeClr val="accent6"/>
          </a:fillRef>
          <a:effectRef idx="1">
            <a:schemeClr val="accent6"/>
          </a:effectRef>
          <a:fontRef idx="minor">
            <a:schemeClr val="tx1"/>
          </a:fontRef>
        </p:style>
      </p:cxnSp>
      <p:sp>
        <p:nvSpPr>
          <p:cNvPr id="35" name="Date Placeholder 34"/>
          <p:cNvSpPr>
            <a:spLocks noGrp="1"/>
          </p:cNvSpPr>
          <p:nvPr>
            <p:ph type="dt" sz="half" idx="10"/>
          </p:nvPr>
        </p:nvSpPr>
        <p:spPr/>
        <p:txBody>
          <a:bodyPr/>
          <a:lstStyle/>
          <a:p>
            <a:fld id="{5A54489F-A7D1-4B42-9510-6FBCC8887C46}" type="datetime1">
              <a:rPr lang="en-US" smtClean="0"/>
              <a:pPr/>
              <a:t>7/21/2018</a:t>
            </a:fld>
            <a:endParaRPr lang="en-US"/>
          </a:p>
        </p:txBody>
      </p:sp>
      <p:sp>
        <p:nvSpPr>
          <p:cNvPr id="36" name="Slide Number Placeholder 35"/>
          <p:cNvSpPr>
            <a:spLocks noGrp="1"/>
          </p:cNvSpPr>
          <p:nvPr>
            <p:ph type="sldNum" sz="quarter" idx="12"/>
          </p:nvPr>
        </p:nvSpPr>
        <p:spPr/>
        <p:txBody>
          <a:bodyPr/>
          <a:lstStyle/>
          <a:p>
            <a:fld id="{A67AFE19-8960-4999-8BB5-FA14F1DD873F}" type="slidenum">
              <a:rPr lang="en-US" smtClean="0"/>
              <a:pPr/>
              <a:t>65</a:t>
            </a:fld>
            <a:endParaRPr lang="en-US"/>
          </a:p>
        </p:txBody>
      </p:sp>
      <p:sp>
        <p:nvSpPr>
          <p:cNvPr id="37" name="Footer Placeholder 36"/>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322366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arn(outVertical)">
                                      <p:cBhvr>
                                        <p:cTn id="7" dur="1000"/>
                                        <p:tgtEl>
                                          <p:spTgt spid="6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1000"/>
                                        <p:tgtEl>
                                          <p:spTgt spid="38"/>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right)">
                                      <p:cBhvr>
                                        <p:cTn id="41" dur="1000"/>
                                        <p:tgtEl>
                                          <p:spTgt spid="40"/>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24"/>
                                        </p:tgtEl>
                                      </p:cBhvr>
                                    </p:animEffect>
                                    <p:set>
                                      <p:cBhvr>
                                        <p:cTn id="50" dur="1" fill="hold">
                                          <p:stCondLst>
                                            <p:cond delay="499"/>
                                          </p:stCondLst>
                                        </p:cTn>
                                        <p:tgtEl>
                                          <p:spTgt spid="2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7"/>
                                        </p:tgtEl>
                                      </p:cBhvr>
                                    </p:animEffect>
                                    <p:set>
                                      <p:cBhvr>
                                        <p:cTn id="59" dur="1" fill="hold">
                                          <p:stCondLst>
                                            <p:cond delay="499"/>
                                          </p:stCondLst>
                                        </p:cTn>
                                        <p:tgtEl>
                                          <p:spTgt spid="17"/>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38"/>
                                        </p:tgtEl>
                                      </p:cBhvr>
                                    </p:animEffect>
                                    <p:set>
                                      <p:cBhvr>
                                        <p:cTn id="62" dur="1" fill="hold">
                                          <p:stCondLst>
                                            <p:cond delay="499"/>
                                          </p:stCondLst>
                                        </p:cTn>
                                        <p:tgtEl>
                                          <p:spTgt spid="38"/>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30"/>
                                        </p:tgtEl>
                                      </p:cBhvr>
                                    </p:animEffect>
                                    <p:set>
                                      <p:cBhvr>
                                        <p:cTn id="65" dur="1" fill="hold">
                                          <p:stCondLst>
                                            <p:cond delay="499"/>
                                          </p:stCondLst>
                                        </p:cTn>
                                        <p:tgtEl>
                                          <p:spTgt spid="30"/>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1"/>
                                        </p:tgtEl>
                                      </p:cBhvr>
                                    </p:animEffect>
                                    <p:set>
                                      <p:cBhvr>
                                        <p:cTn id="68" dur="1" fill="hold">
                                          <p:stCondLst>
                                            <p:cond delay="499"/>
                                          </p:stCondLst>
                                        </p:cTn>
                                        <p:tgtEl>
                                          <p:spTgt spid="3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42"/>
                                        </p:tgtEl>
                                      </p:cBhvr>
                                    </p:animEffect>
                                    <p:set>
                                      <p:cBhvr>
                                        <p:cTn id="74" dur="1" fill="hold">
                                          <p:stCondLst>
                                            <p:cond delay="499"/>
                                          </p:stCondLst>
                                        </p:cTn>
                                        <p:tgtEl>
                                          <p:spTgt spid="4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62"/>
                                        </p:tgtEl>
                                      </p:cBhvr>
                                    </p:animEffect>
                                    <p:set>
                                      <p:cBhvr>
                                        <p:cTn id="77" dur="1" fill="hold">
                                          <p:stCondLst>
                                            <p:cond delay="499"/>
                                          </p:stCondLst>
                                        </p:cTn>
                                        <p:tgtEl>
                                          <p:spTgt spid="6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6" presetClass="entr" presetSubtype="37" fill="hold" nodeType="click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barn(outVertical)">
                                      <p:cBhvr>
                                        <p:cTn id="82" dur="1000"/>
                                        <p:tgtEl>
                                          <p:spTgt spid="63"/>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par>
                          <p:cTn id="87" fill="hold">
                            <p:stCondLst>
                              <p:cond delay="1500"/>
                            </p:stCondLst>
                            <p:childTnLst>
                              <p:par>
                                <p:cTn id="88" presetID="22" presetClass="entr" presetSubtype="2" fill="hold" nodeType="after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wipe(right)">
                                      <p:cBhvr>
                                        <p:cTn id="90" dur="500"/>
                                        <p:tgtEl>
                                          <p:spTgt spid="60"/>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fade">
                                      <p:cBhvr>
                                        <p:cTn id="9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42" grpId="0" animBg="1"/>
      <p:bldP spid="42" grpId="1" animBg="1"/>
      <p:bldP spid="49" grpId="0" animBg="1"/>
      <p:bldP spid="5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622633-A4C2-4B1D-9522-5B9C5A7C4D4B}"/>
              </a:ext>
            </a:extLst>
          </p:cNvPr>
          <p:cNvSpPr>
            <a:spLocks noGrp="1"/>
          </p:cNvSpPr>
          <p:nvPr>
            <p:ph type="title"/>
          </p:nvPr>
        </p:nvSpPr>
        <p:spPr/>
        <p:txBody>
          <a:bodyPr/>
          <a:lstStyle/>
          <a:p>
            <a:r>
              <a:rPr lang="en-US" dirty="0"/>
              <a:t>Static Data Members</a:t>
            </a:r>
          </a:p>
        </p:txBody>
      </p:sp>
      <p:sp>
        <p:nvSpPr>
          <p:cNvPr id="3" name="Content Placeholder 2">
            <a:extLst>
              <a:ext uri="{FF2B5EF4-FFF2-40B4-BE49-F238E27FC236}">
                <a16:creationId xmlns="" xmlns:a16="http://schemas.microsoft.com/office/drawing/2014/main" id="{0280F523-46A6-4036-A631-93C9FB6956FA}"/>
              </a:ext>
            </a:extLst>
          </p:cNvPr>
          <p:cNvSpPr>
            <a:spLocks noGrp="1"/>
          </p:cNvSpPr>
          <p:nvPr>
            <p:ph idx="1"/>
          </p:nvPr>
        </p:nvSpPr>
        <p:spPr/>
        <p:txBody>
          <a:bodyPr>
            <a:normAutofit fontScale="85000" lnSpcReduction="10000"/>
          </a:bodyPr>
          <a:lstStyle/>
          <a:p>
            <a:r>
              <a:rPr lang="en-US" dirty="0"/>
              <a:t>Data members of the class which are shared by all objects are known as </a:t>
            </a:r>
            <a:r>
              <a:rPr lang="en-US" dirty="0">
                <a:solidFill>
                  <a:schemeClr val="accent1"/>
                </a:solidFill>
              </a:rPr>
              <a:t>static</a:t>
            </a:r>
            <a:r>
              <a:rPr lang="en-US" dirty="0"/>
              <a:t> data members.</a:t>
            </a:r>
          </a:p>
          <a:p>
            <a:r>
              <a:rPr lang="en-US" dirty="0"/>
              <a:t> </a:t>
            </a:r>
            <a:r>
              <a:rPr lang="en-US" dirty="0">
                <a:solidFill>
                  <a:schemeClr val="accent1"/>
                </a:solidFill>
              </a:rPr>
              <a:t>Only one copy</a:t>
            </a:r>
            <a:r>
              <a:rPr lang="en-US" dirty="0"/>
              <a:t> of static variable is maintained by the class and it is common for all objects.</a:t>
            </a:r>
          </a:p>
          <a:p>
            <a:r>
              <a:rPr lang="en-US" dirty="0"/>
              <a:t> </a:t>
            </a:r>
            <a:r>
              <a:rPr lang="en-US" dirty="0">
                <a:solidFill>
                  <a:schemeClr val="accent1"/>
                </a:solidFill>
              </a:rPr>
              <a:t>Static members</a:t>
            </a:r>
            <a:r>
              <a:rPr lang="en-US" dirty="0"/>
              <a:t> are </a:t>
            </a:r>
            <a:r>
              <a:rPr lang="en-US" dirty="0">
                <a:solidFill>
                  <a:schemeClr val="accent1"/>
                </a:solidFill>
              </a:rPr>
              <a:t>declared</a:t>
            </a:r>
            <a:r>
              <a:rPr lang="en-US" dirty="0"/>
              <a:t> inside the class and </a:t>
            </a:r>
            <a:r>
              <a:rPr lang="en-US" dirty="0">
                <a:solidFill>
                  <a:schemeClr val="accent1"/>
                </a:solidFill>
              </a:rPr>
              <a:t>defined</a:t>
            </a:r>
            <a:r>
              <a:rPr lang="en-US" dirty="0"/>
              <a:t> outside the class.</a:t>
            </a:r>
          </a:p>
          <a:p>
            <a:r>
              <a:rPr lang="en-US" dirty="0"/>
              <a:t>It is initialized to zero when the first object of its class is created.</a:t>
            </a:r>
          </a:p>
          <a:p>
            <a:r>
              <a:rPr lang="en-US" dirty="0"/>
              <a:t>You cannot initialize a static member variable inside the class </a:t>
            </a:r>
            <a:r>
              <a:rPr lang="en-US" dirty="0" smtClean="0"/>
              <a:t>declaration.</a:t>
            </a:r>
            <a:endParaRPr lang="en-US" dirty="0"/>
          </a:p>
          <a:p>
            <a:r>
              <a:rPr lang="en-US" dirty="0"/>
              <a:t>It is visible only within the class but its lifetime is the entire program.</a:t>
            </a:r>
          </a:p>
          <a:p>
            <a:r>
              <a:rPr lang="en-US" dirty="0"/>
              <a:t> </a:t>
            </a:r>
            <a:r>
              <a:rPr lang="en-US" dirty="0">
                <a:solidFill>
                  <a:schemeClr val="accent1"/>
                </a:solidFill>
              </a:rPr>
              <a:t>Static members</a:t>
            </a:r>
            <a:r>
              <a:rPr lang="en-US" dirty="0"/>
              <a:t> are generally used to maintain values common to the entire class.</a:t>
            </a:r>
          </a:p>
          <a:p>
            <a:endParaRPr lang="en-US" dirty="0"/>
          </a:p>
        </p:txBody>
      </p:sp>
      <p:sp>
        <p:nvSpPr>
          <p:cNvPr id="5" name="TextBox 4">
            <a:extLst>
              <a:ext uri="{FF2B5EF4-FFF2-40B4-BE49-F238E27FC236}">
                <a16:creationId xmlns="" xmlns:a16="http://schemas.microsoft.com/office/drawing/2014/main" id="{3664CD6D-4A8D-44C9-9646-A5E500A158CE}"/>
              </a:ext>
            </a:extLst>
          </p:cNvPr>
          <p:cNvSpPr txBox="1"/>
          <p:nvPr/>
        </p:nvSpPr>
        <p:spPr>
          <a:xfrm>
            <a:off x="1065212" y="1447800"/>
            <a:ext cx="5562600" cy="4401205"/>
          </a:xfrm>
          <a:prstGeom prst="rect">
            <a:avLst/>
          </a:prstGeom>
          <a:solidFill>
            <a:schemeClr val="bg1">
              <a:lumMod val="95000"/>
            </a:schemeClr>
          </a:solidFill>
        </p:spPr>
        <p:txBody>
          <a:bodyPr wrap="square" rtlCol="0">
            <a:spAutoFit/>
          </a:bodyPr>
          <a:lstStyle/>
          <a:p>
            <a:pPr>
              <a:buFontTx/>
              <a:buNone/>
            </a:pPr>
            <a:r>
              <a:rPr lang="en-US" altLang="en-US" sz="1400" b="1" dirty="0"/>
              <a:t>class </a:t>
            </a:r>
            <a:r>
              <a:rPr lang="en-US" altLang="en-US" sz="1400" dirty="0"/>
              <a:t>Employee</a:t>
            </a:r>
            <a:r>
              <a:rPr lang="en-US" altLang="en-US" sz="1400" b="1" dirty="0"/>
              <a:t> {</a:t>
            </a:r>
          </a:p>
          <a:p>
            <a:pPr>
              <a:buFontTx/>
              <a:buNone/>
            </a:pPr>
            <a:r>
              <a:rPr lang="en-US" altLang="en-US" sz="1400" dirty="0"/>
              <a:t>   </a:t>
            </a:r>
            <a:r>
              <a:rPr lang="en-US" altLang="en-US" sz="1400" dirty="0">
                <a:solidFill>
                  <a:srgbClr val="C00000"/>
                </a:solidFill>
              </a:rPr>
              <a:t>static</a:t>
            </a:r>
            <a:r>
              <a:rPr lang="en-US" altLang="en-US" sz="1400" dirty="0"/>
              <a:t> int </a:t>
            </a:r>
            <a:r>
              <a:rPr lang="en-US" altLang="en-US" sz="1400" dirty="0" err="1"/>
              <a:t>EmployeeId</a:t>
            </a:r>
            <a:r>
              <a:rPr lang="en-US" altLang="en-US" sz="1400" dirty="0"/>
              <a:t>;</a:t>
            </a:r>
          </a:p>
          <a:p>
            <a:pPr>
              <a:buFontTx/>
              <a:buNone/>
            </a:pPr>
            <a:r>
              <a:rPr lang="en-US" altLang="en-US" sz="1400" dirty="0"/>
              <a:t>   </a:t>
            </a:r>
            <a:r>
              <a:rPr lang="en-US" altLang="en-US" sz="1400" b="1" dirty="0"/>
              <a:t>public</a:t>
            </a:r>
            <a:r>
              <a:rPr lang="en-US" altLang="en-US" sz="1400" dirty="0"/>
              <a:t>:</a:t>
            </a:r>
          </a:p>
          <a:p>
            <a:pPr>
              <a:buFontTx/>
              <a:buNone/>
            </a:pPr>
            <a:r>
              <a:rPr lang="en-US" altLang="en-US" sz="1400" dirty="0"/>
              <a:t>      int </a:t>
            </a:r>
            <a:r>
              <a:rPr lang="en-US" altLang="en-US" sz="1400" b="1" dirty="0" err="1"/>
              <a:t>getEmpId</a:t>
            </a:r>
            <a:r>
              <a:rPr lang="en-US" altLang="en-US" sz="1400" b="1" dirty="0"/>
              <a:t> </a:t>
            </a:r>
            <a:r>
              <a:rPr lang="en-US" altLang="en-US" sz="1400" dirty="0"/>
              <a:t>(void) {    </a:t>
            </a:r>
          </a:p>
          <a:p>
            <a:pPr>
              <a:buFontTx/>
              <a:buNone/>
            </a:pPr>
            <a:r>
              <a:rPr lang="en-US" altLang="en-US" sz="1400" dirty="0"/>
              <a:t>            return </a:t>
            </a:r>
            <a:r>
              <a:rPr lang="en-US" altLang="en-US" sz="1400" dirty="0" smtClean="0"/>
              <a:t>++</a:t>
            </a:r>
            <a:r>
              <a:rPr lang="en-US" altLang="en-US" sz="1400" dirty="0" err="1" smtClean="0"/>
              <a:t>EmployeeId</a:t>
            </a:r>
            <a:r>
              <a:rPr lang="en-US" altLang="en-US" sz="1400" dirty="0" smtClean="0"/>
              <a:t>;</a:t>
            </a:r>
            <a:endParaRPr lang="en-US" altLang="en-US" sz="1400" dirty="0"/>
          </a:p>
          <a:p>
            <a:pPr>
              <a:buFontTx/>
              <a:buNone/>
            </a:pPr>
            <a:r>
              <a:rPr lang="en-US" altLang="en-US" sz="1400" dirty="0"/>
              <a:t>      }</a:t>
            </a:r>
          </a:p>
          <a:p>
            <a:pPr>
              <a:buFontTx/>
              <a:buNone/>
            </a:pPr>
            <a:r>
              <a:rPr lang="en-US" altLang="en-US" sz="1400" dirty="0"/>
              <a:t>      void </a:t>
            </a:r>
            <a:r>
              <a:rPr lang="en-US" altLang="en-US" sz="1400" b="1" dirty="0" err="1" smtClean="0"/>
              <a:t>addEmployee</a:t>
            </a:r>
            <a:r>
              <a:rPr lang="en-US" altLang="en-US" sz="1400" dirty="0" smtClean="0"/>
              <a:t>(string);     </a:t>
            </a:r>
            <a:endParaRPr lang="en-US" altLang="en-US" sz="1400" dirty="0"/>
          </a:p>
          <a:p>
            <a:pPr>
              <a:buFontTx/>
              <a:buNone/>
            </a:pPr>
            <a:r>
              <a:rPr lang="en-US" altLang="en-US" sz="1400" b="1" dirty="0"/>
              <a:t>};</a:t>
            </a:r>
          </a:p>
          <a:p>
            <a:pPr>
              <a:buFontTx/>
              <a:buNone/>
            </a:pPr>
            <a:r>
              <a:rPr lang="en-US" altLang="en-US" sz="1400" b="1" dirty="0"/>
              <a:t>void Employee::</a:t>
            </a:r>
            <a:r>
              <a:rPr lang="en-US" altLang="en-US" sz="1400" b="1" dirty="0" err="1" smtClean="0"/>
              <a:t>addEmployee</a:t>
            </a:r>
            <a:r>
              <a:rPr lang="en-US" altLang="en-US" sz="1400" b="1" dirty="0" smtClean="0"/>
              <a:t>(string </a:t>
            </a:r>
            <a:r>
              <a:rPr lang="en-US" altLang="en-US" sz="1400" b="1" dirty="0"/>
              <a:t>name) {</a:t>
            </a:r>
          </a:p>
          <a:p>
            <a:pPr>
              <a:buFontTx/>
              <a:buNone/>
            </a:pPr>
            <a:r>
              <a:rPr lang="en-US" altLang="en-US" sz="1400" b="1" dirty="0"/>
              <a:t>     </a:t>
            </a:r>
            <a:r>
              <a:rPr lang="en-US" altLang="en-US" sz="1400" b="1" dirty="0" smtClean="0"/>
              <a:t>int </a:t>
            </a:r>
            <a:r>
              <a:rPr lang="en-US" altLang="en-US" sz="1400" b="1" dirty="0" err="1"/>
              <a:t>newId</a:t>
            </a:r>
            <a:r>
              <a:rPr lang="en-US" altLang="en-US" sz="1400" b="1" dirty="0"/>
              <a:t> = </a:t>
            </a:r>
            <a:r>
              <a:rPr lang="en-US" altLang="en-US" sz="1400" b="1" dirty="0" err="1"/>
              <a:t>getEmpId</a:t>
            </a:r>
            <a:r>
              <a:rPr lang="en-US" altLang="en-US" sz="1400" b="1" dirty="0"/>
              <a:t>(); </a:t>
            </a:r>
          </a:p>
          <a:p>
            <a:pPr>
              <a:buFontTx/>
              <a:buNone/>
            </a:pPr>
            <a:r>
              <a:rPr lang="en-US" altLang="en-US" sz="1400" b="1" dirty="0"/>
              <a:t>      </a:t>
            </a:r>
            <a:r>
              <a:rPr lang="en-US" altLang="en-US" sz="1400" b="1" dirty="0" err="1"/>
              <a:t>cout</a:t>
            </a:r>
            <a:r>
              <a:rPr lang="en-US" altLang="en-US" sz="1400" b="1" dirty="0"/>
              <a:t> &lt;&lt; “Added New </a:t>
            </a:r>
            <a:r>
              <a:rPr lang="en-US" altLang="en-US" sz="1400" b="1" dirty="0" err="1"/>
              <a:t>Empl</a:t>
            </a:r>
            <a:r>
              <a:rPr lang="en-US" altLang="en-US" sz="1400" b="1" dirty="0"/>
              <a:t> ” &lt;&lt;name  &lt;&lt;“ with Id: “&lt;&lt; </a:t>
            </a:r>
            <a:r>
              <a:rPr lang="en-US" altLang="en-US" sz="1400" b="1" dirty="0" err="1"/>
              <a:t>newId</a:t>
            </a:r>
            <a:r>
              <a:rPr lang="en-US" altLang="en-US" sz="1400" b="1" dirty="0"/>
              <a:t> &lt;&lt;</a:t>
            </a:r>
            <a:r>
              <a:rPr lang="en-US" altLang="en-US" sz="1400" b="1" dirty="0" err="1"/>
              <a:t>endl</a:t>
            </a:r>
            <a:r>
              <a:rPr lang="en-US" altLang="en-US" sz="1400" b="1" dirty="0"/>
              <a:t>;</a:t>
            </a:r>
          </a:p>
          <a:p>
            <a:pPr>
              <a:buFontTx/>
              <a:buNone/>
            </a:pPr>
            <a:r>
              <a:rPr lang="en-US" altLang="en-US" sz="1400" b="1" dirty="0"/>
              <a:t>      </a:t>
            </a:r>
          </a:p>
          <a:p>
            <a:pPr>
              <a:buFontTx/>
              <a:buNone/>
            </a:pPr>
            <a:r>
              <a:rPr lang="en-US" altLang="en-US" sz="1400" b="1" dirty="0"/>
              <a:t>}</a:t>
            </a:r>
          </a:p>
          <a:p>
            <a:pPr>
              <a:buFontTx/>
              <a:buNone/>
            </a:pPr>
            <a:r>
              <a:rPr lang="en-US" altLang="en-US" sz="1400" b="1" dirty="0">
                <a:solidFill>
                  <a:srgbClr val="C00000"/>
                </a:solidFill>
              </a:rPr>
              <a:t>int Employee::</a:t>
            </a:r>
            <a:r>
              <a:rPr lang="en-US" altLang="en-US" sz="1400" b="1" dirty="0" err="1" smtClean="0">
                <a:solidFill>
                  <a:srgbClr val="C00000"/>
                </a:solidFill>
              </a:rPr>
              <a:t>EmployeeId</a:t>
            </a:r>
            <a:r>
              <a:rPr lang="en-US" altLang="en-US" sz="1400" b="1" dirty="0" smtClean="0">
                <a:solidFill>
                  <a:srgbClr val="C00000"/>
                </a:solidFill>
              </a:rPr>
              <a:t>;</a:t>
            </a:r>
            <a:endParaRPr lang="en-US" altLang="en-US" sz="1400" b="1" dirty="0">
              <a:solidFill>
                <a:srgbClr val="C00000"/>
              </a:solidFill>
            </a:endParaRPr>
          </a:p>
          <a:p>
            <a:pPr>
              <a:buFontTx/>
              <a:buNone/>
            </a:pPr>
            <a:endParaRPr lang="en-US" altLang="en-US" sz="1400" b="1" dirty="0"/>
          </a:p>
          <a:p>
            <a:pPr>
              <a:buFontTx/>
              <a:buNone/>
            </a:pPr>
            <a:r>
              <a:rPr lang="en-US" altLang="en-US" sz="1400" dirty="0"/>
              <a:t>int </a:t>
            </a:r>
            <a:r>
              <a:rPr lang="en-US" altLang="en-US" sz="1400" b="1" dirty="0"/>
              <a:t>main</a:t>
            </a:r>
            <a:r>
              <a:rPr lang="en-US" altLang="en-US" sz="1400" dirty="0"/>
              <a:t>() {</a:t>
            </a:r>
          </a:p>
          <a:p>
            <a:pPr>
              <a:buFontTx/>
              <a:buNone/>
            </a:pPr>
            <a:r>
              <a:rPr lang="en-US" altLang="en-US" sz="1400" dirty="0"/>
              <a:t>       </a:t>
            </a:r>
            <a:r>
              <a:rPr lang="en-US" altLang="en-US" sz="1400" b="1" dirty="0"/>
              <a:t>Employee </a:t>
            </a:r>
            <a:r>
              <a:rPr lang="en-US" altLang="en-US" sz="1400" b="1" dirty="0" err="1"/>
              <a:t>Emp_A</a:t>
            </a:r>
            <a:r>
              <a:rPr lang="en-US" altLang="en-US" sz="1400" b="1" dirty="0"/>
              <a:t>, </a:t>
            </a:r>
            <a:r>
              <a:rPr lang="en-US" altLang="en-US" sz="1400" b="1" dirty="0" err="1"/>
              <a:t>Emp_B</a:t>
            </a:r>
            <a:r>
              <a:rPr lang="en-US" altLang="en-US" sz="1400" b="1" dirty="0"/>
              <a:t>;</a:t>
            </a:r>
          </a:p>
          <a:p>
            <a:pPr>
              <a:buFontTx/>
              <a:buNone/>
            </a:pPr>
            <a:r>
              <a:rPr lang="en-US" altLang="en-US" sz="1400" b="1" dirty="0"/>
              <a:t>       </a:t>
            </a:r>
            <a:r>
              <a:rPr lang="en-US" altLang="en-US" sz="1400" b="1" dirty="0" err="1"/>
              <a:t>Emp_A.addEmployee</a:t>
            </a:r>
            <a:r>
              <a:rPr lang="en-US" altLang="en-US" sz="1400" b="1" dirty="0"/>
              <a:t>(“Amit”);</a:t>
            </a:r>
          </a:p>
          <a:p>
            <a:pPr>
              <a:buFontTx/>
              <a:buNone/>
            </a:pPr>
            <a:r>
              <a:rPr lang="en-US" altLang="en-US" sz="1400" b="1" dirty="0"/>
              <a:t>       </a:t>
            </a:r>
            <a:r>
              <a:rPr lang="en-US" altLang="en-US" sz="1400" b="1" dirty="0" err="1"/>
              <a:t>Emp_B.addEmployee</a:t>
            </a:r>
            <a:r>
              <a:rPr lang="en-US" altLang="en-US" sz="1400" b="1" dirty="0"/>
              <a:t>(“Bijoy”);</a:t>
            </a:r>
            <a:endParaRPr lang="en-US" altLang="en-US" sz="1400" dirty="0"/>
          </a:p>
          <a:p>
            <a:pPr>
              <a:buFontTx/>
              <a:buNone/>
            </a:pPr>
            <a:r>
              <a:rPr lang="en-US" altLang="en-US" sz="1400" dirty="0"/>
              <a:t>}</a:t>
            </a:r>
          </a:p>
        </p:txBody>
      </p:sp>
      <p:sp>
        <p:nvSpPr>
          <p:cNvPr id="6" name="TextBox 5">
            <a:extLst>
              <a:ext uri="{FF2B5EF4-FFF2-40B4-BE49-F238E27FC236}">
                <a16:creationId xmlns="" xmlns:a16="http://schemas.microsoft.com/office/drawing/2014/main" id="{A3BC4B33-E7CF-4D6B-A6A8-BE680C370D79}"/>
              </a:ext>
            </a:extLst>
          </p:cNvPr>
          <p:cNvSpPr txBox="1"/>
          <p:nvPr/>
        </p:nvSpPr>
        <p:spPr>
          <a:xfrm>
            <a:off x="1065212" y="5897380"/>
            <a:ext cx="5562600" cy="923330"/>
          </a:xfrm>
          <a:prstGeom prst="rect">
            <a:avLst/>
          </a:prstGeom>
          <a:solidFill>
            <a:sysClr val="windowText" lastClr="000000"/>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cs typeface="Arial" pitchFamily="34" charset="0"/>
              </a:rPr>
              <a:t># </a:t>
            </a:r>
            <a:r>
              <a:rPr kumimoji="0" lang="en-US" sz="1800" b="0" i="0" u="none" strike="noStrike" kern="0" cap="none" spc="0" normalizeH="0" baseline="0" noProof="0" dirty="0" err="1">
                <a:ln>
                  <a:noFill/>
                </a:ln>
                <a:solidFill>
                  <a:prstClr val="white"/>
                </a:solidFill>
                <a:effectLst/>
                <a:uLnTx/>
                <a:uFillTx/>
                <a:cs typeface="Arial" pitchFamily="34" charset="0"/>
              </a:rPr>
              <a:t>a.out</a:t>
            </a:r>
            <a:endParaRPr kumimoji="0" lang="en-US" sz="1800" b="0" i="0" u="none" strike="noStrike" kern="0" cap="none" spc="0" normalizeH="0" baseline="0" noProof="0" dirty="0">
              <a:ln>
                <a:noFill/>
              </a:ln>
              <a:solidFill>
                <a:prstClr val="white"/>
              </a:solidFill>
              <a:effectLst/>
              <a:uLnTx/>
              <a:uFillTx/>
              <a:cs typeface="Arial"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cs typeface="Arial" pitchFamily="34" charset="0"/>
              </a:rPr>
              <a:t>Added New </a:t>
            </a:r>
            <a:r>
              <a:rPr kumimoji="0" lang="en-US" sz="1800" b="0" i="0" u="none" strike="noStrike" kern="0" cap="none" spc="0" normalizeH="0" baseline="0" noProof="0" dirty="0" err="1">
                <a:ln>
                  <a:noFill/>
                </a:ln>
                <a:solidFill>
                  <a:prstClr val="white"/>
                </a:solidFill>
                <a:effectLst/>
                <a:uLnTx/>
                <a:uFillTx/>
                <a:cs typeface="Arial" pitchFamily="34" charset="0"/>
              </a:rPr>
              <a:t>Empl</a:t>
            </a:r>
            <a:r>
              <a:rPr kumimoji="0" lang="en-US" sz="1800" b="0" i="0" u="none" strike="noStrike" kern="0" cap="none" spc="0" normalizeH="0" baseline="0" noProof="0" dirty="0">
                <a:ln>
                  <a:noFill/>
                </a:ln>
                <a:solidFill>
                  <a:prstClr val="white"/>
                </a:solidFill>
                <a:effectLst/>
                <a:uLnTx/>
                <a:uFillTx/>
                <a:cs typeface="Arial" pitchFamily="34" charset="0"/>
              </a:rPr>
              <a:t> Amit with Id: 1</a:t>
            </a:r>
          </a:p>
          <a:p>
            <a:pPr marL="0" marR="0" lvl="0" indent="0" defTabSz="914400" eaLnBrk="1" fontAlgn="base" latinLnBrk="0" hangingPunct="1">
              <a:lnSpc>
                <a:spcPct val="100000"/>
              </a:lnSpc>
              <a:spcBef>
                <a:spcPct val="0"/>
              </a:spcBef>
              <a:spcAft>
                <a:spcPct val="0"/>
              </a:spcAft>
              <a:buClrTx/>
              <a:buSzTx/>
              <a:buFontTx/>
              <a:buNone/>
              <a:tabLst/>
              <a:defRPr/>
            </a:pPr>
            <a:r>
              <a:rPr lang="en-US" kern="0" dirty="0">
                <a:solidFill>
                  <a:prstClr val="white"/>
                </a:solidFill>
                <a:cs typeface="Arial" pitchFamily="34" charset="0"/>
              </a:rPr>
              <a:t>Added New </a:t>
            </a:r>
            <a:r>
              <a:rPr lang="en-US" kern="0" dirty="0" err="1">
                <a:solidFill>
                  <a:prstClr val="white"/>
                </a:solidFill>
                <a:cs typeface="Arial" pitchFamily="34" charset="0"/>
              </a:rPr>
              <a:t>Empl</a:t>
            </a:r>
            <a:r>
              <a:rPr lang="en-US" kern="0" dirty="0">
                <a:solidFill>
                  <a:prstClr val="white"/>
                </a:solidFill>
                <a:cs typeface="Arial" pitchFamily="34" charset="0"/>
              </a:rPr>
              <a:t> Bijoy with Id: 2</a:t>
            </a:r>
            <a:endParaRPr kumimoji="0" lang="en-US" sz="1800" b="0" i="0" u="none" strike="noStrike" kern="0" cap="none" spc="0" normalizeH="0" baseline="0" noProof="0" dirty="0">
              <a:ln>
                <a:noFill/>
              </a:ln>
              <a:solidFill>
                <a:prstClr val="white"/>
              </a:solidFill>
              <a:effectLst/>
              <a:uLnTx/>
              <a:uFillTx/>
              <a:cs typeface="Arial" pitchFamily="34" charset="0"/>
            </a:endParaRPr>
          </a:p>
        </p:txBody>
      </p:sp>
      <p:grpSp>
        <p:nvGrpSpPr>
          <p:cNvPr id="9" name="Group 8">
            <a:extLst>
              <a:ext uri="{FF2B5EF4-FFF2-40B4-BE49-F238E27FC236}">
                <a16:creationId xmlns="" xmlns:a16="http://schemas.microsoft.com/office/drawing/2014/main" id="{611E498E-94E2-404C-AB81-0569D7FEA541}"/>
              </a:ext>
            </a:extLst>
          </p:cNvPr>
          <p:cNvGrpSpPr/>
          <p:nvPr/>
        </p:nvGrpSpPr>
        <p:grpSpPr>
          <a:xfrm>
            <a:off x="8990012" y="2362200"/>
            <a:ext cx="1598772" cy="838200"/>
            <a:chOff x="9980612" y="2362200"/>
            <a:chExt cx="1598772" cy="838200"/>
          </a:xfrm>
        </p:grpSpPr>
        <p:sp>
          <p:nvSpPr>
            <p:cNvPr id="7" name="Rectangle 6">
              <a:extLst>
                <a:ext uri="{FF2B5EF4-FFF2-40B4-BE49-F238E27FC236}">
                  <a16:creationId xmlns="" xmlns:a16="http://schemas.microsoft.com/office/drawing/2014/main" id="{1A57EDDF-07EB-4770-8D18-2E91A3DC7EF1}"/>
                </a:ext>
              </a:extLst>
            </p:cNvPr>
            <p:cNvSpPr/>
            <p:nvPr/>
          </p:nvSpPr>
          <p:spPr>
            <a:xfrm>
              <a:off x="9980612" y="2362200"/>
              <a:ext cx="1598772" cy="32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Employee</a:t>
              </a:r>
            </a:p>
          </p:txBody>
        </p:sp>
        <p:sp>
          <p:nvSpPr>
            <p:cNvPr id="8" name="Rectangle 7">
              <a:extLst>
                <a:ext uri="{FF2B5EF4-FFF2-40B4-BE49-F238E27FC236}">
                  <a16:creationId xmlns="" xmlns:a16="http://schemas.microsoft.com/office/drawing/2014/main" id="{FAE7B135-8A19-4205-8389-8AFC54339D12}"/>
                </a:ext>
              </a:extLst>
            </p:cNvPr>
            <p:cNvSpPr/>
            <p:nvPr/>
          </p:nvSpPr>
          <p:spPr>
            <a:xfrm>
              <a:off x="9980612" y="2667000"/>
              <a:ext cx="1598772"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EmployeeId</a:t>
              </a:r>
              <a:r>
                <a:rPr lang="en-US" dirty="0"/>
                <a:t>=</a:t>
              </a:r>
            </a:p>
          </p:txBody>
        </p:sp>
      </p:grpSp>
      <p:grpSp>
        <p:nvGrpSpPr>
          <p:cNvPr id="10" name="Group 9">
            <a:extLst>
              <a:ext uri="{FF2B5EF4-FFF2-40B4-BE49-F238E27FC236}">
                <a16:creationId xmlns="" xmlns:a16="http://schemas.microsoft.com/office/drawing/2014/main" id="{5E0526F1-9819-4237-AA63-55219C576548}"/>
              </a:ext>
            </a:extLst>
          </p:cNvPr>
          <p:cNvGrpSpPr/>
          <p:nvPr/>
        </p:nvGrpSpPr>
        <p:grpSpPr>
          <a:xfrm>
            <a:off x="10294317" y="3784601"/>
            <a:ext cx="1598772" cy="838200"/>
            <a:chOff x="9980612" y="2362200"/>
            <a:chExt cx="1598772" cy="838200"/>
          </a:xfrm>
        </p:grpSpPr>
        <p:sp>
          <p:nvSpPr>
            <p:cNvPr id="11" name="Rectangle 10">
              <a:extLst>
                <a:ext uri="{FF2B5EF4-FFF2-40B4-BE49-F238E27FC236}">
                  <a16:creationId xmlns="" xmlns:a16="http://schemas.microsoft.com/office/drawing/2014/main" id="{F633B053-02C4-4E58-B224-E254105DF8FE}"/>
                </a:ext>
              </a:extLst>
            </p:cNvPr>
            <p:cNvSpPr/>
            <p:nvPr/>
          </p:nvSpPr>
          <p:spPr>
            <a:xfrm>
              <a:off x="9980612" y="2362200"/>
              <a:ext cx="1598772" cy="32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Emp_B</a:t>
              </a:r>
              <a:endParaRPr lang="en-US" dirty="0"/>
            </a:p>
          </p:txBody>
        </p:sp>
        <p:sp>
          <p:nvSpPr>
            <p:cNvPr id="12" name="Rectangle 11">
              <a:extLst>
                <a:ext uri="{FF2B5EF4-FFF2-40B4-BE49-F238E27FC236}">
                  <a16:creationId xmlns="" xmlns:a16="http://schemas.microsoft.com/office/drawing/2014/main" id="{0B24C4E1-EBB0-4214-9E0C-8D2A44EF2794}"/>
                </a:ext>
              </a:extLst>
            </p:cNvPr>
            <p:cNvSpPr/>
            <p:nvPr/>
          </p:nvSpPr>
          <p:spPr>
            <a:xfrm>
              <a:off x="9980612" y="2667000"/>
              <a:ext cx="1598772"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3" name="Group 12">
            <a:extLst>
              <a:ext uri="{FF2B5EF4-FFF2-40B4-BE49-F238E27FC236}">
                <a16:creationId xmlns="" xmlns:a16="http://schemas.microsoft.com/office/drawing/2014/main" id="{3BDC5D9D-0678-420B-96EE-91F4978581D2}"/>
              </a:ext>
            </a:extLst>
          </p:cNvPr>
          <p:cNvGrpSpPr/>
          <p:nvPr/>
        </p:nvGrpSpPr>
        <p:grpSpPr>
          <a:xfrm>
            <a:off x="7694612" y="3784601"/>
            <a:ext cx="1598772" cy="838200"/>
            <a:chOff x="9980612" y="2362200"/>
            <a:chExt cx="1598772" cy="838200"/>
          </a:xfrm>
        </p:grpSpPr>
        <p:sp>
          <p:nvSpPr>
            <p:cNvPr id="14" name="Rectangle 13">
              <a:extLst>
                <a:ext uri="{FF2B5EF4-FFF2-40B4-BE49-F238E27FC236}">
                  <a16:creationId xmlns="" xmlns:a16="http://schemas.microsoft.com/office/drawing/2014/main" id="{114E4BF1-E40C-4A79-A747-C22B2D7D00B3}"/>
                </a:ext>
              </a:extLst>
            </p:cNvPr>
            <p:cNvSpPr/>
            <p:nvPr/>
          </p:nvSpPr>
          <p:spPr>
            <a:xfrm>
              <a:off x="9980612" y="2362200"/>
              <a:ext cx="1598772" cy="32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Emp_A</a:t>
              </a:r>
              <a:endParaRPr lang="en-US" dirty="0"/>
            </a:p>
          </p:txBody>
        </p:sp>
        <p:sp>
          <p:nvSpPr>
            <p:cNvPr id="15" name="Rectangle 14">
              <a:extLst>
                <a:ext uri="{FF2B5EF4-FFF2-40B4-BE49-F238E27FC236}">
                  <a16:creationId xmlns="" xmlns:a16="http://schemas.microsoft.com/office/drawing/2014/main" id="{ED818F47-1A33-414E-99EE-78F260644895}"/>
                </a:ext>
              </a:extLst>
            </p:cNvPr>
            <p:cNvSpPr/>
            <p:nvPr/>
          </p:nvSpPr>
          <p:spPr>
            <a:xfrm>
              <a:off x="9980612" y="2667000"/>
              <a:ext cx="1598772"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6" name="TextBox 15">
            <a:extLst>
              <a:ext uri="{FF2B5EF4-FFF2-40B4-BE49-F238E27FC236}">
                <a16:creationId xmlns="" xmlns:a16="http://schemas.microsoft.com/office/drawing/2014/main" id="{798C2C68-F0E2-48EC-B68C-D2AFCF5339CC}"/>
              </a:ext>
            </a:extLst>
          </p:cNvPr>
          <p:cNvSpPr txBox="1"/>
          <p:nvPr/>
        </p:nvSpPr>
        <p:spPr>
          <a:xfrm>
            <a:off x="10327410" y="2750695"/>
            <a:ext cx="301686" cy="369332"/>
          </a:xfrm>
          <a:prstGeom prst="rect">
            <a:avLst/>
          </a:prstGeom>
          <a:noFill/>
        </p:spPr>
        <p:txBody>
          <a:bodyPr wrap="none" rtlCol="0">
            <a:spAutoFit/>
          </a:bodyPr>
          <a:lstStyle/>
          <a:p>
            <a:r>
              <a:rPr lang="en-US" dirty="0"/>
              <a:t>0</a:t>
            </a:r>
          </a:p>
        </p:txBody>
      </p:sp>
      <p:sp>
        <p:nvSpPr>
          <p:cNvPr id="17" name="TextBox 16">
            <a:extLst>
              <a:ext uri="{FF2B5EF4-FFF2-40B4-BE49-F238E27FC236}">
                <a16:creationId xmlns="" xmlns:a16="http://schemas.microsoft.com/office/drawing/2014/main" id="{951F1491-1BA9-4516-B6D1-5339895E4207}"/>
              </a:ext>
            </a:extLst>
          </p:cNvPr>
          <p:cNvSpPr txBox="1"/>
          <p:nvPr/>
        </p:nvSpPr>
        <p:spPr>
          <a:xfrm>
            <a:off x="10326001" y="2743200"/>
            <a:ext cx="301686" cy="369332"/>
          </a:xfrm>
          <a:prstGeom prst="rect">
            <a:avLst/>
          </a:prstGeom>
          <a:noFill/>
        </p:spPr>
        <p:txBody>
          <a:bodyPr wrap="none" rtlCol="0">
            <a:spAutoFit/>
          </a:bodyPr>
          <a:lstStyle/>
          <a:p>
            <a:r>
              <a:rPr lang="en-US" dirty="0">
                <a:solidFill>
                  <a:srgbClr val="FF0000"/>
                </a:solidFill>
              </a:rPr>
              <a:t>1</a:t>
            </a:r>
          </a:p>
        </p:txBody>
      </p:sp>
      <p:sp>
        <p:nvSpPr>
          <p:cNvPr id="18" name="TextBox 17">
            <a:extLst>
              <a:ext uri="{FF2B5EF4-FFF2-40B4-BE49-F238E27FC236}">
                <a16:creationId xmlns="" xmlns:a16="http://schemas.microsoft.com/office/drawing/2014/main" id="{57E11E99-66F9-4AD6-9971-C292CA0742B8}"/>
              </a:ext>
            </a:extLst>
          </p:cNvPr>
          <p:cNvSpPr txBox="1"/>
          <p:nvPr/>
        </p:nvSpPr>
        <p:spPr>
          <a:xfrm>
            <a:off x="10334746" y="2766935"/>
            <a:ext cx="301686" cy="369332"/>
          </a:xfrm>
          <a:prstGeom prst="rect">
            <a:avLst/>
          </a:prstGeom>
          <a:noFill/>
        </p:spPr>
        <p:txBody>
          <a:bodyPr wrap="none" rtlCol="0">
            <a:spAutoFit/>
          </a:bodyPr>
          <a:lstStyle/>
          <a:p>
            <a:r>
              <a:rPr lang="en-US" dirty="0">
                <a:solidFill>
                  <a:srgbClr val="00B050"/>
                </a:solidFill>
              </a:rPr>
              <a:t>2</a:t>
            </a:r>
          </a:p>
        </p:txBody>
      </p:sp>
      <p:sp>
        <p:nvSpPr>
          <p:cNvPr id="19" name="TextBox 18">
            <a:extLst>
              <a:ext uri="{FF2B5EF4-FFF2-40B4-BE49-F238E27FC236}">
                <a16:creationId xmlns="" xmlns:a16="http://schemas.microsoft.com/office/drawing/2014/main" id="{01AA38B8-8D74-4970-8DE8-46BDDD87DE0C}"/>
              </a:ext>
            </a:extLst>
          </p:cNvPr>
          <p:cNvSpPr txBox="1"/>
          <p:nvPr/>
        </p:nvSpPr>
        <p:spPr>
          <a:xfrm>
            <a:off x="7765024" y="4171435"/>
            <a:ext cx="1520737" cy="369332"/>
          </a:xfrm>
          <a:prstGeom prst="rect">
            <a:avLst/>
          </a:prstGeom>
          <a:noFill/>
        </p:spPr>
        <p:txBody>
          <a:bodyPr wrap="none" rtlCol="0">
            <a:spAutoFit/>
          </a:bodyPr>
          <a:lstStyle/>
          <a:p>
            <a:r>
              <a:rPr lang="en-US" dirty="0" err="1"/>
              <a:t>EmployeeId</a:t>
            </a:r>
            <a:r>
              <a:rPr lang="en-US" dirty="0"/>
              <a:t>=</a:t>
            </a:r>
            <a:r>
              <a:rPr lang="en-US" dirty="0">
                <a:solidFill>
                  <a:srgbClr val="FF0000"/>
                </a:solidFill>
              </a:rPr>
              <a:t>1</a:t>
            </a:r>
          </a:p>
        </p:txBody>
      </p:sp>
      <p:sp>
        <p:nvSpPr>
          <p:cNvPr id="20" name="TextBox 19">
            <a:extLst>
              <a:ext uri="{FF2B5EF4-FFF2-40B4-BE49-F238E27FC236}">
                <a16:creationId xmlns="" xmlns:a16="http://schemas.microsoft.com/office/drawing/2014/main" id="{E5F4C941-9246-4BB8-A623-446C85E875E5}"/>
              </a:ext>
            </a:extLst>
          </p:cNvPr>
          <p:cNvSpPr txBox="1"/>
          <p:nvPr/>
        </p:nvSpPr>
        <p:spPr>
          <a:xfrm>
            <a:off x="10313965" y="4144159"/>
            <a:ext cx="1520737" cy="369332"/>
          </a:xfrm>
          <a:prstGeom prst="rect">
            <a:avLst/>
          </a:prstGeom>
          <a:noFill/>
        </p:spPr>
        <p:txBody>
          <a:bodyPr wrap="none" rtlCol="0">
            <a:spAutoFit/>
          </a:bodyPr>
          <a:lstStyle/>
          <a:p>
            <a:r>
              <a:rPr lang="en-US" dirty="0" err="1"/>
              <a:t>EmployeeId</a:t>
            </a:r>
            <a:r>
              <a:rPr lang="en-US" dirty="0"/>
              <a:t>=</a:t>
            </a:r>
            <a:r>
              <a:rPr lang="en-US" dirty="0">
                <a:solidFill>
                  <a:srgbClr val="00B050"/>
                </a:solidFill>
              </a:rPr>
              <a:t>2</a:t>
            </a:r>
          </a:p>
        </p:txBody>
      </p:sp>
      <p:cxnSp>
        <p:nvCxnSpPr>
          <p:cNvPr id="22" name="Straight Arrow Connector 21">
            <a:extLst>
              <a:ext uri="{FF2B5EF4-FFF2-40B4-BE49-F238E27FC236}">
                <a16:creationId xmlns="" xmlns:a16="http://schemas.microsoft.com/office/drawing/2014/main" id="{443E1F45-A425-489D-A6DA-D9D73F53EB1F}"/>
              </a:ext>
            </a:extLst>
          </p:cNvPr>
          <p:cNvCxnSpPr>
            <a:stCxn id="8" idx="2"/>
            <a:endCxn id="14" idx="0"/>
          </p:cNvCxnSpPr>
          <p:nvPr/>
        </p:nvCxnSpPr>
        <p:spPr>
          <a:xfrm flipH="1">
            <a:off x="8493998" y="3200400"/>
            <a:ext cx="1295400" cy="584201"/>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 xmlns:a16="http://schemas.microsoft.com/office/drawing/2014/main" id="{4FC98FA0-1628-4079-ACB5-DCDF43B564D7}"/>
              </a:ext>
            </a:extLst>
          </p:cNvPr>
          <p:cNvCxnSpPr>
            <a:cxnSpLocks/>
            <a:stCxn id="8" idx="2"/>
            <a:endCxn id="11" idx="0"/>
          </p:cNvCxnSpPr>
          <p:nvPr/>
        </p:nvCxnSpPr>
        <p:spPr>
          <a:xfrm>
            <a:off x="9789398" y="3200400"/>
            <a:ext cx="1304305" cy="584201"/>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24" name="Date Placeholder 23"/>
          <p:cNvSpPr>
            <a:spLocks noGrp="1"/>
          </p:cNvSpPr>
          <p:nvPr>
            <p:ph type="dt" sz="half" idx="10"/>
          </p:nvPr>
        </p:nvSpPr>
        <p:spPr/>
        <p:txBody>
          <a:bodyPr/>
          <a:lstStyle/>
          <a:p>
            <a:fld id="{B2161589-2483-48AA-82D6-C4FB905B03EF}" type="datetime1">
              <a:rPr lang="en-US" smtClean="0"/>
              <a:pPr/>
              <a:t>7/21/2018</a:t>
            </a:fld>
            <a:endParaRPr lang="en-US"/>
          </a:p>
        </p:txBody>
      </p:sp>
      <p:sp>
        <p:nvSpPr>
          <p:cNvPr id="25" name="Slide Number Placeholder 24"/>
          <p:cNvSpPr>
            <a:spLocks noGrp="1"/>
          </p:cNvSpPr>
          <p:nvPr>
            <p:ph type="sldNum" sz="quarter" idx="12"/>
          </p:nvPr>
        </p:nvSpPr>
        <p:spPr/>
        <p:txBody>
          <a:bodyPr/>
          <a:lstStyle/>
          <a:p>
            <a:fld id="{A67AFE19-8960-4999-8BB5-FA14F1DD873F}" type="slidenum">
              <a:rPr lang="en-US" smtClean="0"/>
              <a:pPr/>
              <a:t>66</a:t>
            </a:fld>
            <a:endParaRPr lang="en-US" dirty="0"/>
          </a:p>
        </p:txBody>
      </p:sp>
      <p:sp>
        <p:nvSpPr>
          <p:cNvPr id="26" name="Footer Placeholder 25"/>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36522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6" grpId="0"/>
      <p:bldP spid="16" grpId="1"/>
      <p:bldP spid="17" grpId="0"/>
      <p:bldP spid="17" grpId="1"/>
      <p:bldP spid="18" grpId="0"/>
      <p:bldP spid="19" grpId="0"/>
      <p:bldP spid="2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Constructors</a:t>
            </a:r>
          </a:p>
        </p:txBody>
      </p:sp>
      <p:sp>
        <p:nvSpPr>
          <p:cNvPr id="3" name="Content Placeholder 2"/>
          <p:cNvSpPr>
            <a:spLocks noGrp="1"/>
          </p:cNvSpPr>
          <p:nvPr>
            <p:ph idx="1"/>
          </p:nvPr>
        </p:nvSpPr>
        <p:spPr/>
        <p:txBody>
          <a:bodyPr>
            <a:normAutofit/>
          </a:bodyPr>
          <a:lstStyle/>
          <a:p>
            <a:pPr>
              <a:buFont typeface="Arial"/>
              <a:buChar char="•"/>
            </a:pPr>
            <a:r>
              <a:rPr lang="en-US" sz="2400" dirty="0">
                <a:ea typeface="DejaVu Sans"/>
              </a:rPr>
              <a:t>A constructor is a special member function that is a member of a class and has </a:t>
            </a:r>
            <a:r>
              <a:rPr lang="en-US" sz="2400" b="1" u="sng" dirty="0">
                <a:ea typeface="DejaVu Sans"/>
              </a:rPr>
              <a:t>same</a:t>
            </a:r>
            <a:r>
              <a:rPr lang="en-US" sz="2400" dirty="0">
                <a:ea typeface="DejaVu Sans"/>
              </a:rPr>
              <a:t> name as that of class.</a:t>
            </a:r>
            <a:endParaRPr lang="en-US" sz="2400" dirty="0"/>
          </a:p>
          <a:p>
            <a:pPr>
              <a:buFont typeface="Arial"/>
              <a:buChar char="•"/>
            </a:pPr>
            <a:r>
              <a:rPr lang="en-US" sz="2400" dirty="0">
                <a:ea typeface="DejaVu Sans"/>
              </a:rPr>
              <a:t> It is used to initialize the object of the class type with a legal initial value.</a:t>
            </a:r>
            <a:endParaRPr lang="en-US" sz="2400" dirty="0"/>
          </a:p>
          <a:p>
            <a:pPr>
              <a:buFont typeface="Arial"/>
              <a:buChar char="•"/>
            </a:pPr>
            <a:r>
              <a:rPr lang="en-US" sz="2400" dirty="0">
                <a:ea typeface="DejaVu Sans"/>
              </a:rPr>
              <a:t> It is called constructor because it constructs the values of data members of the class.</a:t>
            </a:r>
            <a:endParaRPr lang="en-US" sz="2400" dirty="0"/>
          </a:p>
        </p:txBody>
      </p:sp>
      <p:sp>
        <p:nvSpPr>
          <p:cNvPr id="31" name="TextBox 30"/>
          <p:cNvSpPr txBox="1"/>
          <p:nvPr/>
        </p:nvSpPr>
        <p:spPr>
          <a:xfrm>
            <a:off x="2032741" y="3313650"/>
            <a:ext cx="2080471" cy="2970044"/>
          </a:xfrm>
          <a:prstGeom prst="rect">
            <a:avLst/>
          </a:prstGeom>
          <a:noFill/>
        </p:spPr>
        <p:txBody>
          <a:bodyPr wrap="square" rtlCol="0">
            <a:spAutoFit/>
          </a:bodyPr>
          <a:lstStyle/>
          <a:p>
            <a:r>
              <a:rPr lang="en-US" sz="1100" b="1" dirty="0">
                <a:latin typeface="+mn-lt"/>
              </a:rPr>
              <a:t>Class A</a:t>
            </a:r>
          </a:p>
          <a:p>
            <a:r>
              <a:rPr lang="en-US" sz="1100" b="1" dirty="0">
                <a:latin typeface="+mn-lt"/>
              </a:rPr>
              <a:t>{</a:t>
            </a:r>
          </a:p>
          <a:p>
            <a:r>
              <a:rPr lang="en-US" sz="1100" b="1" dirty="0">
                <a:latin typeface="+mn-lt"/>
              </a:rPr>
              <a:t>	</a:t>
            </a:r>
            <a:r>
              <a:rPr lang="en-US" sz="1100" b="1" dirty="0" err="1">
                <a:latin typeface="+mn-lt"/>
              </a:rPr>
              <a:t>int</a:t>
            </a:r>
            <a:r>
              <a:rPr lang="en-US" sz="1100" b="1" dirty="0">
                <a:latin typeface="+mn-lt"/>
              </a:rPr>
              <a:t> a;</a:t>
            </a:r>
          </a:p>
          <a:p>
            <a:r>
              <a:rPr lang="en-US" sz="1100" b="1" dirty="0">
                <a:latin typeface="+mn-lt"/>
              </a:rPr>
              <a:t>	float b;</a:t>
            </a:r>
          </a:p>
          <a:p>
            <a:r>
              <a:rPr lang="en-US" sz="1100" b="1" dirty="0">
                <a:latin typeface="+mn-lt"/>
              </a:rPr>
              <a:t>	char </a:t>
            </a:r>
            <a:r>
              <a:rPr lang="en-US" sz="1100" b="1" dirty="0" err="1">
                <a:latin typeface="+mn-lt"/>
              </a:rPr>
              <a:t>ch</a:t>
            </a:r>
            <a:r>
              <a:rPr lang="en-US" sz="1100" b="1" dirty="0">
                <a:latin typeface="+mn-lt"/>
              </a:rPr>
              <a:t>;</a:t>
            </a:r>
          </a:p>
          <a:p>
            <a:r>
              <a:rPr lang="en-US" sz="1100" b="1" dirty="0">
                <a:latin typeface="+mn-lt"/>
              </a:rPr>
              <a:t>	</a:t>
            </a:r>
            <a:r>
              <a:rPr lang="en-US" sz="1100" b="1" dirty="0" smtClean="0">
                <a:latin typeface="+mn-lt"/>
              </a:rPr>
              <a:t>string </a:t>
            </a:r>
            <a:r>
              <a:rPr lang="en-US" sz="1100" b="1" dirty="0" err="1">
                <a:latin typeface="+mn-lt"/>
              </a:rPr>
              <a:t>str</a:t>
            </a:r>
            <a:r>
              <a:rPr lang="en-US" sz="1100" b="1" dirty="0">
                <a:latin typeface="+mn-lt"/>
              </a:rPr>
              <a:t>;</a:t>
            </a:r>
          </a:p>
          <a:p>
            <a:r>
              <a:rPr lang="en-US" sz="1100" b="1" dirty="0">
                <a:latin typeface="+mn-lt"/>
              </a:rPr>
              <a:t>	</a:t>
            </a:r>
            <a:r>
              <a:rPr lang="en-US" sz="1100" b="1" dirty="0" err="1">
                <a:latin typeface="+mn-lt"/>
              </a:rPr>
              <a:t>boolean</a:t>
            </a:r>
            <a:r>
              <a:rPr lang="en-US" sz="1100" b="1" dirty="0">
                <a:latin typeface="+mn-lt"/>
              </a:rPr>
              <a:t> </a:t>
            </a:r>
            <a:r>
              <a:rPr lang="en-US" sz="1100" b="1" dirty="0" err="1">
                <a:latin typeface="+mn-lt"/>
              </a:rPr>
              <a:t>bl</a:t>
            </a:r>
            <a:r>
              <a:rPr lang="en-US" sz="1100" b="1" dirty="0">
                <a:latin typeface="+mn-lt"/>
              </a:rPr>
              <a:t>;</a:t>
            </a:r>
          </a:p>
          <a:p>
            <a:endParaRPr lang="en-US" sz="1100" b="1" dirty="0">
              <a:latin typeface="+mn-lt"/>
            </a:endParaRPr>
          </a:p>
          <a:p>
            <a:r>
              <a:rPr lang="en-US" sz="1100" b="1" dirty="0">
                <a:latin typeface="+mn-lt"/>
              </a:rPr>
              <a:t>A()</a:t>
            </a:r>
          </a:p>
          <a:p>
            <a:r>
              <a:rPr lang="en-US" sz="1100" b="1" dirty="0">
                <a:latin typeface="+mn-lt"/>
              </a:rPr>
              <a:t>{</a:t>
            </a:r>
          </a:p>
          <a:p>
            <a:r>
              <a:rPr lang="en-US" sz="1100" b="1" dirty="0">
                <a:latin typeface="+mn-lt"/>
              </a:rPr>
              <a:t>	a=10;</a:t>
            </a:r>
          </a:p>
          <a:p>
            <a:r>
              <a:rPr lang="en-US" sz="1100" b="1" dirty="0">
                <a:latin typeface="+mn-lt"/>
              </a:rPr>
              <a:t>	b=20.0;</a:t>
            </a:r>
          </a:p>
          <a:p>
            <a:r>
              <a:rPr lang="en-US" sz="1100" b="1" dirty="0">
                <a:latin typeface="+mn-lt"/>
              </a:rPr>
              <a:t>	</a:t>
            </a:r>
            <a:r>
              <a:rPr lang="en-US" sz="1100" b="1" dirty="0" err="1">
                <a:latin typeface="+mn-lt"/>
              </a:rPr>
              <a:t>ch</a:t>
            </a:r>
            <a:r>
              <a:rPr lang="en-US" sz="1100" b="1" dirty="0">
                <a:latin typeface="+mn-lt"/>
              </a:rPr>
              <a:t>=‘m’;</a:t>
            </a:r>
          </a:p>
          <a:p>
            <a:r>
              <a:rPr lang="en-US" sz="1100" b="1" dirty="0">
                <a:latin typeface="+mn-lt"/>
              </a:rPr>
              <a:t>	</a:t>
            </a:r>
            <a:r>
              <a:rPr lang="en-US" sz="1100" b="1" dirty="0" err="1">
                <a:latin typeface="+mn-lt"/>
              </a:rPr>
              <a:t>str</a:t>
            </a:r>
            <a:r>
              <a:rPr lang="en-US" sz="1100" b="1" dirty="0" smtClean="0">
                <a:latin typeface="+mn-lt"/>
              </a:rPr>
              <a:t>=“C++”</a:t>
            </a:r>
            <a:endParaRPr lang="en-US" sz="1100" b="1" dirty="0">
              <a:latin typeface="+mn-lt"/>
            </a:endParaRPr>
          </a:p>
          <a:p>
            <a:r>
              <a:rPr lang="en-US" sz="1100" b="1" dirty="0">
                <a:latin typeface="+mn-lt"/>
              </a:rPr>
              <a:t>	</a:t>
            </a:r>
            <a:r>
              <a:rPr lang="en-US" sz="1100" b="1" dirty="0" err="1">
                <a:latin typeface="+mn-lt"/>
              </a:rPr>
              <a:t>bl</a:t>
            </a:r>
            <a:r>
              <a:rPr lang="en-US" sz="1100" b="1" dirty="0">
                <a:latin typeface="+mn-lt"/>
              </a:rPr>
              <a:t>=true</a:t>
            </a:r>
          </a:p>
          <a:p>
            <a:r>
              <a:rPr lang="en-US" sz="1100" b="1" dirty="0">
                <a:latin typeface="+mn-lt"/>
              </a:rPr>
              <a:t>}</a:t>
            </a:r>
          </a:p>
          <a:p>
            <a:r>
              <a:rPr lang="en-US" sz="1100" b="1" dirty="0" smtClean="0">
                <a:latin typeface="+mn-lt"/>
              </a:rPr>
              <a:t>};</a:t>
            </a:r>
            <a:endParaRPr lang="en-US" sz="1100" b="1" dirty="0">
              <a:latin typeface="+mn-lt"/>
            </a:endParaRPr>
          </a:p>
        </p:txBody>
      </p:sp>
      <p:grpSp>
        <p:nvGrpSpPr>
          <p:cNvPr id="61" name="Group 60"/>
          <p:cNvGrpSpPr/>
          <p:nvPr/>
        </p:nvGrpSpPr>
        <p:grpSpPr>
          <a:xfrm>
            <a:off x="7063530" y="3414488"/>
            <a:ext cx="1645640" cy="2768368"/>
            <a:chOff x="7063530" y="3414488"/>
            <a:chExt cx="1645640" cy="2768368"/>
          </a:xfrm>
        </p:grpSpPr>
        <p:sp>
          <p:nvSpPr>
            <p:cNvPr id="62" name="Rectangle 61"/>
            <p:cNvSpPr/>
            <p:nvPr/>
          </p:nvSpPr>
          <p:spPr>
            <a:xfrm>
              <a:off x="7063530" y="3414488"/>
              <a:ext cx="1645640" cy="2768368"/>
            </a:xfrm>
            <a:prstGeom prst="rect">
              <a:avLst/>
            </a:prstGeom>
            <a:gradFill rotWithShape="1">
              <a:gsLst>
                <a:gs pos="0">
                  <a:srgbClr val="7F8FA9">
                    <a:shade val="85000"/>
                    <a:satMod val="130000"/>
                  </a:srgbClr>
                </a:gs>
                <a:gs pos="34000">
                  <a:srgbClr val="7F8FA9">
                    <a:shade val="87000"/>
                    <a:satMod val="125000"/>
                  </a:srgbClr>
                </a:gs>
                <a:gs pos="70000">
                  <a:srgbClr val="7F8FA9">
                    <a:tint val="100000"/>
                    <a:shade val="90000"/>
                    <a:satMod val="130000"/>
                  </a:srgbClr>
                </a:gs>
                <a:gs pos="100000">
                  <a:srgbClr val="7F8FA9">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p:spPr>
          <p:txBody>
            <a:bodyPr rtlCol="0" anchor="t"/>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Calibri"/>
                <a:ea typeface="+mn-ea"/>
                <a:cs typeface="+mn-cs"/>
              </a:endParaRPr>
            </a:p>
          </p:txBody>
        </p:sp>
        <p:sp>
          <p:nvSpPr>
            <p:cNvPr id="63" name="Rectangle 62"/>
            <p:cNvSpPr/>
            <p:nvPr/>
          </p:nvSpPr>
          <p:spPr>
            <a:xfrm>
              <a:off x="7316598" y="3741660"/>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0  10</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4" name="Rectangle 63"/>
            <p:cNvSpPr/>
            <p:nvPr/>
          </p:nvSpPr>
          <p:spPr>
            <a:xfrm>
              <a:off x="7312401" y="4147128"/>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0.0  20.0</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5" name="Rectangle 64"/>
            <p:cNvSpPr/>
            <p:nvPr/>
          </p:nvSpPr>
          <p:spPr>
            <a:xfrm>
              <a:off x="7316598" y="4563950"/>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m</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6" name="Rectangle 65"/>
            <p:cNvSpPr/>
            <p:nvPr/>
          </p:nvSpPr>
          <p:spPr>
            <a:xfrm>
              <a:off x="7312402" y="4979036"/>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null  </a:t>
              </a:r>
              <a:r>
                <a:rPr lang="en-US" sz="1600" kern="0" dirty="0" smtClean="0">
                  <a:solidFill>
                    <a:prstClr val="black"/>
                  </a:solidFill>
                  <a:latin typeface="Calibri"/>
                </a:rPr>
                <a:t>C++</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7" name="Rectangle 66"/>
            <p:cNvSpPr/>
            <p:nvPr/>
          </p:nvSpPr>
          <p:spPr>
            <a:xfrm>
              <a:off x="7312403" y="5391495"/>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false  true</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68" name="Straight Connector 67"/>
            <p:cNvCxnSpPr/>
            <p:nvPr/>
          </p:nvCxnSpPr>
          <p:spPr>
            <a:xfrm flipV="1">
              <a:off x="7693571" y="3802471"/>
              <a:ext cx="137590" cy="181908"/>
            </a:xfrm>
            <a:prstGeom prst="line">
              <a:avLst/>
            </a:prstGeom>
            <a:noFill/>
            <a:ln w="25400" cap="flat" cmpd="sng" algn="ctr">
              <a:solidFill>
                <a:srgbClr val="FF0000"/>
              </a:solidFill>
              <a:prstDash val="solid"/>
            </a:ln>
            <a:effectLst>
              <a:outerShdw blurRad="38100" dist="25400" dir="2700000" algn="br" rotWithShape="0">
                <a:srgbClr val="000000">
                  <a:alpha val="60000"/>
                </a:srgbClr>
              </a:outerShdw>
            </a:effectLst>
          </p:spPr>
        </p:cxnSp>
        <p:cxnSp>
          <p:nvCxnSpPr>
            <p:cNvPr id="69" name="Straight Connector 68"/>
            <p:cNvCxnSpPr/>
            <p:nvPr/>
          </p:nvCxnSpPr>
          <p:spPr>
            <a:xfrm flipV="1">
              <a:off x="7624776" y="4188731"/>
              <a:ext cx="137590" cy="181908"/>
            </a:xfrm>
            <a:prstGeom prst="line">
              <a:avLst/>
            </a:prstGeom>
            <a:noFill/>
            <a:ln w="25400" cap="flat" cmpd="sng" algn="ctr">
              <a:solidFill>
                <a:srgbClr val="FF0000"/>
              </a:solidFill>
              <a:prstDash val="solid"/>
            </a:ln>
            <a:effectLst>
              <a:outerShdw blurRad="38100" dist="25400" dir="2700000" algn="br" rotWithShape="0">
                <a:srgbClr val="000000">
                  <a:alpha val="60000"/>
                </a:srgbClr>
              </a:outerShdw>
            </a:effectLst>
          </p:spPr>
        </p:cxnSp>
        <p:cxnSp>
          <p:nvCxnSpPr>
            <p:cNvPr id="70" name="Straight Connector 69"/>
            <p:cNvCxnSpPr/>
            <p:nvPr/>
          </p:nvCxnSpPr>
          <p:spPr>
            <a:xfrm flipV="1">
              <a:off x="7491975" y="5069990"/>
              <a:ext cx="339186" cy="90954"/>
            </a:xfrm>
            <a:prstGeom prst="line">
              <a:avLst/>
            </a:prstGeom>
            <a:noFill/>
            <a:ln w="25400" cap="flat" cmpd="sng" algn="ctr">
              <a:solidFill>
                <a:srgbClr val="FF0000"/>
              </a:solidFill>
              <a:prstDash val="solid"/>
            </a:ln>
            <a:effectLst>
              <a:outerShdw blurRad="38100" dist="25400" dir="2700000" algn="br" rotWithShape="0">
                <a:srgbClr val="000000">
                  <a:alpha val="60000"/>
                </a:srgbClr>
              </a:outerShdw>
            </a:effectLst>
          </p:spPr>
        </p:cxnSp>
        <p:cxnSp>
          <p:nvCxnSpPr>
            <p:cNvPr id="71" name="Straight Connector 70"/>
            <p:cNvCxnSpPr/>
            <p:nvPr/>
          </p:nvCxnSpPr>
          <p:spPr>
            <a:xfrm flipV="1">
              <a:off x="7485987" y="5497020"/>
              <a:ext cx="339186" cy="90954"/>
            </a:xfrm>
            <a:prstGeom prst="line">
              <a:avLst/>
            </a:prstGeom>
            <a:noFill/>
            <a:ln w="25400" cap="flat" cmpd="sng" algn="ctr">
              <a:solidFill>
                <a:srgbClr val="FF0000"/>
              </a:solidFill>
              <a:prstDash val="solid"/>
            </a:ln>
            <a:effectLst>
              <a:outerShdw blurRad="38100" dist="25400" dir="2700000" algn="br" rotWithShape="0">
                <a:srgbClr val="000000">
                  <a:alpha val="60000"/>
                </a:srgbClr>
              </a:outerShdw>
            </a:effectLst>
          </p:spPr>
        </p:cxnSp>
      </p:grpSp>
      <p:grpSp>
        <p:nvGrpSpPr>
          <p:cNvPr id="72" name="Group 71"/>
          <p:cNvGrpSpPr/>
          <p:nvPr/>
        </p:nvGrpSpPr>
        <p:grpSpPr>
          <a:xfrm>
            <a:off x="4471333" y="3414318"/>
            <a:ext cx="2038524" cy="2768368"/>
            <a:chOff x="4471333" y="3414318"/>
            <a:chExt cx="2038524" cy="2768368"/>
          </a:xfrm>
        </p:grpSpPr>
        <p:sp>
          <p:nvSpPr>
            <p:cNvPr id="73" name="Rectangle 72"/>
            <p:cNvSpPr/>
            <p:nvPr/>
          </p:nvSpPr>
          <p:spPr>
            <a:xfrm>
              <a:off x="4471333" y="3414318"/>
              <a:ext cx="2038524" cy="2768368"/>
            </a:xfrm>
            <a:prstGeom prst="rect">
              <a:avLst/>
            </a:prstGeom>
            <a:gradFill rotWithShape="1">
              <a:gsLst>
                <a:gs pos="0">
                  <a:srgbClr val="7F8FA9">
                    <a:shade val="85000"/>
                    <a:satMod val="130000"/>
                  </a:srgbClr>
                </a:gs>
                <a:gs pos="34000">
                  <a:srgbClr val="7F8FA9">
                    <a:shade val="87000"/>
                    <a:satMod val="125000"/>
                  </a:srgbClr>
                </a:gs>
                <a:gs pos="70000">
                  <a:srgbClr val="7F8FA9">
                    <a:tint val="100000"/>
                    <a:shade val="90000"/>
                    <a:satMod val="130000"/>
                  </a:srgbClr>
                </a:gs>
                <a:gs pos="100000">
                  <a:srgbClr val="7F8FA9">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p:spPr>
          <p:txBody>
            <a:bodyPr rtlCol="0" anchor="t"/>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a:ea typeface="+mn-ea"/>
                  <a:cs typeface="+mn-cs"/>
                </a:rPr>
                <a:t>Default Values</a:t>
              </a:r>
            </a:p>
          </p:txBody>
        </p:sp>
        <p:sp>
          <p:nvSpPr>
            <p:cNvPr id="74" name="Rectangle 73"/>
            <p:cNvSpPr/>
            <p:nvPr/>
          </p:nvSpPr>
          <p:spPr>
            <a:xfrm>
              <a:off x="5117285" y="3741490"/>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0</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5" name="Rectangle 74"/>
            <p:cNvSpPr/>
            <p:nvPr/>
          </p:nvSpPr>
          <p:spPr>
            <a:xfrm>
              <a:off x="5113088" y="4146958"/>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0.0</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6" name="Rectangle 75"/>
            <p:cNvSpPr/>
            <p:nvPr/>
          </p:nvSpPr>
          <p:spPr>
            <a:xfrm>
              <a:off x="5117285" y="4563780"/>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One Space</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7" name="Rectangle 76"/>
            <p:cNvSpPr/>
            <p:nvPr/>
          </p:nvSpPr>
          <p:spPr>
            <a:xfrm>
              <a:off x="5113089" y="4978866"/>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null</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8" name="Rectangle 77"/>
            <p:cNvSpPr/>
            <p:nvPr/>
          </p:nvSpPr>
          <p:spPr>
            <a:xfrm>
              <a:off x="5113090" y="5391325"/>
              <a:ext cx="1199626" cy="302004"/>
            </a:xfrm>
            <a:prstGeom prst="rect">
              <a:avLst/>
            </a:prstGeom>
            <a:solidFill>
              <a:sysClr val="window" lastClr="FFFFFF"/>
            </a:solidFill>
            <a:ln w="15875" cap="flat" cmpd="sng" algn="ctr">
              <a:solidFill>
                <a:srgbClr val="9D90A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ea typeface="+mn-ea"/>
                  <a:cs typeface="+mn-cs"/>
                </a:rPr>
                <a:t>false</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9" name="TextBox 78"/>
            <p:cNvSpPr txBox="1"/>
            <p:nvPr/>
          </p:nvSpPr>
          <p:spPr>
            <a:xfrm>
              <a:off x="4639112" y="3741490"/>
              <a:ext cx="298480"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pitchFamily="34" charset="0"/>
                  <a:cs typeface="Arial" pitchFamily="34" charset="0"/>
                </a:rPr>
                <a:t>a</a:t>
              </a:r>
            </a:p>
          </p:txBody>
        </p:sp>
        <p:sp>
          <p:nvSpPr>
            <p:cNvPr id="80" name="TextBox 79"/>
            <p:cNvSpPr txBox="1"/>
            <p:nvPr/>
          </p:nvSpPr>
          <p:spPr>
            <a:xfrm>
              <a:off x="4639112" y="4110408"/>
              <a:ext cx="298480"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pitchFamily="34" charset="0"/>
                  <a:cs typeface="Arial" pitchFamily="34" charset="0"/>
                </a:rPr>
                <a:t>b</a:t>
              </a:r>
            </a:p>
          </p:txBody>
        </p:sp>
        <p:sp>
          <p:nvSpPr>
            <p:cNvPr id="81" name="TextBox 80"/>
            <p:cNvSpPr txBox="1"/>
            <p:nvPr/>
          </p:nvSpPr>
          <p:spPr>
            <a:xfrm>
              <a:off x="4639112" y="4545505"/>
              <a:ext cx="401072"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Arial" pitchFamily="34" charset="0"/>
                  <a:cs typeface="Arial" pitchFamily="34" charset="0"/>
                </a:rPr>
                <a:t>ch</a:t>
              </a:r>
              <a:endParaRPr kumimoji="0" lang="en-US" sz="1600" b="0" i="0" u="none" strike="noStrike" kern="0" cap="none" spc="0" normalizeH="0" baseline="0" noProof="0" dirty="0">
                <a:ln>
                  <a:noFill/>
                </a:ln>
                <a:solidFill>
                  <a:prstClr val="white"/>
                </a:solidFill>
                <a:effectLst/>
                <a:uLnTx/>
                <a:uFillTx/>
                <a:latin typeface="Arial" pitchFamily="34" charset="0"/>
                <a:cs typeface="Arial" pitchFamily="34" charset="0"/>
              </a:endParaRPr>
            </a:p>
          </p:txBody>
        </p:sp>
        <p:sp>
          <p:nvSpPr>
            <p:cNvPr id="82" name="TextBox 81"/>
            <p:cNvSpPr txBox="1"/>
            <p:nvPr/>
          </p:nvSpPr>
          <p:spPr>
            <a:xfrm>
              <a:off x="4631685" y="4960591"/>
              <a:ext cx="413896"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Arial" pitchFamily="34" charset="0"/>
                  <a:cs typeface="Arial" pitchFamily="34" charset="0"/>
                </a:rPr>
                <a:t>str</a:t>
              </a:r>
              <a:endParaRPr kumimoji="0" lang="en-US" sz="1600" b="0" i="0" u="none" strike="noStrike" kern="0" cap="none" spc="0" normalizeH="0" baseline="0" noProof="0" dirty="0">
                <a:ln>
                  <a:noFill/>
                </a:ln>
                <a:solidFill>
                  <a:prstClr val="white"/>
                </a:solidFill>
                <a:effectLst/>
                <a:uLnTx/>
                <a:uFillTx/>
                <a:latin typeface="Arial" pitchFamily="34" charset="0"/>
                <a:cs typeface="Arial" pitchFamily="34" charset="0"/>
              </a:endParaRPr>
            </a:p>
          </p:txBody>
        </p:sp>
        <p:sp>
          <p:nvSpPr>
            <p:cNvPr id="83" name="TextBox 82"/>
            <p:cNvSpPr txBox="1"/>
            <p:nvPr/>
          </p:nvSpPr>
          <p:spPr>
            <a:xfrm>
              <a:off x="4691006" y="5373050"/>
              <a:ext cx="343364" cy="338554"/>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Arial" pitchFamily="34" charset="0"/>
                  <a:cs typeface="Arial" pitchFamily="34" charset="0"/>
                </a:rPr>
                <a:t>bl</a:t>
              </a:r>
              <a:endParaRPr kumimoji="0" lang="en-US" sz="1600" b="0" i="0" u="none" strike="noStrike" kern="0" cap="none" spc="0" normalizeH="0" baseline="0" noProof="0" dirty="0">
                <a:ln>
                  <a:noFill/>
                </a:ln>
                <a:solidFill>
                  <a:prstClr val="white"/>
                </a:solidFill>
                <a:effectLst/>
                <a:uLnTx/>
                <a:uFillTx/>
                <a:latin typeface="Arial" pitchFamily="34" charset="0"/>
                <a:cs typeface="Arial" pitchFamily="34" charset="0"/>
              </a:endParaRPr>
            </a:p>
          </p:txBody>
        </p:sp>
      </p:grpSp>
      <p:grpSp>
        <p:nvGrpSpPr>
          <p:cNvPr id="84" name="Group 83"/>
          <p:cNvGrpSpPr/>
          <p:nvPr/>
        </p:nvGrpSpPr>
        <p:grpSpPr>
          <a:xfrm>
            <a:off x="6312714" y="3892492"/>
            <a:ext cx="1003884" cy="1650005"/>
            <a:chOff x="6312714" y="3892492"/>
            <a:chExt cx="1003884" cy="1650005"/>
          </a:xfrm>
        </p:grpSpPr>
        <p:cxnSp>
          <p:nvCxnSpPr>
            <p:cNvPr id="85" name="Straight Arrow Connector 84"/>
            <p:cNvCxnSpPr>
              <a:stCxn id="74" idx="3"/>
              <a:endCxn id="63" idx="1"/>
            </p:cNvCxnSpPr>
            <p:nvPr/>
          </p:nvCxnSpPr>
          <p:spPr>
            <a:xfrm>
              <a:off x="6316911" y="3892492"/>
              <a:ext cx="999687" cy="170"/>
            </a:xfrm>
            <a:prstGeom prst="straightConnector1">
              <a:avLst/>
            </a:prstGeom>
            <a:noFill/>
            <a:ln w="25400" cap="flat" cmpd="sng" algn="ctr">
              <a:solidFill>
                <a:srgbClr val="FF0000"/>
              </a:solidFill>
              <a:prstDash val="solid"/>
              <a:tailEnd type="arrow"/>
            </a:ln>
            <a:effectLst>
              <a:outerShdw blurRad="38100" dist="25400" dir="2700000" algn="br" rotWithShape="0">
                <a:srgbClr val="000000">
                  <a:alpha val="60000"/>
                </a:srgbClr>
              </a:outerShdw>
            </a:effectLst>
          </p:spPr>
        </p:cxnSp>
        <p:cxnSp>
          <p:nvCxnSpPr>
            <p:cNvPr id="86" name="Straight Arrow Connector 85"/>
            <p:cNvCxnSpPr>
              <a:stCxn id="75" idx="3"/>
              <a:endCxn id="64" idx="1"/>
            </p:cNvCxnSpPr>
            <p:nvPr/>
          </p:nvCxnSpPr>
          <p:spPr>
            <a:xfrm>
              <a:off x="6312714" y="4297960"/>
              <a:ext cx="999687" cy="170"/>
            </a:xfrm>
            <a:prstGeom prst="straightConnector1">
              <a:avLst/>
            </a:prstGeom>
            <a:noFill/>
            <a:ln w="25400" cap="flat" cmpd="sng" algn="ctr">
              <a:solidFill>
                <a:srgbClr val="FF0000"/>
              </a:solidFill>
              <a:prstDash val="solid"/>
              <a:tailEnd type="arrow"/>
            </a:ln>
            <a:effectLst>
              <a:outerShdw blurRad="38100" dist="25400" dir="2700000" algn="br" rotWithShape="0">
                <a:srgbClr val="000000">
                  <a:alpha val="60000"/>
                </a:srgbClr>
              </a:outerShdw>
            </a:effectLst>
          </p:spPr>
        </p:cxnSp>
        <p:cxnSp>
          <p:nvCxnSpPr>
            <p:cNvPr id="87" name="Straight Arrow Connector 86"/>
            <p:cNvCxnSpPr>
              <a:stCxn id="76" idx="3"/>
              <a:endCxn id="65" idx="1"/>
            </p:cNvCxnSpPr>
            <p:nvPr/>
          </p:nvCxnSpPr>
          <p:spPr>
            <a:xfrm>
              <a:off x="6316911" y="4714782"/>
              <a:ext cx="999687" cy="170"/>
            </a:xfrm>
            <a:prstGeom prst="straightConnector1">
              <a:avLst/>
            </a:prstGeom>
            <a:noFill/>
            <a:ln w="25400" cap="flat" cmpd="sng" algn="ctr">
              <a:solidFill>
                <a:srgbClr val="FF0000"/>
              </a:solidFill>
              <a:prstDash val="solid"/>
              <a:tailEnd type="arrow"/>
            </a:ln>
            <a:effectLst>
              <a:outerShdw blurRad="38100" dist="25400" dir="2700000" algn="br" rotWithShape="0">
                <a:srgbClr val="000000">
                  <a:alpha val="60000"/>
                </a:srgbClr>
              </a:outerShdw>
            </a:effectLst>
          </p:spPr>
        </p:cxnSp>
        <p:cxnSp>
          <p:nvCxnSpPr>
            <p:cNvPr id="88" name="Straight Arrow Connector 87"/>
            <p:cNvCxnSpPr>
              <a:stCxn id="77" idx="3"/>
              <a:endCxn id="66" idx="1"/>
            </p:cNvCxnSpPr>
            <p:nvPr/>
          </p:nvCxnSpPr>
          <p:spPr>
            <a:xfrm>
              <a:off x="6312715" y="5129868"/>
              <a:ext cx="999687" cy="170"/>
            </a:xfrm>
            <a:prstGeom prst="straightConnector1">
              <a:avLst/>
            </a:prstGeom>
            <a:noFill/>
            <a:ln w="25400" cap="flat" cmpd="sng" algn="ctr">
              <a:solidFill>
                <a:srgbClr val="FF0000"/>
              </a:solidFill>
              <a:prstDash val="solid"/>
              <a:tailEnd type="arrow"/>
            </a:ln>
            <a:effectLst>
              <a:outerShdw blurRad="38100" dist="25400" dir="2700000" algn="br" rotWithShape="0">
                <a:srgbClr val="000000">
                  <a:alpha val="60000"/>
                </a:srgbClr>
              </a:outerShdw>
            </a:effectLst>
          </p:spPr>
        </p:cxnSp>
        <p:cxnSp>
          <p:nvCxnSpPr>
            <p:cNvPr id="89" name="Straight Arrow Connector 88"/>
            <p:cNvCxnSpPr>
              <a:stCxn id="78" idx="3"/>
              <a:endCxn id="67" idx="1"/>
            </p:cNvCxnSpPr>
            <p:nvPr/>
          </p:nvCxnSpPr>
          <p:spPr>
            <a:xfrm>
              <a:off x="6312716" y="5542327"/>
              <a:ext cx="999687" cy="170"/>
            </a:xfrm>
            <a:prstGeom prst="straightConnector1">
              <a:avLst/>
            </a:prstGeom>
            <a:noFill/>
            <a:ln w="25400" cap="flat" cmpd="sng" algn="ctr">
              <a:solidFill>
                <a:srgbClr val="FF0000"/>
              </a:solidFill>
              <a:prstDash val="solid"/>
              <a:tailEnd type="arrow"/>
            </a:ln>
            <a:effectLst>
              <a:outerShdw blurRad="38100" dist="25400" dir="2700000" algn="br" rotWithShape="0">
                <a:srgbClr val="000000">
                  <a:alpha val="60000"/>
                </a:srgbClr>
              </a:outerShdw>
            </a:effectLst>
          </p:spPr>
        </p:cxnSp>
      </p:grpSp>
      <p:sp>
        <p:nvSpPr>
          <p:cNvPr id="34" name="Date Placeholder 33"/>
          <p:cNvSpPr>
            <a:spLocks noGrp="1"/>
          </p:cNvSpPr>
          <p:nvPr>
            <p:ph type="dt" sz="half" idx="10"/>
          </p:nvPr>
        </p:nvSpPr>
        <p:spPr/>
        <p:txBody>
          <a:bodyPr/>
          <a:lstStyle/>
          <a:p>
            <a:fld id="{BF1E0E8F-C92A-4D3D-A2ED-E656EDBFD8DF}" type="datetime1">
              <a:rPr lang="en-US" smtClean="0"/>
              <a:pPr/>
              <a:t>7/21/2018</a:t>
            </a:fld>
            <a:endParaRPr lang="en-US"/>
          </a:p>
        </p:txBody>
      </p:sp>
      <p:sp>
        <p:nvSpPr>
          <p:cNvPr id="35" name="Slide Number Placeholder 34"/>
          <p:cNvSpPr>
            <a:spLocks noGrp="1"/>
          </p:cNvSpPr>
          <p:nvPr>
            <p:ph type="sldNum" sz="quarter" idx="12"/>
          </p:nvPr>
        </p:nvSpPr>
        <p:spPr/>
        <p:txBody>
          <a:bodyPr/>
          <a:lstStyle/>
          <a:p>
            <a:fld id="{A67AFE19-8960-4999-8BB5-FA14F1DD873F}" type="slidenum">
              <a:rPr lang="en-US" smtClean="0"/>
              <a:pPr/>
              <a:t>67</a:t>
            </a:fld>
            <a:endParaRPr lang="en-US"/>
          </a:p>
        </p:txBody>
      </p:sp>
      <p:sp>
        <p:nvSpPr>
          <p:cNvPr id="36" name="Footer Placeholder 35"/>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66270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
                                            <p:txEl>
                                              <p:pRg st="1" end="1"/>
                                            </p:txEl>
                                          </p:spTgt>
                                        </p:tgtEl>
                                        <p:attrNameLst>
                                          <p:attrName>style.visibility</p:attrName>
                                        </p:attrNameLst>
                                      </p:cBhvr>
                                      <p:to>
                                        <p:strVal val="visible"/>
                                      </p:to>
                                    </p:set>
                                    <p:animEffect transition="in" filter="fade">
                                      <p:cBhvr>
                                        <p:cTn id="10" dur="500"/>
                                        <p:tgtEl>
                                          <p:spTgt spid="3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xEl>
                                              <p:pRg st="16" end="16"/>
                                            </p:txEl>
                                          </p:spTgt>
                                        </p:tgtEl>
                                        <p:attrNameLst>
                                          <p:attrName>style.visibility</p:attrName>
                                        </p:attrNameLst>
                                      </p:cBhvr>
                                      <p:to>
                                        <p:strVal val="visible"/>
                                      </p:to>
                                    </p:set>
                                    <p:animEffect transition="in" filter="fade">
                                      <p:cBhvr>
                                        <p:cTn id="13" dur="500"/>
                                        <p:tgtEl>
                                          <p:spTgt spid="31">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xEl>
                                              <p:pRg st="2" end="2"/>
                                            </p:txEl>
                                          </p:spTgt>
                                        </p:tgtEl>
                                        <p:attrNameLst>
                                          <p:attrName>style.visibility</p:attrName>
                                        </p:attrNameLst>
                                      </p:cBhvr>
                                      <p:to>
                                        <p:strVal val="visible"/>
                                      </p:to>
                                    </p:set>
                                    <p:animEffect transition="in" filter="fade">
                                      <p:cBhvr>
                                        <p:cTn id="18" dur="1000"/>
                                        <p:tgtEl>
                                          <p:spTgt spid="31">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xEl>
                                              <p:pRg st="3" end="3"/>
                                            </p:txEl>
                                          </p:spTgt>
                                        </p:tgtEl>
                                        <p:attrNameLst>
                                          <p:attrName>style.visibility</p:attrName>
                                        </p:attrNameLst>
                                      </p:cBhvr>
                                      <p:to>
                                        <p:strVal val="visible"/>
                                      </p:to>
                                    </p:set>
                                    <p:animEffect transition="in" filter="fade">
                                      <p:cBhvr>
                                        <p:cTn id="21" dur="1000"/>
                                        <p:tgtEl>
                                          <p:spTgt spid="31">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xEl>
                                              <p:pRg st="4" end="4"/>
                                            </p:txEl>
                                          </p:spTgt>
                                        </p:tgtEl>
                                        <p:attrNameLst>
                                          <p:attrName>style.visibility</p:attrName>
                                        </p:attrNameLst>
                                      </p:cBhvr>
                                      <p:to>
                                        <p:strVal val="visible"/>
                                      </p:to>
                                    </p:set>
                                    <p:animEffect transition="in" filter="fade">
                                      <p:cBhvr>
                                        <p:cTn id="24" dur="1000"/>
                                        <p:tgtEl>
                                          <p:spTgt spid="31">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animEffect transition="in" filter="fade">
                                      <p:cBhvr>
                                        <p:cTn id="27" dur="1000"/>
                                        <p:tgtEl>
                                          <p:spTgt spid="31">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xEl>
                                              <p:pRg st="6" end="6"/>
                                            </p:txEl>
                                          </p:spTgt>
                                        </p:tgtEl>
                                        <p:attrNameLst>
                                          <p:attrName>style.visibility</p:attrName>
                                        </p:attrNameLst>
                                      </p:cBhvr>
                                      <p:to>
                                        <p:strVal val="visible"/>
                                      </p:to>
                                    </p:set>
                                    <p:animEffect transition="in" filter="fade">
                                      <p:cBhvr>
                                        <p:cTn id="30" dur="1000"/>
                                        <p:tgtEl>
                                          <p:spTgt spid="3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1">
                                            <p:txEl>
                                              <p:pRg st="8" end="8"/>
                                            </p:txEl>
                                          </p:spTgt>
                                        </p:tgtEl>
                                        <p:attrNameLst>
                                          <p:attrName>style.visibility</p:attrName>
                                        </p:attrNameLst>
                                      </p:cBhvr>
                                      <p:to>
                                        <p:strVal val="visible"/>
                                      </p:to>
                                    </p:set>
                                    <p:animEffect transition="in" filter="fade">
                                      <p:cBhvr>
                                        <p:cTn id="35" dur="1000"/>
                                        <p:tgtEl>
                                          <p:spTgt spid="31">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xEl>
                                              <p:pRg st="9" end="9"/>
                                            </p:txEl>
                                          </p:spTgt>
                                        </p:tgtEl>
                                        <p:attrNameLst>
                                          <p:attrName>style.visibility</p:attrName>
                                        </p:attrNameLst>
                                      </p:cBhvr>
                                      <p:to>
                                        <p:strVal val="visible"/>
                                      </p:to>
                                    </p:set>
                                    <p:animEffect transition="in" filter="fade">
                                      <p:cBhvr>
                                        <p:cTn id="38" dur="1000"/>
                                        <p:tgtEl>
                                          <p:spTgt spid="31">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xEl>
                                              <p:pRg st="10" end="10"/>
                                            </p:txEl>
                                          </p:spTgt>
                                        </p:tgtEl>
                                        <p:attrNameLst>
                                          <p:attrName>style.visibility</p:attrName>
                                        </p:attrNameLst>
                                      </p:cBhvr>
                                      <p:to>
                                        <p:strVal val="visible"/>
                                      </p:to>
                                    </p:set>
                                    <p:animEffect transition="in" filter="fade">
                                      <p:cBhvr>
                                        <p:cTn id="41" dur="1000"/>
                                        <p:tgtEl>
                                          <p:spTgt spid="31">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xEl>
                                              <p:pRg st="11" end="11"/>
                                            </p:txEl>
                                          </p:spTgt>
                                        </p:tgtEl>
                                        <p:attrNameLst>
                                          <p:attrName>style.visibility</p:attrName>
                                        </p:attrNameLst>
                                      </p:cBhvr>
                                      <p:to>
                                        <p:strVal val="visible"/>
                                      </p:to>
                                    </p:set>
                                    <p:animEffect transition="in" filter="fade">
                                      <p:cBhvr>
                                        <p:cTn id="44" dur="1000"/>
                                        <p:tgtEl>
                                          <p:spTgt spid="31">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1">
                                            <p:txEl>
                                              <p:pRg st="12" end="12"/>
                                            </p:txEl>
                                          </p:spTgt>
                                        </p:tgtEl>
                                        <p:attrNameLst>
                                          <p:attrName>style.visibility</p:attrName>
                                        </p:attrNameLst>
                                      </p:cBhvr>
                                      <p:to>
                                        <p:strVal val="visible"/>
                                      </p:to>
                                    </p:set>
                                    <p:animEffect transition="in" filter="fade">
                                      <p:cBhvr>
                                        <p:cTn id="47" dur="1000"/>
                                        <p:tgtEl>
                                          <p:spTgt spid="31">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1">
                                            <p:txEl>
                                              <p:pRg st="13" end="13"/>
                                            </p:txEl>
                                          </p:spTgt>
                                        </p:tgtEl>
                                        <p:attrNameLst>
                                          <p:attrName>style.visibility</p:attrName>
                                        </p:attrNameLst>
                                      </p:cBhvr>
                                      <p:to>
                                        <p:strVal val="visible"/>
                                      </p:to>
                                    </p:set>
                                    <p:animEffect transition="in" filter="fade">
                                      <p:cBhvr>
                                        <p:cTn id="50" dur="1000"/>
                                        <p:tgtEl>
                                          <p:spTgt spid="31">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1">
                                            <p:txEl>
                                              <p:pRg st="14" end="14"/>
                                            </p:txEl>
                                          </p:spTgt>
                                        </p:tgtEl>
                                        <p:attrNameLst>
                                          <p:attrName>style.visibility</p:attrName>
                                        </p:attrNameLst>
                                      </p:cBhvr>
                                      <p:to>
                                        <p:strVal val="visible"/>
                                      </p:to>
                                    </p:set>
                                    <p:animEffect transition="in" filter="fade">
                                      <p:cBhvr>
                                        <p:cTn id="53" dur="1000"/>
                                        <p:tgtEl>
                                          <p:spTgt spid="31">
                                            <p:txEl>
                                              <p:pRg st="14" end="1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1">
                                            <p:txEl>
                                              <p:pRg st="15" end="15"/>
                                            </p:txEl>
                                          </p:spTgt>
                                        </p:tgtEl>
                                        <p:attrNameLst>
                                          <p:attrName>style.visibility</p:attrName>
                                        </p:attrNameLst>
                                      </p:cBhvr>
                                      <p:to>
                                        <p:strVal val="visible"/>
                                      </p:to>
                                    </p:set>
                                    <p:animEffect transition="in" filter="fade">
                                      <p:cBhvr>
                                        <p:cTn id="56" dur="1000"/>
                                        <p:tgtEl>
                                          <p:spTgt spid="31">
                                            <p:txEl>
                                              <p:pRg st="15" end="1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wipe(left)">
                                      <p:cBhvr>
                                        <p:cTn id="66" dur="500"/>
                                        <p:tgtEl>
                                          <p:spTgt spid="84"/>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 Declaration</a:t>
            </a:r>
          </a:p>
        </p:txBody>
      </p:sp>
      <p:sp>
        <p:nvSpPr>
          <p:cNvPr id="3" name="Content Placeholder 2"/>
          <p:cNvSpPr>
            <a:spLocks noGrp="1"/>
          </p:cNvSpPr>
          <p:nvPr>
            <p:ph idx="1"/>
          </p:nvPr>
        </p:nvSpPr>
        <p:spPr/>
        <p:txBody>
          <a:bodyPr/>
          <a:lstStyle/>
          <a:p>
            <a:r>
              <a:rPr lang="en-US" dirty="0"/>
              <a:t>For the T class:</a:t>
            </a:r>
          </a:p>
          <a:p>
            <a:pPr marL="0" indent="0">
              <a:buNone/>
            </a:pPr>
            <a:r>
              <a:rPr lang="en-US" dirty="0"/>
              <a:t>	T(</a:t>
            </a:r>
            <a:r>
              <a:rPr lang="en-US" dirty="0" err="1"/>
              <a:t>args</a:t>
            </a:r>
            <a:r>
              <a:rPr lang="en-US" dirty="0"/>
              <a:t>);       // inside class definition</a:t>
            </a:r>
          </a:p>
          <a:p>
            <a:pPr marL="0" indent="0">
              <a:buNone/>
            </a:pPr>
            <a:r>
              <a:rPr lang="en-US" dirty="0"/>
              <a:t>	or T::T(args);     // outside class definition</a:t>
            </a:r>
          </a:p>
        </p:txBody>
      </p:sp>
      <p:sp>
        <p:nvSpPr>
          <p:cNvPr id="4" name="TextBox 3"/>
          <p:cNvSpPr txBox="1"/>
          <p:nvPr/>
        </p:nvSpPr>
        <p:spPr>
          <a:xfrm>
            <a:off x="3600954" y="3641416"/>
            <a:ext cx="2888857" cy="2677656"/>
          </a:xfrm>
          <a:prstGeom prst="rect">
            <a:avLst/>
          </a:prstGeom>
          <a:noFill/>
        </p:spPr>
        <p:txBody>
          <a:bodyPr wrap="square" rtlCol="0">
            <a:spAutoFit/>
          </a:bodyPr>
          <a:lstStyle/>
          <a:p>
            <a:pPr marL="0" indent="0" eaLnBrk="1" hangingPunct="1">
              <a:buNone/>
            </a:pPr>
            <a:r>
              <a:rPr lang="en-US" altLang="en-US" sz="1400" dirty="0">
                <a:latin typeface="+mn-lt"/>
              </a:rPr>
              <a:t>class X {</a:t>
            </a:r>
          </a:p>
          <a:p>
            <a:pPr marL="200025" lvl="1" indent="0" eaLnBrk="1" hangingPunct="1">
              <a:buNone/>
            </a:pPr>
            <a:r>
              <a:rPr lang="en-US" altLang="en-US" sz="1400" dirty="0" err="1">
                <a:latin typeface="+mn-lt"/>
              </a:rPr>
              <a:t>int</a:t>
            </a:r>
            <a:r>
              <a:rPr lang="en-US" altLang="en-US" sz="1400" dirty="0">
                <a:latin typeface="+mn-lt"/>
              </a:rPr>
              <a:t> </a:t>
            </a:r>
            <a:r>
              <a:rPr lang="en-US" altLang="en-US" sz="1400" dirty="0" err="1">
                <a:latin typeface="+mn-lt"/>
              </a:rPr>
              <a:t>i</a:t>
            </a:r>
            <a:r>
              <a:rPr lang="en-US" altLang="en-US" sz="1400" dirty="0">
                <a:latin typeface="+mn-lt"/>
              </a:rPr>
              <a:t> ; </a:t>
            </a:r>
          </a:p>
          <a:p>
            <a:pPr marL="200025" lvl="1" indent="0" eaLnBrk="1" hangingPunct="1">
              <a:buNone/>
            </a:pPr>
            <a:r>
              <a:rPr lang="en-US" altLang="en-US" sz="1400" dirty="0">
                <a:latin typeface="+mn-lt"/>
              </a:rPr>
              <a:t>public:</a:t>
            </a:r>
          </a:p>
          <a:p>
            <a:pPr marL="200025" lvl="1" indent="0" eaLnBrk="1" hangingPunct="1">
              <a:buNone/>
            </a:pPr>
            <a:r>
              <a:rPr lang="en-US" altLang="en-US" sz="1400" dirty="0">
                <a:latin typeface="+mn-lt"/>
              </a:rPr>
              <a:t>	</a:t>
            </a:r>
            <a:r>
              <a:rPr lang="en-US" altLang="en-US" sz="1400" dirty="0" err="1">
                <a:latin typeface="+mn-lt"/>
              </a:rPr>
              <a:t>int</a:t>
            </a:r>
            <a:r>
              <a:rPr lang="en-US" altLang="en-US" sz="1400" dirty="0">
                <a:latin typeface="+mn-lt"/>
              </a:rPr>
              <a:t> </a:t>
            </a:r>
            <a:r>
              <a:rPr lang="en-US" altLang="en-US" sz="1400" dirty="0" err="1">
                <a:latin typeface="+mn-lt"/>
              </a:rPr>
              <a:t>j,k</a:t>
            </a:r>
            <a:r>
              <a:rPr lang="en-US" altLang="en-US" sz="1400" dirty="0">
                <a:latin typeface="+mn-lt"/>
              </a:rPr>
              <a:t> ;</a:t>
            </a:r>
          </a:p>
          <a:p>
            <a:pPr marL="200025" lvl="1" indent="0" eaLnBrk="1" hangingPunct="1">
              <a:buNone/>
            </a:pPr>
            <a:r>
              <a:rPr lang="en-US" altLang="en-US" sz="1400" dirty="0">
                <a:latin typeface="+mn-lt"/>
              </a:rPr>
              <a:t>	X() { </a:t>
            </a:r>
          </a:p>
          <a:p>
            <a:pPr marL="200025" lvl="1" indent="0" eaLnBrk="1" hangingPunct="1">
              <a:buNone/>
            </a:pPr>
            <a:r>
              <a:rPr lang="en-US" altLang="en-US" sz="1400" dirty="0">
                <a:latin typeface="+mn-lt"/>
              </a:rPr>
              <a:t>	       </a:t>
            </a:r>
            <a:r>
              <a:rPr lang="en-US" altLang="en-US" sz="1400" dirty="0" err="1">
                <a:latin typeface="+mn-lt"/>
              </a:rPr>
              <a:t>i</a:t>
            </a:r>
            <a:r>
              <a:rPr lang="en-US" altLang="en-US" sz="1400" dirty="0">
                <a:latin typeface="+mn-lt"/>
              </a:rPr>
              <a:t> = j = k =0;</a:t>
            </a:r>
          </a:p>
          <a:p>
            <a:pPr marL="200025" lvl="1" indent="0" eaLnBrk="1" hangingPunct="1">
              <a:buNone/>
            </a:pPr>
            <a:r>
              <a:rPr lang="en-US" altLang="en-US" sz="1400" dirty="0">
                <a:latin typeface="+mn-lt"/>
              </a:rPr>
              <a:t>	}</a:t>
            </a:r>
          </a:p>
          <a:p>
            <a:pPr marL="0" indent="-92075" eaLnBrk="1" hangingPunct="1">
              <a:buNone/>
            </a:pPr>
            <a:r>
              <a:rPr lang="en-US" altLang="en-US" sz="1400" dirty="0">
                <a:latin typeface="+mn-lt"/>
              </a:rPr>
              <a:t>};</a:t>
            </a:r>
          </a:p>
          <a:p>
            <a:pPr marL="0" indent="0" eaLnBrk="1" hangingPunct="1">
              <a:buNone/>
            </a:pPr>
            <a:r>
              <a:rPr lang="en-US" altLang="en-US" sz="1400" dirty="0">
                <a:latin typeface="+mn-lt"/>
              </a:rPr>
              <a:t> X::X()</a:t>
            </a:r>
          </a:p>
          <a:p>
            <a:pPr marL="0" indent="0" eaLnBrk="1" hangingPunct="1">
              <a:buNone/>
            </a:pPr>
            <a:r>
              <a:rPr lang="en-US" altLang="en-US" sz="1400" dirty="0">
                <a:latin typeface="+mn-lt"/>
              </a:rPr>
              <a:t>{</a:t>
            </a:r>
          </a:p>
          <a:p>
            <a:pPr marL="0" indent="0" eaLnBrk="1" hangingPunct="1">
              <a:buNone/>
            </a:pPr>
            <a:r>
              <a:rPr lang="en-US" altLang="en-US" sz="1400" dirty="0" err="1">
                <a:latin typeface="+mn-lt"/>
              </a:rPr>
              <a:t>i</a:t>
            </a:r>
            <a:r>
              <a:rPr lang="en-US" altLang="en-US" sz="1400" dirty="0">
                <a:latin typeface="+mn-lt"/>
              </a:rPr>
              <a:t> = j = k =0;</a:t>
            </a:r>
          </a:p>
          <a:p>
            <a:pPr marL="0" indent="0" eaLnBrk="1" hangingPunct="1">
              <a:buNone/>
            </a:pPr>
            <a:r>
              <a:rPr lang="en-US" altLang="en-US" sz="1400" dirty="0">
                <a:latin typeface="+mn-lt"/>
              </a:rPr>
              <a:t>}</a:t>
            </a:r>
          </a:p>
        </p:txBody>
      </p:sp>
      <p:sp>
        <p:nvSpPr>
          <p:cNvPr id="5" name="Right Brace 4"/>
          <p:cNvSpPr/>
          <p:nvPr/>
        </p:nvSpPr>
        <p:spPr>
          <a:xfrm>
            <a:off x="5680609" y="4482313"/>
            <a:ext cx="339865" cy="663547"/>
          </a:xfrm>
          <a:prstGeom prst="rightBrace">
            <a:avLst/>
          </a:prstGeom>
          <a:ln>
            <a:solidFill>
              <a:srgbClr val="00B05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ight Brace 5"/>
          <p:cNvSpPr/>
          <p:nvPr/>
        </p:nvSpPr>
        <p:spPr>
          <a:xfrm>
            <a:off x="4538283" y="5508653"/>
            <a:ext cx="339865" cy="663547"/>
          </a:xfrm>
          <a:prstGeom prst="rightBrace">
            <a:avLst/>
          </a:prstGeom>
          <a:ln>
            <a:solidFill>
              <a:srgbClr val="00B05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TextBox 6"/>
          <p:cNvSpPr txBox="1"/>
          <p:nvPr/>
        </p:nvSpPr>
        <p:spPr>
          <a:xfrm>
            <a:off x="6101394" y="4629420"/>
            <a:ext cx="1917813" cy="369332"/>
          </a:xfrm>
          <a:prstGeom prst="rect">
            <a:avLst/>
          </a:prstGeom>
          <a:noFill/>
        </p:spPr>
        <p:txBody>
          <a:bodyPr wrap="square" rtlCol="0">
            <a:spAutoFit/>
          </a:bodyPr>
          <a:lstStyle/>
          <a:p>
            <a:r>
              <a:rPr lang="en-US" dirty="0"/>
              <a:t>Inside class</a:t>
            </a:r>
          </a:p>
        </p:txBody>
      </p:sp>
      <p:sp>
        <p:nvSpPr>
          <p:cNvPr id="8" name="TextBox 7"/>
          <p:cNvSpPr txBox="1"/>
          <p:nvPr/>
        </p:nvSpPr>
        <p:spPr>
          <a:xfrm>
            <a:off x="4934791" y="5655760"/>
            <a:ext cx="4354866" cy="369332"/>
          </a:xfrm>
          <a:prstGeom prst="rect">
            <a:avLst/>
          </a:prstGeom>
          <a:noFill/>
        </p:spPr>
        <p:txBody>
          <a:bodyPr wrap="square" rtlCol="0">
            <a:spAutoFit/>
          </a:bodyPr>
          <a:lstStyle/>
          <a:p>
            <a:r>
              <a:rPr lang="en-US" dirty="0"/>
              <a:t>Outside </a:t>
            </a:r>
            <a:r>
              <a:rPr lang="en-US" dirty="0" smtClean="0"/>
              <a:t>class</a:t>
            </a:r>
            <a:endParaRPr lang="en-US" dirty="0"/>
          </a:p>
        </p:txBody>
      </p:sp>
      <p:sp>
        <p:nvSpPr>
          <p:cNvPr id="9" name="Date Placeholder 8"/>
          <p:cNvSpPr>
            <a:spLocks noGrp="1"/>
          </p:cNvSpPr>
          <p:nvPr>
            <p:ph type="dt" sz="half" idx="10"/>
          </p:nvPr>
        </p:nvSpPr>
        <p:spPr/>
        <p:txBody>
          <a:bodyPr/>
          <a:lstStyle/>
          <a:p>
            <a:fld id="{5AC5C130-A2AB-4A48-A5CF-9B9D3737D7EB}" type="datetime1">
              <a:rPr lang="en-US" smtClean="0"/>
              <a:pPr/>
              <a:t>7/21/2018</a:t>
            </a:fld>
            <a:endParaRPr lang="en-US"/>
          </a:p>
        </p:txBody>
      </p:sp>
      <p:sp>
        <p:nvSpPr>
          <p:cNvPr id="10" name="Slide Number Placeholder 9"/>
          <p:cNvSpPr>
            <a:spLocks noGrp="1"/>
          </p:cNvSpPr>
          <p:nvPr>
            <p:ph type="sldNum" sz="quarter" idx="12"/>
          </p:nvPr>
        </p:nvSpPr>
        <p:spPr/>
        <p:txBody>
          <a:bodyPr/>
          <a:lstStyle/>
          <a:p>
            <a:fld id="{A67AFE19-8960-4999-8BB5-FA14F1DD873F}" type="slidenum">
              <a:rPr lang="en-US" smtClean="0"/>
              <a:pPr/>
              <a:t>68</a:t>
            </a:fld>
            <a:endParaRPr lang="en-US"/>
          </a:p>
        </p:txBody>
      </p:sp>
      <p:sp>
        <p:nvSpPr>
          <p:cNvPr id="11" name="Footer Placeholder 10"/>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28816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4">
                                            <p:txEl>
                                              <p:pRg st="4" end="4"/>
                                            </p:txEl>
                                          </p:spTgt>
                                        </p:tgtEl>
                                        <p:attrNameLst>
                                          <p:attrName>style.color</p:attrName>
                                        </p:attrNameLst>
                                      </p:cBhvr>
                                      <p:to>
                                        <a:srgbClr val="FF3300"/>
                                      </p:to>
                                    </p:animClr>
                                  </p:childTnLst>
                                </p:cTn>
                              </p:par>
                              <p:par>
                                <p:cTn id="7" presetID="3" presetClass="emph" presetSubtype="2" fill="hold" nodeType="withEffect">
                                  <p:stCondLst>
                                    <p:cond delay="0"/>
                                  </p:stCondLst>
                                  <p:childTnLst>
                                    <p:animClr clrSpc="rgb" dir="cw">
                                      <p:cBhvr override="childStyle">
                                        <p:cTn id="8" dur="1000" fill="hold"/>
                                        <p:tgtEl>
                                          <p:spTgt spid="4">
                                            <p:txEl>
                                              <p:pRg st="6" end="6"/>
                                            </p:txEl>
                                          </p:spTgt>
                                        </p:tgtEl>
                                        <p:attrNameLst>
                                          <p:attrName>style.color</p:attrName>
                                        </p:attrNameLst>
                                      </p:cBhvr>
                                      <p:to>
                                        <a:srgbClr val="FF3300"/>
                                      </p:to>
                                    </p:animClr>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1000" fill="hold"/>
                                        <p:tgtEl>
                                          <p:spTgt spid="4">
                                            <p:txEl>
                                              <p:pRg st="8" end="8"/>
                                            </p:txEl>
                                          </p:spTgt>
                                        </p:tgtEl>
                                        <p:attrNameLst>
                                          <p:attrName>style.color</p:attrName>
                                        </p:attrNameLst>
                                      </p:cBhvr>
                                      <p:to>
                                        <a:srgbClr val="FF3300"/>
                                      </p:to>
                                    </p:animClr>
                                  </p:childTnLst>
                                </p:cTn>
                              </p:par>
                              <p:par>
                                <p:cTn id="13" presetID="3" presetClass="emph" presetSubtype="2" fill="hold" nodeType="withEffect">
                                  <p:stCondLst>
                                    <p:cond delay="0"/>
                                  </p:stCondLst>
                                  <p:childTnLst>
                                    <p:animClr clrSpc="rgb" dir="cw">
                                      <p:cBhvr override="childStyle">
                                        <p:cTn id="14" dur="1000" fill="hold"/>
                                        <p:tgtEl>
                                          <p:spTgt spid="4">
                                            <p:txEl>
                                              <p:pRg st="9" end="9"/>
                                            </p:txEl>
                                          </p:spTgt>
                                        </p:tgtEl>
                                        <p:attrNameLst>
                                          <p:attrName>style.color</p:attrName>
                                        </p:attrNameLst>
                                      </p:cBhvr>
                                      <p:to>
                                        <a:srgbClr val="FF3300"/>
                                      </p:to>
                                    </p:animClr>
                                  </p:childTnLst>
                                </p:cTn>
                              </p:par>
                              <p:par>
                                <p:cTn id="15" presetID="3" presetClass="emph" presetSubtype="2" fill="hold" nodeType="withEffect">
                                  <p:stCondLst>
                                    <p:cond delay="0"/>
                                  </p:stCondLst>
                                  <p:childTnLst>
                                    <p:animClr clrSpc="rgb" dir="cw">
                                      <p:cBhvr override="childStyle">
                                        <p:cTn id="16" dur="1000" fill="hold"/>
                                        <p:tgtEl>
                                          <p:spTgt spid="4">
                                            <p:txEl>
                                              <p:pRg st="11" end="11"/>
                                            </p:txEl>
                                          </p:spTgt>
                                        </p:tgtEl>
                                        <p:attrNameLst>
                                          <p:attrName>style.color</p:attrName>
                                        </p:attrNameLst>
                                      </p:cBhvr>
                                      <p:to>
                                        <a:srgbClr val="FF3300"/>
                                      </p:to>
                                    </p:animClr>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 Properties</a:t>
            </a:r>
          </a:p>
        </p:txBody>
      </p:sp>
      <p:sp>
        <p:nvSpPr>
          <p:cNvPr id="9" name="Content Placeholder 8"/>
          <p:cNvSpPr>
            <a:spLocks noGrp="1"/>
          </p:cNvSpPr>
          <p:nvPr>
            <p:ph sz="half" idx="2"/>
          </p:nvPr>
        </p:nvSpPr>
        <p:spPr/>
        <p:txBody>
          <a:bodyPr>
            <a:normAutofit fontScale="77500" lnSpcReduction="20000"/>
          </a:bodyPr>
          <a:lstStyle/>
          <a:p>
            <a:r>
              <a:rPr lang="en-US" dirty="0"/>
              <a:t>Automatically called when an object is created</a:t>
            </a:r>
          </a:p>
          <a:p>
            <a:r>
              <a:rPr lang="en-US" dirty="0"/>
              <a:t>We can define our own constructors</a:t>
            </a:r>
          </a:p>
          <a:p>
            <a:r>
              <a:rPr lang="en-US" dirty="0"/>
              <a:t>They can not be inherited.</a:t>
            </a:r>
          </a:p>
          <a:p>
            <a:r>
              <a:rPr lang="en-US" dirty="0" smtClean="0"/>
              <a:t>Constructors </a:t>
            </a:r>
            <a:r>
              <a:rPr lang="en-US" dirty="0"/>
              <a:t>cannot be static.</a:t>
            </a:r>
          </a:p>
          <a:p>
            <a:r>
              <a:rPr lang="en-US" dirty="0"/>
              <a:t>Overloading of constructors is possible</a:t>
            </a:r>
          </a:p>
          <a:p>
            <a:r>
              <a:rPr lang="en-US" dirty="0"/>
              <a:t>Constructors can have default argument as other C++ functions.</a:t>
            </a:r>
          </a:p>
          <a:p>
            <a:pPr>
              <a:defRPr/>
            </a:pPr>
            <a:r>
              <a:rPr lang="en-US" dirty="0">
                <a:cs typeface="Times New Roman" pitchFamily="18" charset="0"/>
              </a:rPr>
              <a:t>If you do not specify a constructor, the compiler generates a default constructor for you (expects no parameters and has an empty body).</a:t>
            </a:r>
          </a:p>
          <a:p>
            <a:pPr>
              <a:defRPr/>
            </a:pPr>
            <a:r>
              <a:rPr lang="en-US" dirty="0"/>
              <a:t>Default and copy constructor are generated by the compiler whenever required.</a:t>
            </a:r>
          </a:p>
          <a:p>
            <a:endParaRPr lang="en-US" dirty="0"/>
          </a:p>
        </p:txBody>
      </p:sp>
      <p:sp>
        <p:nvSpPr>
          <p:cNvPr id="10" name="TextBox 9"/>
          <p:cNvSpPr txBox="1"/>
          <p:nvPr/>
        </p:nvSpPr>
        <p:spPr>
          <a:xfrm>
            <a:off x="493374" y="2687128"/>
            <a:ext cx="2335896" cy="1815882"/>
          </a:xfrm>
          <a:prstGeom prst="rect">
            <a:avLst/>
          </a:prstGeom>
          <a:noFill/>
        </p:spPr>
        <p:txBody>
          <a:bodyPr wrap="none" rtlCol="0">
            <a:spAutoFit/>
          </a:bodyPr>
          <a:lstStyle/>
          <a:p>
            <a:pPr marL="0" indent="0" eaLnBrk="1" hangingPunct="1">
              <a:buNone/>
            </a:pPr>
            <a:r>
              <a:rPr lang="en-US" altLang="en-US" sz="1400" dirty="0"/>
              <a:t>class X {</a:t>
            </a:r>
          </a:p>
          <a:p>
            <a:pPr marL="200025" lvl="1" indent="0" eaLnBrk="1" hangingPunct="1">
              <a:buNone/>
            </a:pPr>
            <a:r>
              <a:rPr lang="en-US" altLang="en-US" sz="1400" dirty="0" err="1"/>
              <a:t>int</a:t>
            </a:r>
            <a:r>
              <a:rPr lang="en-US" altLang="en-US" sz="1400" dirty="0"/>
              <a:t> </a:t>
            </a:r>
            <a:r>
              <a:rPr lang="en-US" altLang="en-US" sz="1400" dirty="0" err="1"/>
              <a:t>i</a:t>
            </a:r>
            <a:r>
              <a:rPr lang="en-US" altLang="en-US" sz="1400" dirty="0"/>
              <a:t> ; </a:t>
            </a:r>
          </a:p>
          <a:p>
            <a:pPr marL="200025" lvl="1" indent="0" eaLnBrk="1" hangingPunct="1">
              <a:buNone/>
            </a:pPr>
            <a:r>
              <a:rPr lang="en-US" altLang="en-US" sz="1400" dirty="0"/>
              <a:t>public:</a:t>
            </a:r>
          </a:p>
          <a:p>
            <a:pPr marL="200025" lvl="1" indent="0" eaLnBrk="1" hangingPunct="1">
              <a:buNone/>
            </a:pPr>
            <a:r>
              <a:rPr lang="en-US" altLang="en-US" sz="1400" dirty="0"/>
              <a:t>	</a:t>
            </a:r>
            <a:r>
              <a:rPr lang="en-US" altLang="en-US" sz="1400" dirty="0" err="1"/>
              <a:t>int</a:t>
            </a:r>
            <a:r>
              <a:rPr lang="en-US" altLang="en-US" sz="1400" dirty="0"/>
              <a:t> </a:t>
            </a:r>
            <a:r>
              <a:rPr lang="en-US" altLang="en-US" sz="1400" dirty="0" err="1"/>
              <a:t>j,k</a:t>
            </a:r>
            <a:r>
              <a:rPr lang="en-US" altLang="en-US" sz="1400" dirty="0"/>
              <a:t> ;</a:t>
            </a:r>
          </a:p>
          <a:p>
            <a:pPr marL="200025" lvl="1" indent="0" eaLnBrk="1" hangingPunct="1">
              <a:buNone/>
            </a:pPr>
            <a:r>
              <a:rPr lang="en-US" altLang="en-US" sz="1400" dirty="0"/>
              <a:t>	X() { </a:t>
            </a:r>
          </a:p>
          <a:p>
            <a:pPr marL="200025" lvl="1" indent="0" eaLnBrk="1" hangingPunct="1">
              <a:buNone/>
            </a:pPr>
            <a:r>
              <a:rPr lang="en-US" altLang="en-US" sz="1400" dirty="0"/>
              <a:t>	       </a:t>
            </a:r>
            <a:r>
              <a:rPr lang="en-US" altLang="en-US" sz="1400" dirty="0" err="1"/>
              <a:t>i</a:t>
            </a:r>
            <a:r>
              <a:rPr lang="en-US" altLang="en-US" sz="1400" dirty="0"/>
              <a:t> = j = k =0;</a:t>
            </a:r>
          </a:p>
          <a:p>
            <a:pPr marL="200025" lvl="1" indent="0" eaLnBrk="1" hangingPunct="1">
              <a:buNone/>
            </a:pPr>
            <a:r>
              <a:rPr lang="en-US" altLang="en-US" sz="1400" dirty="0"/>
              <a:t>	}</a:t>
            </a:r>
          </a:p>
          <a:p>
            <a:pPr marL="0" indent="-92075" eaLnBrk="1" hangingPunct="1">
              <a:buNone/>
            </a:pPr>
            <a:r>
              <a:rPr lang="en-US" altLang="en-US" sz="1400" dirty="0"/>
              <a:t>};</a:t>
            </a:r>
          </a:p>
        </p:txBody>
      </p:sp>
      <p:cxnSp>
        <p:nvCxnSpPr>
          <p:cNvPr id="11" name="Straight Arrow Connector 10"/>
          <p:cNvCxnSpPr/>
          <p:nvPr/>
        </p:nvCxnSpPr>
        <p:spPr>
          <a:xfrm flipH="1">
            <a:off x="1326854" y="3285939"/>
            <a:ext cx="174787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3026181" y="3116006"/>
            <a:ext cx="2306231" cy="369332"/>
          </a:xfrm>
          <a:prstGeom prst="rect">
            <a:avLst/>
          </a:prstGeom>
          <a:noFill/>
        </p:spPr>
        <p:txBody>
          <a:bodyPr wrap="square" rtlCol="0">
            <a:spAutoFit/>
          </a:bodyPr>
          <a:lstStyle/>
          <a:p>
            <a:r>
              <a:rPr lang="en-US" dirty="0"/>
              <a:t>Under public section</a:t>
            </a:r>
          </a:p>
        </p:txBody>
      </p:sp>
      <p:cxnSp>
        <p:nvCxnSpPr>
          <p:cNvPr id="13" name="Elbow Connector 12"/>
          <p:cNvCxnSpPr/>
          <p:nvPr/>
        </p:nvCxnSpPr>
        <p:spPr>
          <a:xfrm rot="16200000" flipV="1">
            <a:off x="958667" y="4091097"/>
            <a:ext cx="1254265" cy="469338"/>
          </a:xfrm>
          <a:prstGeom prst="bentConnector3">
            <a:avLst>
              <a:gd name="adj1" fmla="val -323"/>
            </a:avLst>
          </a:prstGeom>
          <a:ln>
            <a:tailEnd type="arrow"/>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1921617" y="4687313"/>
            <a:ext cx="3410795" cy="646331"/>
          </a:xfrm>
          <a:prstGeom prst="rect">
            <a:avLst/>
          </a:prstGeom>
          <a:noFill/>
        </p:spPr>
        <p:txBody>
          <a:bodyPr wrap="square" rtlCol="0">
            <a:spAutoFit/>
          </a:bodyPr>
          <a:lstStyle/>
          <a:p>
            <a:r>
              <a:rPr lang="en-US" dirty="0"/>
              <a:t>Does not return anything. Not even void</a:t>
            </a:r>
          </a:p>
        </p:txBody>
      </p:sp>
      <p:cxnSp>
        <p:nvCxnSpPr>
          <p:cNvPr id="15" name="Straight Arrow Connector 14"/>
          <p:cNvCxnSpPr/>
          <p:nvPr/>
        </p:nvCxnSpPr>
        <p:spPr>
          <a:xfrm flipH="1">
            <a:off x="1205473" y="2242066"/>
            <a:ext cx="1035780" cy="4450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2200793" y="2057400"/>
            <a:ext cx="3074974" cy="369332"/>
          </a:xfrm>
          <a:prstGeom prst="rect">
            <a:avLst/>
          </a:prstGeom>
          <a:noFill/>
        </p:spPr>
        <p:txBody>
          <a:bodyPr wrap="square" rtlCol="0">
            <a:spAutoFit/>
          </a:bodyPr>
          <a:lstStyle/>
          <a:p>
            <a:r>
              <a:rPr lang="en-US" dirty="0"/>
              <a:t>Name same as Class name</a:t>
            </a:r>
          </a:p>
        </p:txBody>
      </p:sp>
      <p:sp>
        <p:nvSpPr>
          <p:cNvPr id="17" name="Date Placeholder 16"/>
          <p:cNvSpPr>
            <a:spLocks noGrp="1"/>
          </p:cNvSpPr>
          <p:nvPr>
            <p:ph type="dt" sz="half" idx="10"/>
          </p:nvPr>
        </p:nvSpPr>
        <p:spPr/>
        <p:txBody>
          <a:bodyPr/>
          <a:lstStyle/>
          <a:p>
            <a:fld id="{2482F671-DE0F-497F-A282-B44EDE9E1639}" type="datetime1">
              <a:rPr lang="en-US" smtClean="0"/>
              <a:pPr/>
              <a:t>7/21/2018</a:t>
            </a:fld>
            <a:endParaRPr lang="en-US"/>
          </a:p>
        </p:txBody>
      </p:sp>
      <p:sp>
        <p:nvSpPr>
          <p:cNvPr id="18" name="Slide Number Placeholder 17"/>
          <p:cNvSpPr>
            <a:spLocks noGrp="1"/>
          </p:cNvSpPr>
          <p:nvPr>
            <p:ph type="sldNum" sz="quarter" idx="12"/>
          </p:nvPr>
        </p:nvSpPr>
        <p:spPr/>
        <p:txBody>
          <a:bodyPr/>
          <a:lstStyle/>
          <a:p>
            <a:fld id="{A67AFE19-8960-4999-8BB5-FA14F1DD873F}" type="slidenum">
              <a:rPr lang="en-US" smtClean="0"/>
              <a:pPr/>
              <a:t>69</a:t>
            </a:fld>
            <a:endParaRPr lang="en-US"/>
          </a:p>
        </p:txBody>
      </p:sp>
      <p:sp>
        <p:nvSpPr>
          <p:cNvPr id="19" name="Footer Placeholder 18"/>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7056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xEl>
                                              <p:pRg st="4" end="4"/>
                                            </p:txEl>
                                          </p:spTgt>
                                        </p:tgtEl>
                                      </p:cBhvr>
                                      <p:by x="150000" y="150000"/>
                                    </p:animScale>
                                  </p:childTnLst>
                                </p:cTn>
                              </p:par>
                              <p:par>
                                <p:cTn id="7" presetID="6" presetClass="emph" presetSubtype="0" fill="hold" nodeType="withEffect">
                                  <p:stCondLst>
                                    <p:cond delay="0"/>
                                  </p:stCondLst>
                                  <p:childTnLst>
                                    <p:animScale>
                                      <p:cBhvr>
                                        <p:cTn id="8" dur="2000" fill="hold"/>
                                        <p:tgtEl>
                                          <p:spTgt spid="10">
                                            <p:txEl>
                                              <p:pRg st="0" end="0"/>
                                            </p:txEl>
                                          </p:spTgt>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normAutofit/>
          </a:bodyPr>
          <a:lstStyle/>
          <a:p>
            <a:r>
              <a:rPr lang="en-US" sz="2800" dirty="0"/>
              <a:t>Any real world entity which can have some characteristics or which can perform some work is called as Object.</a:t>
            </a:r>
          </a:p>
          <a:p>
            <a:pPr lvl="1"/>
            <a:r>
              <a:rPr lang="en-US" dirty="0"/>
              <a:t>This object is also called as an instance i.e. - a copy of an entity in programming language.</a:t>
            </a:r>
          </a:p>
          <a:p>
            <a:r>
              <a:rPr lang="en-US" sz="2800" dirty="0"/>
              <a:t>A mobile manufacturing company, at a time manufactures lacs of pieces of each model which are actually an </a:t>
            </a:r>
            <a:r>
              <a:rPr lang="en-US" sz="2800" b="1" i="1" dirty="0"/>
              <a:t>instance</a:t>
            </a:r>
            <a:r>
              <a:rPr lang="en-US" sz="2800" dirty="0"/>
              <a:t>.</a:t>
            </a:r>
          </a:p>
          <a:p>
            <a:r>
              <a:rPr lang="en-US" sz="2800" dirty="0"/>
              <a:t>These objects are differentiated from each other via some identity (e.g. IMEI number) or its characteristics.</a:t>
            </a:r>
          </a:p>
        </p:txBody>
      </p:sp>
      <p:sp>
        <p:nvSpPr>
          <p:cNvPr id="4" name="TextBox 3"/>
          <p:cNvSpPr txBox="1"/>
          <p:nvPr/>
        </p:nvSpPr>
        <p:spPr>
          <a:xfrm>
            <a:off x="4265612" y="5486399"/>
            <a:ext cx="3083345" cy="646331"/>
          </a:xfrm>
          <a:prstGeom prst="rect">
            <a:avLst/>
          </a:prstGeom>
          <a:solidFill>
            <a:sysClr val="window" lastClr="FFFFFF">
              <a:lumMod val="95000"/>
            </a:sysClr>
          </a:solidFill>
        </p:spPr>
        <p:txBody>
          <a:bodyPr wrap="none" rtlCol="0">
            <a:spAutoFit/>
          </a:bodyPr>
          <a:lstStyle/>
          <a:p>
            <a:r>
              <a:rPr lang="en-US" dirty="0"/>
              <a:t>Mobile mbl1 = </a:t>
            </a:r>
            <a:r>
              <a:rPr lang="en-US" b="1" dirty="0"/>
              <a:t>new</a:t>
            </a:r>
            <a:r>
              <a:rPr lang="en-US" dirty="0"/>
              <a:t> Mobile ();  </a:t>
            </a:r>
          </a:p>
          <a:p>
            <a:r>
              <a:rPr lang="en-US" dirty="0"/>
              <a:t>Mobile mbl2 = </a:t>
            </a:r>
            <a:r>
              <a:rPr lang="en-US" b="1" dirty="0"/>
              <a:t>new</a:t>
            </a:r>
            <a:r>
              <a:rPr lang="en-US" dirty="0"/>
              <a:t> Mobile ();  </a:t>
            </a:r>
          </a:p>
        </p:txBody>
      </p:sp>
      <p:sp>
        <p:nvSpPr>
          <p:cNvPr id="5" name="Date Placeholder 4"/>
          <p:cNvSpPr>
            <a:spLocks noGrp="1"/>
          </p:cNvSpPr>
          <p:nvPr>
            <p:ph type="dt" sz="half" idx="10"/>
          </p:nvPr>
        </p:nvSpPr>
        <p:spPr/>
        <p:txBody>
          <a:bodyPr/>
          <a:lstStyle/>
          <a:p>
            <a:fld id="{1AF66BBA-B3C4-4FE4-B8BA-E9E1862E8D52}" type="datetime1">
              <a:rPr lang="en-US" smtClean="0"/>
              <a:pPr/>
              <a:t>7/21/2018</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7</a:t>
            </a:fld>
            <a:endParaRPr lang="en-US"/>
          </a:p>
        </p:txBody>
      </p:sp>
      <p:sp>
        <p:nvSpPr>
          <p:cNvPr id="7" name="Footer Placeholder 6"/>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344686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Constructors</a:t>
            </a:r>
          </a:p>
        </p:txBody>
      </p:sp>
      <p:sp>
        <p:nvSpPr>
          <p:cNvPr id="3" name="Content Placeholder 2"/>
          <p:cNvSpPr>
            <a:spLocks noGrp="1"/>
          </p:cNvSpPr>
          <p:nvPr>
            <p:ph idx="1"/>
          </p:nvPr>
        </p:nvSpPr>
        <p:spPr/>
        <p:txBody>
          <a:bodyPr>
            <a:normAutofit/>
          </a:bodyPr>
          <a:lstStyle/>
          <a:p>
            <a:r>
              <a:rPr lang="en-US" sz="2400" dirty="0"/>
              <a:t>There are several forms in which a constructor can take its shape, namely</a:t>
            </a:r>
          </a:p>
        </p:txBody>
      </p:sp>
      <p:graphicFrame>
        <p:nvGraphicFramePr>
          <p:cNvPr id="8" name="Diagram 7"/>
          <p:cNvGraphicFramePr/>
          <p:nvPr>
            <p:extLst>
              <p:ext uri="{D42A27DB-BD31-4B8C-83A1-F6EECF244321}">
                <p14:modId xmlns:p14="http://schemas.microsoft.com/office/powerpoint/2010/main" val="2946203277"/>
              </p:ext>
            </p:extLst>
          </p:nvPr>
        </p:nvGraphicFramePr>
        <p:xfrm>
          <a:off x="2880765" y="2629910"/>
          <a:ext cx="5515171" cy="259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90263ED2-3783-476E-AF6F-33D962EB99E2}" type="datetime1">
              <a:rPr lang="en-US" smtClean="0"/>
              <a:pPr/>
              <a:t>7/21/2018</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70</a:t>
            </a:fld>
            <a:endParaRPr lang="en-US"/>
          </a:p>
        </p:txBody>
      </p:sp>
      <p:sp>
        <p:nvSpPr>
          <p:cNvPr id="7" name="Footer Placeholder 6"/>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9343398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Constructor</a:t>
            </a:r>
          </a:p>
        </p:txBody>
      </p:sp>
      <p:sp>
        <p:nvSpPr>
          <p:cNvPr id="3" name="Content Placeholder 2"/>
          <p:cNvSpPr>
            <a:spLocks noGrp="1"/>
          </p:cNvSpPr>
          <p:nvPr>
            <p:ph idx="1"/>
          </p:nvPr>
        </p:nvSpPr>
        <p:spPr/>
        <p:txBody>
          <a:bodyPr/>
          <a:lstStyle/>
          <a:p>
            <a:r>
              <a:rPr lang="en-US" sz="2400" dirty="0"/>
              <a:t>This constructor has no argument in it</a:t>
            </a:r>
          </a:p>
          <a:p>
            <a:pPr lvl="1">
              <a:buFont typeface="Arial" panose="020B0604020202020204" pitchFamily="34" charset="0"/>
              <a:buChar char="•"/>
            </a:pPr>
            <a:r>
              <a:rPr lang="en-US" sz="2000" dirty="0"/>
              <a:t>Compiler creates one, if not explicitly defined</a:t>
            </a:r>
          </a:p>
          <a:p>
            <a:r>
              <a:rPr lang="en-US" sz="2400" dirty="0"/>
              <a:t>Default Constructor is also called as </a:t>
            </a:r>
            <a:r>
              <a:rPr lang="en-US" sz="2400" i="1" dirty="0"/>
              <a:t>no argument constructor</a:t>
            </a:r>
            <a:endParaRPr lang="en-US" sz="2400" dirty="0"/>
          </a:p>
        </p:txBody>
      </p:sp>
      <p:sp>
        <p:nvSpPr>
          <p:cNvPr id="7" name="TextBox 6"/>
          <p:cNvSpPr txBox="1"/>
          <p:nvPr/>
        </p:nvSpPr>
        <p:spPr>
          <a:xfrm>
            <a:off x="1068148" y="3163986"/>
            <a:ext cx="4388189" cy="2585323"/>
          </a:xfrm>
          <a:prstGeom prst="rect">
            <a:avLst/>
          </a:prstGeom>
          <a:solidFill>
            <a:sysClr val="window" lastClr="FFFFFF">
              <a:lumMod val="95000"/>
            </a:sysClr>
          </a:solid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class rectangle{</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	private:</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		float height;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		float width;</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	public:</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rectangle(){</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	</a:t>
            </a:r>
            <a:r>
              <a:rPr kumimoji="0" lang="en-US" sz="1800" b="0" i="0" u="none" strike="noStrike" kern="0" cap="none" spc="0" normalizeH="0" baseline="0" noProof="0" dirty="0" err="1">
                <a:ln>
                  <a:noFill/>
                </a:ln>
                <a:solidFill>
                  <a:prstClr val="black"/>
                </a:solidFill>
                <a:effectLst/>
                <a:uLnTx/>
                <a:uFillTx/>
                <a:cs typeface="Arial" pitchFamily="34" charset="0"/>
              </a:rPr>
              <a:t>cout</a:t>
            </a:r>
            <a:r>
              <a:rPr kumimoji="0" lang="en-US" sz="1800" b="0" i="0" u="none" strike="noStrike" kern="0" cap="none" spc="0" normalizeH="0" baseline="0" noProof="0" dirty="0">
                <a:ln>
                  <a:noFill/>
                </a:ln>
                <a:solidFill>
                  <a:prstClr val="black"/>
                </a:solidFill>
                <a:effectLst/>
                <a:uLnTx/>
                <a:uFillTx/>
                <a:cs typeface="Arial" pitchFamily="34" charset="0"/>
              </a:rPr>
              <a:t> &lt;&lt;“creating rectangle object”;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a:t>
            </a:r>
          </a:p>
        </p:txBody>
      </p:sp>
      <p:sp>
        <p:nvSpPr>
          <p:cNvPr id="8" name="TextBox 7"/>
          <p:cNvSpPr txBox="1"/>
          <p:nvPr/>
        </p:nvSpPr>
        <p:spPr>
          <a:xfrm>
            <a:off x="6334715" y="3170730"/>
            <a:ext cx="2464906" cy="1200329"/>
          </a:xfrm>
          <a:prstGeom prst="rect">
            <a:avLst/>
          </a:prstGeom>
          <a:solidFill>
            <a:sysClr val="window" lastClr="FFFFFF">
              <a:lumMod val="95000"/>
            </a:sysClr>
          </a:solid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prstClr val="black"/>
                </a:solidFill>
                <a:effectLst/>
                <a:uLnTx/>
                <a:uFillTx/>
                <a:cs typeface="Arial" pitchFamily="34" charset="0"/>
              </a:rPr>
              <a:t>int</a:t>
            </a:r>
            <a:r>
              <a:rPr kumimoji="0" lang="en-US" sz="1800" b="0" i="0" u="none" strike="noStrike" kern="0" cap="none" spc="0" normalizeH="0" baseline="0" noProof="0" dirty="0">
                <a:ln>
                  <a:noFill/>
                </a:ln>
                <a:solidFill>
                  <a:prstClr val="black"/>
                </a:solidFill>
                <a:effectLst/>
                <a:uLnTx/>
                <a:uFillTx/>
                <a:cs typeface="Arial" pitchFamily="34" charset="0"/>
              </a:rPr>
              <a:t> main()</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	rectangle </a:t>
            </a:r>
            <a:r>
              <a:rPr kumimoji="0" lang="en-US" sz="1800" b="0" i="0" u="none" strike="noStrike" kern="0" cap="none" spc="0" normalizeH="0" baseline="0" noProof="0" dirty="0" err="1">
                <a:ln>
                  <a:noFill/>
                </a:ln>
                <a:solidFill>
                  <a:prstClr val="black"/>
                </a:solidFill>
                <a:effectLst/>
                <a:uLnTx/>
                <a:uFillTx/>
                <a:cs typeface="Arial" pitchFamily="34" charset="0"/>
              </a:rPr>
              <a:t>rect</a:t>
            </a:r>
            <a:r>
              <a:rPr kumimoji="0" lang="en-US" sz="1800" b="0" i="0" u="none" strike="noStrike" kern="0" cap="none" spc="0" normalizeH="0" baseline="0" noProof="0" dirty="0">
                <a:ln>
                  <a:noFill/>
                </a:ln>
                <a:solidFill>
                  <a:prstClr val="black"/>
                </a:solidFill>
                <a:effectLst/>
                <a:uLnTx/>
                <a:uFillTx/>
                <a:cs typeface="Arial"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Arial" pitchFamily="34" charset="0"/>
              </a:rPr>
              <a:t>}</a:t>
            </a:r>
          </a:p>
        </p:txBody>
      </p:sp>
      <p:sp>
        <p:nvSpPr>
          <p:cNvPr id="9" name="TextBox 8"/>
          <p:cNvSpPr txBox="1"/>
          <p:nvPr/>
        </p:nvSpPr>
        <p:spPr>
          <a:xfrm>
            <a:off x="6358991" y="4666408"/>
            <a:ext cx="2512483" cy="646331"/>
          </a:xfrm>
          <a:prstGeom prst="rect">
            <a:avLst/>
          </a:prstGeom>
          <a:solidFill>
            <a:sysClr val="windowText" lastClr="000000"/>
          </a:solid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cs typeface="Arial" pitchFamily="34" charset="0"/>
              </a:rPr>
              <a:t># </a:t>
            </a:r>
            <a:r>
              <a:rPr kumimoji="0" lang="en-US" sz="1800" b="0" i="0" u="none" strike="noStrike" kern="0" cap="none" spc="0" normalizeH="0" baseline="0" noProof="0" dirty="0" err="1">
                <a:ln>
                  <a:noFill/>
                </a:ln>
                <a:solidFill>
                  <a:prstClr val="white"/>
                </a:solidFill>
                <a:effectLst/>
                <a:uLnTx/>
                <a:uFillTx/>
                <a:cs typeface="Arial" pitchFamily="34" charset="0"/>
              </a:rPr>
              <a:t>a.out</a:t>
            </a:r>
            <a:endParaRPr kumimoji="0" lang="en-US" sz="1800" b="0" i="0" u="none" strike="noStrike" kern="0" cap="none" spc="0" normalizeH="0" baseline="0" noProof="0" dirty="0">
              <a:ln>
                <a:noFill/>
              </a:ln>
              <a:solidFill>
                <a:prstClr val="white"/>
              </a:solidFill>
              <a:effectLst/>
              <a:uLnTx/>
              <a:uFillTx/>
              <a:cs typeface="Arial"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cs typeface="Arial" pitchFamily="34" charset="0"/>
              </a:rPr>
              <a:t>creating rectangle object</a:t>
            </a:r>
          </a:p>
        </p:txBody>
      </p:sp>
      <p:sp>
        <p:nvSpPr>
          <p:cNvPr id="10" name="Date Placeholder 9"/>
          <p:cNvSpPr>
            <a:spLocks noGrp="1"/>
          </p:cNvSpPr>
          <p:nvPr>
            <p:ph type="dt" sz="half" idx="10"/>
          </p:nvPr>
        </p:nvSpPr>
        <p:spPr/>
        <p:txBody>
          <a:bodyPr/>
          <a:lstStyle/>
          <a:p>
            <a:fld id="{25432BA0-6F38-49C5-8DA7-8DED5CE65C72}" type="datetime1">
              <a:rPr lang="en-US" smtClean="0"/>
              <a:pPr/>
              <a:t>7/21/2018</a:t>
            </a:fld>
            <a:endParaRPr lang="en-US"/>
          </a:p>
        </p:txBody>
      </p:sp>
      <p:sp>
        <p:nvSpPr>
          <p:cNvPr id="11" name="Slide Number Placeholder 10"/>
          <p:cNvSpPr>
            <a:spLocks noGrp="1"/>
          </p:cNvSpPr>
          <p:nvPr>
            <p:ph type="sldNum" sz="quarter" idx="12"/>
          </p:nvPr>
        </p:nvSpPr>
        <p:spPr/>
        <p:txBody>
          <a:bodyPr/>
          <a:lstStyle/>
          <a:p>
            <a:fld id="{A67AFE19-8960-4999-8BB5-FA14F1DD873F}" type="slidenum">
              <a:rPr lang="en-US" smtClean="0"/>
              <a:pPr/>
              <a:t>71</a:t>
            </a:fld>
            <a:endParaRPr lang="en-US"/>
          </a:p>
        </p:txBody>
      </p:sp>
      <p:sp>
        <p:nvSpPr>
          <p:cNvPr id="12" name="Footer Placeholder 11"/>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69624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Constructors</a:t>
            </a:r>
          </a:p>
        </p:txBody>
      </p:sp>
      <p:sp>
        <p:nvSpPr>
          <p:cNvPr id="3" name="Content Placeholder 2"/>
          <p:cNvSpPr>
            <a:spLocks noGrp="1"/>
          </p:cNvSpPr>
          <p:nvPr>
            <p:ph idx="1"/>
          </p:nvPr>
        </p:nvSpPr>
        <p:spPr/>
        <p:txBody>
          <a:bodyPr>
            <a:normAutofit/>
          </a:bodyPr>
          <a:lstStyle/>
          <a:p>
            <a:r>
              <a:rPr lang="en-US" sz="2400" dirty="0"/>
              <a:t>A parameterized constructor is just one that has parameters specified in it.</a:t>
            </a:r>
          </a:p>
          <a:p>
            <a:r>
              <a:rPr lang="en-US" sz="2400" dirty="0"/>
              <a:t>We can pass the arguments to constructor function when object is created.</a:t>
            </a:r>
          </a:p>
          <a:p>
            <a:r>
              <a:rPr lang="en-US" sz="2400" dirty="0"/>
              <a:t>A constructor that can take arguments are called </a:t>
            </a:r>
            <a:r>
              <a:rPr lang="en-US" sz="2400" i="1" dirty="0"/>
              <a:t>parameterized constructors</a:t>
            </a:r>
            <a:endParaRPr lang="en-US" sz="2400" dirty="0"/>
          </a:p>
        </p:txBody>
      </p:sp>
      <p:sp>
        <p:nvSpPr>
          <p:cNvPr id="4" name="TextBox 3"/>
          <p:cNvSpPr txBox="1"/>
          <p:nvPr/>
        </p:nvSpPr>
        <p:spPr>
          <a:xfrm>
            <a:off x="684212" y="3163986"/>
            <a:ext cx="3173241" cy="2862322"/>
          </a:xfrm>
          <a:prstGeom prst="rect">
            <a:avLst/>
          </a:prstGeom>
          <a:solidFill>
            <a:schemeClr val="bg1">
              <a:lumMod val="95000"/>
            </a:schemeClr>
          </a:solidFill>
        </p:spPr>
        <p:txBody>
          <a:bodyPr wrap="none" rtlCol="0">
            <a:spAutoFit/>
          </a:bodyPr>
          <a:lstStyle/>
          <a:p>
            <a:r>
              <a:rPr lang="en-US" dirty="0">
                <a:latin typeface="+mn-lt"/>
              </a:rPr>
              <a:t>class rectangle{</a:t>
            </a:r>
          </a:p>
          <a:p>
            <a:r>
              <a:rPr lang="en-US" dirty="0">
                <a:latin typeface="+mn-lt"/>
              </a:rPr>
              <a:t>	private:</a:t>
            </a:r>
          </a:p>
          <a:p>
            <a:r>
              <a:rPr lang="en-US" dirty="0">
                <a:latin typeface="+mn-lt"/>
              </a:rPr>
              <a:t>		float height;</a:t>
            </a:r>
          </a:p>
          <a:p>
            <a:r>
              <a:rPr lang="en-US" dirty="0">
                <a:latin typeface="+mn-lt"/>
              </a:rPr>
              <a:t>		float width;</a:t>
            </a:r>
          </a:p>
          <a:p>
            <a:r>
              <a:rPr lang="en-US" dirty="0">
                <a:latin typeface="+mn-lt"/>
              </a:rPr>
              <a:t>	public:</a:t>
            </a:r>
          </a:p>
          <a:p>
            <a:r>
              <a:rPr lang="en-US" dirty="0">
                <a:latin typeface="+mn-lt"/>
              </a:rPr>
              <a:t>rectangle(float h, float w){</a:t>
            </a:r>
          </a:p>
          <a:p>
            <a:r>
              <a:rPr lang="en-US" dirty="0">
                <a:latin typeface="+mn-lt"/>
              </a:rPr>
              <a:t>	height=h;</a:t>
            </a:r>
          </a:p>
          <a:p>
            <a:r>
              <a:rPr lang="en-US" dirty="0">
                <a:latin typeface="+mn-lt"/>
              </a:rPr>
              <a:t>	width=w;</a:t>
            </a:r>
          </a:p>
          <a:p>
            <a:r>
              <a:rPr lang="en-US" dirty="0">
                <a:latin typeface="+mn-lt"/>
              </a:rPr>
              <a:t>}</a:t>
            </a:r>
          </a:p>
          <a:p>
            <a:r>
              <a:rPr lang="en-US" dirty="0">
                <a:latin typeface="+mn-lt"/>
              </a:rPr>
              <a:t>};</a:t>
            </a:r>
          </a:p>
        </p:txBody>
      </p:sp>
      <p:sp>
        <p:nvSpPr>
          <p:cNvPr id="5" name="TextBox 4"/>
          <p:cNvSpPr txBox="1"/>
          <p:nvPr/>
        </p:nvSpPr>
        <p:spPr>
          <a:xfrm>
            <a:off x="5950779" y="3170730"/>
            <a:ext cx="5745419" cy="1754326"/>
          </a:xfrm>
          <a:prstGeom prst="rect">
            <a:avLst/>
          </a:prstGeom>
          <a:solidFill>
            <a:schemeClr val="bg1">
              <a:lumMod val="95000"/>
            </a:schemeClr>
          </a:solidFill>
        </p:spPr>
        <p:txBody>
          <a:bodyPr wrap="none" rtlCol="0">
            <a:spAutoFit/>
          </a:bodyPr>
          <a:lstStyle/>
          <a:p>
            <a:r>
              <a:rPr lang="en-US" dirty="0" err="1">
                <a:latin typeface="+mn-lt"/>
              </a:rPr>
              <a:t>int</a:t>
            </a:r>
            <a:r>
              <a:rPr lang="en-US" dirty="0">
                <a:latin typeface="+mn-lt"/>
              </a:rPr>
              <a:t> main()</a:t>
            </a:r>
          </a:p>
          <a:p>
            <a:r>
              <a:rPr lang="en-US" dirty="0">
                <a:latin typeface="+mn-lt"/>
              </a:rPr>
              <a:t>{</a:t>
            </a:r>
          </a:p>
          <a:p>
            <a:r>
              <a:rPr lang="en-US" dirty="0">
                <a:latin typeface="+mn-lt"/>
              </a:rPr>
              <a:t>	rectangle book(10.0, 20.0); //implicit call</a:t>
            </a:r>
          </a:p>
          <a:p>
            <a:r>
              <a:rPr lang="en-US" dirty="0">
                <a:latin typeface="+mn-lt"/>
              </a:rPr>
              <a:t>	rectangle box = rectangle(20.0,30.0) //explicit call</a:t>
            </a:r>
          </a:p>
          <a:p>
            <a:r>
              <a:rPr lang="en-US" dirty="0">
                <a:latin typeface="+mn-lt"/>
              </a:rPr>
              <a:t>	rectangle eraser= rectangle(25.0, 35.0)</a:t>
            </a:r>
          </a:p>
          <a:p>
            <a:r>
              <a:rPr lang="en-US" dirty="0">
                <a:latin typeface="+mn-lt"/>
              </a:rPr>
              <a:t>}</a:t>
            </a:r>
          </a:p>
        </p:txBody>
      </p:sp>
      <p:sp>
        <p:nvSpPr>
          <p:cNvPr id="6" name="Date Placeholder 5"/>
          <p:cNvSpPr>
            <a:spLocks noGrp="1"/>
          </p:cNvSpPr>
          <p:nvPr>
            <p:ph type="dt" sz="half" idx="10"/>
          </p:nvPr>
        </p:nvSpPr>
        <p:spPr/>
        <p:txBody>
          <a:bodyPr/>
          <a:lstStyle/>
          <a:p>
            <a:fld id="{380E36DD-CB0F-4DAD-A1EA-4E473AD079DE}" type="datetime1">
              <a:rPr lang="en-US" smtClean="0"/>
              <a:pPr/>
              <a:t>7/21/2018</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72</a:t>
            </a:fld>
            <a:endParaRPr lang="en-US"/>
          </a:p>
        </p:txBody>
      </p:sp>
      <p:sp>
        <p:nvSpPr>
          <p:cNvPr id="8" name="Footer Placeholder 7"/>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91554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a:t>
            </a:r>
          </a:p>
        </p:txBody>
      </p:sp>
      <p:sp>
        <p:nvSpPr>
          <p:cNvPr id="3" name="Content Placeholder 2"/>
          <p:cNvSpPr>
            <a:spLocks noGrp="1"/>
          </p:cNvSpPr>
          <p:nvPr>
            <p:ph idx="1"/>
          </p:nvPr>
        </p:nvSpPr>
        <p:spPr/>
        <p:txBody>
          <a:bodyPr>
            <a:normAutofit/>
          </a:bodyPr>
          <a:lstStyle/>
          <a:p>
            <a:r>
              <a:rPr lang="en-US" sz="2400" dirty="0"/>
              <a:t>It is important to understand that compiler allocates memory to objects sequentially and destroys in reverse order. This is because C++ compiler uses the concept of stack in memory allocation and de-allocation</a:t>
            </a:r>
          </a:p>
        </p:txBody>
      </p:sp>
      <p:sp>
        <p:nvSpPr>
          <p:cNvPr id="4" name="Date Placeholder 3"/>
          <p:cNvSpPr>
            <a:spLocks noGrp="1"/>
          </p:cNvSpPr>
          <p:nvPr>
            <p:ph type="dt" sz="half" idx="10"/>
          </p:nvPr>
        </p:nvSpPr>
        <p:spPr/>
        <p:txBody>
          <a:bodyPr/>
          <a:lstStyle/>
          <a:p>
            <a:pPr>
              <a:defRPr/>
            </a:pPr>
            <a:fld id="{C2E5828D-26C7-4E7F-9CB8-17C78303E174}" type="datetime1">
              <a:rPr lang="en-US" smtClean="0"/>
              <a:pPr>
                <a:defRPr/>
              </a:pPr>
              <a:t>7/21/2018</a:t>
            </a:fld>
            <a:endParaRPr lang="en-US"/>
          </a:p>
        </p:txBody>
      </p:sp>
      <p:sp>
        <p:nvSpPr>
          <p:cNvPr id="5" name="Footer Placeholder 4"/>
          <p:cNvSpPr>
            <a:spLocks noGrp="1"/>
          </p:cNvSpPr>
          <p:nvPr>
            <p:ph type="ftr" sz="quarter" idx="11"/>
          </p:nvPr>
        </p:nvSpPr>
        <p:spPr/>
        <p:txBody>
          <a:bodyPr/>
          <a:lstStyle/>
          <a:p>
            <a:pPr>
              <a:defRPr/>
            </a:pPr>
            <a:r>
              <a:rPr lang="en-US"/>
              <a:t>Object Oriented Programming</a:t>
            </a:r>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73</a:t>
            </a:fld>
            <a:endParaRPr lang="en-US"/>
          </a:p>
        </p:txBody>
      </p:sp>
      <p:sp>
        <p:nvSpPr>
          <p:cNvPr id="7" name="Rectangle 6"/>
          <p:cNvSpPr/>
          <p:nvPr/>
        </p:nvSpPr>
        <p:spPr>
          <a:xfrm>
            <a:off x="4125863" y="4143119"/>
            <a:ext cx="1820234" cy="46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eraser</a:t>
            </a:r>
          </a:p>
        </p:txBody>
      </p:sp>
      <p:sp>
        <p:nvSpPr>
          <p:cNvPr id="8" name="Rectangle 7"/>
          <p:cNvSpPr/>
          <p:nvPr/>
        </p:nvSpPr>
        <p:spPr>
          <a:xfrm>
            <a:off x="4124516" y="4611107"/>
            <a:ext cx="1820234" cy="46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box</a:t>
            </a:r>
          </a:p>
        </p:txBody>
      </p:sp>
      <p:sp>
        <p:nvSpPr>
          <p:cNvPr id="9" name="Rectangle 8"/>
          <p:cNvSpPr/>
          <p:nvPr/>
        </p:nvSpPr>
        <p:spPr>
          <a:xfrm>
            <a:off x="4124516" y="5080443"/>
            <a:ext cx="1820234" cy="46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a:t>
            </a:r>
          </a:p>
        </p:txBody>
      </p:sp>
      <p:sp>
        <p:nvSpPr>
          <p:cNvPr id="10" name="Down Arrow 9"/>
          <p:cNvSpPr/>
          <p:nvPr/>
        </p:nvSpPr>
        <p:spPr>
          <a:xfrm>
            <a:off x="3163163" y="3932727"/>
            <a:ext cx="516407" cy="198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Allocation</a:t>
            </a:r>
          </a:p>
        </p:txBody>
      </p:sp>
      <p:sp>
        <p:nvSpPr>
          <p:cNvPr id="11" name="Down Arrow 10"/>
          <p:cNvSpPr/>
          <p:nvPr/>
        </p:nvSpPr>
        <p:spPr>
          <a:xfrm rot="10800000">
            <a:off x="6284527" y="3854502"/>
            <a:ext cx="516407" cy="198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De-allocation</a:t>
            </a:r>
          </a:p>
        </p:txBody>
      </p:sp>
      <p:graphicFrame>
        <p:nvGraphicFramePr>
          <p:cNvPr id="12" name="Diagram 11"/>
          <p:cNvGraphicFramePr/>
          <p:nvPr>
            <p:extLst>
              <p:ext uri="{D42A27DB-BD31-4B8C-83A1-F6EECF244321}">
                <p14:modId xmlns:p14="http://schemas.microsoft.com/office/powerpoint/2010/main" val="2202477805"/>
              </p:ext>
            </p:extLst>
          </p:nvPr>
        </p:nvGraphicFramePr>
        <p:xfrm>
          <a:off x="4929913" y="2154650"/>
          <a:ext cx="2029673" cy="2691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67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decel="10000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Graphic spid="12" grpId="0">
        <p:bldAsOne/>
      </p:bldGraphic>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Parametrized Constructors</a:t>
            </a:r>
          </a:p>
        </p:txBody>
      </p:sp>
      <p:sp>
        <p:nvSpPr>
          <p:cNvPr id="3" name="Content Placeholder 2"/>
          <p:cNvSpPr>
            <a:spLocks noGrp="1"/>
          </p:cNvSpPr>
          <p:nvPr>
            <p:ph idx="1"/>
          </p:nvPr>
        </p:nvSpPr>
        <p:spPr>
          <a:xfrm>
            <a:off x="609441" y="1600201"/>
            <a:ext cx="11428571" cy="4525963"/>
          </a:xfrm>
        </p:spPr>
        <p:txBody>
          <a:bodyPr>
            <a:noAutofit/>
          </a:bodyPr>
          <a:lstStyle/>
          <a:p>
            <a:pPr>
              <a:buFont typeface="Arial" panose="020B0604020202020204" pitchFamily="34" charset="0"/>
              <a:buChar char="•"/>
            </a:pPr>
            <a:r>
              <a:rPr lang="en-US" sz="2000" dirty="0"/>
              <a:t>Default argument is an argument to a function that a programmer is not required to specify.</a:t>
            </a:r>
          </a:p>
          <a:p>
            <a:pPr>
              <a:buFont typeface="Arial" panose="020B0604020202020204" pitchFamily="34" charset="0"/>
              <a:buChar char="•"/>
            </a:pPr>
            <a:r>
              <a:rPr lang="en-US" sz="2000" dirty="0"/>
              <a:t>C++ allow the programmer to specify default arguments that always have a value, even if one is not specified when calling the </a:t>
            </a:r>
            <a:r>
              <a:rPr lang="en-US" sz="2000" dirty="0" err="1"/>
              <a:t>funtion</a:t>
            </a:r>
            <a:endParaRPr lang="en-US" sz="2000" dirty="0"/>
          </a:p>
          <a:p>
            <a:pPr marL="0" indent="0">
              <a:buNone/>
            </a:pPr>
            <a:r>
              <a:rPr lang="en-US" sz="2000" dirty="0"/>
              <a:t>	e.g. </a:t>
            </a:r>
            <a:r>
              <a:rPr lang="en-US" sz="2000" dirty="0" err="1"/>
              <a:t>int</a:t>
            </a:r>
            <a:r>
              <a:rPr lang="en-US" sz="2000" dirty="0"/>
              <a:t> power(</a:t>
            </a:r>
            <a:r>
              <a:rPr lang="en-US" sz="2000" dirty="0" err="1"/>
              <a:t>int</a:t>
            </a:r>
            <a:r>
              <a:rPr lang="en-US" sz="2000" dirty="0"/>
              <a:t> a, </a:t>
            </a:r>
            <a:r>
              <a:rPr lang="en-US" sz="2000" dirty="0" err="1"/>
              <a:t>int</a:t>
            </a:r>
            <a:r>
              <a:rPr lang="en-US" sz="2000" dirty="0"/>
              <a:t> b=2);</a:t>
            </a:r>
          </a:p>
          <a:p>
            <a:pPr>
              <a:buFont typeface="Arial" panose="020B0604020202020204" pitchFamily="34" charset="0"/>
              <a:buChar char="•"/>
            </a:pPr>
            <a:r>
              <a:rPr lang="en-US" sz="2000" dirty="0"/>
              <a:t>The programmer may call this function in two ways</a:t>
            </a:r>
          </a:p>
          <a:p>
            <a:pPr marL="0" indent="0">
              <a:buNone/>
            </a:pPr>
            <a:r>
              <a:rPr lang="en-US" sz="2000" dirty="0"/>
              <a:t>	result = power(10,3);    // result = 10</a:t>
            </a:r>
            <a:r>
              <a:rPr lang="en-US" sz="2000" baseline="30000" dirty="0"/>
              <a:t>3 </a:t>
            </a:r>
            <a:r>
              <a:rPr lang="en-US" sz="2000" dirty="0"/>
              <a:t>= 1000</a:t>
            </a:r>
          </a:p>
          <a:p>
            <a:pPr marL="0" indent="0">
              <a:buNone/>
            </a:pPr>
            <a:r>
              <a:rPr lang="en-US" sz="2000" dirty="0"/>
              <a:t>	result = power(10);       // result = 10</a:t>
            </a:r>
            <a:r>
              <a:rPr lang="en-US" sz="2000" baseline="30000" dirty="0"/>
              <a:t>2 </a:t>
            </a:r>
            <a:r>
              <a:rPr lang="en-US" sz="2000" dirty="0"/>
              <a:t>= 100</a:t>
            </a:r>
          </a:p>
          <a:p>
            <a:pPr>
              <a:buFont typeface="Arial" panose="020B0604020202020204" pitchFamily="34" charset="0"/>
              <a:buChar char="•"/>
            </a:pPr>
            <a:r>
              <a:rPr lang="en-US" sz="2000" dirty="0"/>
              <a:t>On similar lines, it is possible to define constructors with default parameters</a:t>
            </a:r>
          </a:p>
          <a:p>
            <a:pPr marL="0" indent="0">
              <a:buNone/>
            </a:pPr>
            <a:r>
              <a:rPr lang="en-US" sz="2000" dirty="0"/>
              <a:t>	rectangle(float h=1.0, float w=2.0)</a:t>
            </a:r>
          </a:p>
          <a:p>
            <a:pPr marL="0" indent="0">
              <a:buNone/>
            </a:pPr>
            <a:r>
              <a:rPr lang="en-US" sz="2000" dirty="0"/>
              <a:t>	and hence these are valid call statements</a:t>
            </a:r>
          </a:p>
          <a:p>
            <a:pPr marL="0" indent="0">
              <a:buNone/>
            </a:pPr>
            <a:r>
              <a:rPr lang="en-US" sz="2000" dirty="0"/>
              <a:t>		rectangle book(10.0, 20.0);             // results into book object with </a:t>
            </a:r>
            <a:r>
              <a:rPr lang="en-US" sz="2000" dirty="0" smtClean="0"/>
              <a:t>height=10.0, width=20.0</a:t>
            </a:r>
            <a:endParaRPr lang="en-US" sz="2000" dirty="0"/>
          </a:p>
          <a:p>
            <a:pPr marL="0" indent="0">
              <a:buNone/>
            </a:pPr>
            <a:r>
              <a:rPr lang="en-US" sz="2000" dirty="0"/>
              <a:t>		rectangle box(10.0);	             // results into box object </a:t>
            </a:r>
            <a:r>
              <a:rPr lang="en-US" sz="2000"/>
              <a:t>with </a:t>
            </a:r>
            <a:r>
              <a:rPr lang="en-US" sz="2000" smtClean="0"/>
              <a:t>height=10.0, </a:t>
            </a:r>
            <a:r>
              <a:rPr lang="en-US" sz="2000" dirty="0" smtClean="0"/>
              <a:t>width=2.0</a:t>
            </a:r>
            <a:endParaRPr lang="en-US" sz="2000" dirty="0"/>
          </a:p>
        </p:txBody>
      </p:sp>
      <p:sp>
        <p:nvSpPr>
          <p:cNvPr id="4" name="Date Placeholder 3"/>
          <p:cNvSpPr>
            <a:spLocks noGrp="1"/>
          </p:cNvSpPr>
          <p:nvPr>
            <p:ph type="dt" sz="half" idx="10"/>
          </p:nvPr>
        </p:nvSpPr>
        <p:spPr/>
        <p:txBody>
          <a:bodyPr/>
          <a:lstStyle/>
          <a:p>
            <a:pPr>
              <a:defRPr/>
            </a:pPr>
            <a:fld id="{B7C6A2F3-F169-44BE-B8AD-E1A8BAE4C977}" type="datetime1">
              <a:rPr lang="en-US" smtClean="0"/>
              <a:pPr>
                <a:defRPr/>
              </a:pPr>
              <a:t>7/21/2018</a:t>
            </a:fld>
            <a:endParaRPr lang="en-US"/>
          </a:p>
        </p:txBody>
      </p:sp>
      <p:sp>
        <p:nvSpPr>
          <p:cNvPr id="5" name="Footer Placeholder 4"/>
          <p:cNvSpPr>
            <a:spLocks noGrp="1"/>
          </p:cNvSpPr>
          <p:nvPr>
            <p:ph type="ftr" sz="quarter" idx="11"/>
          </p:nvPr>
        </p:nvSpPr>
        <p:spPr/>
        <p:txBody>
          <a:bodyPr/>
          <a:lstStyle/>
          <a:p>
            <a:pPr>
              <a:defRPr/>
            </a:pPr>
            <a:r>
              <a:rPr lang="en-US"/>
              <a:t>Object Oriented Programming</a:t>
            </a:r>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74</a:t>
            </a:fld>
            <a:endParaRPr lang="en-US"/>
          </a:p>
        </p:txBody>
      </p:sp>
    </p:spTree>
    <p:extLst>
      <p:ext uri="{BB962C8B-B14F-4D97-AF65-F5344CB8AC3E}">
        <p14:creationId xmlns:p14="http://schemas.microsoft.com/office/powerpoint/2010/main" val="11423575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Overloading</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You can have more than one constructor in a class, as long as each has a different list of arguments</a:t>
            </a:r>
          </a:p>
        </p:txBody>
      </p:sp>
      <p:sp>
        <p:nvSpPr>
          <p:cNvPr id="4" name="Date Placeholder 3"/>
          <p:cNvSpPr>
            <a:spLocks noGrp="1"/>
          </p:cNvSpPr>
          <p:nvPr>
            <p:ph type="dt" sz="half" idx="10"/>
          </p:nvPr>
        </p:nvSpPr>
        <p:spPr/>
        <p:txBody>
          <a:bodyPr/>
          <a:lstStyle/>
          <a:p>
            <a:pPr>
              <a:defRPr/>
            </a:pPr>
            <a:fld id="{05E29A4D-C9F4-4D7F-A485-8C43A7013684}" type="datetime1">
              <a:rPr lang="en-US" smtClean="0"/>
              <a:pPr>
                <a:defRPr/>
              </a:pPr>
              <a:t>7/21/2018</a:t>
            </a:fld>
            <a:endParaRPr lang="en-US"/>
          </a:p>
        </p:txBody>
      </p:sp>
      <p:sp>
        <p:nvSpPr>
          <p:cNvPr id="5" name="Footer Placeholder 4"/>
          <p:cNvSpPr>
            <a:spLocks noGrp="1"/>
          </p:cNvSpPr>
          <p:nvPr>
            <p:ph type="ftr" sz="quarter" idx="11"/>
          </p:nvPr>
        </p:nvSpPr>
        <p:spPr/>
        <p:txBody>
          <a:bodyPr/>
          <a:lstStyle/>
          <a:p>
            <a:pPr>
              <a:defRPr/>
            </a:pPr>
            <a:r>
              <a:rPr lang="en-US"/>
              <a:t>Object Oriented Programming</a:t>
            </a:r>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75</a:t>
            </a:fld>
            <a:endParaRPr lang="en-US"/>
          </a:p>
        </p:txBody>
      </p:sp>
      <p:sp>
        <p:nvSpPr>
          <p:cNvPr id="7" name="TextBox 6"/>
          <p:cNvSpPr txBox="1"/>
          <p:nvPr/>
        </p:nvSpPr>
        <p:spPr>
          <a:xfrm>
            <a:off x="2665412" y="2605636"/>
            <a:ext cx="3907435" cy="3693319"/>
          </a:xfrm>
          <a:prstGeom prst="rect">
            <a:avLst/>
          </a:prstGeom>
          <a:solidFill>
            <a:schemeClr val="bg1">
              <a:lumMod val="95000"/>
            </a:schemeClr>
          </a:solidFill>
        </p:spPr>
        <p:txBody>
          <a:bodyPr wrap="square" rtlCol="0">
            <a:spAutoFit/>
          </a:bodyPr>
          <a:lstStyle/>
          <a:p>
            <a:r>
              <a:rPr lang="en-US" dirty="0">
                <a:latin typeface="+mn-lt"/>
              </a:rPr>
              <a:t>class rectangle{</a:t>
            </a:r>
          </a:p>
          <a:p>
            <a:r>
              <a:rPr lang="en-US" dirty="0">
                <a:latin typeface="+mn-lt"/>
              </a:rPr>
              <a:t>	private:</a:t>
            </a:r>
          </a:p>
          <a:p>
            <a:r>
              <a:rPr lang="en-US" dirty="0">
                <a:latin typeface="+mn-lt"/>
              </a:rPr>
              <a:t>		float height;</a:t>
            </a:r>
          </a:p>
          <a:p>
            <a:r>
              <a:rPr lang="en-US" dirty="0">
                <a:latin typeface="+mn-lt"/>
              </a:rPr>
              <a:t>		float width;</a:t>
            </a:r>
          </a:p>
          <a:p>
            <a:r>
              <a:rPr lang="en-US" dirty="0">
                <a:latin typeface="+mn-lt"/>
              </a:rPr>
              <a:t>	public:</a:t>
            </a:r>
          </a:p>
          <a:p>
            <a:r>
              <a:rPr lang="en-US" dirty="0">
                <a:latin typeface="+mn-lt"/>
              </a:rPr>
              <a:t>	    </a:t>
            </a:r>
            <a:r>
              <a:rPr lang="en-US" dirty="0"/>
              <a:t>rectangle(){</a:t>
            </a:r>
          </a:p>
          <a:p>
            <a:r>
              <a:rPr lang="en-US" dirty="0"/>
              <a:t>	        height=width=10.0;</a:t>
            </a:r>
          </a:p>
          <a:p>
            <a:r>
              <a:rPr lang="en-US" dirty="0"/>
              <a:t>	    }</a:t>
            </a:r>
            <a:endParaRPr lang="en-US" dirty="0">
              <a:latin typeface="+mn-lt"/>
            </a:endParaRPr>
          </a:p>
          <a:p>
            <a:r>
              <a:rPr lang="en-US" dirty="0">
                <a:latin typeface="+mn-lt"/>
              </a:rPr>
              <a:t>	     rectangle(float h, float w){</a:t>
            </a:r>
          </a:p>
          <a:p>
            <a:r>
              <a:rPr lang="en-US" dirty="0">
                <a:latin typeface="+mn-lt"/>
              </a:rPr>
              <a:t>		height=h;</a:t>
            </a:r>
          </a:p>
          <a:p>
            <a:r>
              <a:rPr lang="en-US" dirty="0">
                <a:latin typeface="+mn-lt"/>
              </a:rPr>
              <a:t>		width=w;</a:t>
            </a:r>
          </a:p>
          <a:p>
            <a:r>
              <a:rPr lang="en-US" dirty="0">
                <a:latin typeface="+mn-lt"/>
              </a:rPr>
              <a:t>	     }</a:t>
            </a:r>
          </a:p>
          <a:p>
            <a:r>
              <a:rPr lang="en-US" dirty="0">
                <a:latin typeface="+mn-lt"/>
              </a:rPr>
              <a:t>	};</a:t>
            </a:r>
          </a:p>
        </p:txBody>
      </p:sp>
    </p:spTree>
    <p:extLst>
      <p:ext uri="{BB962C8B-B14F-4D97-AF65-F5344CB8AC3E}">
        <p14:creationId xmlns:p14="http://schemas.microsoft.com/office/powerpoint/2010/main" val="17895189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Title 1"/>
          <p:cNvSpPr>
            <a:spLocks noGrp="1"/>
          </p:cNvSpPr>
          <p:nvPr>
            <p:ph type="title"/>
          </p:nvPr>
        </p:nvSpPr>
        <p:spPr>
          <a:xfrm>
            <a:off x="1979612" y="76200"/>
            <a:ext cx="8229600" cy="1143000"/>
          </a:xfrm>
        </p:spPr>
        <p:txBody>
          <a:bodyPr/>
          <a:lstStyle/>
          <a:p>
            <a:pPr eaLnBrk="1" hangingPunct="1"/>
            <a:r>
              <a:rPr lang="en-US" altLang="en-US" b="1" smtClean="0"/>
              <a:t>Overloaded Constructors</a:t>
            </a:r>
          </a:p>
        </p:txBody>
      </p:sp>
      <p:sp>
        <p:nvSpPr>
          <p:cNvPr id="3" name="Content Placeholder 2"/>
          <p:cNvSpPr>
            <a:spLocks noGrp="1"/>
          </p:cNvSpPr>
          <p:nvPr>
            <p:ph idx="1"/>
          </p:nvPr>
        </p:nvSpPr>
        <p:spPr>
          <a:xfrm>
            <a:off x="1979612" y="1143000"/>
            <a:ext cx="8077200" cy="5638800"/>
          </a:xfr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13500000" scaled="1"/>
            <a:tileRect/>
          </a:gradFill>
          <a:scene3d>
            <a:camera prst="orthographicFront"/>
            <a:lightRig rig="threePt" dir="t"/>
          </a:scene3d>
          <a:sp3d>
            <a:bevelT w="165100" prst="coolSlant"/>
          </a:sp3d>
          <a:extLst/>
        </p:spPr>
        <p:txBody>
          <a:bodyPr rtlCol="0">
            <a:noAutofit/>
          </a:bodyPr>
          <a:lstStyle/>
          <a:p>
            <a:pPr eaLnBrk="1" fontAlgn="auto" hangingPunct="1">
              <a:spcAft>
                <a:spcPts val="0"/>
              </a:spcAft>
              <a:buNone/>
              <a:defRPr/>
            </a:pPr>
            <a:r>
              <a:rPr lang="en-US" sz="2800" b="1" dirty="0"/>
              <a:t>class</a:t>
            </a:r>
            <a:r>
              <a:rPr lang="en-US" sz="2800" dirty="0"/>
              <a:t> Addition</a:t>
            </a:r>
          </a:p>
          <a:p>
            <a:pPr eaLnBrk="1" fontAlgn="auto" hangingPunct="1">
              <a:spcAft>
                <a:spcPts val="0"/>
              </a:spcAft>
              <a:buNone/>
              <a:defRPr/>
            </a:pPr>
            <a:r>
              <a:rPr lang="en-US" sz="2800" dirty="0"/>
              <a:t>{</a:t>
            </a:r>
          </a:p>
          <a:p>
            <a:pPr eaLnBrk="1" fontAlgn="auto" hangingPunct="1">
              <a:spcAft>
                <a:spcPts val="0"/>
              </a:spcAft>
              <a:buNone/>
              <a:defRPr/>
            </a:pPr>
            <a:r>
              <a:rPr lang="en-US" sz="2800" dirty="0"/>
              <a:t>	</a:t>
            </a:r>
            <a:r>
              <a:rPr lang="en-US" sz="2800" dirty="0" err="1"/>
              <a:t>int</a:t>
            </a:r>
            <a:r>
              <a:rPr lang="en-US" sz="2800" dirty="0"/>
              <a:t> num1,num2,res;</a:t>
            </a:r>
          </a:p>
          <a:p>
            <a:pPr eaLnBrk="1" fontAlgn="auto" hangingPunct="1">
              <a:spcAft>
                <a:spcPts val="0"/>
              </a:spcAft>
              <a:buNone/>
              <a:defRPr/>
            </a:pPr>
            <a:r>
              <a:rPr lang="en-US" sz="2800" dirty="0"/>
              <a:t>	float num3, num4, </a:t>
            </a:r>
            <a:r>
              <a:rPr lang="en-US" sz="2800" dirty="0" err="1"/>
              <a:t>f_res</a:t>
            </a:r>
            <a:r>
              <a:rPr lang="en-US" sz="2800" dirty="0"/>
              <a:t>;</a:t>
            </a:r>
          </a:p>
          <a:p>
            <a:pPr eaLnBrk="1" fontAlgn="auto" hangingPunct="1">
              <a:spcAft>
                <a:spcPts val="0"/>
              </a:spcAft>
              <a:buNone/>
              <a:defRPr/>
            </a:pPr>
            <a:r>
              <a:rPr lang="en-US" sz="2800" dirty="0"/>
              <a:t>	</a:t>
            </a:r>
            <a:r>
              <a:rPr lang="en-US" sz="2800" b="1" dirty="0"/>
              <a:t>public:</a:t>
            </a:r>
          </a:p>
          <a:p>
            <a:pPr eaLnBrk="1" fontAlgn="auto" hangingPunct="1">
              <a:spcAft>
                <a:spcPts val="0"/>
              </a:spcAft>
              <a:buNone/>
              <a:defRPr/>
            </a:pPr>
            <a:r>
              <a:rPr lang="en-US" sz="2800" dirty="0"/>
              <a:t>	Addition(</a:t>
            </a:r>
            <a:r>
              <a:rPr lang="en-US" sz="2800" dirty="0" err="1"/>
              <a:t>int</a:t>
            </a:r>
            <a:r>
              <a:rPr lang="en-US" sz="2800" dirty="0"/>
              <a:t> a, </a:t>
            </a:r>
            <a:r>
              <a:rPr lang="en-US" sz="2800" dirty="0" err="1"/>
              <a:t>int</a:t>
            </a:r>
            <a:r>
              <a:rPr lang="en-US" sz="2800" dirty="0"/>
              <a:t> b); // </a:t>
            </a:r>
            <a:r>
              <a:rPr lang="en-US" sz="2800" dirty="0" err="1"/>
              <a:t>int</a:t>
            </a:r>
            <a:r>
              <a:rPr lang="en-US" sz="2800" dirty="0"/>
              <a:t> constructor</a:t>
            </a:r>
          </a:p>
          <a:p>
            <a:pPr eaLnBrk="1" fontAlgn="auto" hangingPunct="1">
              <a:spcAft>
                <a:spcPts val="0"/>
              </a:spcAft>
              <a:buNone/>
              <a:defRPr/>
            </a:pPr>
            <a:r>
              <a:rPr lang="en-US" sz="2800" dirty="0"/>
              <a:t>    Addition(float m, float n); //float constructor</a:t>
            </a:r>
          </a:p>
          <a:p>
            <a:pPr eaLnBrk="1" fontAlgn="auto" hangingPunct="1">
              <a:spcAft>
                <a:spcPts val="0"/>
              </a:spcAft>
              <a:buNone/>
              <a:defRPr/>
            </a:pPr>
            <a:r>
              <a:rPr lang="en-US" sz="2800" dirty="0"/>
              <a:t>	void </a:t>
            </a:r>
            <a:r>
              <a:rPr lang="en-US" sz="2800" dirty="0" err="1"/>
              <a:t>add_int</a:t>
            </a:r>
            <a:r>
              <a:rPr lang="en-US" sz="2800" dirty="0"/>
              <a:t>( );</a:t>
            </a:r>
          </a:p>
          <a:p>
            <a:pPr eaLnBrk="1" fontAlgn="auto" hangingPunct="1">
              <a:spcAft>
                <a:spcPts val="0"/>
              </a:spcAft>
              <a:buNone/>
              <a:defRPr/>
            </a:pPr>
            <a:r>
              <a:rPr lang="en-US" sz="2800" dirty="0"/>
              <a:t>	void </a:t>
            </a:r>
            <a:r>
              <a:rPr lang="en-US" sz="2800" dirty="0" err="1"/>
              <a:t>add_float</a:t>
            </a:r>
            <a:r>
              <a:rPr lang="en-US" sz="2800" dirty="0"/>
              <a:t>();</a:t>
            </a:r>
          </a:p>
          <a:p>
            <a:pPr eaLnBrk="1" fontAlgn="auto" hangingPunct="1">
              <a:spcAft>
                <a:spcPts val="0"/>
              </a:spcAft>
              <a:buNone/>
              <a:defRPr/>
            </a:pPr>
            <a:r>
              <a:rPr lang="en-US" sz="2800" dirty="0"/>
              <a:t>	void print();</a:t>
            </a:r>
          </a:p>
          <a:p>
            <a:pPr eaLnBrk="1" fontAlgn="auto" hangingPunct="1">
              <a:spcAft>
                <a:spcPts val="0"/>
              </a:spcAft>
              <a:buNone/>
              <a:defRPr/>
            </a:pPr>
            <a:r>
              <a:rPr lang="en-US" sz="2800" dirty="0"/>
              <a:t>};</a:t>
            </a:r>
          </a:p>
          <a:p>
            <a:pPr eaLnBrk="1" fontAlgn="auto" hangingPunct="1">
              <a:spcAft>
                <a:spcPts val="0"/>
              </a:spcAft>
              <a:buNone/>
              <a:defRPr/>
            </a:pPr>
            <a:endParaRPr lang="en-US" sz="2800" dirty="0"/>
          </a:p>
        </p:txBody>
      </p:sp>
      <p:sp>
        <p:nvSpPr>
          <p:cNvPr id="5" name="Text Box 6"/>
          <p:cNvSpPr txBox="1">
            <a:spLocks noChangeArrowheads="1"/>
          </p:cNvSpPr>
          <p:nvPr/>
        </p:nvSpPr>
        <p:spPr bwMode="auto">
          <a:xfrm rot="-490410">
            <a:off x="6294437" y="2611439"/>
            <a:ext cx="3505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800" b="1">
                <a:solidFill>
                  <a:srgbClr val="404040"/>
                </a:solidFill>
                <a:latin typeface="Helvetica" panose="020B0604020202020204" pitchFamily="34" charset="0"/>
              </a:rPr>
              <a:t>Overloaded Constructor with parameters B’Coz they are also  functions!</a:t>
            </a:r>
          </a:p>
        </p:txBody>
      </p:sp>
      <p:sp>
        <p:nvSpPr>
          <p:cNvPr id="6" name="Line 7"/>
          <p:cNvSpPr>
            <a:spLocks noChangeShapeType="1"/>
          </p:cNvSpPr>
          <p:nvPr/>
        </p:nvSpPr>
        <p:spPr bwMode="auto">
          <a:xfrm rot="1051069" flipH="1">
            <a:off x="3422651" y="3001963"/>
            <a:ext cx="2524125" cy="1371600"/>
          </a:xfrm>
          <a:prstGeom prst="line">
            <a:avLst/>
          </a:prstGeom>
          <a:noFill/>
          <a:ln w="57150">
            <a:solidFill>
              <a:schemeClr val="tx1">
                <a:lumMod val="85000"/>
                <a:lumOff val="15000"/>
              </a:schemeClr>
            </a:solidFill>
            <a:round/>
            <a:headEnd/>
            <a:tailEnd type="triangle" w="med" len="med"/>
          </a:ln>
          <a:effectLst/>
        </p:spPr>
        <p:txBody>
          <a:bodyPr/>
          <a:lstStyle/>
          <a:p>
            <a:pPr>
              <a:defRPr/>
            </a:pPr>
            <a:endParaRPr lang="en-US">
              <a:solidFill>
                <a:prstClr val="black"/>
              </a:solidFill>
            </a:endParaRPr>
          </a:p>
        </p:txBody>
      </p:sp>
      <p:sp>
        <p:nvSpPr>
          <p:cNvPr id="7" name="Line 7"/>
          <p:cNvSpPr>
            <a:spLocks noChangeShapeType="1"/>
          </p:cNvSpPr>
          <p:nvPr/>
        </p:nvSpPr>
        <p:spPr bwMode="auto">
          <a:xfrm rot="1051069" flipH="1">
            <a:off x="3451226" y="3011488"/>
            <a:ext cx="2390775" cy="2044700"/>
          </a:xfrm>
          <a:prstGeom prst="line">
            <a:avLst/>
          </a:prstGeom>
          <a:noFill/>
          <a:ln w="57150">
            <a:solidFill>
              <a:schemeClr val="tx1">
                <a:lumMod val="85000"/>
                <a:lumOff val="15000"/>
              </a:schemeClr>
            </a:solidFill>
            <a:round/>
            <a:headEnd/>
            <a:tailEnd type="triangle" w="med" len="med"/>
          </a:ln>
          <a:effectLst/>
        </p:spPr>
        <p:txBody>
          <a:bodyPr/>
          <a:lstStyle/>
          <a:p>
            <a:pPr>
              <a:defRPr/>
            </a:pPr>
            <a:endParaRPr lang="en-US">
              <a:solidFill>
                <a:prstClr val="black"/>
              </a:solidFill>
            </a:endParaRPr>
          </a:p>
        </p:txBody>
      </p:sp>
    </p:spTree>
    <p:extLst>
      <p:ext uri="{BB962C8B-B14F-4D97-AF65-F5344CB8AC3E}">
        <p14:creationId xmlns:p14="http://schemas.microsoft.com/office/powerpoint/2010/main" val="500051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default and default parameterized constructor</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D81CC854-EDC6-4318-A16E-C25F2ABDBDEE}" type="datetime1">
              <a:rPr lang="en-US" smtClean="0"/>
              <a:pPr>
                <a:defRPr/>
              </a:pPr>
              <a:t>7/21/2018</a:t>
            </a:fld>
            <a:endParaRPr lang="en-US"/>
          </a:p>
        </p:txBody>
      </p:sp>
      <p:sp>
        <p:nvSpPr>
          <p:cNvPr id="5" name="Footer Placeholder 4"/>
          <p:cNvSpPr>
            <a:spLocks noGrp="1"/>
          </p:cNvSpPr>
          <p:nvPr>
            <p:ph type="ftr" sz="quarter" idx="11"/>
          </p:nvPr>
        </p:nvSpPr>
        <p:spPr/>
        <p:txBody>
          <a:bodyPr/>
          <a:lstStyle/>
          <a:p>
            <a:pPr>
              <a:defRPr/>
            </a:pPr>
            <a:r>
              <a:rPr lang="en-US"/>
              <a:t>Object Oriented Programming</a:t>
            </a:r>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77</a:t>
            </a:fld>
            <a:endParaRPr lang="en-US"/>
          </a:p>
        </p:txBody>
      </p:sp>
      <p:sp>
        <p:nvSpPr>
          <p:cNvPr id="7" name="TextBox 6"/>
          <p:cNvSpPr txBox="1"/>
          <p:nvPr/>
        </p:nvSpPr>
        <p:spPr>
          <a:xfrm>
            <a:off x="1116409" y="1836893"/>
            <a:ext cx="4620574" cy="4247317"/>
          </a:xfrm>
          <a:prstGeom prst="rect">
            <a:avLst/>
          </a:prstGeom>
          <a:noFill/>
        </p:spPr>
        <p:txBody>
          <a:bodyPr wrap="none" rtlCol="0">
            <a:spAutoFit/>
          </a:bodyPr>
          <a:lstStyle/>
          <a:p>
            <a:r>
              <a:rPr lang="en-US" dirty="0"/>
              <a:t>class rectangle{</a:t>
            </a:r>
          </a:p>
          <a:p>
            <a:r>
              <a:rPr lang="en-US" dirty="0"/>
              <a:t>	private:</a:t>
            </a:r>
          </a:p>
          <a:p>
            <a:r>
              <a:rPr lang="en-US" dirty="0"/>
              <a:t>		float height;</a:t>
            </a:r>
          </a:p>
          <a:p>
            <a:r>
              <a:rPr lang="en-US" dirty="0"/>
              <a:t>		float width;</a:t>
            </a:r>
          </a:p>
          <a:p>
            <a:r>
              <a:rPr lang="en-US" dirty="0"/>
              <a:t>	public:</a:t>
            </a:r>
          </a:p>
          <a:p>
            <a:r>
              <a:rPr lang="en-US" dirty="0"/>
              <a:t>		rectangle(float h, float w);</a:t>
            </a:r>
          </a:p>
          <a:p>
            <a:r>
              <a:rPr lang="en-US" dirty="0"/>
              <a:t>rectangle(){</a:t>
            </a:r>
          </a:p>
          <a:p>
            <a:r>
              <a:rPr lang="en-US" dirty="0"/>
              <a:t>	height=width=1.0;</a:t>
            </a:r>
          </a:p>
          <a:p>
            <a:r>
              <a:rPr lang="en-US" dirty="0"/>
              <a:t>}</a:t>
            </a:r>
          </a:p>
          <a:p>
            <a:r>
              <a:rPr lang="en-US" dirty="0"/>
              <a:t>rectangle(float h, float w=5.0){</a:t>
            </a:r>
          </a:p>
          <a:p>
            <a:r>
              <a:rPr lang="en-US" dirty="0"/>
              <a:t>	height = h;</a:t>
            </a:r>
          </a:p>
          <a:p>
            <a:r>
              <a:rPr lang="en-US" dirty="0"/>
              <a:t>	width = w;</a:t>
            </a:r>
          </a:p>
          <a:p>
            <a:r>
              <a:rPr lang="en-US" dirty="0"/>
              <a:t>}</a:t>
            </a:r>
          </a:p>
          <a:p>
            <a:r>
              <a:rPr lang="en-US" dirty="0"/>
              <a:t>};</a:t>
            </a:r>
          </a:p>
          <a:p>
            <a:endParaRPr lang="en-US" dirty="0"/>
          </a:p>
        </p:txBody>
      </p:sp>
      <p:sp>
        <p:nvSpPr>
          <p:cNvPr id="8" name="TextBox 7"/>
          <p:cNvSpPr txBox="1"/>
          <p:nvPr/>
        </p:nvSpPr>
        <p:spPr>
          <a:xfrm>
            <a:off x="5715340" y="2035341"/>
            <a:ext cx="5364111" cy="3293209"/>
          </a:xfrm>
          <a:prstGeom prst="rect">
            <a:avLst/>
          </a:prstGeom>
          <a:solidFill>
            <a:schemeClr val="bg1">
              <a:lumMod val="95000"/>
            </a:schemeClr>
          </a:solidFill>
        </p:spPr>
        <p:txBody>
          <a:bodyPr wrap="none" rtlCol="0">
            <a:spAutoFit/>
          </a:bodyPr>
          <a:lstStyle/>
          <a:p>
            <a:r>
              <a:rPr lang="en-US" sz="1600" dirty="0">
                <a:latin typeface="+mn-lt"/>
              </a:rPr>
              <a:t>void main()</a:t>
            </a:r>
          </a:p>
          <a:p>
            <a:r>
              <a:rPr lang="en-US" sz="1600" dirty="0">
                <a:latin typeface="+mn-lt"/>
              </a:rPr>
              <a:t>{</a:t>
            </a:r>
          </a:p>
          <a:p>
            <a:r>
              <a:rPr lang="en-US" sz="1600" dirty="0">
                <a:latin typeface="+mn-lt"/>
              </a:rPr>
              <a:t>     rectangle book(); //</a:t>
            </a:r>
            <a:r>
              <a:rPr lang="en-US" sz="1600" dirty="0">
                <a:solidFill>
                  <a:srgbClr val="FF0000"/>
                </a:solidFill>
                <a:latin typeface="+mn-lt"/>
              </a:rPr>
              <a:t>implicit</a:t>
            </a:r>
            <a:r>
              <a:rPr lang="en-US" sz="1600" dirty="0">
                <a:latin typeface="+mn-lt"/>
              </a:rPr>
              <a:t> call of </a:t>
            </a:r>
            <a:r>
              <a:rPr lang="en-US" sz="1600" dirty="0">
                <a:solidFill>
                  <a:srgbClr val="FF0000"/>
                </a:solidFill>
                <a:latin typeface="+mn-lt"/>
              </a:rPr>
              <a:t>default constructor</a:t>
            </a:r>
          </a:p>
          <a:p>
            <a:r>
              <a:rPr lang="en-US" sz="1600" dirty="0">
                <a:latin typeface="+mn-lt"/>
              </a:rPr>
              <a:t>     rectangle box(20.0); //</a:t>
            </a:r>
            <a:r>
              <a:rPr lang="en-US" sz="1600" dirty="0">
                <a:solidFill>
                  <a:srgbClr val="FF0000"/>
                </a:solidFill>
                <a:latin typeface="+mn-lt"/>
              </a:rPr>
              <a:t>implicit</a:t>
            </a:r>
            <a:r>
              <a:rPr lang="en-US" sz="1600" dirty="0">
                <a:latin typeface="+mn-lt"/>
              </a:rPr>
              <a:t> call of </a:t>
            </a:r>
            <a:r>
              <a:rPr lang="en-US" sz="1600" dirty="0">
                <a:solidFill>
                  <a:srgbClr val="FF0000"/>
                </a:solidFill>
                <a:latin typeface="+mn-lt"/>
              </a:rPr>
              <a:t>default </a:t>
            </a:r>
          </a:p>
          <a:p>
            <a:r>
              <a:rPr lang="en-US" sz="1600" dirty="0">
                <a:solidFill>
                  <a:srgbClr val="FF0000"/>
                </a:solidFill>
                <a:latin typeface="+mn-lt"/>
              </a:rPr>
              <a:t>			parametrized constructor</a:t>
            </a:r>
          </a:p>
          <a:p>
            <a:r>
              <a:rPr lang="en-US" sz="1600" dirty="0">
                <a:latin typeface="+mn-lt"/>
              </a:rPr>
              <a:t>     rectangle eraser(10.0, 20.0); // </a:t>
            </a:r>
            <a:r>
              <a:rPr lang="en-US" sz="1600" dirty="0">
                <a:solidFill>
                  <a:srgbClr val="FF0000"/>
                </a:solidFill>
                <a:latin typeface="+mn-lt"/>
              </a:rPr>
              <a:t>explicit</a:t>
            </a:r>
            <a:r>
              <a:rPr lang="en-US" sz="1600" dirty="0">
                <a:latin typeface="+mn-lt"/>
              </a:rPr>
              <a:t> call of </a:t>
            </a:r>
            <a:r>
              <a:rPr lang="en-US" sz="1600" dirty="0">
                <a:solidFill>
                  <a:srgbClr val="FF0000"/>
                </a:solidFill>
                <a:latin typeface="+mn-lt"/>
              </a:rPr>
              <a:t>default</a:t>
            </a:r>
          </a:p>
          <a:p>
            <a:r>
              <a:rPr lang="en-US" sz="1600" dirty="0">
                <a:solidFill>
                  <a:srgbClr val="FF0000"/>
                </a:solidFill>
                <a:latin typeface="+mn-lt"/>
              </a:rPr>
              <a:t>			parametrized constructor</a:t>
            </a:r>
          </a:p>
          <a:p>
            <a:r>
              <a:rPr lang="en-US" sz="1600" dirty="0">
                <a:latin typeface="+mn-lt"/>
              </a:rPr>
              <a:t>     rectangle sharpener = rectangle(10);</a:t>
            </a:r>
          </a:p>
          <a:p>
            <a:r>
              <a:rPr lang="en-US" sz="1600" dirty="0">
                <a:latin typeface="+mn-lt"/>
              </a:rPr>
              <a:t>     rectangle </a:t>
            </a:r>
            <a:r>
              <a:rPr lang="en-US" sz="1600" dirty="0" err="1">
                <a:latin typeface="+mn-lt"/>
              </a:rPr>
              <a:t>geometry_box</a:t>
            </a:r>
            <a:r>
              <a:rPr lang="en-US" sz="1600" dirty="0">
                <a:latin typeface="+mn-lt"/>
              </a:rPr>
              <a:t> = rectangle(50.0,70.0); </a:t>
            </a:r>
          </a:p>
          <a:p>
            <a:r>
              <a:rPr lang="en-US" sz="1600" dirty="0">
                <a:latin typeface="+mn-lt"/>
              </a:rPr>
              <a:t>     paper = rectangle (3.0, 6.0);</a:t>
            </a:r>
          </a:p>
          <a:p>
            <a:r>
              <a:rPr lang="en-US" sz="1600" dirty="0">
                <a:latin typeface="+mn-lt"/>
              </a:rPr>
              <a:t>     calculator = rectangle (15.0, 25.0) //</a:t>
            </a:r>
            <a:r>
              <a:rPr lang="en-US" sz="1600" dirty="0">
                <a:solidFill>
                  <a:srgbClr val="FF0000"/>
                </a:solidFill>
                <a:latin typeface="+mn-lt"/>
              </a:rPr>
              <a:t>explicit</a:t>
            </a:r>
            <a:r>
              <a:rPr lang="en-US" sz="1600" dirty="0">
                <a:latin typeface="+mn-lt"/>
              </a:rPr>
              <a:t> call </a:t>
            </a:r>
          </a:p>
          <a:p>
            <a:r>
              <a:rPr lang="en-US" sz="1600" dirty="0">
                <a:latin typeface="+mn-lt"/>
              </a:rPr>
              <a:t>				for </a:t>
            </a:r>
            <a:r>
              <a:rPr lang="en-US" sz="1600" dirty="0">
                <a:solidFill>
                  <a:srgbClr val="FF0000"/>
                </a:solidFill>
                <a:latin typeface="+mn-lt"/>
              </a:rPr>
              <a:t>existing object</a:t>
            </a:r>
          </a:p>
          <a:p>
            <a:r>
              <a:rPr lang="en-US" sz="1600" dirty="0">
                <a:latin typeface="+mn-lt"/>
              </a:rPr>
              <a:t>}</a:t>
            </a:r>
          </a:p>
        </p:txBody>
      </p:sp>
      <p:cxnSp>
        <p:nvCxnSpPr>
          <p:cNvPr id="10" name="Straight Arrow Connector 9"/>
          <p:cNvCxnSpPr/>
          <p:nvPr/>
        </p:nvCxnSpPr>
        <p:spPr>
          <a:xfrm flipH="1">
            <a:off x="2394620" y="2743200"/>
            <a:ext cx="3575748" cy="97104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flipH="1">
            <a:off x="4117774" y="3034513"/>
            <a:ext cx="1852593" cy="137564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H="1">
            <a:off x="4182493" y="3435724"/>
            <a:ext cx="1787874" cy="103917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Left Brace 20"/>
          <p:cNvSpPr/>
          <p:nvPr/>
        </p:nvSpPr>
        <p:spPr>
          <a:xfrm>
            <a:off x="5736984" y="3867993"/>
            <a:ext cx="233383" cy="857756"/>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2" name="Straight Arrow Connector 21"/>
          <p:cNvCxnSpPr>
            <a:stCxn id="21" idx="1"/>
          </p:cNvCxnSpPr>
          <p:nvPr/>
        </p:nvCxnSpPr>
        <p:spPr>
          <a:xfrm flipH="1">
            <a:off x="4182493" y="4296872"/>
            <a:ext cx="1554491" cy="25894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233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Constructor</a:t>
            </a:r>
          </a:p>
        </p:txBody>
      </p:sp>
      <p:sp>
        <p:nvSpPr>
          <p:cNvPr id="3" name="Content Placeholder 2"/>
          <p:cNvSpPr>
            <a:spLocks noGrp="1"/>
          </p:cNvSpPr>
          <p:nvPr>
            <p:ph idx="1"/>
          </p:nvPr>
        </p:nvSpPr>
        <p:spPr>
          <a:xfrm>
            <a:off x="609441" y="1600201"/>
            <a:ext cx="10969943" cy="4800599"/>
          </a:xfrm>
        </p:spPr>
        <p:txBody>
          <a:bodyPr>
            <a:normAutofit lnSpcReduction="10000"/>
          </a:bodyPr>
          <a:lstStyle/>
          <a:p>
            <a:r>
              <a:rPr lang="en-US" dirty="0"/>
              <a:t>Copy constructor is used to declare and initialize an object from another object</a:t>
            </a:r>
          </a:p>
          <a:p>
            <a:r>
              <a:rPr lang="en-US" altLang="en-US" dirty="0"/>
              <a:t>If you have not defined a copy constructor, the complier automatically creates it and it is </a:t>
            </a:r>
            <a:r>
              <a:rPr lang="en-US" altLang="en-US" b="1" dirty="0"/>
              <a:t>public</a:t>
            </a:r>
          </a:p>
          <a:p>
            <a:r>
              <a:rPr lang="en-US" altLang="en-US" dirty="0"/>
              <a:t>Copy constructor always takes </a:t>
            </a:r>
            <a:r>
              <a:rPr lang="en-US" altLang="en-US" u="sng" dirty="0"/>
              <a:t>argument as a reference object.</a:t>
            </a:r>
          </a:p>
          <a:p>
            <a:r>
              <a:rPr lang="en-US" dirty="0"/>
              <a:t>The process of initializing through a copy constructor is known as </a:t>
            </a:r>
            <a:r>
              <a:rPr lang="en-US" i="1" dirty="0"/>
              <a:t>copy initialization</a:t>
            </a:r>
            <a:r>
              <a:rPr lang="en-US" dirty="0"/>
              <a:t>.</a:t>
            </a:r>
          </a:p>
          <a:p>
            <a:endParaRPr lang="en-US" dirty="0"/>
          </a:p>
          <a:p>
            <a:pPr marL="0" indent="0">
              <a:buNone/>
            </a:pPr>
            <a:r>
              <a:rPr lang="en-US" dirty="0"/>
              <a:t>	T(const T &amp;); or T::T(const T&amp;);</a:t>
            </a:r>
            <a:endParaRPr lang="en-US" sz="2800" dirty="0"/>
          </a:p>
        </p:txBody>
      </p:sp>
      <p:sp>
        <p:nvSpPr>
          <p:cNvPr id="4" name="TextBox 3"/>
          <p:cNvSpPr txBox="1"/>
          <p:nvPr/>
        </p:nvSpPr>
        <p:spPr>
          <a:xfrm>
            <a:off x="1293812" y="2057400"/>
            <a:ext cx="4876800" cy="4278094"/>
          </a:xfrm>
          <a:prstGeom prst="rect">
            <a:avLst/>
          </a:prstGeom>
          <a:solidFill>
            <a:schemeClr val="bg1">
              <a:lumMod val="95000"/>
            </a:schemeClr>
          </a:solidFill>
        </p:spPr>
        <p:txBody>
          <a:bodyPr wrap="square" rtlCol="0">
            <a:spAutoFit/>
          </a:bodyPr>
          <a:lstStyle/>
          <a:p>
            <a:r>
              <a:rPr lang="en-US" sz="1600" dirty="0"/>
              <a:t>class rectangle{</a:t>
            </a:r>
          </a:p>
          <a:p>
            <a:r>
              <a:rPr lang="en-US" sz="1600" dirty="0"/>
              <a:t>	private:</a:t>
            </a:r>
          </a:p>
          <a:p>
            <a:r>
              <a:rPr lang="en-US" sz="1600" dirty="0"/>
              <a:t>		float height;</a:t>
            </a:r>
          </a:p>
          <a:p>
            <a:r>
              <a:rPr lang="en-US" sz="1600" dirty="0"/>
              <a:t>		float width;</a:t>
            </a:r>
          </a:p>
          <a:p>
            <a:r>
              <a:rPr lang="en-US" sz="1600" dirty="0"/>
              <a:t>	public:</a:t>
            </a:r>
          </a:p>
          <a:p>
            <a:r>
              <a:rPr lang="en-US" sz="1600" dirty="0"/>
              <a:t>		rectangle(float h, float w);</a:t>
            </a:r>
          </a:p>
          <a:p>
            <a:endParaRPr lang="en-US" sz="1600" dirty="0"/>
          </a:p>
          <a:p>
            <a:r>
              <a:rPr lang="en-US" sz="1600" dirty="0"/>
              <a:t>rectangle(float h, float w){</a:t>
            </a:r>
          </a:p>
          <a:p>
            <a:r>
              <a:rPr lang="en-US" sz="1600" dirty="0"/>
              <a:t>	height=h;</a:t>
            </a:r>
          </a:p>
          <a:p>
            <a:r>
              <a:rPr lang="en-US" sz="1600" dirty="0"/>
              <a:t>	width=w;</a:t>
            </a:r>
          </a:p>
          <a:p>
            <a:r>
              <a:rPr lang="en-US" sz="1600" dirty="0"/>
              <a:t>}</a:t>
            </a:r>
          </a:p>
          <a:p>
            <a:r>
              <a:rPr lang="en-US" sz="1600" dirty="0"/>
              <a:t>rectangle(</a:t>
            </a:r>
            <a:r>
              <a:rPr lang="en-US" sz="1600" dirty="0">
                <a:solidFill>
                  <a:srgbClr val="FF0000"/>
                </a:solidFill>
              </a:rPr>
              <a:t>rectangle &amp;p</a:t>
            </a:r>
            <a:r>
              <a:rPr lang="en-US" sz="1600" dirty="0"/>
              <a:t>){</a:t>
            </a:r>
          </a:p>
          <a:p>
            <a:r>
              <a:rPr lang="en-US" sz="1600" dirty="0"/>
              <a:t>	height = </a:t>
            </a:r>
            <a:r>
              <a:rPr lang="en-US" sz="1600" dirty="0" err="1"/>
              <a:t>p.height</a:t>
            </a:r>
            <a:r>
              <a:rPr lang="en-US" sz="1600" dirty="0"/>
              <a:t>;</a:t>
            </a:r>
          </a:p>
          <a:p>
            <a:r>
              <a:rPr lang="en-US" sz="1600" dirty="0"/>
              <a:t>	width = </a:t>
            </a:r>
            <a:r>
              <a:rPr lang="en-US" sz="1600" dirty="0" err="1"/>
              <a:t>p.width</a:t>
            </a:r>
            <a:r>
              <a:rPr lang="en-US" sz="1600" dirty="0"/>
              <a:t>;</a:t>
            </a:r>
          </a:p>
          <a:p>
            <a:r>
              <a:rPr lang="en-US" sz="1600" dirty="0"/>
              <a:t>}</a:t>
            </a:r>
          </a:p>
          <a:p>
            <a:r>
              <a:rPr lang="en-US" sz="1600" dirty="0"/>
              <a:t>};</a:t>
            </a:r>
          </a:p>
          <a:p>
            <a:endParaRPr lang="en-US" sz="1600" dirty="0"/>
          </a:p>
        </p:txBody>
      </p:sp>
      <p:sp>
        <p:nvSpPr>
          <p:cNvPr id="5" name="TextBox 4"/>
          <p:cNvSpPr txBox="1"/>
          <p:nvPr/>
        </p:nvSpPr>
        <p:spPr>
          <a:xfrm>
            <a:off x="6704012" y="2819400"/>
            <a:ext cx="3504287" cy="1169551"/>
          </a:xfrm>
          <a:prstGeom prst="rect">
            <a:avLst/>
          </a:prstGeom>
          <a:solidFill>
            <a:schemeClr val="bg1">
              <a:lumMod val="95000"/>
            </a:schemeClr>
          </a:solidFill>
        </p:spPr>
        <p:txBody>
          <a:bodyPr wrap="square" rtlCol="0">
            <a:spAutoFit/>
          </a:bodyPr>
          <a:lstStyle/>
          <a:p>
            <a:r>
              <a:rPr lang="en-US" sz="1400" dirty="0" err="1">
                <a:latin typeface="+mn-lt"/>
              </a:rPr>
              <a:t>int</a:t>
            </a:r>
            <a:r>
              <a:rPr lang="en-US" sz="1400" dirty="0">
                <a:latin typeface="+mn-lt"/>
              </a:rPr>
              <a:t> main()</a:t>
            </a:r>
          </a:p>
          <a:p>
            <a:r>
              <a:rPr lang="en-US" sz="1400" dirty="0">
                <a:latin typeface="+mn-lt"/>
              </a:rPr>
              <a:t>{</a:t>
            </a:r>
          </a:p>
          <a:p>
            <a:r>
              <a:rPr lang="en-US" sz="1400" dirty="0">
                <a:latin typeface="+mn-lt"/>
              </a:rPr>
              <a:t>	rectangle book_1(10.0, 20.0);</a:t>
            </a:r>
          </a:p>
          <a:p>
            <a:r>
              <a:rPr lang="en-US" sz="1400" dirty="0">
                <a:latin typeface="+mn-lt"/>
              </a:rPr>
              <a:t>	rectangle book_2(</a:t>
            </a:r>
            <a:r>
              <a:rPr lang="en-US" sz="1400" dirty="0">
                <a:solidFill>
                  <a:srgbClr val="FF0000"/>
                </a:solidFill>
                <a:latin typeface="+mn-lt"/>
              </a:rPr>
              <a:t>book_1</a:t>
            </a:r>
            <a:r>
              <a:rPr lang="en-US" sz="1400" dirty="0">
                <a:latin typeface="+mn-lt"/>
              </a:rPr>
              <a:t>);</a:t>
            </a:r>
          </a:p>
          <a:p>
            <a:r>
              <a:rPr lang="en-US" sz="1400" dirty="0">
                <a:latin typeface="+mn-lt"/>
              </a:rPr>
              <a:t>}</a:t>
            </a:r>
          </a:p>
        </p:txBody>
      </p:sp>
      <p:sp>
        <p:nvSpPr>
          <p:cNvPr id="6" name="TextBox 5"/>
          <p:cNvSpPr txBox="1"/>
          <p:nvPr/>
        </p:nvSpPr>
        <p:spPr>
          <a:xfrm>
            <a:off x="7142217" y="4231889"/>
            <a:ext cx="3761816" cy="1077218"/>
          </a:xfrm>
          <a:prstGeom prst="rect">
            <a:avLst/>
          </a:prstGeom>
          <a:noFill/>
        </p:spPr>
        <p:txBody>
          <a:bodyPr wrap="square" rtlCol="0">
            <a:spAutoFit/>
          </a:bodyPr>
          <a:lstStyle/>
          <a:p>
            <a:r>
              <a:rPr lang="en-US" sz="1600" dirty="0">
                <a:latin typeface="+mn-lt"/>
              </a:rPr>
              <a:t>This would define the book_2 object and at the same time initialize it to the value of book_1. i.e. height and width of book_2 object would be 10 and 20 respectively</a:t>
            </a:r>
          </a:p>
        </p:txBody>
      </p:sp>
      <p:sp>
        <p:nvSpPr>
          <p:cNvPr id="7" name="Date Placeholder 6"/>
          <p:cNvSpPr>
            <a:spLocks noGrp="1"/>
          </p:cNvSpPr>
          <p:nvPr>
            <p:ph type="dt" sz="half" idx="10"/>
          </p:nvPr>
        </p:nvSpPr>
        <p:spPr/>
        <p:txBody>
          <a:bodyPr/>
          <a:lstStyle/>
          <a:p>
            <a:fld id="{A27A3E1C-FF24-4EE1-BDC2-3BA82FDE2753}" type="datetime1">
              <a:rPr lang="en-US" smtClean="0"/>
              <a:pPr/>
              <a:t>7/21/2018</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78</a:t>
            </a:fld>
            <a:endParaRPr lang="en-US"/>
          </a:p>
        </p:txBody>
      </p:sp>
      <p:sp>
        <p:nvSpPr>
          <p:cNvPr id="9" name="Footer Placeholder 8"/>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60390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15"/>
                                      </p:to>
                                    </p:set>
                                    <p:animEffect filter="image" prLst="opacity: 0.1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a:xfrm>
            <a:off x="760412" y="1417639"/>
            <a:ext cx="10969943" cy="3687762"/>
          </a:xfrm>
        </p:spPr>
        <p:txBody>
          <a:bodyPr>
            <a:normAutofit/>
          </a:bodyPr>
          <a:lstStyle/>
          <a:p>
            <a:pPr>
              <a:lnSpc>
                <a:spcPct val="110000"/>
              </a:lnSpc>
              <a:buFont typeface="Arial" panose="020B0604020202020204" pitchFamily="34" charset="0"/>
              <a:buChar char="•"/>
            </a:pPr>
            <a:r>
              <a:rPr lang="en-US" sz="2400" dirty="0"/>
              <a:t>A destructor is used to destroy the objects that have been created by a constructor.</a:t>
            </a:r>
          </a:p>
          <a:p>
            <a:pPr>
              <a:lnSpc>
                <a:spcPct val="110000"/>
              </a:lnSpc>
              <a:buFont typeface="Arial" panose="020B0604020202020204" pitchFamily="34" charset="0"/>
              <a:buChar char="•"/>
            </a:pPr>
            <a:r>
              <a:rPr lang="en-US" sz="2400" dirty="0"/>
              <a:t>Like constructor, the destructor is a member function whose name is the same as the class name but is preceded by a tilde.</a:t>
            </a:r>
          </a:p>
          <a:p>
            <a:pPr marL="0" indent="0">
              <a:lnSpc>
                <a:spcPct val="110000"/>
              </a:lnSpc>
              <a:buNone/>
            </a:pPr>
            <a:r>
              <a:rPr lang="en-US" sz="2400" dirty="0"/>
              <a:t>	~T();</a:t>
            </a:r>
          </a:p>
          <a:p>
            <a:pPr>
              <a:lnSpc>
                <a:spcPct val="110000"/>
              </a:lnSpc>
              <a:buFont typeface="Arial" panose="020B0604020202020204" pitchFamily="34" charset="0"/>
              <a:buChar char="•"/>
            </a:pPr>
            <a:r>
              <a:rPr lang="en-US" altLang="en-US" sz="2400" dirty="0"/>
              <a:t>It is a good practice to declare destructors in a program since it releases memory space for further use.</a:t>
            </a:r>
          </a:p>
          <a:p>
            <a:pPr>
              <a:lnSpc>
                <a:spcPct val="110000"/>
              </a:lnSpc>
              <a:buFont typeface="Arial" panose="020B0604020202020204" pitchFamily="34" charset="0"/>
              <a:buChar char="•"/>
            </a:pPr>
            <a:r>
              <a:rPr lang="en-US" altLang="en-US" sz="2400" dirty="0"/>
              <a:t>Whenever </a:t>
            </a:r>
            <a:r>
              <a:rPr lang="en-US" altLang="en-US" sz="2400" b="1" i="1" dirty="0"/>
              <a:t>new</a:t>
            </a:r>
            <a:r>
              <a:rPr lang="en-US" altLang="en-US" sz="2400" dirty="0"/>
              <a:t> is used to allocate memory in the constructor, we should use </a:t>
            </a:r>
            <a:r>
              <a:rPr lang="en-US" altLang="en-US" sz="2400" b="1" i="1" dirty="0"/>
              <a:t>delete</a:t>
            </a:r>
            <a:r>
              <a:rPr lang="en-US" altLang="en-US" sz="2400" dirty="0"/>
              <a:t> to free that memory</a:t>
            </a:r>
            <a:r>
              <a:rPr lang="en-US" altLang="en-US" sz="2400" dirty="0" smtClean="0"/>
              <a:t>.</a:t>
            </a:r>
          </a:p>
          <a:p>
            <a:pPr>
              <a:lnSpc>
                <a:spcPct val="110000"/>
              </a:lnSpc>
              <a:buFont typeface="Arial" panose="020B0604020202020204" pitchFamily="34" charset="0"/>
              <a:buChar char="•"/>
            </a:pPr>
            <a:endParaRPr lang="en-US" sz="2400" dirty="0"/>
          </a:p>
        </p:txBody>
      </p:sp>
      <p:sp>
        <p:nvSpPr>
          <p:cNvPr id="4" name="Date Placeholder 3"/>
          <p:cNvSpPr>
            <a:spLocks noGrp="1"/>
          </p:cNvSpPr>
          <p:nvPr>
            <p:ph type="dt" sz="half" idx="10"/>
          </p:nvPr>
        </p:nvSpPr>
        <p:spPr/>
        <p:txBody>
          <a:bodyPr/>
          <a:lstStyle/>
          <a:p>
            <a:pPr>
              <a:defRPr/>
            </a:pPr>
            <a:fld id="{E9FF59D1-7161-47FC-B89F-D38C05D11819}" type="datetime1">
              <a:rPr lang="en-US" smtClean="0"/>
              <a:pPr>
                <a:defRPr/>
              </a:pPr>
              <a:t>7/21/2018</a:t>
            </a:fld>
            <a:endParaRPr lang="en-US"/>
          </a:p>
        </p:txBody>
      </p:sp>
      <p:sp>
        <p:nvSpPr>
          <p:cNvPr id="5" name="Footer Placeholder 4"/>
          <p:cNvSpPr>
            <a:spLocks noGrp="1"/>
          </p:cNvSpPr>
          <p:nvPr>
            <p:ph type="ftr" sz="quarter" idx="11"/>
          </p:nvPr>
        </p:nvSpPr>
        <p:spPr/>
        <p:txBody>
          <a:bodyPr/>
          <a:lstStyle/>
          <a:p>
            <a:pPr>
              <a:defRPr/>
            </a:pPr>
            <a:r>
              <a:rPr lang="en-US"/>
              <a:t>Object Oriented Programming</a:t>
            </a:r>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79</a:t>
            </a:fld>
            <a:endParaRPr lang="en-US"/>
          </a:p>
        </p:txBody>
      </p:sp>
      <p:sp>
        <p:nvSpPr>
          <p:cNvPr id="8" name="Rectangle 7"/>
          <p:cNvSpPr/>
          <p:nvPr/>
        </p:nvSpPr>
        <p:spPr>
          <a:xfrm>
            <a:off x="1749583" y="5105401"/>
            <a:ext cx="8991600" cy="1163638"/>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8100000" scaled="1"/>
            <a:tileRect/>
          </a:gradFill>
          <a:ln>
            <a:solidFill>
              <a:schemeClr val="tx1">
                <a:lumMod val="65000"/>
                <a:lumOff val="35000"/>
              </a:schemeClr>
            </a:solidFill>
          </a:ln>
          <a:scene3d>
            <a:camera prst="obliqueBottomRigh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dirty="0">
                <a:solidFill>
                  <a:prstClr val="black">
                    <a:lumMod val="95000"/>
                    <a:lumOff val="5000"/>
                  </a:prstClr>
                </a:solidFill>
              </a:rPr>
              <a:t>NOTE: </a:t>
            </a:r>
          </a:p>
          <a:p>
            <a:pPr>
              <a:defRPr/>
            </a:pPr>
            <a:r>
              <a:rPr lang="en-US" sz="2800" dirty="0">
                <a:solidFill>
                  <a:prstClr val="black">
                    <a:lumMod val="95000"/>
                    <a:lumOff val="5000"/>
                  </a:prstClr>
                </a:solidFill>
              </a:rPr>
              <a:t>A class can have </a:t>
            </a:r>
            <a:r>
              <a:rPr lang="en-US" sz="2800" b="1" dirty="0">
                <a:solidFill>
                  <a:prstClr val="black">
                    <a:lumMod val="95000"/>
                    <a:lumOff val="5000"/>
                  </a:prstClr>
                </a:solidFill>
              </a:rPr>
              <a:t>ONLY ONE </a:t>
            </a:r>
            <a:r>
              <a:rPr lang="en-US" sz="2800" dirty="0">
                <a:solidFill>
                  <a:prstClr val="black">
                    <a:lumMod val="95000"/>
                    <a:lumOff val="5000"/>
                  </a:prstClr>
                </a:solidFill>
              </a:rPr>
              <a:t>destructor</a:t>
            </a:r>
          </a:p>
        </p:txBody>
      </p:sp>
    </p:spTree>
    <p:extLst>
      <p:ext uri="{BB962C8B-B14F-4D97-AF65-F5344CB8AC3E}">
        <p14:creationId xmlns:p14="http://schemas.microsoft.com/office/powerpoint/2010/main" val="229005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r>
              <a:rPr lang="en-US" dirty="0"/>
              <a:t>A Class is a plan which describes the object. </a:t>
            </a:r>
          </a:p>
          <a:p>
            <a:pPr lvl="1"/>
            <a:r>
              <a:rPr lang="en-US" dirty="0"/>
              <a:t>We call it as a blue print of how the object should be represented. </a:t>
            </a:r>
          </a:p>
          <a:p>
            <a:r>
              <a:rPr lang="en-US" dirty="0"/>
              <a:t>Mainly a class would consist of a name, attributes &amp; operations. </a:t>
            </a:r>
          </a:p>
          <a:p>
            <a:r>
              <a:rPr lang="en-US" dirty="0"/>
              <a:t>A </a:t>
            </a:r>
            <a:r>
              <a:rPr lang="en-US" b="1" dirty="0"/>
              <a:t>Mobile</a:t>
            </a:r>
            <a:r>
              <a:rPr lang="en-US" dirty="0"/>
              <a:t> can be a class which has some attributes like Profile Type, IMEI Number, Processor, and some more.) &amp; operations like Dial, Receive &amp; </a:t>
            </a:r>
            <a:r>
              <a:rPr lang="en-US" dirty="0" err="1"/>
              <a:t>SendMessage</a:t>
            </a:r>
            <a:r>
              <a:rPr lang="en-US" dirty="0"/>
              <a:t>.</a:t>
            </a:r>
          </a:p>
        </p:txBody>
      </p:sp>
      <p:grpSp>
        <p:nvGrpSpPr>
          <p:cNvPr id="22" name="Group 21"/>
          <p:cNvGrpSpPr/>
          <p:nvPr/>
        </p:nvGrpSpPr>
        <p:grpSpPr>
          <a:xfrm>
            <a:off x="1598612" y="1647208"/>
            <a:ext cx="3594414" cy="4421325"/>
            <a:chOff x="6546977" y="1981201"/>
            <a:chExt cx="3594414" cy="4421325"/>
          </a:xfrm>
        </p:grpSpPr>
        <p:sp>
          <p:nvSpPr>
            <p:cNvPr id="4" name="Rounded Rectangle 3"/>
            <p:cNvSpPr/>
            <p:nvPr/>
          </p:nvSpPr>
          <p:spPr>
            <a:xfrm>
              <a:off x="6559991" y="2014451"/>
              <a:ext cx="3581400" cy="4343400"/>
            </a:xfrm>
            <a:prstGeom prst="roundRect">
              <a:avLst>
                <a:gd name="adj" fmla="val 5930"/>
              </a:avLst>
            </a:prstGeom>
            <a:solidFill>
              <a:schemeClr val="bg1"/>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546977" y="1981201"/>
              <a:ext cx="3594414" cy="766690"/>
            </a:xfrm>
            <a:custGeom>
              <a:avLst/>
              <a:gdLst>
                <a:gd name="connsiteX0" fmla="*/ 0 w 3581400"/>
                <a:gd name="connsiteY0" fmla="*/ 218923 h 762000"/>
                <a:gd name="connsiteX1" fmla="*/ 218923 w 3581400"/>
                <a:gd name="connsiteY1" fmla="*/ 0 h 762000"/>
                <a:gd name="connsiteX2" fmla="*/ 3362477 w 3581400"/>
                <a:gd name="connsiteY2" fmla="*/ 0 h 762000"/>
                <a:gd name="connsiteX3" fmla="*/ 3581400 w 3581400"/>
                <a:gd name="connsiteY3" fmla="*/ 218923 h 762000"/>
                <a:gd name="connsiteX4" fmla="*/ 3581400 w 3581400"/>
                <a:gd name="connsiteY4" fmla="*/ 543077 h 762000"/>
                <a:gd name="connsiteX5" fmla="*/ 3362477 w 3581400"/>
                <a:gd name="connsiteY5" fmla="*/ 762000 h 762000"/>
                <a:gd name="connsiteX6" fmla="*/ 218923 w 3581400"/>
                <a:gd name="connsiteY6" fmla="*/ 762000 h 762000"/>
                <a:gd name="connsiteX7" fmla="*/ 0 w 3581400"/>
                <a:gd name="connsiteY7" fmla="*/ 543077 h 762000"/>
                <a:gd name="connsiteX8" fmla="*/ 0 w 3581400"/>
                <a:gd name="connsiteY8" fmla="*/ 218923 h 762000"/>
                <a:gd name="connsiteX0" fmla="*/ 0 w 3581400"/>
                <a:gd name="connsiteY0" fmla="*/ 218923 h 763518"/>
                <a:gd name="connsiteX1" fmla="*/ 218923 w 3581400"/>
                <a:gd name="connsiteY1" fmla="*/ 0 h 763518"/>
                <a:gd name="connsiteX2" fmla="*/ 3362477 w 3581400"/>
                <a:gd name="connsiteY2" fmla="*/ 0 h 763518"/>
                <a:gd name="connsiteX3" fmla="*/ 3581400 w 3581400"/>
                <a:gd name="connsiteY3" fmla="*/ 218923 h 763518"/>
                <a:gd name="connsiteX4" fmla="*/ 3581400 w 3581400"/>
                <a:gd name="connsiteY4" fmla="*/ 543077 h 763518"/>
                <a:gd name="connsiteX5" fmla="*/ 3362477 w 3581400"/>
                <a:gd name="connsiteY5" fmla="*/ 762000 h 763518"/>
                <a:gd name="connsiteX6" fmla="*/ 218923 w 3581400"/>
                <a:gd name="connsiteY6" fmla="*/ 762000 h 763518"/>
                <a:gd name="connsiteX7" fmla="*/ 5443 w 3581400"/>
                <a:gd name="connsiteY7" fmla="*/ 662820 h 763518"/>
                <a:gd name="connsiteX8" fmla="*/ 0 w 3581400"/>
                <a:gd name="connsiteY8" fmla="*/ 218923 h 763518"/>
                <a:gd name="connsiteX0" fmla="*/ 0 w 3581400"/>
                <a:gd name="connsiteY0" fmla="*/ 218923 h 763518"/>
                <a:gd name="connsiteX1" fmla="*/ 218923 w 3581400"/>
                <a:gd name="connsiteY1" fmla="*/ 0 h 763518"/>
                <a:gd name="connsiteX2" fmla="*/ 3362477 w 3581400"/>
                <a:gd name="connsiteY2" fmla="*/ 0 h 763518"/>
                <a:gd name="connsiteX3" fmla="*/ 3581400 w 3581400"/>
                <a:gd name="connsiteY3" fmla="*/ 218923 h 763518"/>
                <a:gd name="connsiteX4" fmla="*/ 3581400 w 3581400"/>
                <a:gd name="connsiteY4" fmla="*/ 543077 h 763518"/>
                <a:gd name="connsiteX5" fmla="*/ 3362477 w 3581400"/>
                <a:gd name="connsiteY5" fmla="*/ 762000 h 763518"/>
                <a:gd name="connsiteX6" fmla="*/ 108087 w 3581400"/>
                <a:gd name="connsiteY6" fmla="*/ 762000 h 763518"/>
                <a:gd name="connsiteX7" fmla="*/ 5443 w 3581400"/>
                <a:gd name="connsiteY7" fmla="*/ 662820 h 763518"/>
                <a:gd name="connsiteX8" fmla="*/ 0 w 3581400"/>
                <a:gd name="connsiteY8" fmla="*/ 218923 h 763518"/>
                <a:gd name="connsiteX0" fmla="*/ 0 w 3588941"/>
                <a:gd name="connsiteY0" fmla="*/ 218923 h 764771"/>
                <a:gd name="connsiteX1" fmla="*/ 218923 w 3588941"/>
                <a:gd name="connsiteY1" fmla="*/ 0 h 764771"/>
                <a:gd name="connsiteX2" fmla="*/ 3362477 w 3588941"/>
                <a:gd name="connsiteY2" fmla="*/ 0 h 764771"/>
                <a:gd name="connsiteX3" fmla="*/ 3581400 w 3588941"/>
                <a:gd name="connsiteY3" fmla="*/ 218923 h 764771"/>
                <a:gd name="connsiteX4" fmla="*/ 3581400 w 3588941"/>
                <a:gd name="connsiteY4" fmla="*/ 543077 h 764771"/>
                <a:gd name="connsiteX5" fmla="*/ 3503793 w 3588941"/>
                <a:gd name="connsiteY5" fmla="*/ 764771 h 764771"/>
                <a:gd name="connsiteX6" fmla="*/ 108087 w 3588941"/>
                <a:gd name="connsiteY6" fmla="*/ 762000 h 764771"/>
                <a:gd name="connsiteX7" fmla="*/ 5443 w 3588941"/>
                <a:gd name="connsiteY7" fmla="*/ 662820 h 764771"/>
                <a:gd name="connsiteX8" fmla="*/ 0 w 3588941"/>
                <a:gd name="connsiteY8" fmla="*/ 218923 h 764771"/>
                <a:gd name="connsiteX0" fmla="*/ 0 w 3594414"/>
                <a:gd name="connsiteY0" fmla="*/ 218923 h 766690"/>
                <a:gd name="connsiteX1" fmla="*/ 218923 w 3594414"/>
                <a:gd name="connsiteY1" fmla="*/ 0 h 766690"/>
                <a:gd name="connsiteX2" fmla="*/ 3362477 w 3594414"/>
                <a:gd name="connsiteY2" fmla="*/ 0 h 766690"/>
                <a:gd name="connsiteX3" fmla="*/ 3581400 w 3594414"/>
                <a:gd name="connsiteY3" fmla="*/ 218923 h 766690"/>
                <a:gd name="connsiteX4" fmla="*/ 3589712 w 3594414"/>
                <a:gd name="connsiteY4" fmla="*/ 667768 h 766690"/>
                <a:gd name="connsiteX5" fmla="*/ 3503793 w 3594414"/>
                <a:gd name="connsiteY5" fmla="*/ 764771 h 766690"/>
                <a:gd name="connsiteX6" fmla="*/ 108087 w 3594414"/>
                <a:gd name="connsiteY6" fmla="*/ 762000 h 766690"/>
                <a:gd name="connsiteX7" fmla="*/ 5443 w 3594414"/>
                <a:gd name="connsiteY7" fmla="*/ 662820 h 766690"/>
                <a:gd name="connsiteX8" fmla="*/ 0 w 3594414"/>
                <a:gd name="connsiteY8" fmla="*/ 218923 h 76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4414" h="766690">
                  <a:moveTo>
                    <a:pt x="0" y="218923"/>
                  </a:moveTo>
                  <a:cubicBezTo>
                    <a:pt x="0" y="98015"/>
                    <a:pt x="98015" y="0"/>
                    <a:pt x="218923" y="0"/>
                  </a:cubicBezTo>
                  <a:lnTo>
                    <a:pt x="3362477" y="0"/>
                  </a:lnTo>
                  <a:cubicBezTo>
                    <a:pt x="3483385" y="0"/>
                    <a:pt x="3581400" y="98015"/>
                    <a:pt x="3581400" y="218923"/>
                  </a:cubicBezTo>
                  <a:lnTo>
                    <a:pt x="3589712" y="667768"/>
                  </a:lnTo>
                  <a:cubicBezTo>
                    <a:pt x="3589712" y="788676"/>
                    <a:pt x="3624701" y="764771"/>
                    <a:pt x="3503793" y="764771"/>
                  </a:cubicBezTo>
                  <a:lnTo>
                    <a:pt x="108087" y="762000"/>
                  </a:lnTo>
                  <a:cubicBezTo>
                    <a:pt x="-12821" y="762000"/>
                    <a:pt x="5443" y="783728"/>
                    <a:pt x="5443" y="662820"/>
                  </a:cubicBezTo>
                  <a:cubicBezTo>
                    <a:pt x="5443" y="554769"/>
                    <a:pt x="0" y="326974"/>
                    <a:pt x="0" y="218923"/>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627812" y="1985471"/>
              <a:ext cx="861133" cy="584775"/>
            </a:xfrm>
            <a:prstGeom prst="rect">
              <a:avLst/>
            </a:prstGeom>
            <a:noFill/>
          </p:spPr>
          <p:txBody>
            <a:bodyPr wrap="none" rtlCol="0">
              <a:spAutoFit/>
            </a:bodyPr>
            <a:lstStyle/>
            <a:p>
              <a:r>
                <a:rPr lang="en-US" b="1" dirty="0"/>
                <a:t>Mobile</a:t>
              </a:r>
            </a:p>
            <a:p>
              <a:r>
                <a:rPr lang="en-US" sz="1400" dirty="0"/>
                <a:t>Class</a:t>
              </a:r>
              <a:endParaRPr lang="en-US" dirty="0"/>
            </a:p>
          </p:txBody>
        </p:sp>
        <p:sp>
          <p:nvSpPr>
            <p:cNvPr id="8" name="Rectangle 7"/>
            <p:cNvSpPr/>
            <p:nvPr/>
          </p:nvSpPr>
          <p:spPr>
            <a:xfrm>
              <a:off x="6568544" y="2731265"/>
              <a:ext cx="3566160" cy="4525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solidFill>
                </a:rPr>
                <a:t>Properties</a:t>
              </a:r>
            </a:p>
          </p:txBody>
        </p:sp>
        <p:sp>
          <p:nvSpPr>
            <p:cNvPr id="9" name="Rectangle 8"/>
            <p:cNvSpPr/>
            <p:nvPr/>
          </p:nvSpPr>
          <p:spPr>
            <a:xfrm>
              <a:off x="6619565" y="2895600"/>
              <a:ext cx="144021" cy="1440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p:cNvCxnSpPr/>
            <p:nvPr/>
          </p:nvCxnSpPr>
          <p:spPr>
            <a:xfrm>
              <a:off x="6644957" y="2967610"/>
              <a:ext cx="91440" cy="0"/>
            </a:xfrm>
            <a:prstGeom prst="line">
              <a:avLst/>
            </a:prstGeom>
          </p:spPr>
          <p:style>
            <a:lnRef idx="2">
              <a:schemeClr val="dk1"/>
            </a:lnRef>
            <a:fillRef idx="0">
              <a:schemeClr val="dk1"/>
            </a:fillRef>
            <a:effectRef idx="1">
              <a:schemeClr val="dk1"/>
            </a:effectRef>
            <a:fontRef idx="minor">
              <a:schemeClr val="tx1"/>
            </a:fontRef>
          </p:style>
        </p:cxnSp>
        <p:sp>
          <p:nvSpPr>
            <p:cNvPr id="17" name="Rectangle 16"/>
            <p:cNvSpPr/>
            <p:nvPr/>
          </p:nvSpPr>
          <p:spPr>
            <a:xfrm>
              <a:off x="6568457" y="4195691"/>
              <a:ext cx="3566160" cy="4525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solidFill>
                </a:rPr>
                <a:t>Methods</a:t>
              </a:r>
            </a:p>
          </p:txBody>
        </p:sp>
        <p:sp>
          <p:nvSpPr>
            <p:cNvPr id="18" name="Rectangle 17"/>
            <p:cNvSpPr/>
            <p:nvPr/>
          </p:nvSpPr>
          <p:spPr>
            <a:xfrm>
              <a:off x="6619565" y="4360026"/>
              <a:ext cx="144021" cy="1440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p:cNvCxnSpPr/>
            <p:nvPr/>
          </p:nvCxnSpPr>
          <p:spPr>
            <a:xfrm>
              <a:off x="6644957" y="4432036"/>
              <a:ext cx="91440" cy="0"/>
            </a:xfrm>
            <a:prstGeom prst="line">
              <a:avLst/>
            </a:prstGeom>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6783864" y="3183774"/>
              <a:ext cx="1250663" cy="923330"/>
            </a:xfrm>
            <a:prstGeom prst="rect">
              <a:avLst/>
            </a:prstGeom>
            <a:noFill/>
          </p:spPr>
          <p:txBody>
            <a:bodyPr wrap="none" rtlCol="0">
              <a:spAutoFit/>
            </a:bodyPr>
            <a:lstStyle/>
            <a:p>
              <a:r>
                <a:rPr lang="en-US" dirty="0"/>
                <a:t>Processor</a:t>
              </a:r>
            </a:p>
            <a:p>
              <a:r>
                <a:rPr lang="en-US" dirty="0" err="1"/>
                <a:t>IMEICode</a:t>
              </a:r>
              <a:endParaRPr lang="en-US" dirty="0"/>
            </a:p>
            <a:p>
              <a:r>
                <a:rPr lang="en-US" dirty="0" err="1"/>
                <a:t>IsSingleSIM</a:t>
              </a:r>
              <a:endParaRPr lang="en-US" dirty="0"/>
            </a:p>
          </p:txBody>
        </p:sp>
        <p:sp>
          <p:nvSpPr>
            <p:cNvPr id="21" name="TextBox 20"/>
            <p:cNvSpPr txBox="1"/>
            <p:nvPr/>
          </p:nvSpPr>
          <p:spPr>
            <a:xfrm>
              <a:off x="6780212" y="4648200"/>
              <a:ext cx="1978811" cy="1754326"/>
            </a:xfrm>
            <a:prstGeom prst="rect">
              <a:avLst/>
            </a:prstGeom>
            <a:noFill/>
          </p:spPr>
          <p:txBody>
            <a:bodyPr wrap="none" rtlCol="0">
              <a:spAutoFit/>
            </a:bodyPr>
            <a:lstStyle/>
            <a:p>
              <a:r>
                <a:rPr lang="en-US" dirty="0"/>
                <a:t>Dial</a:t>
              </a:r>
            </a:p>
            <a:p>
              <a:r>
                <a:rPr lang="en-US" dirty="0"/>
                <a:t>Receive</a:t>
              </a:r>
            </a:p>
            <a:p>
              <a:r>
                <a:rPr lang="en-US" dirty="0" err="1"/>
                <a:t>SendMessage</a:t>
              </a:r>
              <a:endParaRPr lang="en-US" dirty="0"/>
            </a:p>
            <a:p>
              <a:r>
                <a:rPr lang="en-US" dirty="0" err="1"/>
                <a:t>GetWifiConnection</a:t>
              </a:r>
              <a:endParaRPr lang="en-US" dirty="0"/>
            </a:p>
            <a:p>
              <a:r>
                <a:rPr lang="en-US" dirty="0" err="1"/>
                <a:t>ConnectBlueTooth</a:t>
              </a:r>
              <a:endParaRPr lang="en-US" dirty="0"/>
            </a:p>
            <a:p>
              <a:r>
                <a:rPr lang="en-US" dirty="0" err="1"/>
                <a:t>GetIMEICode</a:t>
              </a:r>
              <a:endParaRPr lang="en-US" dirty="0"/>
            </a:p>
          </p:txBody>
        </p:sp>
        <p:pic>
          <p:nvPicPr>
            <p:cNvPr id="2050" name="Picture 2" descr="Image result for spanner gliff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3372" y="3300796"/>
              <a:ext cx="156144" cy="15614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spanner gliff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4708" y="3577656"/>
              <a:ext cx="156144" cy="15614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spanner gliff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8452" y="3830320"/>
              <a:ext cx="156144" cy="1561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4957" y="4749874"/>
              <a:ext cx="194626" cy="1946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7132" y="4998080"/>
              <a:ext cx="194626" cy="1946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6792" y="5291774"/>
              <a:ext cx="194626" cy="19462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1786" y="5562234"/>
              <a:ext cx="194626" cy="19462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5006" y="5821954"/>
              <a:ext cx="194626" cy="19462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Image result for cub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8226" y="6089560"/>
              <a:ext cx="194626" cy="194626"/>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Box 31"/>
          <p:cNvSpPr txBox="1"/>
          <p:nvPr/>
        </p:nvSpPr>
        <p:spPr>
          <a:xfrm>
            <a:off x="6889036" y="1038046"/>
            <a:ext cx="5148976" cy="6124754"/>
          </a:xfrm>
          <a:prstGeom prst="rect">
            <a:avLst/>
          </a:prstGeom>
          <a:solidFill>
            <a:schemeClr val="bg1">
              <a:lumMod val="95000"/>
            </a:schemeClr>
          </a:solidFill>
        </p:spPr>
        <p:txBody>
          <a:bodyPr wrap="square" rtlCol="0">
            <a:spAutoFit/>
          </a:bodyPr>
          <a:lstStyle/>
          <a:p>
            <a:r>
              <a:rPr lang="en-US" sz="1400" b="1" dirty="0"/>
              <a:t>class</a:t>
            </a:r>
            <a:r>
              <a:rPr lang="en-US" sz="1400" dirty="0"/>
              <a:t> Mobile  </a:t>
            </a:r>
          </a:p>
          <a:p>
            <a:r>
              <a:rPr lang="en-US" sz="1400" dirty="0"/>
              <a:t>{  </a:t>
            </a:r>
          </a:p>
          <a:p>
            <a:r>
              <a:rPr lang="en-US" sz="1400" dirty="0"/>
              <a:t>     </a:t>
            </a:r>
            <a:r>
              <a:rPr lang="en-US" sz="1400" b="1" dirty="0"/>
              <a:t>private:</a:t>
            </a:r>
          </a:p>
          <a:p>
            <a:r>
              <a:rPr lang="en-US" sz="1400" b="1" dirty="0"/>
              <a:t>         </a:t>
            </a:r>
            <a:r>
              <a:rPr lang="en-US" sz="1400" dirty="0"/>
              <a:t> </a:t>
            </a:r>
            <a:r>
              <a:rPr lang="en-US" sz="1400" b="1" dirty="0"/>
              <a:t>string</a:t>
            </a:r>
            <a:r>
              <a:rPr lang="en-US" sz="1400" dirty="0"/>
              <a:t> </a:t>
            </a:r>
            <a:r>
              <a:rPr lang="en-US" sz="1400" dirty="0" err="1"/>
              <a:t>IMEICode</a:t>
            </a:r>
            <a:r>
              <a:rPr lang="en-US" sz="1400" dirty="0"/>
              <a:t>;  </a:t>
            </a:r>
          </a:p>
          <a:p>
            <a:r>
              <a:rPr lang="en-US" sz="1400" dirty="0"/>
              <a:t>     </a:t>
            </a:r>
            <a:r>
              <a:rPr lang="en-US" sz="1400" b="1" dirty="0"/>
              <a:t>     string</a:t>
            </a:r>
            <a:r>
              <a:rPr lang="en-US" sz="1400" dirty="0"/>
              <a:t> </a:t>
            </a:r>
            <a:r>
              <a:rPr lang="en-US" sz="1400" dirty="0" err="1"/>
              <a:t>SIMCard</a:t>
            </a:r>
            <a:r>
              <a:rPr lang="en-US" sz="1400" dirty="0"/>
              <a:t>;</a:t>
            </a:r>
          </a:p>
          <a:p>
            <a:r>
              <a:rPr lang="en-US" sz="1400" dirty="0"/>
              <a:t>          </a:t>
            </a:r>
            <a:r>
              <a:rPr lang="en-US" sz="1400" b="1" dirty="0"/>
              <a:t>string</a:t>
            </a:r>
            <a:r>
              <a:rPr lang="en-US" sz="1400" dirty="0"/>
              <a:t> Processor;</a:t>
            </a:r>
          </a:p>
          <a:p>
            <a:r>
              <a:rPr lang="en-US" sz="1400" dirty="0"/>
              <a:t>          </a:t>
            </a:r>
            <a:r>
              <a:rPr lang="en-US" sz="1400" b="1" dirty="0"/>
              <a:t>int</a:t>
            </a:r>
            <a:r>
              <a:rPr lang="en-US" sz="1400" dirty="0"/>
              <a:t> </a:t>
            </a:r>
            <a:r>
              <a:rPr lang="en-US" sz="1400" dirty="0" err="1"/>
              <a:t>InternalMemory</a:t>
            </a:r>
            <a:r>
              <a:rPr lang="en-US" sz="1400" dirty="0"/>
              <a:t>;</a:t>
            </a:r>
          </a:p>
          <a:p>
            <a:r>
              <a:rPr lang="en-US" sz="1400" dirty="0"/>
              <a:t>          </a:t>
            </a:r>
            <a:r>
              <a:rPr lang="en-US" sz="1400" b="1" dirty="0"/>
              <a:t>bool</a:t>
            </a:r>
            <a:r>
              <a:rPr lang="en-US" sz="1400" dirty="0"/>
              <a:t> </a:t>
            </a:r>
            <a:r>
              <a:rPr lang="en-US" sz="1400" dirty="0" err="1"/>
              <a:t>IsSingleSIM</a:t>
            </a:r>
            <a:r>
              <a:rPr lang="en-US" sz="1400" dirty="0"/>
              <a:t>;</a:t>
            </a:r>
          </a:p>
          <a:p>
            <a:r>
              <a:rPr lang="en-US" sz="1400" dirty="0"/>
              <a:t>      </a:t>
            </a:r>
            <a:r>
              <a:rPr lang="en-US" sz="1400" b="1" dirty="0"/>
              <a:t>public:</a:t>
            </a:r>
            <a:endParaRPr lang="en-US" sz="1400" dirty="0"/>
          </a:p>
          <a:p>
            <a:pPr lvl="1"/>
            <a:r>
              <a:rPr lang="en-US" sz="1400" dirty="0"/>
              <a:t>     </a:t>
            </a:r>
            <a:r>
              <a:rPr lang="en-US" sz="1400" b="1" dirty="0"/>
              <a:t>void</a:t>
            </a:r>
            <a:r>
              <a:rPr lang="en-US" sz="1400" dirty="0"/>
              <a:t> </a:t>
            </a:r>
            <a:r>
              <a:rPr lang="en-US" sz="1400" dirty="0" err="1"/>
              <a:t>GetIMEICode</a:t>
            </a:r>
            <a:r>
              <a:rPr lang="en-US" sz="1400" dirty="0"/>
              <a:t>()  </a:t>
            </a:r>
          </a:p>
          <a:p>
            <a:pPr lvl="1"/>
            <a:r>
              <a:rPr lang="en-US" sz="1400" dirty="0"/>
              <a:t>     {  </a:t>
            </a:r>
          </a:p>
          <a:p>
            <a:pPr lvl="1"/>
            <a:r>
              <a:rPr lang="en-US" sz="1400" dirty="0"/>
              <a:t>         </a:t>
            </a:r>
            <a:r>
              <a:rPr lang="en-US" sz="1400" dirty="0" err="1"/>
              <a:t>cout</a:t>
            </a:r>
            <a:r>
              <a:rPr lang="en-US" sz="1400" dirty="0"/>
              <a:t> &lt;&lt; "IMEI Code - IEDF34343435235";  </a:t>
            </a:r>
          </a:p>
          <a:p>
            <a:pPr lvl="1"/>
            <a:r>
              <a:rPr lang="en-US" sz="1400" dirty="0"/>
              <a:t>     }  </a:t>
            </a:r>
          </a:p>
          <a:p>
            <a:pPr lvl="1"/>
            <a:r>
              <a:rPr lang="en-US" sz="1400" dirty="0"/>
              <a:t>  </a:t>
            </a:r>
          </a:p>
          <a:p>
            <a:pPr lvl="1"/>
            <a:r>
              <a:rPr lang="en-US" sz="1400" dirty="0"/>
              <a:t>     </a:t>
            </a:r>
            <a:r>
              <a:rPr lang="en-US" sz="1400" b="1" dirty="0"/>
              <a:t>void</a:t>
            </a:r>
            <a:r>
              <a:rPr lang="en-US" sz="1400" dirty="0"/>
              <a:t> Dial()  </a:t>
            </a:r>
          </a:p>
          <a:p>
            <a:pPr lvl="1"/>
            <a:r>
              <a:rPr lang="en-US" sz="1400" dirty="0"/>
              <a:t>     {  </a:t>
            </a:r>
          </a:p>
          <a:p>
            <a:pPr lvl="1"/>
            <a:r>
              <a:rPr lang="en-US" sz="1400" dirty="0"/>
              <a:t>         </a:t>
            </a:r>
            <a:r>
              <a:rPr lang="en-US" sz="1400" dirty="0" err="1"/>
              <a:t>cout</a:t>
            </a:r>
            <a:r>
              <a:rPr lang="en-US" sz="1400" dirty="0"/>
              <a:t> &lt;&lt; "Dial a number";  </a:t>
            </a:r>
          </a:p>
          <a:p>
            <a:pPr lvl="1"/>
            <a:r>
              <a:rPr lang="en-US" sz="1400" dirty="0"/>
              <a:t>     }  </a:t>
            </a:r>
          </a:p>
          <a:p>
            <a:pPr lvl="1"/>
            <a:r>
              <a:rPr lang="en-US" sz="1400" dirty="0"/>
              <a:t>     </a:t>
            </a:r>
            <a:r>
              <a:rPr lang="en-US" sz="1400" b="1" dirty="0"/>
              <a:t>void</a:t>
            </a:r>
            <a:r>
              <a:rPr lang="en-US" sz="1400" dirty="0"/>
              <a:t> Receive()  </a:t>
            </a:r>
          </a:p>
          <a:p>
            <a:pPr lvl="1"/>
            <a:r>
              <a:rPr lang="en-US" sz="1400" dirty="0"/>
              <a:t>     {  </a:t>
            </a:r>
          </a:p>
          <a:p>
            <a:pPr lvl="1"/>
            <a:r>
              <a:rPr lang="en-US" sz="1400" dirty="0"/>
              <a:t>         </a:t>
            </a:r>
            <a:r>
              <a:rPr lang="en-US" sz="1400" dirty="0" err="1"/>
              <a:t>cout</a:t>
            </a:r>
            <a:r>
              <a:rPr lang="en-US" sz="1400" dirty="0"/>
              <a:t> &lt;&lt; "Receive a call";  </a:t>
            </a:r>
          </a:p>
          <a:p>
            <a:pPr lvl="1"/>
            <a:r>
              <a:rPr lang="en-US" sz="1400" dirty="0"/>
              <a:t>     }  </a:t>
            </a:r>
          </a:p>
          <a:p>
            <a:pPr lvl="1"/>
            <a:r>
              <a:rPr lang="en-US" sz="1400" dirty="0"/>
              <a:t>     </a:t>
            </a:r>
            <a:r>
              <a:rPr lang="en-US" sz="1400" b="1" dirty="0"/>
              <a:t>virtual</a:t>
            </a:r>
            <a:r>
              <a:rPr lang="en-US" sz="1400" dirty="0"/>
              <a:t> </a:t>
            </a:r>
            <a:r>
              <a:rPr lang="en-US" sz="1400" b="1" dirty="0"/>
              <a:t>void</a:t>
            </a:r>
            <a:r>
              <a:rPr lang="en-US" sz="1400" dirty="0"/>
              <a:t> </a:t>
            </a:r>
            <a:r>
              <a:rPr lang="en-US" sz="1400" dirty="0" err="1"/>
              <a:t>SendMessage</a:t>
            </a:r>
            <a:r>
              <a:rPr lang="en-US" sz="1400" dirty="0"/>
              <a:t>()  </a:t>
            </a:r>
          </a:p>
          <a:p>
            <a:pPr lvl="1"/>
            <a:r>
              <a:rPr lang="en-US" sz="1400" dirty="0"/>
              <a:t>     {  </a:t>
            </a:r>
          </a:p>
          <a:p>
            <a:pPr lvl="1"/>
            <a:r>
              <a:rPr lang="en-US" sz="1400" dirty="0"/>
              <a:t>         </a:t>
            </a:r>
            <a:r>
              <a:rPr lang="en-US" sz="1400" dirty="0" err="1"/>
              <a:t>cout</a:t>
            </a:r>
            <a:r>
              <a:rPr lang="en-US" sz="1400" dirty="0"/>
              <a:t> &lt;&lt; "Message Sent";  </a:t>
            </a:r>
          </a:p>
          <a:p>
            <a:pPr lvl="1"/>
            <a:r>
              <a:rPr lang="en-US" sz="1400" dirty="0"/>
              <a:t>     }  </a:t>
            </a:r>
          </a:p>
          <a:p>
            <a:r>
              <a:rPr lang="en-US" sz="1400" dirty="0"/>
              <a:t> }  </a:t>
            </a:r>
          </a:p>
        </p:txBody>
      </p:sp>
      <p:sp>
        <p:nvSpPr>
          <p:cNvPr id="31" name="Date Placeholder 30"/>
          <p:cNvSpPr>
            <a:spLocks noGrp="1"/>
          </p:cNvSpPr>
          <p:nvPr>
            <p:ph type="dt" sz="half" idx="10"/>
          </p:nvPr>
        </p:nvSpPr>
        <p:spPr/>
        <p:txBody>
          <a:bodyPr/>
          <a:lstStyle/>
          <a:p>
            <a:fld id="{FE7ECD7E-49AF-4E3E-82A7-325F2938EA4D}" type="datetime1">
              <a:rPr lang="en-US" smtClean="0"/>
              <a:pPr/>
              <a:t>7/21/2018</a:t>
            </a:fld>
            <a:endParaRPr lang="en-US"/>
          </a:p>
        </p:txBody>
      </p:sp>
      <p:sp>
        <p:nvSpPr>
          <p:cNvPr id="33" name="Slide Number Placeholder 32"/>
          <p:cNvSpPr>
            <a:spLocks noGrp="1"/>
          </p:cNvSpPr>
          <p:nvPr>
            <p:ph type="sldNum" sz="quarter" idx="12"/>
          </p:nvPr>
        </p:nvSpPr>
        <p:spPr/>
        <p:txBody>
          <a:bodyPr/>
          <a:lstStyle/>
          <a:p>
            <a:fld id="{A67AFE19-8960-4999-8BB5-FA14F1DD873F}" type="slidenum">
              <a:rPr lang="en-US" smtClean="0"/>
              <a:pPr/>
              <a:t>8</a:t>
            </a:fld>
            <a:endParaRPr lang="en-US"/>
          </a:p>
        </p:txBody>
      </p:sp>
      <p:sp>
        <p:nvSpPr>
          <p:cNvPr id="34" name="Footer Placeholder 33"/>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315367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3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Title 1"/>
          <p:cNvSpPr>
            <a:spLocks noGrp="1"/>
          </p:cNvSpPr>
          <p:nvPr>
            <p:ph type="title"/>
          </p:nvPr>
        </p:nvSpPr>
        <p:spPr/>
        <p:txBody>
          <a:bodyPr/>
          <a:lstStyle/>
          <a:p>
            <a:pPr eaLnBrk="1" hangingPunct="1"/>
            <a:r>
              <a:rPr lang="en-US" altLang="en-US" b="1" smtClean="0"/>
              <a:t>Destructors</a:t>
            </a:r>
            <a:endParaRPr lang="en-US" altLang="en-US" smtClean="0"/>
          </a:p>
        </p:txBody>
      </p:sp>
      <p:sp>
        <p:nvSpPr>
          <p:cNvPr id="4" name="Content Placeholder 2"/>
          <p:cNvSpPr txBox="1">
            <a:spLocks/>
          </p:cNvSpPr>
          <p:nvPr/>
        </p:nvSpPr>
        <p:spPr>
          <a:xfrm>
            <a:off x="1827212" y="1427015"/>
            <a:ext cx="3200400" cy="2895600"/>
          </a:xfrm>
          <a:prstGeom prst="rect">
            <a:avLst/>
          </a:prstGeom>
          <a:solidFill>
            <a:schemeClr val="bg1">
              <a:lumMod val="85000"/>
            </a:schemeClr>
          </a:solidFill>
          <a:scene3d>
            <a:camera prst="orthographicFront"/>
            <a:lightRig rig="threePt" dir="t"/>
          </a:scene3d>
          <a:sp3d>
            <a:bevelT/>
          </a:sp3d>
        </p:spPr>
        <p:txBody>
          <a:bodyPr>
            <a:normAutofit fontScale="92500" lnSpcReduction="20000"/>
          </a:bodyPr>
          <a:lstStyle/>
          <a:p>
            <a:pPr marL="342900" indent="-342900">
              <a:spcBef>
                <a:spcPct val="20000"/>
              </a:spcBef>
              <a:defRPr/>
            </a:pPr>
            <a:r>
              <a:rPr lang="en-US" sz="3200" b="1" dirty="0" err="1">
                <a:solidFill>
                  <a:prstClr val="black"/>
                </a:solidFill>
              </a:rPr>
              <a:t>Synatax</a:t>
            </a:r>
            <a:r>
              <a:rPr lang="en-US" sz="3200" b="1" dirty="0">
                <a:solidFill>
                  <a:prstClr val="black"/>
                </a:solidFill>
              </a:rPr>
              <a:t>:</a:t>
            </a:r>
          </a:p>
          <a:p>
            <a:pPr marL="342900" indent="-342900">
              <a:spcBef>
                <a:spcPct val="20000"/>
              </a:spcBef>
              <a:defRPr/>
            </a:pPr>
            <a:r>
              <a:rPr lang="en-US" sz="3200" b="1" dirty="0">
                <a:solidFill>
                  <a:prstClr val="black"/>
                </a:solidFill>
              </a:rPr>
              <a:t>class</a:t>
            </a:r>
            <a:r>
              <a:rPr lang="en-US" sz="3200" dirty="0">
                <a:solidFill>
                  <a:prstClr val="black"/>
                </a:solidFill>
              </a:rPr>
              <a:t>  </a:t>
            </a:r>
            <a:r>
              <a:rPr lang="en-US" sz="3200" dirty="0" err="1">
                <a:solidFill>
                  <a:prstClr val="black"/>
                </a:solidFill>
              </a:rPr>
              <a:t>class_name</a:t>
            </a:r>
            <a:r>
              <a:rPr lang="en-US" sz="3200" dirty="0">
                <a:solidFill>
                  <a:prstClr val="black"/>
                </a:solidFill>
              </a:rPr>
              <a:t> </a:t>
            </a:r>
          </a:p>
          <a:p>
            <a:pPr marL="342900" indent="-342900">
              <a:spcBef>
                <a:spcPct val="20000"/>
              </a:spcBef>
              <a:defRPr/>
            </a:pPr>
            <a:r>
              <a:rPr lang="en-US" sz="3200" dirty="0">
                <a:solidFill>
                  <a:prstClr val="black"/>
                </a:solidFill>
              </a:rPr>
              <a:t>{ </a:t>
            </a:r>
          </a:p>
          <a:p>
            <a:pPr marL="342900" indent="-342900">
              <a:spcBef>
                <a:spcPct val="20000"/>
              </a:spcBef>
              <a:defRPr/>
            </a:pPr>
            <a:r>
              <a:rPr lang="en-US" sz="3200" dirty="0">
                <a:solidFill>
                  <a:prstClr val="black"/>
                </a:solidFill>
              </a:rPr>
              <a:t>public:   </a:t>
            </a:r>
          </a:p>
          <a:p>
            <a:pPr marL="342900" indent="-342900">
              <a:spcBef>
                <a:spcPct val="20000"/>
              </a:spcBef>
              <a:defRPr/>
            </a:pPr>
            <a:r>
              <a:rPr lang="en-US" sz="3200" b="1" dirty="0">
                <a:solidFill>
                  <a:prstClr val="black"/>
                </a:solidFill>
              </a:rPr>
              <a:t>~</a:t>
            </a:r>
            <a:r>
              <a:rPr lang="en-US" sz="3200" dirty="0" err="1">
                <a:solidFill>
                  <a:prstClr val="black"/>
                </a:solidFill>
              </a:rPr>
              <a:t>class_name</a:t>
            </a:r>
            <a:r>
              <a:rPr lang="en-US" sz="3200" dirty="0">
                <a:solidFill>
                  <a:prstClr val="black"/>
                </a:solidFill>
              </a:rPr>
              <a:t>(); </a:t>
            </a:r>
          </a:p>
          <a:p>
            <a:pPr marL="342900" indent="-342900">
              <a:spcBef>
                <a:spcPct val="20000"/>
              </a:spcBef>
              <a:defRPr/>
            </a:pPr>
            <a:r>
              <a:rPr lang="en-US" sz="3200" dirty="0">
                <a:solidFill>
                  <a:prstClr val="black"/>
                </a:solidFill>
              </a:rPr>
              <a:t>};</a:t>
            </a:r>
          </a:p>
        </p:txBody>
      </p:sp>
      <p:sp>
        <p:nvSpPr>
          <p:cNvPr id="8" name="TextBox 7"/>
          <p:cNvSpPr txBox="1"/>
          <p:nvPr/>
        </p:nvSpPr>
        <p:spPr>
          <a:xfrm>
            <a:off x="6094412" y="1447801"/>
            <a:ext cx="4343400" cy="4401205"/>
          </a:xfrm>
          <a:prstGeom prst="rect">
            <a:avLst/>
          </a:prstGeom>
          <a:solidFill>
            <a:schemeClr val="accent2">
              <a:lumMod val="20000"/>
              <a:lumOff val="80000"/>
            </a:schemeClr>
          </a:solidFill>
          <a:scene3d>
            <a:camera prst="orthographicFront"/>
            <a:lightRig rig="threePt" dir="t"/>
          </a:scene3d>
          <a:sp3d>
            <a:bevelT/>
          </a:sp3d>
        </p:spPr>
        <p:txBody>
          <a:bodyPr>
            <a:spAutoFit/>
          </a:bodyPr>
          <a:lstStyle/>
          <a:p>
            <a:pPr>
              <a:defRPr/>
            </a:pPr>
            <a:r>
              <a:rPr lang="en-US" sz="2800" b="1" dirty="0">
                <a:solidFill>
                  <a:prstClr val="black"/>
                </a:solidFill>
              </a:rPr>
              <a:t>Example: </a:t>
            </a:r>
          </a:p>
          <a:p>
            <a:pPr>
              <a:defRPr/>
            </a:pPr>
            <a:r>
              <a:rPr lang="en-US" sz="2800" b="1" dirty="0">
                <a:solidFill>
                  <a:prstClr val="black"/>
                </a:solidFill>
              </a:rPr>
              <a:t>class</a:t>
            </a:r>
            <a:r>
              <a:rPr lang="en-US" sz="2800" dirty="0">
                <a:solidFill>
                  <a:prstClr val="black"/>
                </a:solidFill>
              </a:rPr>
              <a:t> student </a:t>
            </a:r>
          </a:p>
          <a:p>
            <a:pPr>
              <a:defRPr/>
            </a:pPr>
            <a:r>
              <a:rPr lang="en-US" sz="2800" dirty="0">
                <a:solidFill>
                  <a:prstClr val="black"/>
                </a:solidFill>
              </a:rPr>
              <a:t>{ </a:t>
            </a:r>
          </a:p>
          <a:p>
            <a:pPr>
              <a:defRPr/>
            </a:pPr>
            <a:r>
              <a:rPr lang="en-US" sz="2800" dirty="0">
                <a:solidFill>
                  <a:prstClr val="black"/>
                </a:solidFill>
              </a:rPr>
              <a:t>          </a:t>
            </a:r>
            <a:r>
              <a:rPr lang="en-US" sz="2800" b="1" dirty="0">
                <a:solidFill>
                  <a:prstClr val="black"/>
                </a:solidFill>
              </a:rPr>
              <a:t>public:</a:t>
            </a:r>
          </a:p>
          <a:p>
            <a:pPr>
              <a:defRPr/>
            </a:pPr>
            <a:r>
              <a:rPr lang="en-US" sz="2800" dirty="0">
                <a:solidFill>
                  <a:prstClr val="black"/>
                </a:solidFill>
              </a:rPr>
              <a:t>        </a:t>
            </a:r>
            <a:r>
              <a:rPr lang="en-US" sz="2800" b="1" dirty="0">
                <a:solidFill>
                  <a:prstClr val="black"/>
                </a:solidFill>
              </a:rPr>
              <a:t>~</a:t>
            </a:r>
            <a:r>
              <a:rPr lang="en-US" sz="2800" dirty="0">
                <a:solidFill>
                  <a:prstClr val="black"/>
                </a:solidFill>
              </a:rPr>
              <a:t>student()</a:t>
            </a:r>
          </a:p>
          <a:p>
            <a:pPr>
              <a:defRPr/>
            </a:pPr>
            <a:r>
              <a:rPr lang="en-US" sz="2800" dirty="0">
                <a:solidFill>
                  <a:prstClr val="black"/>
                </a:solidFill>
              </a:rPr>
              <a:t>          {</a:t>
            </a:r>
          </a:p>
          <a:p>
            <a:pPr>
              <a:defRPr/>
            </a:pPr>
            <a:r>
              <a:rPr lang="en-US" sz="2800" dirty="0">
                <a:solidFill>
                  <a:prstClr val="black"/>
                </a:solidFill>
              </a:rPr>
              <a:t>             </a:t>
            </a:r>
            <a:r>
              <a:rPr lang="en-US" sz="2800" dirty="0" err="1">
                <a:solidFill>
                  <a:prstClr val="black"/>
                </a:solidFill>
              </a:rPr>
              <a:t>cout</a:t>
            </a:r>
            <a:r>
              <a:rPr lang="en-US" sz="2800" dirty="0">
                <a:solidFill>
                  <a:prstClr val="black"/>
                </a:solidFill>
              </a:rPr>
              <a:t>&lt;&lt;“Destructor”;</a:t>
            </a:r>
          </a:p>
          <a:p>
            <a:pPr>
              <a:defRPr/>
            </a:pPr>
            <a:r>
              <a:rPr lang="en-US" sz="2800" dirty="0">
                <a:solidFill>
                  <a:prstClr val="black"/>
                </a:solidFill>
              </a:rPr>
              <a:t>          }</a:t>
            </a:r>
          </a:p>
          <a:p>
            <a:pPr>
              <a:defRPr/>
            </a:pPr>
            <a:r>
              <a:rPr lang="en-US" sz="2800" dirty="0">
                <a:solidFill>
                  <a:prstClr val="black"/>
                </a:solidFill>
              </a:rPr>
              <a:t>};</a:t>
            </a:r>
          </a:p>
          <a:p>
            <a:pPr>
              <a:defRPr/>
            </a:pPr>
            <a:endParaRPr lang="en-US" sz="2800" dirty="0">
              <a:solidFill>
                <a:prstClr val="black"/>
              </a:solidFill>
            </a:endParaRPr>
          </a:p>
        </p:txBody>
      </p:sp>
    </p:spTree>
    <p:extLst>
      <p:ext uri="{BB962C8B-B14F-4D97-AF65-F5344CB8AC3E}">
        <p14:creationId xmlns:p14="http://schemas.microsoft.com/office/powerpoint/2010/main" val="4219301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a:xfrm>
            <a:off x="609441" y="1600201"/>
            <a:ext cx="10969943" cy="4525963"/>
          </a:xfrm>
        </p:spPr>
        <p:txBody>
          <a:bodyPr>
            <a:noAutofit/>
          </a:bodyPr>
          <a:lstStyle/>
          <a:p>
            <a:pPr>
              <a:buFont typeface="Arial" panose="020B0604020202020204" pitchFamily="34" charset="0"/>
              <a:buChar char="•"/>
            </a:pPr>
            <a:r>
              <a:rPr lang="en-US" sz="2400" dirty="0"/>
              <a:t>It is a special member function of a class, which is used to destroy the memory of object</a:t>
            </a:r>
          </a:p>
          <a:p>
            <a:pPr>
              <a:buFont typeface="Arial" panose="020B0604020202020204" pitchFamily="34" charset="0"/>
              <a:buChar char="•"/>
            </a:pPr>
            <a:r>
              <a:rPr lang="en-US" sz="2400" dirty="0"/>
              <a:t>Its name is same as class name but tilde sign preceding destructor</a:t>
            </a:r>
          </a:p>
          <a:p>
            <a:pPr>
              <a:buFont typeface="Arial" panose="020B0604020202020204" pitchFamily="34" charset="0"/>
              <a:buChar char="•"/>
            </a:pPr>
            <a:r>
              <a:rPr lang="en-US" sz="2400" dirty="0"/>
              <a:t>It must be declared in public section</a:t>
            </a:r>
          </a:p>
          <a:p>
            <a:pPr>
              <a:buFont typeface="Arial" panose="020B0604020202020204" pitchFamily="34" charset="0"/>
              <a:buChar char="•"/>
            </a:pPr>
            <a:r>
              <a:rPr lang="en-US" sz="2400" dirty="0"/>
              <a:t>It does not return any value; not even void</a:t>
            </a:r>
          </a:p>
          <a:p>
            <a:pPr>
              <a:buFont typeface="Arial" panose="020B0604020202020204" pitchFamily="34" charset="0"/>
              <a:buChar char="•"/>
            </a:pPr>
            <a:r>
              <a:rPr lang="en-US" sz="2400" dirty="0"/>
              <a:t>It can be defined inline/offline</a:t>
            </a:r>
          </a:p>
          <a:p>
            <a:pPr algn="just">
              <a:buFont typeface="Arial" panose="020B0604020202020204" pitchFamily="34" charset="0"/>
              <a:buChar char="•"/>
            </a:pPr>
            <a:r>
              <a:rPr lang="en-US" sz="2400" dirty="0"/>
              <a:t>Does not need to call because it gets call automatically whenever object is destroyed from its scope</a:t>
            </a:r>
          </a:p>
          <a:p>
            <a:pPr>
              <a:buFont typeface="Arial" panose="020B0604020202020204" pitchFamily="34" charset="0"/>
              <a:buChar char="•"/>
            </a:pPr>
            <a:r>
              <a:rPr lang="en-US" sz="2400" dirty="0"/>
              <a:t>It can be called explicitly also using </a:t>
            </a:r>
            <a:r>
              <a:rPr lang="en-US" sz="2400" u="sng" dirty="0"/>
              <a:t>delete</a:t>
            </a:r>
            <a:r>
              <a:rPr lang="en-US" sz="2400" dirty="0"/>
              <a:t> operator</a:t>
            </a:r>
          </a:p>
          <a:p>
            <a:pPr>
              <a:lnSpc>
                <a:spcPct val="110000"/>
              </a:lnSpc>
            </a:pPr>
            <a:r>
              <a:rPr lang="en-US" altLang="en-US" sz="2400" dirty="0"/>
              <a:t>Destructor do </a:t>
            </a:r>
            <a:r>
              <a:rPr lang="en-US" altLang="en-US" sz="2400" b="1" dirty="0"/>
              <a:t>not</a:t>
            </a:r>
            <a:r>
              <a:rPr lang="en-US" altLang="en-US" sz="2400" dirty="0"/>
              <a:t> have </a:t>
            </a:r>
            <a:r>
              <a:rPr lang="en-US" altLang="en-US" sz="2400" b="1" dirty="0"/>
              <a:t>arguments</a:t>
            </a:r>
            <a:r>
              <a:rPr lang="en-US" altLang="en-US" sz="2400" dirty="0"/>
              <a:t> &amp; </a:t>
            </a:r>
            <a:r>
              <a:rPr lang="en-US" altLang="en-US" sz="2400" b="1" dirty="0"/>
              <a:t>return type</a:t>
            </a:r>
            <a:r>
              <a:rPr lang="en-US" altLang="en-US" sz="2400" dirty="0"/>
              <a:t>.</a:t>
            </a:r>
          </a:p>
          <a:p>
            <a:pPr>
              <a:buFont typeface="Arial" panose="020B0604020202020204" pitchFamily="34" charset="0"/>
              <a:buChar char="•"/>
            </a:pPr>
            <a:r>
              <a:rPr lang="en-US" sz="2400" dirty="0" smtClean="0"/>
              <a:t>Destructor </a:t>
            </a:r>
            <a:r>
              <a:rPr lang="en-US" sz="2400" dirty="0"/>
              <a:t>cannot be overloaded nor inherited.</a:t>
            </a:r>
          </a:p>
        </p:txBody>
      </p:sp>
      <p:sp>
        <p:nvSpPr>
          <p:cNvPr id="4" name="Date Placeholder 3"/>
          <p:cNvSpPr>
            <a:spLocks noGrp="1"/>
          </p:cNvSpPr>
          <p:nvPr>
            <p:ph type="dt" sz="half" idx="10"/>
          </p:nvPr>
        </p:nvSpPr>
        <p:spPr/>
        <p:txBody>
          <a:bodyPr/>
          <a:lstStyle/>
          <a:p>
            <a:pPr>
              <a:defRPr/>
            </a:pPr>
            <a:fld id="{A6A7E784-B37B-48D6-96C8-7E7BB1D8CB7C}" type="datetime1">
              <a:rPr lang="en-US" smtClean="0"/>
              <a:pPr>
                <a:defRPr/>
              </a:pPr>
              <a:t>7/21/2018</a:t>
            </a:fld>
            <a:endParaRPr lang="en-US"/>
          </a:p>
        </p:txBody>
      </p:sp>
      <p:sp>
        <p:nvSpPr>
          <p:cNvPr id="5" name="Footer Placeholder 4"/>
          <p:cNvSpPr>
            <a:spLocks noGrp="1"/>
          </p:cNvSpPr>
          <p:nvPr>
            <p:ph type="ftr" sz="quarter" idx="11"/>
          </p:nvPr>
        </p:nvSpPr>
        <p:spPr/>
        <p:txBody>
          <a:bodyPr/>
          <a:lstStyle/>
          <a:p>
            <a:pPr>
              <a:defRPr/>
            </a:pPr>
            <a:r>
              <a:rPr lang="en-US"/>
              <a:t>Object Oriented Programming</a:t>
            </a:r>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81</a:t>
            </a:fld>
            <a:endParaRPr lang="en-US"/>
          </a:p>
        </p:txBody>
      </p:sp>
    </p:spTree>
    <p:extLst>
      <p:ext uri="{BB962C8B-B14F-4D97-AF65-F5344CB8AC3E}">
        <p14:creationId xmlns:p14="http://schemas.microsoft.com/office/powerpoint/2010/main" val="36322660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914720AE-CBB6-4F45-BA47-276224BD58FA}" type="datetime1">
              <a:rPr lang="en-US" smtClean="0"/>
              <a:pPr>
                <a:defRPr/>
              </a:pPr>
              <a:t>7/21/2018</a:t>
            </a:fld>
            <a:endParaRPr lang="en-US"/>
          </a:p>
        </p:txBody>
      </p:sp>
      <p:sp>
        <p:nvSpPr>
          <p:cNvPr id="5" name="Footer Placeholder 4"/>
          <p:cNvSpPr>
            <a:spLocks noGrp="1"/>
          </p:cNvSpPr>
          <p:nvPr>
            <p:ph type="ftr" sz="quarter" idx="11"/>
          </p:nvPr>
        </p:nvSpPr>
        <p:spPr/>
        <p:txBody>
          <a:bodyPr/>
          <a:lstStyle/>
          <a:p>
            <a:pPr>
              <a:defRPr/>
            </a:pPr>
            <a:r>
              <a:rPr lang="en-US"/>
              <a:t>Object Oriented Programming</a:t>
            </a:r>
          </a:p>
        </p:txBody>
      </p:sp>
      <p:sp>
        <p:nvSpPr>
          <p:cNvPr id="6" name="Slide Number Placeholder 5"/>
          <p:cNvSpPr>
            <a:spLocks noGrp="1"/>
          </p:cNvSpPr>
          <p:nvPr>
            <p:ph type="sldNum" sz="quarter" idx="12"/>
          </p:nvPr>
        </p:nvSpPr>
        <p:spPr/>
        <p:txBody>
          <a:bodyPr/>
          <a:lstStyle/>
          <a:p>
            <a:pPr>
              <a:defRPr/>
            </a:pPr>
            <a:fld id="{A2D1DA34-3414-42F1-B0E0-F878CEB12631}" type="slidenum">
              <a:rPr lang="en-US" smtClean="0"/>
              <a:pPr>
                <a:defRPr/>
              </a:pPr>
              <a:t>82</a:t>
            </a:fld>
            <a:endParaRPr lang="en-US"/>
          </a:p>
        </p:txBody>
      </p:sp>
      <p:sp>
        <p:nvSpPr>
          <p:cNvPr id="7" name="TextBox 6"/>
          <p:cNvSpPr txBox="1"/>
          <p:nvPr/>
        </p:nvSpPr>
        <p:spPr>
          <a:xfrm>
            <a:off x="1092140" y="1869261"/>
            <a:ext cx="4629677" cy="4031873"/>
          </a:xfrm>
          <a:prstGeom prst="rect">
            <a:avLst/>
          </a:prstGeom>
          <a:solidFill>
            <a:schemeClr val="bg1">
              <a:lumMod val="95000"/>
            </a:schemeClr>
          </a:solidFill>
        </p:spPr>
        <p:txBody>
          <a:bodyPr wrap="none" rtlCol="0">
            <a:spAutoFit/>
          </a:bodyPr>
          <a:lstStyle/>
          <a:p>
            <a:r>
              <a:rPr lang="en-US" sz="1600" dirty="0" err="1">
                <a:latin typeface="+mn-lt"/>
              </a:rPr>
              <a:t>int</a:t>
            </a:r>
            <a:r>
              <a:rPr lang="en-US" sz="1600" dirty="0">
                <a:latin typeface="+mn-lt"/>
              </a:rPr>
              <a:t> count=0;</a:t>
            </a:r>
          </a:p>
          <a:p>
            <a:r>
              <a:rPr lang="en-US" sz="1600" dirty="0">
                <a:latin typeface="+mn-lt"/>
              </a:rPr>
              <a:t>class rectangle</a:t>
            </a:r>
          </a:p>
          <a:p>
            <a:r>
              <a:rPr lang="en-US" sz="1600" dirty="0">
                <a:latin typeface="+mn-lt"/>
              </a:rPr>
              <a:t>{</a:t>
            </a:r>
          </a:p>
          <a:p>
            <a:r>
              <a:rPr lang="en-US" sz="1600" dirty="0">
                <a:latin typeface="+mn-lt"/>
              </a:rPr>
              <a:t>  public:</a:t>
            </a:r>
          </a:p>
          <a:p>
            <a:r>
              <a:rPr lang="en-US" sz="1600" dirty="0">
                <a:latin typeface="+mn-lt"/>
              </a:rPr>
              <a:t>   rectangle()</a:t>
            </a:r>
          </a:p>
          <a:p>
            <a:r>
              <a:rPr lang="en-US" sz="1600" dirty="0">
                <a:latin typeface="+mn-lt"/>
              </a:rPr>
              <a:t>    {</a:t>
            </a:r>
          </a:p>
          <a:p>
            <a:r>
              <a:rPr lang="en-US" sz="1600" dirty="0">
                <a:latin typeface="+mn-lt"/>
              </a:rPr>
              <a:t>	count++;</a:t>
            </a:r>
          </a:p>
          <a:p>
            <a:r>
              <a:rPr lang="en-US" sz="1600" dirty="0">
                <a:latin typeface="+mn-lt"/>
              </a:rPr>
              <a:t>	</a:t>
            </a:r>
            <a:r>
              <a:rPr lang="en-US" sz="1600" dirty="0" err="1">
                <a:latin typeface="+mn-lt"/>
              </a:rPr>
              <a:t>cout</a:t>
            </a:r>
            <a:r>
              <a:rPr lang="en-US" sz="1600" dirty="0">
                <a:latin typeface="+mn-lt"/>
              </a:rPr>
              <a:t>&lt;&lt;"\n Created </a:t>
            </a:r>
            <a:r>
              <a:rPr lang="en-US" sz="1600" dirty="0" err="1">
                <a:latin typeface="+mn-lt"/>
              </a:rPr>
              <a:t>ObjectId</a:t>
            </a:r>
            <a:r>
              <a:rPr lang="en-US" sz="1600" dirty="0">
                <a:latin typeface="+mn-lt"/>
              </a:rPr>
              <a:t>:"&lt;&lt;count;</a:t>
            </a:r>
          </a:p>
          <a:p>
            <a:r>
              <a:rPr lang="en-US" sz="1600" dirty="0">
                <a:latin typeface="+mn-lt"/>
              </a:rPr>
              <a:t>    }</a:t>
            </a:r>
          </a:p>
          <a:p>
            <a:r>
              <a:rPr lang="en-US" sz="1600" dirty="0">
                <a:latin typeface="+mn-lt"/>
              </a:rPr>
              <a:t> ~rectangle()</a:t>
            </a:r>
          </a:p>
          <a:p>
            <a:r>
              <a:rPr lang="en-US" sz="1600" dirty="0">
                <a:latin typeface="+mn-lt"/>
              </a:rPr>
              <a:t>   {</a:t>
            </a:r>
          </a:p>
          <a:p>
            <a:r>
              <a:rPr lang="en-US" sz="1600" dirty="0">
                <a:latin typeface="+mn-lt"/>
              </a:rPr>
              <a:t>	 count&lt;&lt;"\n Destroyed </a:t>
            </a:r>
            <a:r>
              <a:rPr lang="en-US" sz="1600" dirty="0" err="1">
                <a:latin typeface="+mn-lt"/>
              </a:rPr>
              <a:t>ObjectId</a:t>
            </a:r>
            <a:r>
              <a:rPr lang="en-US" sz="1600" dirty="0">
                <a:latin typeface="+mn-lt"/>
              </a:rPr>
              <a:t>:"&lt;&lt;count;</a:t>
            </a:r>
          </a:p>
          <a:p>
            <a:r>
              <a:rPr lang="en-US" sz="1600" dirty="0">
                <a:latin typeface="+mn-lt"/>
              </a:rPr>
              <a:t>	count--;</a:t>
            </a:r>
          </a:p>
          <a:p>
            <a:r>
              <a:rPr lang="en-US" sz="1600" dirty="0">
                <a:latin typeface="+mn-lt"/>
              </a:rPr>
              <a:t>	}</a:t>
            </a:r>
          </a:p>
          <a:p>
            <a:r>
              <a:rPr lang="en-US" sz="1600" dirty="0">
                <a:latin typeface="+mn-lt"/>
              </a:rPr>
              <a:t>};</a:t>
            </a:r>
          </a:p>
          <a:p>
            <a:endParaRPr lang="en-US" sz="1600" dirty="0">
              <a:latin typeface="+mn-lt"/>
            </a:endParaRPr>
          </a:p>
        </p:txBody>
      </p:sp>
      <p:sp>
        <p:nvSpPr>
          <p:cNvPr id="8" name="TextBox 7"/>
          <p:cNvSpPr txBox="1"/>
          <p:nvPr/>
        </p:nvSpPr>
        <p:spPr>
          <a:xfrm>
            <a:off x="5784301" y="1869261"/>
            <a:ext cx="4226338" cy="4031873"/>
          </a:xfrm>
          <a:prstGeom prst="rect">
            <a:avLst/>
          </a:prstGeom>
          <a:solidFill>
            <a:schemeClr val="bg1">
              <a:lumMod val="95000"/>
            </a:schemeClr>
          </a:solidFill>
        </p:spPr>
        <p:txBody>
          <a:bodyPr wrap="none" rtlCol="0">
            <a:spAutoFit/>
          </a:bodyPr>
          <a:lstStyle/>
          <a:p>
            <a:pPr eaLnBrk="1" hangingPunct="1"/>
            <a:r>
              <a:rPr lang="en-US" altLang="en-US" sz="1600" dirty="0" err="1">
                <a:latin typeface="+mn-lt"/>
              </a:rPr>
              <a:t>int</a:t>
            </a:r>
            <a:r>
              <a:rPr lang="en-US" altLang="en-US" sz="1600" dirty="0">
                <a:latin typeface="+mn-lt"/>
              </a:rPr>
              <a:t> main()</a:t>
            </a:r>
          </a:p>
          <a:p>
            <a:pPr eaLnBrk="1" hangingPunct="1"/>
            <a:r>
              <a:rPr lang="en-US" altLang="en-US" sz="1600" dirty="0">
                <a:latin typeface="+mn-lt"/>
              </a:rPr>
              <a:t>{</a:t>
            </a:r>
          </a:p>
          <a:p>
            <a:pPr eaLnBrk="1" hangingPunct="1"/>
            <a:r>
              <a:rPr lang="en-US" altLang="en-US" sz="1600" dirty="0">
                <a:latin typeface="+mn-lt"/>
              </a:rPr>
              <a:t>	</a:t>
            </a:r>
            <a:r>
              <a:rPr lang="en-US" altLang="en-US" sz="1600" dirty="0" err="1">
                <a:latin typeface="+mn-lt"/>
              </a:rPr>
              <a:t>cout</a:t>
            </a:r>
            <a:r>
              <a:rPr lang="en-US" altLang="en-US" sz="1600" dirty="0">
                <a:latin typeface="+mn-lt"/>
              </a:rPr>
              <a:t>&lt;&lt;"\n enter main";</a:t>
            </a:r>
          </a:p>
          <a:p>
            <a:pPr eaLnBrk="1" hangingPunct="1"/>
            <a:r>
              <a:rPr lang="en-US" altLang="en-US" sz="1600" dirty="0">
                <a:latin typeface="+mn-lt"/>
              </a:rPr>
              <a:t> 	rectangle a1,a2,a3,a4</a:t>
            </a:r>
          </a:p>
          <a:p>
            <a:pPr eaLnBrk="1" hangingPunct="1"/>
            <a:r>
              <a:rPr lang="en-US" altLang="en-US" sz="1600" dirty="0">
                <a:latin typeface="+mn-lt"/>
              </a:rPr>
              <a:t>	{</a:t>
            </a:r>
          </a:p>
          <a:p>
            <a:pPr eaLnBrk="1" hangingPunct="1"/>
            <a:r>
              <a:rPr lang="en-US" altLang="en-US" sz="1600" dirty="0">
                <a:latin typeface="+mn-lt"/>
              </a:rPr>
              <a:t>		</a:t>
            </a:r>
            <a:r>
              <a:rPr lang="en-US" altLang="en-US" sz="1600" dirty="0" err="1">
                <a:latin typeface="+mn-lt"/>
              </a:rPr>
              <a:t>cout</a:t>
            </a:r>
            <a:r>
              <a:rPr lang="en-US" altLang="en-US" sz="1600" dirty="0">
                <a:latin typeface="+mn-lt"/>
              </a:rPr>
              <a:t>&lt;&lt;"\</a:t>
            </a:r>
            <a:r>
              <a:rPr lang="en-US" altLang="en-US" sz="1600" dirty="0" err="1">
                <a:latin typeface="+mn-lt"/>
              </a:rPr>
              <a:t>nEnter</a:t>
            </a:r>
            <a:r>
              <a:rPr lang="en-US" altLang="en-US" sz="1600" dirty="0">
                <a:latin typeface="+mn-lt"/>
              </a:rPr>
              <a:t> block1";</a:t>
            </a:r>
          </a:p>
          <a:p>
            <a:pPr eaLnBrk="1" hangingPunct="1"/>
            <a:r>
              <a:rPr lang="en-US" altLang="en-US" sz="1600" dirty="0">
                <a:latin typeface="+mn-lt"/>
              </a:rPr>
              <a:t>		</a:t>
            </a:r>
            <a:r>
              <a:rPr lang="en-US" altLang="en-US" sz="1600" dirty="0" smtClean="0">
                <a:latin typeface="+mn-lt"/>
              </a:rPr>
              <a:t>rectangle </a:t>
            </a:r>
            <a:r>
              <a:rPr lang="en-US" altLang="en-US" sz="1600" dirty="0">
                <a:latin typeface="+mn-lt"/>
              </a:rPr>
              <a:t>a5;   </a:t>
            </a:r>
          </a:p>
          <a:p>
            <a:pPr eaLnBrk="1" hangingPunct="1"/>
            <a:r>
              <a:rPr lang="en-US" altLang="en-US" sz="1600" dirty="0">
                <a:latin typeface="+mn-lt"/>
              </a:rPr>
              <a:t>	}</a:t>
            </a:r>
          </a:p>
          <a:p>
            <a:pPr eaLnBrk="1" hangingPunct="1"/>
            <a:r>
              <a:rPr lang="en-US" altLang="en-US" sz="1600" dirty="0">
                <a:latin typeface="+mn-lt"/>
              </a:rPr>
              <a:t>	{</a:t>
            </a:r>
          </a:p>
          <a:p>
            <a:pPr eaLnBrk="1" hangingPunct="1"/>
            <a:r>
              <a:rPr lang="en-US" altLang="en-US" sz="1600" dirty="0">
                <a:latin typeface="+mn-lt"/>
              </a:rPr>
              <a:t>	</a:t>
            </a:r>
            <a:r>
              <a:rPr lang="en-US" altLang="en-US" sz="1600" dirty="0" err="1">
                <a:latin typeface="+mn-lt"/>
              </a:rPr>
              <a:t>cout</a:t>
            </a:r>
            <a:r>
              <a:rPr lang="en-US" altLang="en-US" sz="1600" dirty="0">
                <a:latin typeface="+mn-lt"/>
              </a:rPr>
              <a:t>&lt;&lt;"\</a:t>
            </a:r>
            <a:r>
              <a:rPr lang="en-US" altLang="en-US" sz="1600" dirty="0" err="1">
                <a:latin typeface="+mn-lt"/>
              </a:rPr>
              <a:t>nEnter</a:t>
            </a:r>
            <a:r>
              <a:rPr lang="en-US" altLang="en-US" sz="1600" dirty="0">
                <a:latin typeface="+mn-lt"/>
              </a:rPr>
              <a:t> block2";     </a:t>
            </a:r>
          </a:p>
          <a:p>
            <a:pPr eaLnBrk="1" hangingPunct="1"/>
            <a:r>
              <a:rPr lang="en-US" altLang="en-US" sz="1600" dirty="0">
                <a:latin typeface="+mn-lt"/>
              </a:rPr>
              <a:t> 	</a:t>
            </a:r>
            <a:r>
              <a:rPr lang="en-US" altLang="en-US" sz="1600" dirty="0"/>
              <a:t>rectangle</a:t>
            </a:r>
            <a:r>
              <a:rPr lang="en-US" altLang="en-US" sz="1600" dirty="0">
                <a:latin typeface="+mn-lt"/>
              </a:rPr>
              <a:t> A6;                                          </a:t>
            </a:r>
          </a:p>
          <a:p>
            <a:pPr eaLnBrk="1" hangingPunct="1"/>
            <a:r>
              <a:rPr lang="en-US" altLang="en-US" sz="1600" dirty="0">
                <a:latin typeface="+mn-lt"/>
              </a:rPr>
              <a:t>	}</a:t>
            </a:r>
          </a:p>
          <a:p>
            <a:pPr eaLnBrk="1" hangingPunct="1"/>
            <a:r>
              <a:rPr lang="en-US" altLang="en-US" sz="1600" dirty="0">
                <a:latin typeface="+mn-lt"/>
              </a:rPr>
              <a:t>	</a:t>
            </a:r>
            <a:r>
              <a:rPr lang="en-US" altLang="en-US" sz="1600" dirty="0" err="1">
                <a:latin typeface="+mn-lt"/>
              </a:rPr>
              <a:t>cout</a:t>
            </a:r>
            <a:r>
              <a:rPr lang="en-US" altLang="en-US" sz="1600" dirty="0">
                <a:latin typeface="+mn-lt"/>
              </a:rPr>
              <a:t>&lt;&lt;"\</a:t>
            </a:r>
            <a:r>
              <a:rPr lang="en-US" altLang="en-US" sz="1600" dirty="0" err="1">
                <a:latin typeface="+mn-lt"/>
              </a:rPr>
              <a:t>nRe</a:t>
            </a:r>
            <a:r>
              <a:rPr lang="en-US" altLang="en-US" sz="1600" dirty="0">
                <a:latin typeface="+mn-lt"/>
              </a:rPr>
              <a:t>-enter main";           </a:t>
            </a:r>
          </a:p>
          <a:p>
            <a:pPr eaLnBrk="1" hangingPunct="1"/>
            <a:r>
              <a:rPr lang="en-US" altLang="en-US" sz="1600" dirty="0">
                <a:latin typeface="+mn-lt"/>
              </a:rPr>
              <a:t>	return 0;   </a:t>
            </a:r>
          </a:p>
          <a:p>
            <a:pPr eaLnBrk="1" hangingPunct="1"/>
            <a:r>
              <a:rPr lang="en-US" altLang="en-US" sz="1600" dirty="0">
                <a:latin typeface="+mn-lt"/>
              </a:rPr>
              <a:t>}</a:t>
            </a:r>
          </a:p>
          <a:p>
            <a:endParaRPr lang="en-US" sz="1600" dirty="0">
              <a:latin typeface="+mn-lt"/>
            </a:endParaRPr>
          </a:p>
        </p:txBody>
      </p:sp>
      <p:sp>
        <p:nvSpPr>
          <p:cNvPr id="9" name="TextBox 8"/>
          <p:cNvSpPr txBox="1"/>
          <p:nvPr/>
        </p:nvSpPr>
        <p:spPr>
          <a:xfrm>
            <a:off x="10055781" y="1869260"/>
            <a:ext cx="1957763" cy="3754874"/>
          </a:xfrm>
          <a:prstGeom prst="rect">
            <a:avLst/>
          </a:prstGeom>
          <a:solidFill>
            <a:schemeClr val="tx1"/>
          </a:solidFill>
        </p:spPr>
        <p:txBody>
          <a:bodyPr wrap="square" rtlCol="0">
            <a:spAutoFit/>
          </a:bodyPr>
          <a:lstStyle/>
          <a:p>
            <a:r>
              <a:rPr lang="en-US" sz="1400" dirty="0">
                <a:solidFill>
                  <a:schemeClr val="bg1"/>
                </a:solidFill>
              </a:rPr>
              <a:t>#</a:t>
            </a:r>
            <a:r>
              <a:rPr lang="en-US" sz="1400" dirty="0" err="1">
                <a:solidFill>
                  <a:schemeClr val="bg1"/>
                </a:solidFill>
              </a:rPr>
              <a:t>a.out</a:t>
            </a:r>
            <a:endParaRPr lang="en-US" sz="1400" dirty="0">
              <a:solidFill>
                <a:schemeClr val="bg1"/>
              </a:solidFill>
            </a:endParaRPr>
          </a:p>
          <a:p>
            <a:r>
              <a:rPr lang="en-US" sz="1400" dirty="0">
                <a:solidFill>
                  <a:schemeClr val="bg1"/>
                </a:solidFill>
              </a:rPr>
              <a:t>enter main</a:t>
            </a:r>
          </a:p>
          <a:p>
            <a:r>
              <a:rPr lang="en-US" sz="1400" dirty="0">
                <a:solidFill>
                  <a:schemeClr val="bg1"/>
                </a:solidFill>
              </a:rPr>
              <a:t>Created ObjectId:1</a:t>
            </a:r>
          </a:p>
          <a:p>
            <a:r>
              <a:rPr lang="en-US" sz="1400" dirty="0">
                <a:solidFill>
                  <a:schemeClr val="bg1"/>
                </a:solidFill>
              </a:rPr>
              <a:t>Created ObjectId:2</a:t>
            </a:r>
          </a:p>
          <a:p>
            <a:r>
              <a:rPr lang="en-US" sz="1400" dirty="0">
                <a:solidFill>
                  <a:schemeClr val="bg1"/>
                </a:solidFill>
              </a:rPr>
              <a:t>Created ObjectId:3 Created ObjectId:4</a:t>
            </a:r>
          </a:p>
          <a:p>
            <a:r>
              <a:rPr lang="en-US" sz="1400" dirty="0">
                <a:solidFill>
                  <a:schemeClr val="bg1"/>
                </a:solidFill>
              </a:rPr>
              <a:t>Enter block1</a:t>
            </a:r>
          </a:p>
          <a:p>
            <a:r>
              <a:rPr lang="en-US" sz="1400" dirty="0">
                <a:solidFill>
                  <a:schemeClr val="bg1"/>
                </a:solidFill>
              </a:rPr>
              <a:t>Created ObjectId:5</a:t>
            </a:r>
          </a:p>
          <a:p>
            <a:r>
              <a:rPr lang="en-US" sz="1400" dirty="0">
                <a:solidFill>
                  <a:schemeClr val="bg1"/>
                </a:solidFill>
              </a:rPr>
              <a:t>Destroyed ObjectId:5</a:t>
            </a:r>
          </a:p>
          <a:p>
            <a:r>
              <a:rPr lang="en-US" sz="1400" dirty="0">
                <a:solidFill>
                  <a:schemeClr val="bg1"/>
                </a:solidFill>
              </a:rPr>
              <a:t>Enter block2</a:t>
            </a:r>
          </a:p>
          <a:p>
            <a:r>
              <a:rPr lang="en-US" sz="1400" dirty="0">
                <a:solidFill>
                  <a:schemeClr val="bg1"/>
                </a:solidFill>
              </a:rPr>
              <a:t>Created ObjectId:5</a:t>
            </a:r>
          </a:p>
          <a:p>
            <a:r>
              <a:rPr lang="en-US" sz="1400" dirty="0">
                <a:solidFill>
                  <a:schemeClr val="bg1"/>
                </a:solidFill>
              </a:rPr>
              <a:t>Destroyed ObjectId:5</a:t>
            </a:r>
          </a:p>
          <a:p>
            <a:r>
              <a:rPr lang="en-US" sz="1400" dirty="0">
                <a:solidFill>
                  <a:schemeClr val="bg1"/>
                </a:solidFill>
              </a:rPr>
              <a:t>Re-enter main</a:t>
            </a:r>
          </a:p>
          <a:p>
            <a:r>
              <a:rPr lang="en-US" sz="1400" dirty="0">
                <a:solidFill>
                  <a:schemeClr val="bg1"/>
                </a:solidFill>
              </a:rPr>
              <a:t>Destroyed ObjectId:4</a:t>
            </a:r>
          </a:p>
          <a:p>
            <a:r>
              <a:rPr lang="en-US" sz="1400" dirty="0">
                <a:solidFill>
                  <a:schemeClr val="bg1"/>
                </a:solidFill>
              </a:rPr>
              <a:t>Destroyed ObjectId:3</a:t>
            </a:r>
          </a:p>
          <a:p>
            <a:r>
              <a:rPr lang="en-US" sz="1400" dirty="0">
                <a:solidFill>
                  <a:schemeClr val="bg1"/>
                </a:solidFill>
              </a:rPr>
              <a:t>Destroyed ObjectId:2</a:t>
            </a:r>
          </a:p>
          <a:p>
            <a:r>
              <a:rPr lang="en-US" sz="1400" dirty="0">
                <a:solidFill>
                  <a:schemeClr val="bg1"/>
                </a:solidFill>
              </a:rPr>
              <a:t>Destroyed ObjectId:1</a:t>
            </a:r>
          </a:p>
        </p:txBody>
      </p:sp>
    </p:spTree>
    <p:extLst>
      <p:ext uri="{BB962C8B-B14F-4D97-AF65-F5344CB8AC3E}">
        <p14:creationId xmlns:p14="http://schemas.microsoft.com/office/powerpoint/2010/main" val="214519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smtClean="0"/>
              <a:t/>
            </a:r>
            <a:br>
              <a:rPr lang="en-US" dirty="0" smtClean="0"/>
            </a:br>
            <a:r>
              <a:rPr lang="en-US" dirty="0" smtClean="0"/>
              <a:t>Friend Functions/Classes</a:t>
            </a:r>
            <a:br>
              <a:rPr lang="en-US" dirty="0" smtClean="0"/>
            </a:br>
            <a:endParaRPr lang="en-US" dirty="0"/>
          </a:p>
        </p:txBody>
      </p:sp>
      <p:sp>
        <p:nvSpPr>
          <p:cNvPr id="7" name="Content Placeholder 6"/>
          <p:cNvSpPr>
            <a:spLocks noGrp="1"/>
          </p:cNvSpPr>
          <p:nvPr>
            <p:ph idx="1"/>
          </p:nvPr>
        </p:nvSpPr>
        <p:spPr/>
        <p:txBody>
          <a:bodyPr>
            <a:normAutofit/>
          </a:bodyPr>
          <a:lstStyle/>
          <a:p>
            <a:r>
              <a:rPr lang="en-US" sz="2400" dirty="0" smtClean="0"/>
              <a:t>friends allow functions/classes access to private data of other classes.</a:t>
            </a:r>
          </a:p>
          <a:p>
            <a:pPr>
              <a:defRPr/>
            </a:pPr>
            <a:r>
              <a:rPr lang="en-US" sz="2400" dirty="0" smtClean="0"/>
              <a:t>Friend functions</a:t>
            </a:r>
          </a:p>
          <a:p>
            <a:pPr lvl="1">
              <a:defRPr/>
            </a:pPr>
            <a:r>
              <a:rPr lang="en-AU" sz="2400" dirty="0" smtClean="0"/>
              <a:t>A 'friend' function has access to </a:t>
            </a:r>
            <a:r>
              <a:rPr lang="en-US" sz="2400" dirty="0" smtClean="0"/>
              <a:t>all private and protected members (variables and functions) </a:t>
            </a:r>
            <a:r>
              <a:rPr lang="en-AU" sz="2400" dirty="0" smtClean="0"/>
              <a:t>of the class for which it is a 'friend'. </a:t>
            </a:r>
          </a:p>
          <a:p>
            <a:pPr lvl="1">
              <a:defRPr/>
            </a:pPr>
            <a:r>
              <a:rPr lang="en-US" sz="2400" dirty="0" smtClean="0"/>
              <a:t>friend function is not the actual member of the class.</a:t>
            </a:r>
            <a:endParaRPr lang="en-NZ" sz="2400" dirty="0" smtClean="0"/>
          </a:p>
          <a:p>
            <a:pPr lvl="1">
              <a:defRPr/>
            </a:pPr>
            <a:r>
              <a:rPr lang="en-AU" sz="2400" dirty="0" smtClean="0"/>
              <a:t>To declare a 'friend' function, include its prototype within the class, preceding it with the C++ keyword 'friend'. </a:t>
            </a:r>
            <a:endParaRPr lang="en-US" sz="2400" dirty="0" smtClean="0"/>
          </a:p>
          <a:p>
            <a:endParaRPr lang="en-US" dirty="0" smtClean="0">
              <a:latin typeface="Helvetica" pitchFamily="34" charset="0"/>
            </a:endParaRPr>
          </a:p>
          <a:p>
            <a:endParaRPr lang="en-US" dirty="0"/>
          </a:p>
        </p:txBody>
      </p:sp>
      <p:sp>
        <p:nvSpPr>
          <p:cNvPr id="3074" name="Slide Number Placeholder 4"/>
          <p:cNvSpPr>
            <a:spLocks noGrp="1"/>
          </p:cNvSpPr>
          <p:nvPr>
            <p:ph type="sldNum" sz="quarter" idx="12"/>
          </p:nvPr>
        </p:nvSpPr>
        <p:spPr>
          <a:noFill/>
        </p:spPr>
        <p:txBody>
          <a:bodyPr/>
          <a:lstStyle/>
          <a:p>
            <a:fld id="{E1C73504-C82C-4020-A29C-DEB1AE1804E2}"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2"/>
          </p:nvPr>
        </p:nvSpPr>
        <p:spPr>
          <a:noFill/>
        </p:spPr>
        <p:txBody>
          <a:bodyPr/>
          <a:lstStyle/>
          <a:p>
            <a:fld id="{E1C73504-C82C-4020-A29C-DEB1AE1804E2}" type="slidenum">
              <a:rPr lang="en-US" smtClean="0"/>
              <a:pPr/>
              <a:t>84</a:t>
            </a:fld>
            <a:endParaRPr lang="en-US" smtClean="0"/>
          </a:p>
        </p:txBody>
      </p:sp>
      <p:sp>
        <p:nvSpPr>
          <p:cNvPr id="6" name="Title 5"/>
          <p:cNvSpPr>
            <a:spLocks noGrp="1"/>
          </p:cNvSpPr>
          <p:nvPr>
            <p:ph type="title" idx="4294967295"/>
          </p:nvPr>
        </p:nvSpPr>
        <p:spPr>
          <a:xfrm>
            <a:off x="455612" y="228600"/>
            <a:ext cx="10969625" cy="304800"/>
          </a:xfrm>
        </p:spPr>
        <p:txBody>
          <a:bodyPr>
            <a:noAutofit/>
          </a:bodyPr>
          <a:lstStyle/>
          <a:p>
            <a:r>
              <a:rPr lang="en-IN" sz="2200" dirty="0" smtClean="0">
                <a:solidFill>
                  <a:srgbClr val="7030A0"/>
                </a:solidFill>
                <a:latin typeface="Arial" panose="020B0604020202020204" pitchFamily="34" charset="0"/>
                <a:cs typeface="Arial" panose="020B0604020202020204" pitchFamily="34" charset="0"/>
              </a:rPr>
              <a:t>Program to illustrate the use </a:t>
            </a:r>
            <a:r>
              <a:rPr lang="en-IN" sz="2200" dirty="0">
                <a:solidFill>
                  <a:srgbClr val="7030A0"/>
                </a:solidFill>
                <a:latin typeface="Arial" panose="020B0604020202020204" pitchFamily="34" charset="0"/>
                <a:cs typeface="Arial" panose="020B0604020202020204" pitchFamily="34" charset="0"/>
              </a:rPr>
              <a:t>of a friend </a:t>
            </a:r>
            <a:r>
              <a:rPr lang="en-IN" sz="2200" dirty="0" smtClean="0">
                <a:solidFill>
                  <a:srgbClr val="7030A0"/>
                </a:solidFill>
                <a:latin typeface="Arial" panose="020B0604020202020204" pitchFamily="34" charset="0"/>
                <a:cs typeface="Arial" panose="020B0604020202020204" pitchFamily="34" charset="0"/>
              </a:rPr>
              <a:t>function</a:t>
            </a:r>
            <a:endParaRPr lang="en-US" sz="2200" dirty="0">
              <a:solidFill>
                <a:srgbClr val="7030A0"/>
              </a:solidFill>
              <a:latin typeface="Arial" panose="020B0604020202020204" pitchFamily="34" charset="0"/>
              <a:cs typeface="Arial" panose="020B0604020202020204" pitchFamily="34" charset="0"/>
            </a:endParaRPr>
          </a:p>
        </p:txBody>
      </p:sp>
      <p:sp>
        <p:nvSpPr>
          <p:cNvPr id="4" name="Rectangle 3"/>
          <p:cNvSpPr/>
          <p:nvPr/>
        </p:nvSpPr>
        <p:spPr>
          <a:xfrm>
            <a:off x="303213" y="610136"/>
            <a:ext cx="5334000" cy="6247864"/>
          </a:xfrm>
          <a:prstGeom prst="rect">
            <a:avLst/>
          </a:prstGeom>
          <a:ln w="12700">
            <a:solidFill>
              <a:schemeClr val="tx1"/>
            </a:solidFill>
          </a:ln>
        </p:spPr>
        <p:txBody>
          <a:bodyPr wrap="square">
            <a:spAutoFit/>
          </a:bodyPr>
          <a:lstStyle/>
          <a:p>
            <a:r>
              <a:rPr lang="en-IN" sz="2000" dirty="0" smtClean="0">
                <a:latin typeface="Courier"/>
              </a:rPr>
              <a:t>include &lt;</a:t>
            </a:r>
            <a:r>
              <a:rPr lang="en-IN" sz="2000" dirty="0" err="1" smtClean="0">
                <a:latin typeface="Courier"/>
              </a:rPr>
              <a:t>iostream</a:t>
            </a:r>
            <a:r>
              <a:rPr lang="en-IN" sz="2000" dirty="0">
                <a:latin typeface="Courier"/>
              </a:rPr>
              <a:t>&gt;</a:t>
            </a:r>
          </a:p>
          <a:p>
            <a:r>
              <a:rPr lang="en-IN" sz="2000" dirty="0">
                <a:latin typeface="Courier"/>
              </a:rPr>
              <a:t>using namespace </a:t>
            </a:r>
            <a:r>
              <a:rPr lang="en-IN" sz="2000" dirty="0" err="1">
                <a:latin typeface="Courier"/>
              </a:rPr>
              <a:t>std</a:t>
            </a:r>
            <a:r>
              <a:rPr lang="en-IN" sz="2000" dirty="0">
                <a:latin typeface="Courier"/>
              </a:rPr>
              <a:t>;</a:t>
            </a:r>
          </a:p>
          <a:p>
            <a:r>
              <a:rPr lang="en-IN" sz="2000" dirty="0">
                <a:latin typeface="Courier"/>
              </a:rPr>
              <a:t>class </a:t>
            </a:r>
            <a:r>
              <a:rPr lang="en-IN" sz="2000" dirty="0" smtClean="0">
                <a:latin typeface="Courier"/>
              </a:rPr>
              <a:t>sample</a:t>
            </a:r>
          </a:p>
          <a:p>
            <a:r>
              <a:rPr lang="en-IN" sz="2000" dirty="0">
                <a:latin typeface="Courier"/>
              </a:rPr>
              <a:t>{</a:t>
            </a:r>
          </a:p>
          <a:p>
            <a:r>
              <a:rPr lang="en-IN" sz="2000" dirty="0" smtClean="0">
                <a:latin typeface="Courier"/>
              </a:rPr>
              <a:t>      int </a:t>
            </a:r>
            <a:r>
              <a:rPr lang="en-IN" sz="2000" dirty="0">
                <a:latin typeface="Courier"/>
              </a:rPr>
              <a:t>a; </a:t>
            </a:r>
            <a:endParaRPr lang="en-IN" sz="2000" dirty="0" smtClean="0">
              <a:latin typeface="Courier"/>
            </a:endParaRPr>
          </a:p>
          <a:p>
            <a:r>
              <a:rPr lang="en-IN" sz="2000" dirty="0">
                <a:latin typeface="Courier"/>
              </a:rPr>
              <a:t>	</a:t>
            </a:r>
            <a:r>
              <a:rPr lang="en-IN" sz="2000" dirty="0" smtClean="0">
                <a:latin typeface="Courier"/>
              </a:rPr>
              <a:t>int </a:t>
            </a:r>
            <a:r>
              <a:rPr lang="en-IN" sz="2000" dirty="0">
                <a:latin typeface="Courier"/>
              </a:rPr>
              <a:t>b;</a:t>
            </a:r>
          </a:p>
          <a:p>
            <a:r>
              <a:rPr lang="en-IN" sz="2000" dirty="0" smtClean="0">
                <a:latin typeface="Courier"/>
              </a:rPr>
              <a:t>  public</a:t>
            </a:r>
            <a:r>
              <a:rPr lang="en-IN" sz="2000" dirty="0">
                <a:latin typeface="Courier"/>
              </a:rPr>
              <a:t>:</a:t>
            </a:r>
          </a:p>
          <a:p>
            <a:r>
              <a:rPr lang="en-IN" sz="2000" dirty="0">
                <a:latin typeface="Courier"/>
              </a:rPr>
              <a:t>void </a:t>
            </a:r>
            <a:r>
              <a:rPr lang="en-IN" sz="2000" dirty="0" err="1">
                <a:latin typeface="Courier"/>
              </a:rPr>
              <a:t>setvalue</a:t>
            </a:r>
            <a:r>
              <a:rPr lang="en-IN" sz="2000" dirty="0">
                <a:latin typeface="Courier"/>
              </a:rPr>
              <a:t>()</a:t>
            </a:r>
          </a:p>
          <a:p>
            <a:r>
              <a:rPr lang="en-IN" sz="2000" dirty="0">
                <a:latin typeface="Courier"/>
              </a:rPr>
              <a:t> </a:t>
            </a:r>
            <a:r>
              <a:rPr lang="en-IN" sz="2000" dirty="0" smtClean="0">
                <a:latin typeface="Courier"/>
              </a:rPr>
              <a:t>  {</a:t>
            </a:r>
          </a:p>
          <a:p>
            <a:r>
              <a:rPr lang="en-IN" sz="2000" dirty="0">
                <a:latin typeface="Courier"/>
              </a:rPr>
              <a:t> </a:t>
            </a:r>
            <a:r>
              <a:rPr lang="en-IN" sz="2000" dirty="0" smtClean="0">
                <a:latin typeface="Courier"/>
              </a:rPr>
              <a:t>  	a=25</a:t>
            </a:r>
            <a:r>
              <a:rPr lang="en-IN" sz="2000" dirty="0">
                <a:latin typeface="Courier"/>
              </a:rPr>
              <a:t>;</a:t>
            </a:r>
          </a:p>
          <a:p>
            <a:r>
              <a:rPr lang="en-IN" sz="2000" dirty="0" smtClean="0">
                <a:latin typeface="Courier"/>
              </a:rPr>
              <a:t>  	b=40</a:t>
            </a:r>
            <a:r>
              <a:rPr lang="en-IN" sz="2000" dirty="0">
                <a:latin typeface="Courier"/>
              </a:rPr>
              <a:t>; </a:t>
            </a:r>
          </a:p>
          <a:p>
            <a:r>
              <a:rPr lang="en-IN" sz="2000" dirty="0" smtClean="0">
                <a:latin typeface="Courier"/>
              </a:rPr>
              <a:t>   }</a:t>
            </a:r>
          </a:p>
          <a:p>
            <a:endParaRPr lang="en-IN" sz="2000" dirty="0">
              <a:latin typeface="Courier"/>
            </a:endParaRPr>
          </a:p>
          <a:p>
            <a:r>
              <a:rPr lang="en-IN" sz="2000" b="1" dirty="0">
                <a:solidFill>
                  <a:srgbClr val="7030A0"/>
                </a:solidFill>
                <a:latin typeface="Courier"/>
              </a:rPr>
              <a:t>friend</a:t>
            </a:r>
            <a:r>
              <a:rPr lang="en-IN" sz="2000" dirty="0">
                <a:latin typeface="Courier"/>
              </a:rPr>
              <a:t> float mean(sample s);</a:t>
            </a:r>
          </a:p>
          <a:p>
            <a:r>
              <a:rPr lang="en-IN" sz="2000" dirty="0" smtClean="0">
                <a:latin typeface="Courier"/>
              </a:rPr>
              <a:t>};</a:t>
            </a:r>
          </a:p>
          <a:p>
            <a:endParaRPr lang="en-IN" sz="2000" dirty="0">
              <a:latin typeface="Courier"/>
            </a:endParaRPr>
          </a:p>
          <a:p>
            <a:r>
              <a:rPr lang="en-IN" sz="2000" dirty="0">
                <a:latin typeface="Courier"/>
              </a:rPr>
              <a:t>float </a:t>
            </a:r>
            <a:r>
              <a:rPr lang="en-IN" sz="2000" dirty="0" smtClean="0">
                <a:latin typeface="Courier"/>
              </a:rPr>
              <a:t>mean(sample </a:t>
            </a:r>
            <a:r>
              <a:rPr lang="en-IN" sz="2000" dirty="0">
                <a:latin typeface="Courier"/>
              </a:rPr>
              <a:t>s)</a:t>
            </a:r>
          </a:p>
          <a:p>
            <a:r>
              <a:rPr lang="en-IN" sz="2000" dirty="0" smtClean="0">
                <a:latin typeface="Courier"/>
              </a:rPr>
              <a:t>  {</a:t>
            </a:r>
            <a:endParaRPr lang="en-IN" sz="2000" dirty="0">
              <a:latin typeface="Courier"/>
            </a:endParaRPr>
          </a:p>
          <a:p>
            <a:r>
              <a:rPr lang="en-IN" sz="2000" dirty="0" smtClean="0">
                <a:latin typeface="Courier"/>
              </a:rPr>
              <a:t>     return float(</a:t>
            </a:r>
            <a:r>
              <a:rPr lang="en-IN" sz="2000" dirty="0" err="1" smtClean="0">
                <a:latin typeface="Courier"/>
              </a:rPr>
              <a:t>s.a</a:t>
            </a:r>
            <a:r>
              <a:rPr lang="en-IN" sz="2000" dirty="0" smtClean="0">
                <a:latin typeface="Courier"/>
              </a:rPr>
              <a:t> </a:t>
            </a:r>
            <a:r>
              <a:rPr lang="en-IN" sz="2000" dirty="0">
                <a:latin typeface="Courier"/>
              </a:rPr>
              <a:t>+ s.b)/2.0;</a:t>
            </a:r>
          </a:p>
          <a:p>
            <a:r>
              <a:rPr lang="en-IN" sz="2000" dirty="0" smtClean="0">
                <a:latin typeface="Courier"/>
              </a:rPr>
              <a:t>  }</a:t>
            </a:r>
            <a:endParaRPr lang="en-IN" sz="2000" dirty="0">
              <a:latin typeface="Courier"/>
            </a:endParaRPr>
          </a:p>
        </p:txBody>
      </p:sp>
      <p:sp>
        <p:nvSpPr>
          <p:cNvPr id="8" name="Rectangle 7"/>
          <p:cNvSpPr/>
          <p:nvPr/>
        </p:nvSpPr>
        <p:spPr>
          <a:xfrm>
            <a:off x="5915023" y="610136"/>
            <a:ext cx="6199189" cy="3400931"/>
          </a:xfrm>
          <a:prstGeom prst="rect">
            <a:avLst/>
          </a:prstGeom>
          <a:ln w="12700">
            <a:solidFill>
              <a:schemeClr val="tx1"/>
            </a:solidFill>
          </a:ln>
        </p:spPr>
        <p:txBody>
          <a:bodyPr wrap="square">
            <a:spAutoFit/>
          </a:bodyPr>
          <a:lstStyle/>
          <a:p>
            <a:pPr>
              <a:spcAft>
                <a:spcPts val="600"/>
              </a:spcAft>
            </a:pPr>
            <a:r>
              <a:rPr lang="en-IN" sz="2000" dirty="0">
                <a:latin typeface="Courier"/>
              </a:rPr>
              <a:t>int main()</a:t>
            </a:r>
          </a:p>
          <a:p>
            <a:pPr>
              <a:spcAft>
                <a:spcPts val="600"/>
              </a:spcAft>
            </a:pPr>
            <a:r>
              <a:rPr lang="en-IN" sz="2000" dirty="0">
                <a:latin typeface="Courier"/>
              </a:rPr>
              <a:t/>
            </a:r>
            <a:br>
              <a:rPr lang="en-IN" sz="2000" dirty="0">
                <a:latin typeface="Courier"/>
              </a:rPr>
            </a:br>
            <a:r>
              <a:rPr lang="en-IN" sz="2000" dirty="0">
                <a:latin typeface="Courier"/>
              </a:rPr>
              <a:t>{</a:t>
            </a:r>
          </a:p>
          <a:p>
            <a:pPr>
              <a:spcAft>
                <a:spcPts val="600"/>
              </a:spcAft>
            </a:pPr>
            <a:r>
              <a:rPr lang="en-IN" sz="2000" dirty="0">
                <a:latin typeface="Courier"/>
              </a:rPr>
              <a:t>sample X;      // object X</a:t>
            </a:r>
          </a:p>
          <a:p>
            <a:pPr>
              <a:spcAft>
                <a:spcPts val="600"/>
              </a:spcAft>
            </a:pPr>
            <a:r>
              <a:rPr lang="en-IN" sz="2000" dirty="0" err="1">
                <a:latin typeface="Courier"/>
              </a:rPr>
              <a:t>X.setvalue</a:t>
            </a:r>
            <a:r>
              <a:rPr lang="en-IN" sz="2000" dirty="0">
                <a:latin typeface="Courier"/>
              </a:rPr>
              <a:t>();</a:t>
            </a:r>
          </a:p>
          <a:p>
            <a:pPr>
              <a:spcAft>
                <a:spcPts val="600"/>
              </a:spcAft>
            </a:pPr>
            <a:r>
              <a:rPr lang="en-IN" sz="2000" dirty="0" smtClean="0">
                <a:latin typeface="Courier"/>
              </a:rPr>
              <a:t>cout </a:t>
            </a:r>
            <a:r>
              <a:rPr lang="en-IN" sz="2000" dirty="0">
                <a:latin typeface="Courier"/>
              </a:rPr>
              <a:t>« "Mean value = " « mean(X)&lt;&lt;"\n”;</a:t>
            </a:r>
          </a:p>
          <a:p>
            <a:pPr>
              <a:spcAft>
                <a:spcPts val="600"/>
              </a:spcAft>
            </a:pPr>
            <a:r>
              <a:rPr lang="en-IN" sz="2000" dirty="0">
                <a:latin typeface="Courier"/>
              </a:rPr>
              <a:t>return 0;</a:t>
            </a:r>
          </a:p>
          <a:p>
            <a:pPr>
              <a:spcAft>
                <a:spcPts val="600"/>
              </a:spcAft>
            </a:pPr>
            <a:r>
              <a:rPr lang="en-IN" sz="2000" dirty="0">
                <a:latin typeface="Courier"/>
              </a:rPr>
              <a:t>}</a:t>
            </a:r>
          </a:p>
          <a:p>
            <a:endParaRPr lang="en-IN" sz="2000" dirty="0">
              <a:latin typeface="Courier"/>
            </a:endParaRPr>
          </a:p>
        </p:txBody>
      </p:sp>
      <p:sp>
        <p:nvSpPr>
          <p:cNvPr id="5" name="Rectangle 4"/>
          <p:cNvSpPr/>
          <p:nvPr/>
        </p:nvSpPr>
        <p:spPr>
          <a:xfrm>
            <a:off x="5940424" y="4260379"/>
            <a:ext cx="5178426" cy="923330"/>
          </a:xfrm>
          <a:prstGeom prst="rect">
            <a:avLst/>
          </a:prstGeom>
          <a:ln w="12700">
            <a:solidFill>
              <a:schemeClr val="tx1"/>
            </a:solidFill>
          </a:ln>
        </p:spPr>
        <p:txBody>
          <a:bodyPr wrap="square">
            <a:spAutoFit/>
          </a:bodyPr>
          <a:lstStyle/>
          <a:p>
            <a:r>
              <a:rPr lang="en-IN" b="1" dirty="0">
                <a:latin typeface="Courier"/>
              </a:rPr>
              <a:t>Output:</a:t>
            </a:r>
          </a:p>
          <a:p>
            <a:endParaRPr lang="en-IN" dirty="0">
              <a:latin typeface="Courier"/>
            </a:endParaRPr>
          </a:p>
          <a:p>
            <a:r>
              <a:rPr lang="en-IN" dirty="0"/>
              <a:t>Mean value=32.5</a:t>
            </a:r>
            <a:endParaRPr lang="en-IN" dirty="0">
              <a:latin typeface="Courier"/>
            </a:endParaRPr>
          </a:p>
        </p:txBody>
      </p:sp>
    </p:spTree>
    <p:extLst>
      <p:ext uri="{BB962C8B-B14F-4D97-AF65-F5344CB8AC3E}">
        <p14:creationId xmlns:p14="http://schemas.microsoft.com/office/powerpoint/2010/main" val="72476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fld id="{AE31C4E9-9F6E-46DE-8105-CDEF81B52C0D}" type="datetime1">
              <a:rPr lang="en-US" smtClean="0"/>
              <a:pPr/>
              <a:t>7/21/2018</a:t>
            </a:fld>
            <a:endParaRPr lang="en-US"/>
          </a:p>
        </p:txBody>
      </p:sp>
      <p:sp>
        <p:nvSpPr>
          <p:cNvPr id="5" name="Footer Placeholder 4"/>
          <p:cNvSpPr>
            <a:spLocks noGrp="1"/>
          </p:cNvSpPr>
          <p:nvPr>
            <p:ph type="ftr" sz="quarter" idx="11"/>
          </p:nvPr>
        </p:nvSpPr>
        <p:spPr/>
        <p:txBody>
          <a:bodyPr/>
          <a:lstStyle/>
          <a:p>
            <a:r>
              <a:rPr lang="en-US" dirty="0" smtClean="0"/>
              <a:t>Object Oriented Programming</a:t>
            </a:r>
            <a:endParaRPr lang="en-US" dirty="0"/>
          </a:p>
        </p:txBody>
      </p:sp>
      <p:sp>
        <p:nvSpPr>
          <p:cNvPr id="6" name="Slide Number Placeholder 5"/>
          <p:cNvSpPr>
            <a:spLocks noGrp="1"/>
          </p:cNvSpPr>
          <p:nvPr>
            <p:ph type="sldNum" sz="quarter" idx="12"/>
          </p:nvPr>
        </p:nvSpPr>
        <p:spPr/>
        <p:txBody>
          <a:bodyPr/>
          <a:lstStyle/>
          <a:p>
            <a:fld id="{A67AFE19-8960-4999-8BB5-FA14F1DD873F}" type="slidenum">
              <a:rPr lang="en-US" smtClean="0"/>
              <a:pPr/>
              <a:t>85</a:t>
            </a:fld>
            <a:endParaRPr lang="en-US"/>
          </a:p>
        </p:txBody>
      </p:sp>
      <p:sp>
        <p:nvSpPr>
          <p:cNvPr id="8" name="Content Placeholder 6"/>
          <p:cNvSpPr txBox="1">
            <a:spLocks/>
          </p:cNvSpPr>
          <p:nvPr/>
        </p:nvSpPr>
        <p:spPr>
          <a:xfrm>
            <a:off x="7237412" y="1524000"/>
            <a:ext cx="4722971" cy="3539430"/>
          </a:xfrm>
          <a:prstGeom prst="rect">
            <a:avLst/>
          </a:prstGeom>
          <a:solidFill>
            <a:schemeClr val="bg1">
              <a:lumMod val="95000"/>
            </a:schemeClr>
          </a:solidFill>
        </p:spPr>
        <p:txBody>
          <a:bodyPr vert="horz" wrap="square" lIns="91440" tIns="45720" rIns="91440" bIns="45720" rtlCol="0">
            <a:spAutoFit/>
          </a:bodyPr>
          <a:lstStyle/>
          <a:p>
            <a:r>
              <a:rPr lang="en-US" sz="1600" dirty="0" smtClean="0"/>
              <a:t>class Boss</a:t>
            </a:r>
          </a:p>
          <a:p>
            <a:r>
              <a:rPr lang="en-US" sz="1600" dirty="0" smtClean="0"/>
              <a:t>{</a:t>
            </a:r>
          </a:p>
          <a:p>
            <a:r>
              <a:rPr lang="en-US" sz="1600" dirty="0" smtClean="0"/>
              <a:t>public:</a:t>
            </a:r>
          </a:p>
          <a:p>
            <a:r>
              <a:rPr lang="en-US" sz="1600" dirty="0" smtClean="0"/>
              <a:t>Boss();</a:t>
            </a:r>
          </a:p>
          <a:p>
            <a:r>
              <a:rPr lang="en-US" sz="1600" dirty="0" smtClean="0"/>
              <a:t>void </a:t>
            </a:r>
            <a:r>
              <a:rPr lang="en-US" sz="1600" dirty="0" err="1" smtClean="0"/>
              <a:t>giveRaise</a:t>
            </a:r>
            <a:r>
              <a:rPr lang="en-US" sz="1600" dirty="0" smtClean="0"/>
              <a:t>(double amount);</a:t>
            </a:r>
          </a:p>
          <a:p>
            <a:r>
              <a:rPr lang="en-US" sz="1600" dirty="0" smtClean="0"/>
              <a:t>private:</a:t>
            </a:r>
          </a:p>
          <a:p>
            <a:r>
              <a:rPr lang="en-US" sz="1600" dirty="0" smtClean="0"/>
              <a:t>Employee e;</a:t>
            </a:r>
          </a:p>
          <a:p>
            <a:r>
              <a:rPr lang="en-US" sz="1600" dirty="0" smtClean="0"/>
              <a:t>};</a:t>
            </a:r>
          </a:p>
          <a:p>
            <a:r>
              <a:rPr lang="en-US" sz="1600" dirty="0" smtClean="0"/>
              <a:t>Boss::Boss() {}</a:t>
            </a:r>
          </a:p>
          <a:p>
            <a:r>
              <a:rPr lang="en-US" sz="1600" dirty="0" smtClean="0"/>
              <a:t>void Boss::</a:t>
            </a:r>
            <a:r>
              <a:rPr lang="en-US" sz="1600" dirty="0" err="1" smtClean="0"/>
              <a:t>giveRaise</a:t>
            </a:r>
            <a:r>
              <a:rPr lang="en-US" sz="1600" dirty="0" smtClean="0"/>
              <a:t>(double amount)</a:t>
            </a:r>
          </a:p>
          <a:p>
            <a:r>
              <a:rPr lang="en-US" sz="1600" dirty="0" smtClean="0"/>
              <a:t>{</a:t>
            </a:r>
          </a:p>
          <a:p>
            <a:r>
              <a:rPr lang="en-US" sz="1600" dirty="0" err="1" smtClean="0"/>
              <a:t>e.salary</a:t>
            </a:r>
            <a:r>
              <a:rPr lang="en-US" sz="1600" dirty="0" smtClean="0"/>
              <a:t> = </a:t>
            </a:r>
            <a:r>
              <a:rPr lang="en-US" sz="1600" dirty="0" err="1" smtClean="0"/>
              <a:t>e.salary</a:t>
            </a:r>
            <a:r>
              <a:rPr lang="en-US" sz="1600" dirty="0" smtClean="0"/>
              <a:t> + amount;</a:t>
            </a:r>
          </a:p>
          <a:p>
            <a:r>
              <a:rPr lang="en-US" sz="1600" dirty="0" err="1" smtClean="0"/>
              <a:t>cout</a:t>
            </a:r>
            <a:r>
              <a:rPr lang="en-US" sz="1600" dirty="0" smtClean="0"/>
              <a:t> &lt;&lt; </a:t>
            </a:r>
            <a:r>
              <a:rPr lang="en-US" sz="1600" dirty="0" err="1" smtClean="0"/>
              <a:t>e.salary</a:t>
            </a:r>
            <a:r>
              <a:rPr lang="en-US" sz="1600" dirty="0" smtClean="0"/>
              <a:t> &lt;&lt; </a:t>
            </a:r>
            <a:r>
              <a:rPr lang="en-US" sz="1600" dirty="0" err="1" smtClean="0"/>
              <a:t>endl</a:t>
            </a:r>
            <a:r>
              <a:rPr lang="en-US" sz="1600" dirty="0" smtClean="0"/>
              <a:t>;</a:t>
            </a:r>
          </a:p>
          <a:p>
            <a:r>
              <a:rPr lang="en-US" sz="1600" dirty="0" smtClean="0"/>
              <a:t>}</a:t>
            </a:r>
            <a:endParaRPr lang="en-US" sz="1600" dirty="0"/>
          </a:p>
        </p:txBody>
      </p:sp>
      <p:cxnSp>
        <p:nvCxnSpPr>
          <p:cNvPr id="10" name="Straight Arrow Connector 9"/>
          <p:cNvCxnSpPr/>
          <p:nvPr/>
        </p:nvCxnSpPr>
        <p:spPr>
          <a:xfrm rot="10800000" flipV="1">
            <a:off x="7389812" y="1600200"/>
            <a:ext cx="4572000" cy="335280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a:xfrm>
            <a:off x="912812" y="1524000"/>
            <a:ext cx="6172199" cy="4524315"/>
          </a:xfrm>
          <a:prstGeom prst="rect">
            <a:avLst/>
          </a:prstGeom>
          <a:solidFill>
            <a:schemeClr val="bg1">
              <a:lumMod val="95000"/>
            </a:schemeClr>
          </a:solidFill>
        </p:spPr>
        <p:txBody>
          <a:bodyPr wrap="square">
            <a:spAutoFit/>
          </a:bodyPr>
          <a:lstStyle/>
          <a:p>
            <a:pPr>
              <a:buNone/>
            </a:pPr>
            <a:r>
              <a:rPr lang="en-US" dirty="0" smtClean="0"/>
              <a:t>class Employee</a:t>
            </a:r>
          </a:p>
          <a:p>
            <a:pPr>
              <a:buNone/>
            </a:pPr>
            <a:r>
              <a:rPr lang="en-US" dirty="0" smtClean="0"/>
              <a:t>{</a:t>
            </a:r>
          </a:p>
          <a:p>
            <a:pPr>
              <a:buNone/>
            </a:pPr>
            <a:r>
              <a:rPr lang="en-US" dirty="0" smtClean="0"/>
              <a:t>private:</a:t>
            </a:r>
          </a:p>
          <a:p>
            <a:pPr>
              <a:buNone/>
            </a:pPr>
            <a:r>
              <a:rPr lang="en-US" dirty="0" smtClean="0"/>
              <a:t>	string name;</a:t>
            </a:r>
          </a:p>
          <a:p>
            <a:pPr>
              <a:buNone/>
            </a:pPr>
            <a:r>
              <a:rPr lang="en-US" dirty="0" smtClean="0"/>
              <a:t>	double salary;</a:t>
            </a:r>
          </a:p>
          <a:p>
            <a:pPr>
              <a:buNone/>
            </a:pPr>
            <a:r>
              <a:rPr lang="en-US" dirty="0" smtClean="0"/>
              <a:t>	</a:t>
            </a:r>
          </a:p>
          <a:p>
            <a:pPr>
              <a:buNone/>
            </a:pPr>
            <a:r>
              <a:rPr lang="en-US" dirty="0" smtClean="0"/>
              <a:t>public:</a:t>
            </a:r>
          </a:p>
          <a:p>
            <a:pPr>
              <a:buNone/>
            </a:pPr>
            <a:r>
              <a:rPr lang="en-US" dirty="0" smtClean="0"/>
              <a:t>	Employee();</a:t>
            </a:r>
          </a:p>
          <a:p>
            <a:pPr>
              <a:buNone/>
            </a:pPr>
            <a:r>
              <a:rPr lang="en-US" dirty="0" smtClean="0"/>
              <a:t>	Employee(string n, double s);</a:t>
            </a:r>
          </a:p>
          <a:p>
            <a:pPr>
              <a:buNone/>
            </a:pPr>
            <a:r>
              <a:rPr lang="en-US" dirty="0" smtClean="0"/>
              <a:t>	string </a:t>
            </a:r>
            <a:r>
              <a:rPr lang="en-US" dirty="0" err="1" smtClean="0"/>
              <a:t>getName</a:t>
            </a:r>
            <a:r>
              <a:rPr lang="en-US" dirty="0" smtClean="0"/>
              <a:t>();</a:t>
            </a:r>
          </a:p>
          <a:p>
            <a:pPr>
              <a:buNone/>
            </a:pPr>
            <a:r>
              <a:rPr lang="en-US" dirty="0" smtClean="0"/>
              <a:t>	double </a:t>
            </a:r>
            <a:r>
              <a:rPr lang="en-US" dirty="0" err="1" smtClean="0"/>
              <a:t>getSalary</a:t>
            </a:r>
            <a:r>
              <a:rPr lang="en-US" dirty="0" smtClean="0"/>
              <a:t>();</a:t>
            </a:r>
          </a:p>
          <a:p>
            <a:pPr>
              <a:buNone/>
            </a:pPr>
            <a:r>
              <a:rPr lang="en-US" dirty="0" smtClean="0"/>
              <a:t>};</a:t>
            </a:r>
          </a:p>
          <a:p>
            <a:pPr>
              <a:buNone/>
            </a:pPr>
            <a:r>
              <a:rPr lang="en-US" dirty="0" smtClean="0"/>
              <a:t>Employee::Employee() : name(""), salary(0) {}</a:t>
            </a:r>
          </a:p>
          <a:p>
            <a:pPr>
              <a:buNone/>
            </a:pPr>
            <a:r>
              <a:rPr lang="en-US" dirty="0" smtClean="0"/>
              <a:t>Employee::Employee(string n, double s): name(n), salary(s) {}</a:t>
            </a:r>
          </a:p>
          <a:p>
            <a:pPr>
              <a:buNone/>
            </a:pPr>
            <a:r>
              <a:rPr lang="en-US" dirty="0" smtClean="0"/>
              <a:t>string Employee::</a:t>
            </a:r>
            <a:r>
              <a:rPr lang="en-US" dirty="0" err="1" smtClean="0"/>
              <a:t>getName</a:t>
            </a:r>
            <a:r>
              <a:rPr lang="en-US" dirty="0" smtClean="0"/>
              <a:t>() { return name; }</a:t>
            </a:r>
          </a:p>
          <a:p>
            <a:pPr>
              <a:buNone/>
            </a:pPr>
            <a:r>
              <a:rPr lang="en-US" dirty="0" smtClean="0"/>
              <a:t>double Employee::</a:t>
            </a:r>
            <a:r>
              <a:rPr lang="en-US" dirty="0" err="1" smtClean="0"/>
              <a:t>getSalary</a:t>
            </a:r>
            <a:r>
              <a:rPr lang="en-US" dirty="0" smtClean="0"/>
              <a:t>() { return salary; }</a:t>
            </a:r>
            <a:endParaRPr lang="en-US" dirty="0"/>
          </a:p>
        </p:txBody>
      </p:sp>
      <p:cxnSp>
        <p:nvCxnSpPr>
          <p:cNvPr id="14" name="Straight Arrow Connector 13"/>
          <p:cNvCxnSpPr/>
          <p:nvPr/>
        </p:nvCxnSpPr>
        <p:spPr>
          <a:xfrm>
            <a:off x="7313612" y="1600200"/>
            <a:ext cx="4572000" cy="342900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912813" y="1447801"/>
            <a:ext cx="6019800" cy="5293757"/>
          </a:xfrm>
          <a:prstGeom prst="rect">
            <a:avLst/>
          </a:prstGeom>
          <a:solidFill>
            <a:schemeClr val="bg1">
              <a:lumMod val="95000"/>
            </a:schemeClr>
          </a:solidFill>
        </p:spPr>
        <p:txBody>
          <a:bodyPr wrap="square">
            <a:spAutoFit/>
          </a:bodyPr>
          <a:lstStyle/>
          <a:p>
            <a:pPr>
              <a:buNone/>
            </a:pPr>
            <a:r>
              <a:rPr lang="en-US" sz="1600" dirty="0" smtClean="0"/>
              <a:t>class Employee</a:t>
            </a:r>
          </a:p>
          <a:p>
            <a:pPr>
              <a:buNone/>
            </a:pPr>
            <a:r>
              <a:rPr lang="en-US" sz="1600" dirty="0" smtClean="0"/>
              <a:t>{</a:t>
            </a:r>
          </a:p>
          <a:p>
            <a:pPr>
              <a:buNone/>
            </a:pPr>
            <a:r>
              <a:rPr lang="en-US" sz="1600" dirty="0" smtClean="0"/>
              <a:t>private:</a:t>
            </a:r>
          </a:p>
          <a:p>
            <a:pPr>
              <a:buNone/>
            </a:pPr>
            <a:r>
              <a:rPr lang="en-US" sz="1600" dirty="0" smtClean="0"/>
              <a:t>	string name;</a:t>
            </a:r>
          </a:p>
          <a:p>
            <a:pPr>
              <a:buNone/>
            </a:pPr>
            <a:r>
              <a:rPr lang="en-US" sz="1600" dirty="0" smtClean="0"/>
              <a:t>	double salary;</a:t>
            </a:r>
          </a:p>
          <a:p>
            <a:pPr>
              <a:buNone/>
            </a:pPr>
            <a:r>
              <a:rPr lang="en-US" sz="1600" dirty="0" smtClean="0"/>
              <a:t>	 friend void </a:t>
            </a:r>
            <a:r>
              <a:rPr lang="en-US" sz="1600" dirty="0" err="1" smtClean="0"/>
              <a:t>raiseSalary</a:t>
            </a:r>
            <a:r>
              <a:rPr lang="en-US" sz="1600" dirty="0" smtClean="0"/>
              <a:t>(double a, Employee &amp;e);</a:t>
            </a:r>
          </a:p>
          <a:p>
            <a:pPr>
              <a:buNone/>
            </a:pPr>
            <a:r>
              <a:rPr lang="en-US" sz="1600" dirty="0" smtClean="0"/>
              <a:t>public:</a:t>
            </a:r>
          </a:p>
          <a:p>
            <a:pPr>
              <a:buNone/>
            </a:pPr>
            <a:r>
              <a:rPr lang="en-US" sz="1600" dirty="0" smtClean="0"/>
              <a:t>	Employee();</a:t>
            </a:r>
          </a:p>
          <a:p>
            <a:pPr>
              <a:buNone/>
            </a:pPr>
            <a:r>
              <a:rPr lang="en-US" sz="1600" dirty="0" smtClean="0"/>
              <a:t>	Employee(string n, double s);</a:t>
            </a:r>
          </a:p>
          <a:p>
            <a:pPr>
              <a:buNone/>
            </a:pPr>
            <a:r>
              <a:rPr lang="en-US" sz="1600" dirty="0" smtClean="0"/>
              <a:t>	string </a:t>
            </a:r>
            <a:r>
              <a:rPr lang="en-US" sz="1600" dirty="0" err="1" smtClean="0"/>
              <a:t>getName</a:t>
            </a:r>
            <a:r>
              <a:rPr lang="en-US" sz="1600" dirty="0" smtClean="0"/>
              <a:t>();</a:t>
            </a:r>
          </a:p>
          <a:p>
            <a:pPr>
              <a:buNone/>
            </a:pPr>
            <a:r>
              <a:rPr lang="en-US" sz="1600" dirty="0" smtClean="0"/>
              <a:t>	double </a:t>
            </a:r>
            <a:r>
              <a:rPr lang="en-US" sz="1600" dirty="0" err="1" smtClean="0"/>
              <a:t>getSalary</a:t>
            </a:r>
            <a:r>
              <a:rPr lang="en-US" sz="1600" dirty="0" smtClean="0"/>
              <a:t>();</a:t>
            </a:r>
          </a:p>
          <a:p>
            <a:pPr>
              <a:buNone/>
            </a:pPr>
            <a:r>
              <a:rPr lang="en-US" sz="1600" dirty="0" smtClean="0"/>
              <a:t>};</a:t>
            </a:r>
          </a:p>
          <a:p>
            <a:pPr>
              <a:buNone/>
            </a:pPr>
            <a:r>
              <a:rPr lang="en-US" sz="1600" dirty="0" smtClean="0"/>
              <a:t>Employee::Employee() : name(""), salary(0) {}</a:t>
            </a:r>
          </a:p>
          <a:p>
            <a:pPr>
              <a:buNone/>
            </a:pPr>
            <a:r>
              <a:rPr lang="en-US" sz="1600" dirty="0" smtClean="0"/>
              <a:t>Employee::Employee(string n, double s): name(n), salary(s) {}</a:t>
            </a:r>
          </a:p>
          <a:p>
            <a:pPr>
              <a:buNone/>
            </a:pPr>
            <a:r>
              <a:rPr lang="en-US" sz="1600" dirty="0" smtClean="0"/>
              <a:t>string Employee::</a:t>
            </a:r>
            <a:r>
              <a:rPr lang="en-US" sz="1600" dirty="0" err="1" smtClean="0"/>
              <a:t>getName</a:t>
            </a:r>
            <a:r>
              <a:rPr lang="en-US" sz="1600" dirty="0" smtClean="0"/>
              <a:t>() { return name; }</a:t>
            </a:r>
          </a:p>
          <a:p>
            <a:pPr>
              <a:buNone/>
            </a:pPr>
            <a:r>
              <a:rPr lang="en-US" sz="1600" dirty="0" smtClean="0"/>
              <a:t>double Employee::</a:t>
            </a:r>
            <a:r>
              <a:rPr lang="en-US" sz="1600" dirty="0" err="1" smtClean="0"/>
              <a:t>getSalary</a:t>
            </a:r>
            <a:r>
              <a:rPr lang="en-US" sz="1600" dirty="0" smtClean="0"/>
              <a:t>() { return salary; }</a:t>
            </a:r>
          </a:p>
          <a:p>
            <a:r>
              <a:rPr lang="en-US" sz="1600" dirty="0" smtClean="0"/>
              <a:t>void </a:t>
            </a:r>
            <a:r>
              <a:rPr lang="en-US" sz="1600" dirty="0" err="1" smtClean="0"/>
              <a:t>raiseSalary</a:t>
            </a:r>
            <a:r>
              <a:rPr lang="en-US" sz="1600" dirty="0" smtClean="0"/>
              <a:t>(double a, Employee &amp;e)</a:t>
            </a:r>
          </a:p>
          <a:p>
            <a:r>
              <a:rPr lang="en-US" sz="1600" dirty="0" smtClean="0"/>
              <a:t>{</a:t>
            </a:r>
          </a:p>
          <a:p>
            <a:r>
              <a:rPr lang="en-US" sz="1600" dirty="0" err="1" smtClean="0"/>
              <a:t>e.salary</a:t>
            </a:r>
            <a:r>
              <a:rPr lang="en-US" sz="1600" dirty="0" smtClean="0"/>
              <a:t> += a;// Normally not allowed to access </a:t>
            </a:r>
            <a:r>
              <a:rPr lang="en-US" sz="1600" dirty="0" err="1" smtClean="0"/>
              <a:t>e.salary</a:t>
            </a:r>
            <a:endParaRPr lang="en-US" sz="1600" dirty="0" smtClean="0"/>
          </a:p>
          <a:p>
            <a:r>
              <a:rPr lang="en-US" sz="1600" dirty="0" smtClean="0"/>
              <a:t>}</a:t>
            </a:r>
          </a:p>
          <a:p>
            <a:pPr>
              <a:buNone/>
            </a:pPr>
            <a:endParaRPr lang="en-US" dirty="0"/>
          </a:p>
        </p:txBody>
      </p:sp>
      <p:sp>
        <p:nvSpPr>
          <p:cNvPr id="16" name="Content Placeholder 6"/>
          <p:cNvSpPr txBox="1">
            <a:spLocks/>
          </p:cNvSpPr>
          <p:nvPr/>
        </p:nvSpPr>
        <p:spPr>
          <a:xfrm>
            <a:off x="7085012" y="1447800"/>
            <a:ext cx="5103813" cy="3539430"/>
          </a:xfrm>
          <a:prstGeom prst="rect">
            <a:avLst/>
          </a:prstGeom>
          <a:solidFill>
            <a:schemeClr val="bg1">
              <a:lumMod val="95000"/>
            </a:schemeClr>
          </a:solidFill>
        </p:spPr>
        <p:txBody>
          <a:bodyPr vert="horz" wrap="square" lIns="91440" tIns="45720" rIns="91440" bIns="45720" rtlCol="0">
            <a:spAutoFit/>
          </a:bodyPr>
          <a:lstStyle/>
          <a:p>
            <a:r>
              <a:rPr lang="en-US" sz="1600" dirty="0" smtClean="0"/>
              <a:t>class Boss</a:t>
            </a:r>
          </a:p>
          <a:p>
            <a:r>
              <a:rPr lang="en-US" sz="1600" dirty="0" smtClean="0"/>
              <a:t>{</a:t>
            </a:r>
          </a:p>
          <a:p>
            <a:r>
              <a:rPr lang="en-US" sz="1600" dirty="0" smtClean="0"/>
              <a:t>public:</a:t>
            </a:r>
          </a:p>
          <a:p>
            <a:r>
              <a:rPr lang="en-US" sz="1600" dirty="0" smtClean="0"/>
              <a:t>Boss();</a:t>
            </a:r>
          </a:p>
          <a:p>
            <a:r>
              <a:rPr lang="en-US" sz="1600" dirty="0" smtClean="0"/>
              <a:t>void </a:t>
            </a:r>
            <a:r>
              <a:rPr lang="en-US" sz="1600" dirty="0" err="1" smtClean="0"/>
              <a:t>giveRaise</a:t>
            </a:r>
            <a:r>
              <a:rPr lang="en-US" sz="1600" dirty="0" smtClean="0"/>
              <a:t>(double amount);</a:t>
            </a:r>
          </a:p>
          <a:p>
            <a:r>
              <a:rPr lang="en-US" sz="1600" dirty="0" smtClean="0"/>
              <a:t>private:</a:t>
            </a:r>
          </a:p>
          <a:p>
            <a:r>
              <a:rPr lang="en-US" sz="1600" dirty="0" smtClean="0"/>
              <a:t>Employee e;</a:t>
            </a:r>
          </a:p>
          <a:p>
            <a:r>
              <a:rPr lang="en-US" sz="1600" dirty="0" smtClean="0"/>
              <a:t>};</a:t>
            </a:r>
          </a:p>
          <a:p>
            <a:r>
              <a:rPr lang="en-US" sz="1600" dirty="0" smtClean="0"/>
              <a:t>Boss::Boss() {}</a:t>
            </a:r>
          </a:p>
          <a:p>
            <a:r>
              <a:rPr lang="en-US" sz="1600" dirty="0" smtClean="0"/>
              <a:t>void Boss::</a:t>
            </a:r>
            <a:r>
              <a:rPr lang="en-US" sz="1600" dirty="0" err="1" smtClean="0"/>
              <a:t>giveRaise</a:t>
            </a:r>
            <a:r>
              <a:rPr lang="en-US" sz="1600" dirty="0" smtClean="0"/>
              <a:t>(double amount)</a:t>
            </a:r>
          </a:p>
          <a:p>
            <a:r>
              <a:rPr lang="en-US" sz="1600" dirty="0" smtClean="0"/>
              <a:t>{</a:t>
            </a:r>
          </a:p>
          <a:p>
            <a:r>
              <a:rPr lang="en-US" sz="1600" dirty="0" err="1" smtClean="0"/>
              <a:t>raiseSalary</a:t>
            </a:r>
            <a:r>
              <a:rPr lang="en-US" sz="1600" dirty="0" smtClean="0"/>
              <a:t>(</a:t>
            </a:r>
            <a:r>
              <a:rPr lang="en-US" sz="1600" dirty="0" err="1" smtClean="0"/>
              <a:t>amount,e</a:t>
            </a:r>
            <a:r>
              <a:rPr lang="en-US" sz="1600" dirty="0" smtClean="0"/>
              <a:t>);</a:t>
            </a:r>
          </a:p>
          <a:p>
            <a:r>
              <a:rPr lang="en-US" sz="1600" dirty="0" err="1" smtClean="0"/>
              <a:t>cout</a:t>
            </a:r>
            <a:r>
              <a:rPr lang="en-US" sz="1600" dirty="0" smtClean="0"/>
              <a:t> &lt;&lt; </a:t>
            </a:r>
            <a:r>
              <a:rPr lang="en-US" sz="1600" dirty="0" err="1" smtClean="0"/>
              <a:t>e.getSalary</a:t>
            </a:r>
            <a:r>
              <a:rPr lang="en-US" sz="1600" dirty="0" smtClean="0"/>
              <a:t>() &lt;&lt; </a:t>
            </a:r>
            <a:r>
              <a:rPr lang="en-US" sz="1600" dirty="0" err="1" smtClean="0"/>
              <a:t>endl</a:t>
            </a:r>
            <a:r>
              <a:rPr lang="en-US" sz="1600" dirty="0" smtClean="0"/>
              <a:t>;</a:t>
            </a:r>
          </a:p>
          <a:p>
            <a:r>
              <a:rPr lang="en-US" sz="1600" dirty="0" smtClean="0"/>
              <a:t>}</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2000"/>
                                        <p:tgtEl>
                                          <p:spTgt spid="11"/>
                                        </p:tgtEl>
                                      </p:cBhvr>
                                    </p:animEffect>
                                    <p:set>
                                      <p:cBhvr>
                                        <p:cTn id="25" dur="1" fill="hold">
                                          <p:stCondLst>
                                            <p:cond delay="1999"/>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0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34E0BAC-FE95-403B-BC88-120B91DB9799}"/>
              </a:ext>
            </a:extLst>
          </p:cNvPr>
          <p:cNvSpPr>
            <a:spLocks noGrp="1"/>
          </p:cNvSpPr>
          <p:nvPr>
            <p:ph type="title"/>
          </p:nvPr>
        </p:nvSpPr>
        <p:spPr/>
        <p:txBody>
          <a:bodyPr/>
          <a:lstStyle/>
          <a:p>
            <a:r>
              <a:rPr lang="en-US" dirty="0"/>
              <a:t>BACKUP SLIDES</a:t>
            </a:r>
          </a:p>
        </p:txBody>
      </p:sp>
      <p:sp>
        <p:nvSpPr>
          <p:cNvPr id="5" name="Text Placeholder 4">
            <a:extLst>
              <a:ext uri="{FF2B5EF4-FFF2-40B4-BE49-F238E27FC236}">
                <a16:creationId xmlns="" xmlns:a16="http://schemas.microsoft.com/office/drawing/2014/main" id="{E827415C-3EDB-4852-B284-CE2888409CED}"/>
              </a:ext>
            </a:extLst>
          </p:cNvPr>
          <p:cNvSpPr>
            <a:spLocks noGrp="1"/>
          </p:cNvSpPr>
          <p:nvPr>
            <p:ph type="body" idx="1"/>
          </p:nvPr>
        </p:nvSpPr>
        <p:spPr/>
        <p:txBody>
          <a:bodyPr/>
          <a:lstStyle/>
          <a:p>
            <a:endParaRPr lang="en-US" dirty="0"/>
          </a:p>
        </p:txBody>
      </p:sp>
      <p:sp>
        <p:nvSpPr>
          <p:cNvPr id="6" name="Date Placeholder 5"/>
          <p:cNvSpPr>
            <a:spLocks noGrp="1"/>
          </p:cNvSpPr>
          <p:nvPr>
            <p:ph type="dt" sz="half" idx="10"/>
          </p:nvPr>
        </p:nvSpPr>
        <p:spPr/>
        <p:txBody>
          <a:bodyPr/>
          <a:lstStyle/>
          <a:p>
            <a:fld id="{0B897CFE-CDCC-46F6-B52D-9EEE101D3FFE}" type="datetime1">
              <a:rPr lang="en-US" smtClean="0"/>
              <a:pPr/>
              <a:t>7/21/2018</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86</a:t>
            </a:fld>
            <a:endParaRPr lang="en-US"/>
          </a:p>
        </p:txBody>
      </p:sp>
      <p:sp>
        <p:nvSpPr>
          <p:cNvPr id="8" name="Footer Placeholder 7"/>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432439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FB7E14-9139-47BB-9BF7-1CD359A7D2DF}"/>
              </a:ext>
            </a:extLst>
          </p:cNvPr>
          <p:cNvSpPr>
            <a:spLocks noGrp="1"/>
          </p:cNvSpPr>
          <p:nvPr>
            <p:ph type="title"/>
          </p:nvPr>
        </p:nvSpPr>
        <p:spPr/>
        <p:txBody>
          <a:bodyPr/>
          <a:lstStyle/>
          <a:p>
            <a:r>
              <a:rPr lang="en-US" dirty="0"/>
              <a:t>Function Calls</a:t>
            </a:r>
          </a:p>
        </p:txBody>
      </p:sp>
      <p:sp>
        <p:nvSpPr>
          <p:cNvPr id="4" name="Content Placeholder 3">
            <a:extLst>
              <a:ext uri="{FF2B5EF4-FFF2-40B4-BE49-F238E27FC236}">
                <a16:creationId xmlns="" xmlns:a16="http://schemas.microsoft.com/office/drawing/2014/main" id="{B5D37BDA-ABE1-408D-83B5-B0F5EF4585D6}"/>
              </a:ext>
            </a:extLst>
          </p:cNvPr>
          <p:cNvSpPr>
            <a:spLocks noGrp="1"/>
          </p:cNvSpPr>
          <p:nvPr>
            <p:ph sz="half" idx="1"/>
          </p:nvPr>
        </p:nvSpPr>
        <p:spPr/>
        <p:txBody>
          <a:bodyPr/>
          <a:lstStyle/>
          <a:p>
            <a:endParaRPr lang="en-US" dirty="0"/>
          </a:p>
        </p:txBody>
      </p:sp>
      <p:sp>
        <p:nvSpPr>
          <p:cNvPr id="5" name="Content Placeholder 4">
            <a:extLst>
              <a:ext uri="{FF2B5EF4-FFF2-40B4-BE49-F238E27FC236}">
                <a16:creationId xmlns="" xmlns:a16="http://schemas.microsoft.com/office/drawing/2014/main" id="{E0214AAF-AD1A-4F22-9525-742DBD5CCCD1}"/>
              </a:ext>
            </a:extLst>
          </p:cNvPr>
          <p:cNvSpPr>
            <a:spLocks noGrp="1"/>
          </p:cNvSpPr>
          <p:nvPr>
            <p:ph sz="half" idx="2"/>
          </p:nvPr>
        </p:nvSpPr>
        <p:spPr/>
        <p:txBody>
          <a:bodyPr/>
          <a:lstStyle/>
          <a:p>
            <a:endParaRPr lang="en-US" dirty="0"/>
          </a:p>
        </p:txBody>
      </p:sp>
      <p:sp>
        <p:nvSpPr>
          <p:cNvPr id="6" name="TextBox 5">
            <a:extLst>
              <a:ext uri="{FF2B5EF4-FFF2-40B4-BE49-F238E27FC236}">
                <a16:creationId xmlns="" xmlns:a16="http://schemas.microsoft.com/office/drawing/2014/main" id="{C88F5CA5-FCE7-432A-B3CD-01A4AE6CED1B}"/>
              </a:ext>
            </a:extLst>
          </p:cNvPr>
          <p:cNvSpPr txBox="1"/>
          <p:nvPr/>
        </p:nvSpPr>
        <p:spPr>
          <a:xfrm>
            <a:off x="381259" y="1600201"/>
            <a:ext cx="3884353" cy="2462213"/>
          </a:xfrm>
          <a:prstGeom prst="rect">
            <a:avLst/>
          </a:prstGeom>
          <a:noFill/>
        </p:spPr>
        <p:txBody>
          <a:bodyPr wrap="square" rtlCol="0">
            <a:spAutoFit/>
          </a:bodyPr>
          <a:lstStyle/>
          <a:p>
            <a:pPr marL="0" indent="0" eaLnBrk="1" hangingPunct="1">
              <a:buNone/>
            </a:pPr>
            <a:r>
              <a:rPr lang="en-US" altLang="en-US" sz="1400" dirty="0">
                <a:latin typeface="+mn-lt"/>
              </a:rPr>
              <a:t>class </a:t>
            </a:r>
            <a:r>
              <a:rPr lang="en-US" altLang="en-US" sz="1400" dirty="0" err="1">
                <a:latin typeface="+mn-lt"/>
              </a:rPr>
              <a:t>ArithmaticOperations</a:t>
            </a:r>
            <a:r>
              <a:rPr lang="en-US" altLang="en-US" sz="1400" dirty="0">
                <a:latin typeface="+mn-lt"/>
              </a:rPr>
              <a:t> {</a:t>
            </a:r>
          </a:p>
          <a:p>
            <a:pPr marL="0" indent="0" eaLnBrk="1" hangingPunct="1">
              <a:buNone/>
            </a:pPr>
            <a:r>
              <a:rPr lang="en-US" altLang="en-US" sz="1400" dirty="0"/>
              <a:t>        int </a:t>
            </a:r>
            <a:r>
              <a:rPr lang="en-US" altLang="en-US" sz="1400" dirty="0" err="1"/>
              <a:t>AddNumbers</a:t>
            </a:r>
            <a:r>
              <a:rPr lang="en-US" altLang="en-US" sz="1400" dirty="0"/>
              <a:t>(int x, int y){</a:t>
            </a:r>
          </a:p>
          <a:p>
            <a:pPr marL="0" indent="0" eaLnBrk="1" hangingPunct="1">
              <a:buNone/>
            </a:pPr>
            <a:r>
              <a:rPr lang="en-US" altLang="en-US" sz="1400" dirty="0"/>
              <a:t>                return x + y;</a:t>
            </a:r>
          </a:p>
          <a:p>
            <a:pPr marL="0" indent="0" eaLnBrk="1" hangingPunct="1">
              <a:buNone/>
            </a:pPr>
            <a:r>
              <a:rPr lang="en-US" altLang="en-US" sz="1400" dirty="0"/>
              <a:t>        }</a:t>
            </a:r>
          </a:p>
          <a:p>
            <a:pPr marL="0" indent="0" eaLnBrk="1" hangingPunct="1">
              <a:buNone/>
            </a:pPr>
            <a:r>
              <a:rPr lang="en-US" altLang="en-US" sz="1400" dirty="0"/>
              <a:t>        int </a:t>
            </a:r>
            <a:r>
              <a:rPr lang="en-US" altLang="en-US" sz="1400" dirty="0" err="1"/>
              <a:t>SubtractNumbers</a:t>
            </a:r>
            <a:r>
              <a:rPr lang="en-US" altLang="en-US" sz="1400" dirty="0"/>
              <a:t> (int x, int y) {</a:t>
            </a:r>
          </a:p>
          <a:p>
            <a:pPr marL="0" indent="0" eaLnBrk="1" hangingPunct="1">
              <a:buNone/>
            </a:pPr>
            <a:r>
              <a:rPr lang="en-US" altLang="en-US" sz="1400" dirty="0"/>
              <a:t>                 return x –y;</a:t>
            </a:r>
          </a:p>
          <a:p>
            <a:pPr marL="0" indent="0" eaLnBrk="1" hangingPunct="1">
              <a:buNone/>
            </a:pPr>
            <a:r>
              <a:rPr lang="en-US" altLang="en-US" sz="1400" dirty="0"/>
              <a:t>        }</a:t>
            </a:r>
          </a:p>
          <a:p>
            <a:pPr marL="0" indent="0" eaLnBrk="1" hangingPunct="1">
              <a:buNone/>
            </a:pPr>
            <a:r>
              <a:rPr lang="en-US" altLang="en-US" sz="1400" dirty="0"/>
              <a:t>        int </a:t>
            </a:r>
            <a:r>
              <a:rPr lang="en-US" altLang="en-US" sz="1400" dirty="0" err="1"/>
              <a:t>MultiplyNumbers</a:t>
            </a:r>
            <a:r>
              <a:rPr lang="en-US" altLang="en-US" sz="1400" dirty="0"/>
              <a:t> (int x, int y) {</a:t>
            </a:r>
          </a:p>
          <a:p>
            <a:pPr marL="0" indent="0" eaLnBrk="1" hangingPunct="1">
              <a:buNone/>
            </a:pPr>
            <a:r>
              <a:rPr lang="en-US" altLang="en-US" sz="1400" dirty="0"/>
              <a:t>                 return x * y;</a:t>
            </a:r>
          </a:p>
          <a:p>
            <a:pPr marL="0" indent="0" eaLnBrk="1" hangingPunct="1">
              <a:buNone/>
            </a:pPr>
            <a:r>
              <a:rPr lang="en-US" altLang="en-US" sz="1400" dirty="0"/>
              <a:t>        }</a:t>
            </a:r>
          </a:p>
          <a:p>
            <a:pPr marL="0" indent="0" eaLnBrk="1" hangingPunct="1">
              <a:buNone/>
            </a:pPr>
            <a:r>
              <a:rPr lang="en-US" altLang="en-US" sz="1400" dirty="0">
                <a:latin typeface="+mn-lt"/>
              </a:rPr>
              <a:t>}</a:t>
            </a:r>
          </a:p>
        </p:txBody>
      </p:sp>
      <p:sp>
        <p:nvSpPr>
          <p:cNvPr id="7" name="TextBox 6">
            <a:extLst>
              <a:ext uri="{FF2B5EF4-FFF2-40B4-BE49-F238E27FC236}">
                <a16:creationId xmlns="" xmlns:a16="http://schemas.microsoft.com/office/drawing/2014/main" id="{EEE2D47F-8BBB-453A-B61A-857D4D6DBB83}"/>
              </a:ext>
            </a:extLst>
          </p:cNvPr>
          <p:cNvSpPr txBox="1"/>
          <p:nvPr/>
        </p:nvSpPr>
        <p:spPr>
          <a:xfrm>
            <a:off x="399947" y="4138255"/>
            <a:ext cx="6532665" cy="1600438"/>
          </a:xfrm>
          <a:prstGeom prst="rect">
            <a:avLst/>
          </a:prstGeom>
          <a:noFill/>
        </p:spPr>
        <p:txBody>
          <a:bodyPr wrap="square" rtlCol="0">
            <a:spAutoFit/>
          </a:bodyPr>
          <a:lstStyle/>
          <a:p>
            <a:pPr marL="0" indent="0" eaLnBrk="1" hangingPunct="1">
              <a:buNone/>
            </a:pPr>
            <a:r>
              <a:rPr lang="en-US" altLang="en-US" sz="1400" dirty="0">
                <a:latin typeface="+mn-lt"/>
              </a:rPr>
              <a:t>int main() {</a:t>
            </a:r>
          </a:p>
          <a:p>
            <a:pPr marL="0" indent="0" eaLnBrk="1" hangingPunct="1">
              <a:buNone/>
            </a:pPr>
            <a:r>
              <a:rPr lang="en-US" altLang="en-US" sz="1400" dirty="0"/>
              <a:t>        int x = 20;</a:t>
            </a:r>
          </a:p>
          <a:p>
            <a:pPr marL="0" indent="0" eaLnBrk="1" hangingPunct="1">
              <a:buNone/>
            </a:pPr>
            <a:r>
              <a:rPr lang="en-US" altLang="en-US" sz="1400" dirty="0">
                <a:latin typeface="+mn-lt"/>
              </a:rPr>
              <a:t>        int y = 10;</a:t>
            </a:r>
          </a:p>
          <a:p>
            <a:pPr marL="0" indent="0" eaLnBrk="1" hangingPunct="1">
              <a:buNone/>
            </a:pPr>
            <a:r>
              <a:rPr lang="en-US" altLang="en-US" sz="1400" dirty="0"/>
              <a:t>        </a:t>
            </a:r>
            <a:r>
              <a:rPr lang="en-US" altLang="en-US" sz="1400" dirty="0" err="1"/>
              <a:t>cout</a:t>
            </a:r>
            <a:r>
              <a:rPr lang="en-US" altLang="en-US" sz="1400" dirty="0"/>
              <a:t> &lt;&lt; “Sum of Numbers: “ &lt;&lt; </a:t>
            </a:r>
            <a:r>
              <a:rPr lang="en-US" altLang="en-US" sz="1400" b="1" dirty="0" err="1"/>
              <a:t>AddNumbers</a:t>
            </a:r>
            <a:r>
              <a:rPr lang="en-US" altLang="en-US" sz="1400" b="1" dirty="0"/>
              <a:t>(x, y) </a:t>
            </a:r>
            <a:r>
              <a:rPr lang="en-US" altLang="en-US" sz="1400" dirty="0"/>
              <a:t>&lt;&lt; </a:t>
            </a:r>
            <a:r>
              <a:rPr lang="en-US" altLang="en-US" sz="1400" dirty="0" err="1"/>
              <a:t>endl</a:t>
            </a:r>
            <a:r>
              <a:rPr lang="en-US" altLang="en-US" sz="1400" dirty="0"/>
              <a:t>;</a:t>
            </a:r>
          </a:p>
          <a:p>
            <a:pPr marL="0" indent="0" eaLnBrk="1" hangingPunct="1">
              <a:buNone/>
            </a:pPr>
            <a:r>
              <a:rPr lang="en-US" altLang="en-US" sz="1400" dirty="0">
                <a:latin typeface="+mn-lt"/>
              </a:rPr>
              <a:t>        </a:t>
            </a:r>
            <a:r>
              <a:rPr lang="en-US" altLang="en-US" sz="1400" dirty="0" err="1">
                <a:latin typeface="+mn-lt"/>
              </a:rPr>
              <a:t>cout</a:t>
            </a:r>
            <a:r>
              <a:rPr lang="en-US" altLang="en-US" sz="1400" dirty="0">
                <a:latin typeface="+mn-lt"/>
              </a:rPr>
              <a:t> &lt;&lt; “Difference between Numbers: “ &lt;&lt; </a:t>
            </a:r>
            <a:r>
              <a:rPr lang="en-US" altLang="en-US" sz="1400" b="1" dirty="0" err="1">
                <a:latin typeface="+mn-lt"/>
              </a:rPr>
              <a:t>SubtractNumbers</a:t>
            </a:r>
            <a:r>
              <a:rPr lang="en-US" altLang="en-US" sz="1400" b="1" dirty="0">
                <a:latin typeface="+mn-lt"/>
              </a:rPr>
              <a:t>(x, y)</a:t>
            </a:r>
            <a:r>
              <a:rPr lang="en-US" altLang="en-US" sz="1400" dirty="0">
                <a:latin typeface="+mn-lt"/>
              </a:rPr>
              <a:t> &lt;&lt; </a:t>
            </a:r>
            <a:r>
              <a:rPr lang="en-US" altLang="en-US" sz="1400" dirty="0" err="1">
                <a:latin typeface="+mn-lt"/>
              </a:rPr>
              <a:t>endl</a:t>
            </a:r>
            <a:r>
              <a:rPr lang="en-US" altLang="en-US" sz="1400" dirty="0">
                <a:latin typeface="+mn-lt"/>
              </a:rPr>
              <a:t>;</a:t>
            </a:r>
          </a:p>
          <a:p>
            <a:pPr marL="0" indent="0" eaLnBrk="1" hangingPunct="1">
              <a:buNone/>
            </a:pPr>
            <a:r>
              <a:rPr lang="en-US" altLang="en-US" sz="1400" dirty="0"/>
              <a:t>        </a:t>
            </a:r>
            <a:r>
              <a:rPr lang="en-US" altLang="en-US" sz="1400" dirty="0" err="1"/>
              <a:t>cout</a:t>
            </a:r>
            <a:r>
              <a:rPr lang="en-US" altLang="en-US" sz="1400" dirty="0"/>
              <a:t> &lt;&lt; “Multiplication of numbers: “  &lt;&lt; </a:t>
            </a:r>
            <a:r>
              <a:rPr lang="en-US" altLang="en-US" sz="1400" b="1" dirty="0" err="1"/>
              <a:t>MultiplyNumbers</a:t>
            </a:r>
            <a:r>
              <a:rPr lang="en-US" altLang="en-US" sz="1400" b="1" dirty="0"/>
              <a:t>(x, y)</a:t>
            </a:r>
            <a:r>
              <a:rPr lang="en-US" altLang="en-US" sz="1400" dirty="0"/>
              <a:t> &lt;&lt; </a:t>
            </a:r>
            <a:r>
              <a:rPr lang="en-US" altLang="en-US" sz="1400" dirty="0" err="1"/>
              <a:t>endl</a:t>
            </a:r>
            <a:r>
              <a:rPr lang="en-US" altLang="en-US" sz="1400" dirty="0"/>
              <a:t>;</a:t>
            </a:r>
            <a:endParaRPr lang="en-US" altLang="en-US" sz="1400" dirty="0">
              <a:latin typeface="+mn-lt"/>
            </a:endParaRPr>
          </a:p>
          <a:p>
            <a:pPr marL="0" indent="0" eaLnBrk="1" hangingPunct="1">
              <a:buNone/>
            </a:pPr>
            <a:r>
              <a:rPr lang="en-US" altLang="en-US" sz="1400" dirty="0"/>
              <a:t>}</a:t>
            </a:r>
            <a:endParaRPr lang="en-US" altLang="en-US" sz="1400" dirty="0">
              <a:latin typeface="+mn-lt"/>
            </a:endParaRPr>
          </a:p>
        </p:txBody>
      </p:sp>
      <p:grpSp>
        <p:nvGrpSpPr>
          <p:cNvPr id="22" name="Group 21">
            <a:extLst>
              <a:ext uri="{FF2B5EF4-FFF2-40B4-BE49-F238E27FC236}">
                <a16:creationId xmlns="" xmlns:a16="http://schemas.microsoft.com/office/drawing/2014/main" id="{1A31E261-4400-4E1A-AB11-55B64400E796}"/>
              </a:ext>
            </a:extLst>
          </p:cNvPr>
          <p:cNvGrpSpPr/>
          <p:nvPr/>
        </p:nvGrpSpPr>
        <p:grpSpPr>
          <a:xfrm>
            <a:off x="381259" y="1981200"/>
            <a:ext cx="379153" cy="2971800"/>
            <a:chOff x="381259" y="1981200"/>
            <a:chExt cx="379153" cy="2971800"/>
          </a:xfrm>
        </p:grpSpPr>
        <p:cxnSp>
          <p:nvCxnSpPr>
            <p:cNvPr id="15" name="Straight Connector 14">
              <a:extLst>
                <a:ext uri="{FF2B5EF4-FFF2-40B4-BE49-F238E27FC236}">
                  <a16:creationId xmlns="" xmlns:a16="http://schemas.microsoft.com/office/drawing/2014/main" id="{5D547EC1-CD46-45C4-B425-DF4038C34352}"/>
                </a:ext>
              </a:extLst>
            </p:cNvPr>
            <p:cNvCxnSpPr/>
            <p:nvPr/>
          </p:nvCxnSpPr>
          <p:spPr>
            <a:xfrm flipH="1">
              <a:off x="381259" y="4953000"/>
              <a:ext cx="22818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A9003D9F-BBB1-4560-A00E-CF0EDFDA649D}"/>
                </a:ext>
              </a:extLst>
            </p:cNvPr>
            <p:cNvCxnSpPr>
              <a:cxnSpLocks/>
              <a:stCxn id="7" idx="1"/>
            </p:cNvCxnSpPr>
            <p:nvPr/>
          </p:nvCxnSpPr>
          <p:spPr>
            <a:xfrm flipV="1">
              <a:off x="399947" y="1981200"/>
              <a:ext cx="0" cy="2957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D1197CD6-2781-4510-9CBD-818A2170A0BB}"/>
                </a:ext>
              </a:extLst>
            </p:cNvPr>
            <p:cNvCxnSpPr/>
            <p:nvPr/>
          </p:nvCxnSpPr>
          <p:spPr>
            <a:xfrm>
              <a:off x="399947" y="1981200"/>
              <a:ext cx="3604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1026" name="Picture 2" descr="Related image">
            <a:extLst>
              <a:ext uri="{FF2B5EF4-FFF2-40B4-BE49-F238E27FC236}">
                <a16:creationId xmlns="" xmlns:a16="http://schemas.microsoft.com/office/drawing/2014/main" id="{5B10BE03-4B1A-4F9F-B119-7B2A55BC2D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982" y="1707378"/>
            <a:ext cx="5147789" cy="4118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bstitution">
            <a:extLst>
              <a:ext uri="{FF2B5EF4-FFF2-40B4-BE49-F238E27FC236}">
                <a16:creationId xmlns="" xmlns:a16="http://schemas.microsoft.com/office/drawing/2014/main" id="{9BED83EC-61DF-4FD6-9266-379205653E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319" y="1417638"/>
            <a:ext cx="5415733" cy="4332587"/>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0"/>
          </p:nvPr>
        </p:nvSpPr>
        <p:spPr/>
        <p:txBody>
          <a:bodyPr/>
          <a:lstStyle/>
          <a:p>
            <a:fld id="{5A149D7C-AB60-4AD8-A380-6F44D65F9FAB}" type="datetime1">
              <a:rPr lang="en-US" smtClean="0"/>
              <a:pPr/>
              <a:t>7/21/2018</a:t>
            </a:fld>
            <a:endParaRPr lang="en-US"/>
          </a:p>
        </p:txBody>
      </p:sp>
      <p:sp>
        <p:nvSpPr>
          <p:cNvPr id="14" name="Slide Number Placeholder 13"/>
          <p:cNvSpPr>
            <a:spLocks noGrp="1"/>
          </p:cNvSpPr>
          <p:nvPr>
            <p:ph type="sldNum" sz="quarter" idx="12"/>
          </p:nvPr>
        </p:nvSpPr>
        <p:spPr/>
        <p:txBody>
          <a:bodyPr/>
          <a:lstStyle/>
          <a:p>
            <a:fld id="{A67AFE19-8960-4999-8BB5-FA14F1DD873F}" type="slidenum">
              <a:rPr lang="en-US" smtClean="0"/>
              <a:pPr/>
              <a:t>87</a:t>
            </a:fld>
            <a:endParaRPr lang="en-US"/>
          </a:p>
        </p:txBody>
      </p:sp>
      <p:sp>
        <p:nvSpPr>
          <p:cNvPr id="16" name="Footer Placeholder 15"/>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370895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Inline functions</a:t>
            </a:r>
          </a:p>
        </p:txBody>
      </p:sp>
      <p:sp>
        <p:nvSpPr>
          <p:cNvPr id="9" name="Content Placeholder 8"/>
          <p:cNvSpPr>
            <a:spLocks noGrp="1"/>
          </p:cNvSpPr>
          <p:nvPr>
            <p:ph idx="1"/>
          </p:nvPr>
        </p:nvSpPr>
        <p:spPr/>
        <p:txBody>
          <a:bodyPr/>
          <a:lstStyle/>
          <a:p>
            <a:r>
              <a:rPr lang="en-US" dirty="0"/>
              <a:t>Compiler may not perform </a:t>
            </a:r>
            <a:r>
              <a:rPr lang="en-US" dirty="0" err="1"/>
              <a:t>inlining</a:t>
            </a:r>
            <a:r>
              <a:rPr lang="en-US" dirty="0"/>
              <a:t> in such circumstances like:</a:t>
            </a:r>
            <a:br>
              <a:rPr lang="en-US" dirty="0"/>
            </a:br>
            <a:r>
              <a:rPr lang="en-US" dirty="0"/>
              <a:t>1) If a function contains a loop. (for, while, do-while)</a:t>
            </a:r>
            <a:br>
              <a:rPr lang="en-US" dirty="0"/>
            </a:br>
            <a:r>
              <a:rPr lang="en-US" dirty="0"/>
              <a:t>2) If a function contains static variables.</a:t>
            </a:r>
            <a:br>
              <a:rPr lang="en-US" dirty="0"/>
            </a:br>
            <a:r>
              <a:rPr lang="en-US" dirty="0"/>
              <a:t>3) If a function is recursive.</a:t>
            </a:r>
            <a:br>
              <a:rPr lang="en-US" dirty="0"/>
            </a:br>
            <a:r>
              <a:rPr lang="en-US" dirty="0"/>
              <a:t>4) If a function return type is other than void, and the return statement doesn’t exist in function body.</a:t>
            </a:r>
            <a:br>
              <a:rPr lang="en-US" dirty="0"/>
            </a:br>
            <a:r>
              <a:rPr lang="en-US" dirty="0"/>
              <a:t>5) If a function contains switch or </a:t>
            </a:r>
            <a:r>
              <a:rPr lang="en-US" dirty="0" err="1"/>
              <a:t>goto</a:t>
            </a:r>
            <a:r>
              <a:rPr lang="en-US" dirty="0"/>
              <a:t> statement.</a:t>
            </a:r>
          </a:p>
          <a:p>
            <a:endParaRPr lang="en-US" dirty="0"/>
          </a:p>
        </p:txBody>
      </p:sp>
      <p:sp>
        <p:nvSpPr>
          <p:cNvPr id="5" name="Date Placeholder 4"/>
          <p:cNvSpPr>
            <a:spLocks noGrp="1"/>
          </p:cNvSpPr>
          <p:nvPr>
            <p:ph type="dt" sz="half" idx="10"/>
          </p:nvPr>
        </p:nvSpPr>
        <p:spPr/>
        <p:txBody>
          <a:bodyPr/>
          <a:lstStyle/>
          <a:p>
            <a:fld id="{B1A13052-569F-4560-B2A1-7AB953BE5AD1}" type="datetime1">
              <a:rPr lang="en-US" smtClean="0"/>
              <a:pPr/>
              <a:t>7/21/2018</a:t>
            </a:fld>
            <a:endParaRPr lang="en-US"/>
          </a:p>
        </p:txBody>
      </p:sp>
      <p:sp>
        <p:nvSpPr>
          <p:cNvPr id="7" name="Footer Placeholder 6"/>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FB7E14-9139-47BB-9BF7-1CD359A7D2DF}"/>
              </a:ext>
            </a:extLst>
          </p:cNvPr>
          <p:cNvSpPr>
            <a:spLocks noGrp="1"/>
          </p:cNvSpPr>
          <p:nvPr>
            <p:ph type="title"/>
          </p:nvPr>
        </p:nvSpPr>
        <p:spPr/>
        <p:txBody>
          <a:bodyPr/>
          <a:lstStyle/>
          <a:p>
            <a:r>
              <a:rPr lang="en-US" dirty="0"/>
              <a:t>Function Calls</a:t>
            </a:r>
          </a:p>
        </p:txBody>
      </p:sp>
      <p:sp>
        <p:nvSpPr>
          <p:cNvPr id="4" name="Content Placeholder 3">
            <a:extLst>
              <a:ext uri="{FF2B5EF4-FFF2-40B4-BE49-F238E27FC236}">
                <a16:creationId xmlns="" xmlns:a16="http://schemas.microsoft.com/office/drawing/2014/main" id="{B5D37BDA-ABE1-408D-83B5-B0F5EF4585D6}"/>
              </a:ext>
            </a:extLst>
          </p:cNvPr>
          <p:cNvSpPr>
            <a:spLocks noGrp="1"/>
          </p:cNvSpPr>
          <p:nvPr>
            <p:ph sz="half" idx="1"/>
          </p:nvPr>
        </p:nvSpPr>
        <p:spPr/>
        <p:txBody>
          <a:bodyPr/>
          <a:lstStyle/>
          <a:p>
            <a:endParaRPr lang="en-US" dirty="0"/>
          </a:p>
        </p:txBody>
      </p:sp>
      <p:sp>
        <p:nvSpPr>
          <p:cNvPr id="5" name="Content Placeholder 4">
            <a:extLst>
              <a:ext uri="{FF2B5EF4-FFF2-40B4-BE49-F238E27FC236}">
                <a16:creationId xmlns="" xmlns:a16="http://schemas.microsoft.com/office/drawing/2014/main" id="{E0214AAF-AD1A-4F22-9525-742DBD5CCCD1}"/>
              </a:ext>
            </a:extLst>
          </p:cNvPr>
          <p:cNvSpPr>
            <a:spLocks noGrp="1"/>
          </p:cNvSpPr>
          <p:nvPr>
            <p:ph sz="half" idx="2"/>
          </p:nvPr>
        </p:nvSpPr>
        <p:spPr/>
        <p:txBody>
          <a:bodyPr/>
          <a:lstStyle/>
          <a:p>
            <a:endParaRPr lang="en-US" dirty="0"/>
          </a:p>
        </p:txBody>
      </p:sp>
      <p:sp>
        <p:nvSpPr>
          <p:cNvPr id="6" name="TextBox 5">
            <a:extLst>
              <a:ext uri="{FF2B5EF4-FFF2-40B4-BE49-F238E27FC236}">
                <a16:creationId xmlns="" xmlns:a16="http://schemas.microsoft.com/office/drawing/2014/main" id="{C88F5CA5-FCE7-432A-B3CD-01A4AE6CED1B}"/>
              </a:ext>
            </a:extLst>
          </p:cNvPr>
          <p:cNvSpPr txBox="1"/>
          <p:nvPr/>
        </p:nvSpPr>
        <p:spPr>
          <a:xfrm>
            <a:off x="381259" y="1600201"/>
            <a:ext cx="3884353" cy="2462213"/>
          </a:xfrm>
          <a:prstGeom prst="rect">
            <a:avLst/>
          </a:prstGeom>
          <a:noFill/>
        </p:spPr>
        <p:txBody>
          <a:bodyPr wrap="square" rtlCol="0">
            <a:spAutoFit/>
          </a:bodyPr>
          <a:lstStyle/>
          <a:p>
            <a:pPr marL="0" indent="0" eaLnBrk="1" hangingPunct="1">
              <a:buNone/>
            </a:pPr>
            <a:r>
              <a:rPr lang="en-US" altLang="en-US" sz="1400" dirty="0">
                <a:latin typeface="+mn-lt"/>
              </a:rPr>
              <a:t>class </a:t>
            </a:r>
            <a:r>
              <a:rPr lang="en-US" altLang="en-US" sz="1400" dirty="0" err="1">
                <a:latin typeface="+mn-lt"/>
              </a:rPr>
              <a:t>ArithmaticOperations</a:t>
            </a:r>
            <a:r>
              <a:rPr lang="en-US" altLang="en-US" sz="1400" dirty="0">
                <a:latin typeface="+mn-lt"/>
              </a:rPr>
              <a:t> {</a:t>
            </a:r>
          </a:p>
          <a:p>
            <a:pPr marL="0" indent="0" eaLnBrk="1" hangingPunct="1">
              <a:buNone/>
            </a:pPr>
            <a:r>
              <a:rPr lang="en-US" altLang="en-US" sz="1400" dirty="0"/>
              <a:t>        int </a:t>
            </a:r>
            <a:r>
              <a:rPr lang="en-US" altLang="en-US" sz="1400" dirty="0" err="1"/>
              <a:t>AddNumbers</a:t>
            </a:r>
            <a:r>
              <a:rPr lang="en-US" altLang="en-US" sz="1400" dirty="0"/>
              <a:t>(int x, int y){</a:t>
            </a:r>
          </a:p>
          <a:p>
            <a:pPr marL="0" indent="0" eaLnBrk="1" hangingPunct="1">
              <a:buNone/>
            </a:pPr>
            <a:r>
              <a:rPr lang="en-US" altLang="en-US" sz="1400" dirty="0"/>
              <a:t>                return x + y;</a:t>
            </a:r>
          </a:p>
          <a:p>
            <a:pPr marL="0" indent="0" eaLnBrk="1" hangingPunct="1">
              <a:buNone/>
            </a:pPr>
            <a:r>
              <a:rPr lang="en-US" altLang="en-US" sz="1400" dirty="0"/>
              <a:t>        }</a:t>
            </a:r>
          </a:p>
          <a:p>
            <a:pPr marL="0" indent="0" eaLnBrk="1" hangingPunct="1">
              <a:buNone/>
            </a:pPr>
            <a:r>
              <a:rPr lang="en-US" altLang="en-US" sz="1400" dirty="0"/>
              <a:t>        int </a:t>
            </a:r>
            <a:r>
              <a:rPr lang="en-US" altLang="en-US" sz="1400" dirty="0" err="1"/>
              <a:t>SubtractNumbers</a:t>
            </a:r>
            <a:r>
              <a:rPr lang="en-US" altLang="en-US" sz="1400" dirty="0"/>
              <a:t> (int x, int y) {</a:t>
            </a:r>
          </a:p>
          <a:p>
            <a:pPr marL="0" indent="0" eaLnBrk="1" hangingPunct="1">
              <a:buNone/>
            </a:pPr>
            <a:r>
              <a:rPr lang="en-US" altLang="en-US" sz="1400" dirty="0"/>
              <a:t>                 return x –y;</a:t>
            </a:r>
          </a:p>
          <a:p>
            <a:pPr marL="0" indent="0" eaLnBrk="1" hangingPunct="1">
              <a:buNone/>
            </a:pPr>
            <a:r>
              <a:rPr lang="en-US" altLang="en-US" sz="1400" dirty="0"/>
              <a:t>        }</a:t>
            </a:r>
          </a:p>
          <a:p>
            <a:pPr marL="0" indent="0" eaLnBrk="1" hangingPunct="1">
              <a:buNone/>
            </a:pPr>
            <a:r>
              <a:rPr lang="en-US" altLang="en-US" sz="1400" dirty="0"/>
              <a:t>        int </a:t>
            </a:r>
            <a:r>
              <a:rPr lang="en-US" altLang="en-US" sz="1400" dirty="0" err="1"/>
              <a:t>MultiplyNumbers</a:t>
            </a:r>
            <a:r>
              <a:rPr lang="en-US" altLang="en-US" sz="1400" dirty="0"/>
              <a:t> (int x, int y) {</a:t>
            </a:r>
          </a:p>
          <a:p>
            <a:pPr marL="0" indent="0" eaLnBrk="1" hangingPunct="1">
              <a:buNone/>
            </a:pPr>
            <a:r>
              <a:rPr lang="en-US" altLang="en-US" sz="1400" dirty="0"/>
              <a:t>                 return x * y;</a:t>
            </a:r>
          </a:p>
          <a:p>
            <a:pPr marL="0" indent="0" eaLnBrk="1" hangingPunct="1">
              <a:buNone/>
            </a:pPr>
            <a:r>
              <a:rPr lang="en-US" altLang="en-US" sz="1400" dirty="0"/>
              <a:t>        }</a:t>
            </a:r>
          </a:p>
          <a:p>
            <a:pPr marL="0" indent="0" eaLnBrk="1" hangingPunct="1">
              <a:buNone/>
            </a:pPr>
            <a:r>
              <a:rPr lang="en-US" altLang="en-US" sz="1400" dirty="0">
                <a:latin typeface="+mn-lt"/>
              </a:rPr>
              <a:t>}</a:t>
            </a:r>
          </a:p>
        </p:txBody>
      </p:sp>
      <p:sp>
        <p:nvSpPr>
          <p:cNvPr id="7" name="TextBox 6">
            <a:extLst>
              <a:ext uri="{FF2B5EF4-FFF2-40B4-BE49-F238E27FC236}">
                <a16:creationId xmlns="" xmlns:a16="http://schemas.microsoft.com/office/drawing/2014/main" id="{EEE2D47F-8BBB-453A-B61A-857D4D6DBB83}"/>
              </a:ext>
            </a:extLst>
          </p:cNvPr>
          <p:cNvSpPr txBox="1"/>
          <p:nvPr/>
        </p:nvSpPr>
        <p:spPr>
          <a:xfrm>
            <a:off x="399947" y="4138255"/>
            <a:ext cx="6532665" cy="1600438"/>
          </a:xfrm>
          <a:prstGeom prst="rect">
            <a:avLst/>
          </a:prstGeom>
          <a:noFill/>
        </p:spPr>
        <p:txBody>
          <a:bodyPr wrap="square" rtlCol="0">
            <a:spAutoFit/>
          </a:bodyPr>
          <a:lstStyle/>
          <a:p>
            <a:pPr marL="0" indent="0" eaLnBrk="1" hangingPunct="1">
              <a:buNone/>
            </a:pPr>
            <a:r>
              <a:rPr lang="en-US" altLang="en-US" sz="1400" dirty="0">
                <a:latin typeface="+mn-lt"/>
              </a:rPr>
              <a:t>int main() {</a:t>
            </a:r>
          </a:p>
          <a:p>
            <a:pPr marL="0" indent="0" eaLnBrk="1" hangingPunct="1">
              <a:buNone/>
            </a:pPr>
            <a:r>
              <a:rPr lang="en-US" altLang="en-US" sz="1400" dirty="0"/>
              <a:t>        int x = 20;</a:t>
            </a:r>
          </a:p>
          <a:p>
            <a:pPr marL="0" indent="0" eaLnBrk="1" hangingPunct="1">
              <a:buNone/>
            </a:pPr>
            <a:r>
              <a:rPr lang="en-US" altLang="en-US" sz="1400" dirty="0">
                <a:latin typeface="+mn-lt"/>
              </a:rPr>
              <a:t>        int y = 10;</a:t>
            </a:r>
          </a:p>
          <a:p>
            <a:pPr marL="0" indent="0" eaLnBrk="1" hangingPunct="1">
              <a:buNone/>
            </a:pPr>
            <a:r>
              <a:rPr lang="en-US" altLang="en-US" sz="1400" dirty="0"/>
              <a:t>        </a:t>
            </a:r>
            <a:r>
              <a:rPr lang="en-US" altLang="en-US" sz="1400" dirty="0" err="1"/>
              <a:t>cout</a:t>
            </a:r>
            <a:r>
              <a:rPr lang="en-US" altLang="en-US" sz="1400" dirty="0"/>
              <a:t> &lt;&lt; “Sum of Numbers: “ &lt;&lt; </a:t>
            </a:r>
            <a:r>
              <a:rPr lang="en-US" altLang="en-US" sz="1400" b="1" dirty="0" err="1"/>
              <a:t>AddNumbers</a:t>
            </a:r>
            <a:r>
              <a:rPr lang="en-US" altLang="en-US" sz="1400" b="1" dirty="0"/>
              <a:t>(x, y) </a:t>
            </a:r>
            <a:r>
              <a:rPr lang="en-US" altLang="en-US" sz="1400" dirty="0"/>
              <a:t>&lt;&lt; </a:t>
            </a:r>
            <a:r>
              <a:rPr lang="en-US" altLang="en-US" sz="1400" dirty="0" err="1"/>
              <a:t>endl</a:t>
            </a:r>
            <a:r>
              <a:rPr lang="en-US" altLang="en-US" sz="1400" dirty="0"/>
              <a:t>;</a:t>
            </a:r>
          </a:p>
          <a:p>
            <a:pPr marL="0" indent="0" eaLnBrk="1" hangingPunct="1">
              <a:buNone/>
            </a:pPr>
            <a:r>
              <a:rPr lang="en-US" altLang="en-US" sz="1400" dirty="0">
                <a:latin typeface="+mn-lt"/>
              </a:rPr>
              <a:t>        </a:t>
            </a:r>
            <a:r>
              <a:rPr lang="en-US" altLang="en-US" sz="1400" dirty="0" err="1">
                <a:latin typeface="+mn-lt"/>
              </a:rPr>
              <a:t>cout</a:t>
            </a:r>
            <a:r>
              <a:rPr lang="en-US" altLang="en-US" sz="1400" dirty="0">
                <a:latin typeface="+mn-lt"/>
              </a:rPr>
              <a:t> &lt;&lt; “Difference between Numbers: “ &lt;&lt; </a:t>
            </a:r>
            <a:r>
              <a:rPr lang="en-US" altLang="en-US" sz="1400" b="1" dirty="0" err="1">
                <a:latin typeface="+mn-lt"/>
              </a:rPr>
              <a:t>SubtractNumbers</a:t>
            </a:r>
            <a:r>
              <a:rPr lang="en-US" altLang="en-US" sz="1400" b="1" dirty="0">
                <a:latin typeface="+mn-lt"/>
              </a:rPr>
              <a:t>(x, y)</a:t>
            </a:r>
            <a:r>
              <a:rPr lang="en-US" altLang="en-US" sz="1400" dirty="0">
                <a:latin typeface="+mn-lt"/>
              </a:rPr>
              <a:t> &lt;&lt; </a:t>
            </a:r>
            <a:r>
              <a:rPr lang="en-US" altLang="en-US" sz="1400" dirty="0" err="1">
                <a:latin typeface="+mn-lt"/>
              </a:rPr>
              <a:t>endl</a:t>
            </a:r>
            <a:r>
              <a:rPr lang="en-US" altLang="en-US" sz="1400" dirty="0">
                <a:latin typeface="+mn-lt"/>
              </a:rPr>
              <a:t>;</a:t>
            </a:r>
          </a:p>
          <a:p>
            <a:pPr marL="0" indent="0" eaLnBrk="1" hangingPunct="1">
              <a:buNone/>
            </a:pPr>
            <a:r>
              <a:rPr lang="en-US" altLang="en-US" sz="1400" dirty="0"/>
              <a:t>        </a:t>
            </a:r>
            <a:r>
              <a:rPr lang="en-US" altLang="en-US" sz="1400" dirty="0" err="1"/>
              <a:t>cout</a:t>
            </a:r>
            <a:r>
              <a:rPr lang="en-US" altLang="en-US" sz="1400" dirty="0"/>
              <a:t> &lt;&lt; “Multiplication of numbers: “  &lt;&lt; </a:t>
            </a:r>
            <a:r>
              <a:rPr lang="en-US" altLang="en-US" sz="1400" b="1" dirty="0" err="1"/>
              <a:t>MultiplyNumbers</a:t>
            </a:r>
            <a:r>
              <a:rPr lang="en-US" altLang="en-US" sz="1400" b="1" dirty="0"/>
              <a:t>(x, y)</a:t>
            </a:r>
            <a:r>
              <a:rPr lang="en-US" altLang="en-US" sz="1400" dirty="0"/>
              <a:t> &lt;&lt; </a:t>
            </a:r>
            <a:r>
              <a:rPr lang="en-US" altLang="en-US" sz="1400" dirty="0" err="1"/>
              <a:t>endl</a:t>
            </a:r>
            <a:r>
              <a:rPr lang="en-US" altLang="en-US" sz="1400" dirty="0"/>
              <a:t>;</a:t>
            </a:r>
            <a:endParaRPr lang="en-US" altLang="en-US" sz="1400" dirty="0">
              <a:latin typeface="+mn-lt"/>
            </a:endParaRPr>
          </a:p>
          <a:p>
            <a:pPr marL="0" indent="0" eaLnBrk="1" hangingPunct="1">
              <a:buNone/>
            </a:pPr>
            <a:r>
              <a:rPr lang="en-US" altLang="en-US" sz="1400" dirty="0"/>
              <a:t>}</a:t>
            </a:r>
            <a:endParaRPr lang="en-US" altLang="en-US" sz="1400" dirty="0">
              <a:latin typeface="+mn-lt"/>
            </a:endParaRPr>
          </a:p>
        </p:txBody>
      </p:sp>
      <p:grpSp>
        <p:nvGrpSpPr>
          <p:cNvPr id="3" name="Group 21">
            <a:extLst>
              <a:ext uri="{FF2B5EF4-FFF2-40B4-BE49-F238E27FC236}">
                <a16:creationId xmlns="" xmlns:a16="http://schemas.microsoft.com/office/drawing/2014/main" id="{1A31E261-4400-4E1A-AB11-55B64400E796}"/>
              </a:ext>
            </a:extLst>
          </p:cNvPr>
          <p:cNvGrpSpPr/>
          <p:nvPr/>
        </p:nvGrpSpPr>
        <p:grpSpPr>
          <a:xfrm>
            <a:off x="381259" y="1981200"/>
            <a:ext cx="379153" cy="2971800"/>
            <a:chOff x="381259" y="1981200"/>
            <a:chExt cx="379153" cy="2971800"/>
          </a:xfrm>
        </p:grpSpPr>
        <p:cxnSp>
          <p:nvCxnSpPr>
            <p:cNvPr id="15" name="Straight Connector 14">
              <a:extLst>
                <a:ext uri="{FF2B5EF4-FFF2-40B4-BE49-F238E27FC236}">
                  <a16:creationId xmlns="" xmlns:a16="http://schemas.microsoft.com/office/drawing/2014/main" id="{5D547EC1-CD46-45C4-B425-DF4038C34352}"/>
                </a:ext>
              </a:extLst>
            </p:cNvPr>
            <p:cNvCxnSpPr/>
            <p:nvPr/>
          </p:nvCxnSpPr>
          <p:spPr>
            <a:xfrm flipH="1">
              <a:off x="381259" y="4953000"/>
              <a:ext cx="22818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A9003D9F-BBB1-4560-A00E-CF0EDFDA649D}"/>
                </a:ext>
              </a:extLst>
            </p:cNvPr>
            <p:cNvCxnSpPr>
              <a:cxnSpLocks/>
              <a:stCxn id="7" idx="1"/>
            </p:cNvCxnSpPr>
            <p:nvPr/>
          </p:nvCxnSpPr>
          <p:spPr>
            <a:xfrm flipV="1">
              <a:off x="399947" y="1981200"/>
              <a:ext cx="0" cy="2957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D1197CD6-2781-4510-9CBD-818A2170A0BB}"/>
                </a:ext>
              </a:extLst>
            </p:cNvPr>
            <p:cNvCxnSpPr/>
            <p:nvPr/>
          </p:nvCxnSpPr>
          <p:spPr>
            <a:xfrm>
              <a:off x="399947" y="1981200"/>
              <a:ext cx="3604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1026" name="Picture 2" descr="Related image">
            <a:extLst>
              <a:ext uri="{FF2B5EF4-FFF2-40B4-BE49-F238E27FC236}">
                <a16:creationId xmlns="" xmlns:a16="http://schemas.microsoft.com/office/drawing/2014/main" id="{5B10BE03-4B1A-4F9F-B119-7B2A55BC2D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1036" y="3124200"/>
            <a:ext cx="5147789" cy="4118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bstitution">
            <a:extLst>
              <a:ext uri="{FF2B5EF4-FFF2-40B4-BE49-F238E27FC236}">
                <a16:creationId xmlns="" xmlns:a16="http://schemas.microsoft.com/office/drawing/2014/main" id="{9BED83EC-61DF-4FD6-9266-379205653E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0612" y="3048000"/>
            <a:ext cx="5415733" cy="4332587"/>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0"/>
          </p:nvPr>
        </p:nvSpPr>
        <p:spPr/>
        <p:txBody>
          <a:bodyPr/>
          <a:lstStyle/>
          <a:p>
            <a:fld id="{366F90A0-669E-4296-8117-25A577D315E2}" type="datetime1">
              <a:rPr lang="en-US" smtClean="0"/>
              <a:pPr/>
              <a:t>7/21/2018</a:t>
            </a:fld>
            <a:endParaRPr lang="en-US"/>
          </a:p>
        </p:txBody>
      </p:sp>
      <p:sp>
        <p:nvSpPr>
          <p:cNvPr id="14" name="Slide Number Placeholder 13"/>
          <p:cNvSpPr>
            <a:spLocks noGrp="1"/>
          </p:cNvSpPr>
          <p:nvPr>
            <p:ph type="sldNum" sz="quarter" idx="12"/>
          </p:nvPr>
        </p:nvSpPr>
        <p:spPr/>
        <p:txBody>
          <a:bodyPr/>
          <a:lstStyle/>
          <a:p>
            <a:fld id="{A67AFE19-8960-4999-8BB5-FA14F1DD873F}" type="slidenum">
              <a:rPr lang="en-US" smtClean="0"/>
              <a:pPr/>
              <a:t>89</a:t>
            </a:fld>
            <a:endParaRPr lang="en-US"/>
          </a:p>
        </p:txBody>
      </p:sp>
      <p:sp>
        <p:nvSpPr>
          <p:cNvPr id="16" name="Footer Placeholder 15"/>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370895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p:txBody>
          <a:bodyPr>
            <a:normAutofit/>
          </a:bodyPr>
          <a:lstStyle/>
          <a:p>
            <a:r>
              <a:rPr lang="en-US" sz="2800" dirty="0"/>
              <a:t>Abstraction - only show relevant details and rest all hide it</a:t>
            </a:r>
          </a:p>
          <a:p>
            <a:pPr lvl="1"/>
            <a:r>
              <a:rPr lang="en-US" dirty="0"/>
              <a:t>its most important pillar in OOPS as it is providing us the technique to hide irrelevant details from User</a:t>
            </a:r>
          </a:p>
          <a:p>
            <a:r>
              <a:rPr lang="en-US" sz="2800" dirty="0"/>
              <a:t>Dialing a number calls some method internally which concatenate the numbers and displays it on screen but what is it doing we don’t know.</a:t>
            </a:r>
          </a:p>
          <a:p>
            <a:r>
              <a:rPr lang="en-US" sz="2800" dirty="0"/>
              <a:t>Clicking on green button actual send signals to calling person’s mobile but we are unaware of how it is doing.</a:t>
            </a:r>
          </a:p>
          <a:p>
            <a:endParaRPr lang="en-US" sz="2800" dirty="0"/>
          </a:p>
        </p:txBody>
      </p:sp>
      <p:sp>
        <p:nvSpPr>
          <p:cNvPr id="4" name="TextBox 3"/>
          <p:cNvSpPr txBox="1"/>
          <p:nvPr/>
        </p:nvSpPr>
        <p:spPr>
          <a:xfrm>
            <a:off x="3732212" y="5105400"/>
            <a:ext cx="5148976" cy="1169551"/>
          </a:xfrm>
          <a:prstGeom prst="rect">
            <a:avLst/>
          </a:prstGeom>
          <a:solidFill>
            <a:schemeClr val="bg1">
              <a:lumMod val="95000"/>
            </a:schemeClr>
          </a:solidFill>
        </p:spPr>
        <p:txBody>
          <a:bodyPr wrap="square" rtlCol="0">
            <a:spAutoFit/>
          </a:bodyPr>
          <a:lstStyle/>
          <a:p>
            <a:r>
              <a:rPr lang="en-US" sz="1400" b="1" dirty="0"/>
              <a:t>void</a:t>
            </a:r>
            <a:r>
              <a:rPr lang="en-US" sz="1400" dirty="0"/>
              <a:t> Dial()  </a:t>
            </a:r>
          </a:p>
          <a:p>
            <a:r>
              <a:rPr lang="en-US" sz="1400" dirty="0"/>
              <a:t>{  </a:t>
            </a:r>
          </a:p>
          <a:p>
            <a:r>
              <a:rPr lang="en-US" sz="1400" dirty="0"/>
              <a:t>    //Write the logic  </a:t>
            </a:r>
          </a:p>
          <a:p>
            <a:r>
              <a:rPr lang="en-US" sz="1400" dirty="0"/>
              <a:t>    </a:t>
            </a:r>
            <a:r>
              <a:rPr lang="en-US" sz="1400" dirty="0" err="1"/>
              <a:t>cout</a:t>
            </a:r>
            <a:r>
              <a:rPr lang="en-US" sz="1400" dirty="0"/>
              <a:t> &lt;&lt; "Dial a number";  </a:t>
            </a:r>
          </a:p>
          <a:p>
            <a:r>
              <a:rPr lang="en-US" sz="1400" dirty="0"/>
              <a:t>}  </a:t>
            </a:r>
          </a:p>
        </p:txBody>
      </p:sp>
      <p:sp>
        <p:nvSpPr>
          <p:cNvPr id="5" name="Date Placeholder 4"/>
          <p:cNvSpPr>
            <a:spLocks noGrp="1"/>
          </p:cNvSpPr>
          <p:nvPr>
            <p:ph type="dt" sz="half" idx="10"/>
          </p:nvPr>
        </p:nvSpPr>
        <p:spPr/>
        <p:txBody>
          <a:bodyPr/>
          <a:lstStyle/>
          <a:p>
            <a:fld id="{4FFDD888-4688-4892-9709-19B5389D4E04}" type="datetime1">
              <a:rPr lang="en-US" smtClean="0"/>
              <a:pPr/>
              <a:t>7/21/2018</a:t>
            </a:fld>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9</a:t>
            </a:fld>
            <a:endParaRPr lang="en-US"/>
          </a:p>
        </p:txBody>
      </p:sp>
      <p:sp>
        <p:nvSpPr>
          <p:cNvPr id="7" name="Footer Placeholder 6"/>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51557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47500" lnSpcReduction="20000"/>
          </a:bodyPr>
          <a:lstStyle/>
          <a:p>
            <a:r>
              <a:rPr lang="en-US" b="1" dirty="0"/>
              <a:t>1. Create a class named weather report that holds a daily weather report with</a:t>
            </a:r>
          </a:p>
          <a:p>
            <a:r>
              <a:rPr lang="en-US" dirty="0"/>
              <a:t>data members </a:t>
            </a:r>
            <a:r>
              <a:rPr lang="en-US" dirty="0" err="1"/>
              <a:t>day_of_month,hightemp,lowtemp,amount_rain</a:t>
            </a:r>
            <a:r>
              <a:rPr lang="en-US" dirty="0"/>
              <a:t> and</a:t>
            </a:r>
          </a:p>
          <a:p>
            <a:r>
              <a:rPr lang="en-US" dirty="0" err="1"/>
              <a:t>amount_snow</a:t>
            </a:r>
            <a:r>
              <a:rPr lang="en-US" dirty="0"/>
              <a:t>. The constructor initializes the fields with default values: 99</a:t>
            </a:r>
          </a:p>
          <a:p>
            <a:r>
              <a:rPr lang="en-US" dirty="0"/>
              <a:t>for </a:t>
            </a:r>
            <a:r>
              <a:rPr lang="en-US" dirty="0" err="1"/>
              <a:t>day_of_month</a:t>
            </a:r>
            <a:r>
              <a:rPr lang="en-US" dirty="0"/>
              <a:t>, 999 for hightemp,-999 for low </a:t>
            </a:r>
            <a:r>
              <a:rPr lang="en-US" dirty="0" err="1"/>
              <a:t>emp</a:t>
            </a:r>
            <a:r>
              <a:rPr lang="en-US" dirty="0"/>
              <a:t> and 0 for</a:t>
            </a:r>
          </a:p>
          <a:p>
            <a:r>
              <a:rPr lang="en-US" dirty="0" err="1"/>
              <a:t>amount_rain</a:t>
            </a:r>
            <a:r>
              <a:rPr lang="en-US" dirty="0"/>
              <a:t> and </a:t>
            </a:r>
            <a:r>
              <a:rPr lang="en-US" dirty="0" err="1"/>
              <a:t>amount_snow</a:t>
            </a:r>
            <a:r>
              <a:rPr lang="en-US" dirty="0"/>
              <a:t>. Include a function that prompts the user</a:t>
            </a:r>
          </a:p>
          <a:p>
            <a:r>
              <a:rPr lang="en-US" dirty="0"/>
              <a:t>and sets values for each field so that you can override the default values.</a:t>
            </a:r>
          </a:p>
          <a:p>
            <a:r>
              <a:rPr lang="en-US" dirty="0"/>
              <a:t>Write a program that creates a monthly report.</a:t>
            </a:r>
          </a:p>
          <a:p>
            <a:r>
              <a:rPr lang="en-US" b="1" dirty="0"/>
              <a:t>Static member </a:t>
            </a:r>
            <a:r>
              <a:rPr lang="en-US" b="1" dirty="0" err="1"/>
              <a:t>functions,friend</a:t>
            </a:r>
            <a:r>
              <a:rPr lang="en-US" b="1" dirty="0"/>
              <a:t> </a:t>
            </a:r>
            <a:r>
              <a:rPr lang="en-US" b="1" dirty="0" err="1"/>
              <a:t>class,this</a:t>
            </a:r>
            <a:r>
              <a:rPr lang="en-US" b="1" dirty="0"/>
              <a:t> </a:t>
            </a:r>
            <a:r>
              <a:rPr lang="en-US" b="1" dirty="0" err="1"/>
              <a:t>pointer,inline</a:t>
            </a:r>
            <a:r>
              <a:rPr lang="en-US" b="1" dirty="0"/>
              <a:t> code and dynamic</a:t>
            </a:r>
          </a:p>
          <a:p>
            <a:r>
              <a:rPr lang="en-US" b="1" dirty="0"/>
              <a:t>memory allocation :</a:t>
            </a:r>
          </a:p>
          <a:p>
            <a:r>
              <a:rPr lang="en-US" b="1" dirty="0"/>
              <a:t>2. Develop an object oriented program in C++ to create a database of the</a:t>
            </a:r>
          </a:p>
          <a:p>
            <a:r>
              <a:rPr lang="en-US" dirty="0"/>
              <a:t>personnel information system containing the following information:</a:t>
            </a:r>
          </a:p>
          <a:p>
            <a:r>
              <a:rPr lang="en-US" dirty="0" err="1"/>
              <a:t>Name,Date</a:t>
            </a:r>
            <a:r>
              <a:rPr lang="en-US" dirty="0"/>
              <a:t> of </a:t>
            </a:r>
            <a:r>
              <a:rPr lang="en-US" dirty="0" err="1"/>
              <a:t>Birth,Blood</a:t>
            </a:r>
            <a:r>
              <a:rPr lang="en-US" dirty="0"/>
              <a:t> </a:t>
            </a:r>
            <a:r>
              <a:rPr lang="en-US" dirty="0" err="1"/>
              <a:t>group,Height,Weight,Insurance</a:t>
            </a:r>
            <a:r>
              <a:rPr lang="en-US" dirty="0"/>
              <a:t> Policy</a:t>
            </a:r>
          </a:p>
          <a:p>
            <a:r>
              <a:rPr lang="en-US" dirty="0" err="1"/>
              <a:t>number,Contact</a:t>
            </a:r>
            <a:r>
              <a:rPr lang="en-US" dirty="0"/>
              <a:t> </a:t>
            </a:r>
            <a:r>
              <a:rPr lang="en-US" dirty="0" err="1"/>
              <a:t>address,telephone</a:t>
            </a:r>
            <a:r>
              <a:rPr lang="en-US" dirty="0"/>
              <a:t> </a:t>
            </a:r>
            <a:r>
              <a:rPr lang="en-US" dirty="0" err="1"/>
              <a:t>number,driving</a:t>
            </a:r>
            <a:r>
              <a:rPr lang="en-US" dirty="0"/>
              <a:t> </a:t>
            </a:r>
            <a:r>
              <a:rPr lang="en-US" dirty="0" err="1"/>
              <a:t>licence</a:t>
            </a:r>
            <a:r>
              <a:rPr lang="en-US" dirty="0"/>
              <a:t> no. etc</a:t>
            </a:r>
          </a:p>
          <a:p>
            <a:r>
              <a:rPr lang="en-US" dirty="0"/>
              <a:t>Construct the database with suitable member functions for initializing and</a:t>
            </a:r>
          </a:p>
          <a:p>
            <a:r>
              <a:rPr lang="en-US" dirty="0"/>
              <a:t>destroying the data </a:t>
            </a:r>
            <a:r>
              <a:rPr lang="en-US" dirty="0" err="1"/>
              <a:t>viz</a:t>
            </a:r>
            <a:r>
              <a:rPr lang="en-US" dirty="0"/>
              <a:t> </a:t>
            </a:r>
            <a:r>
              <a:rPr lang="en-US" dirty="0" err="1"/>
              <a:t>constructor,default</a:t>
            </a:r>
            <a:r>
              <a:rPr lang="en-US" dirty="0"/>
              <a:t> </a:t>
            </a:r>
            <a:r>
              <a:rPr lang="en-US" dirty="0" err="1"/>
              <a:t>constructor,copy</a:t>
            </a:r>
            <a:endParaRPr lang="en-US" dirty="0"/>
          </a:p>
          <a:p>
            <a:r>
              <a:rPr lang="en-US" dirty="0" err="1"/>
              <a:t>constructor,destructor,static</a:t>
            </a:r>
            <a:r>
              <a:rPr lang="en-US" dirty="0"/>
              <a:t> member </a:t>
            </a:r>
            <a:r>
              <a:rPr lang="en-US" dirty="0" err="1"/>
              <a:t>functions,friend</a:t>
            </a:r>
            <a:r>
              <a:rPr lang="en-US" dirty="0"/>
              <a:t> </a:t>
            </a:r>
            <a:r>
              <a:rPr lang="en-US" dirty="0" err="1"/>
              <a:t>class,this</a:t>
            </a:r>
            <a:endParaRPr lang="en-US" dirty="0"/>
          </a:p>
          <a:p>
            <a:r>
              <a:rPr lang="en-US" dirty="0" err="1"/>
              <a:t>pointer,inline</a:t>
            </a:r>
            <a:r>
              <a:rPr lang="en-US" dirty="0"/>
              <a:t> code and dynamic memory allocation operators-new and</a:t>
            </a:r>
          </a:p>
          <a:p>
            <a:r>
              <a:rPr lang="en-US" dirty="0"/>
              <a:t>delete.</a:t>
            </a:r>
          </a:p>
        </p:txBody>
      </p:sp>
      <p:sp>
        <p:nvSpPr>
          <p:cNvPr id="4" name="Date Placeholder 3"/>
          <p:cNvSpPr>
            <a:spLocks noGrp="1"/>
          </p:cNvSpPr>
          <p:nvPr>
            <p:ph type="dt" sz="half" idx="10"/>
          </p:nvPr>
        </p:nvSpPr>
        <p:spPr/>
        <p:txBody>
          <a:bodyPr/>
          <a:lstStyle/>
          <a:p>
            <a:fld id="{63C36409-5133-4502-93E5-B8403E98F6AA}" type="datetime1">
              <a:rPr lang="en-US" smtClean="0"/>
              <a:pPr/>
              <a:t>7/21/2018</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90</a:t>
            </a:fld>
            <a:endParaRPr lang="en-US"/>
          </a:p>
        </p:txBody>
      </p:sp>
      <p:sp>
        <p:nvSpPr>
          <p:cNvPr id="8" name="Footer Placeholder 7"/>
          <p:cNvSpPr>
            <a:spLocks noGrp="1"/>
          </p:cNvSpPr>
          <p:nvPr>
            <p:ph type="ftr" sz="quarter" idx="11"/>
          </p:nvPr>
        </p:nvSpPr>
        <p:spPr/>
        <p:txBody>
          <a:bodyPr/>
          <a:lstStyle/>
          <a:p>
            <a:r>
              <a:rPr lang="en-US"/>
              <a:t>Object Oriented Programming</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 book shop maintains the inventory of books that are being sold at the shop. The list</a:t>
            </a:r>
          </a:p>
          <a:p>
            <a:r>
              <a:rPr lang="en-US" dirty="0"/>
              <a:t>includes details such as author, title, price, publisher and stock position. Whenever a</a:t>
            </a:r>
          </a:p>
          <a:p>
            <a:r>
              <a:rPr lang="en-US" dirty="0"/>
              <a:t>customer wants a book, the sales person inputs the title and author and the system</a:t>
            </a:r>
          </a:p>
          <a:p>
            <a:r>
              <a:rPr lang="en-US" dirty="0"/>
              <a:t>searches the list and displays whether it is available or not. If it is not, an appropriate</a:t>
            </a:r>
          </a:p>
          <a:p>
            <a:r>
              <a:rPr lang="en-US" dirty="0"/>
              <a:t>message is displayed. If it is, then the system displays the book details and requests</a:t>
            </a:r>
          </a:p>
          <a:p>
            <a:r>
              <a:rPr lang="en-US" dirty="0"/>
              <a:t>for the number of copies required. If the requested copies book details and requests</a:t>
            </a:r>
          </a:p>
          <a:p>
            <a:r>
              <a:rPr lang="en-US" dirty="0"/>
              <a:t>for the number of copies required. If the requested copies are available, the total cost</a:t>
            </a:r>
          </a:p>
          <a:p>
            <a:r>
              <a:rPr lang="en-US" dirty="0"/>
              <a:t>of the requested copies is displayed; otherwise the message “Required copies not in</a:t>
            </a:r>
          </a:p>
          <a:p>
            <a:r>
              <a:rPr lang="en-US" dirty="0"/>
              <a:t>stock” is displayed.</a:t>
            </a:r>
          </a:p>
          <a:p>
            <a:r>
              <a:rPr lang="en-US" dirty="0"/>
              <a:t>Design a system using a class called </a:t>
            </a:r>
            <a:r>
              <a:rPr lang="en-US" b="1" dirty="0"/>
              <a:t>books with suitable member functions and</a:t>
            </a:r>
          </a:p>
          <a:p>
            <a:r>
              <a:rPr lang="en-US" dirty="0"/>
              <a:t>Constructors. Use </a:t>
            </a:r>
            <a:r>
              <a:rPr lang="en-US" b="1" dirty="0"/>
              <a:t>new operator in constructors to allocate memory space required.</a:t>
            </a:r>
          </a:p>
          <a:p>
            <a:r>
              <a:rPr lang="en-US" dirty="0"/>
              <a:t>Implement C++ program for the system.</a:t>
            </a:r>
          </a:p>
        </p:txBody>
      </p:sp>
      <p:sp>
        <p:nvSpPr>
          <p:cNvPr id="4" name="Date Placeholder 3"/>
          <p:cNvSpPr>
            <a:spLocks noGrp="1"/>
          </p:cNvSpPr>
          <p:nvPr>
            <p:ph type="dt" sz="half" idx="10"/>
          </p:nvPr>
        </p:nvSpPr>
        <p:spPr/>
        <p:txBody>
          <a:bodyPr/>
          <a:lstStyle/>
          <a:p>
            <a:fld id="{AA140D5F-0BA7-42ED-90A9-B1B51BC94D36}"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91</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Develop an object oriented program in C++ to create a database of student information system containing the following information: Name, Roll number, Class, division, Date of Birth, Blood group, Contact address, telephone number, driving license no. etc Construct the database with suitable member functions for initializing and destroying the data </a:t>
            </a:r>
            <a:r>
              <a:rPr lang="en-US" dirty="0" err="1"/>
              <a:t>viz</a:t>
            </a:r>
            <a:r>
              <a:rPr lang="en-US" dirty="0"/>
              <a:t> constructor, default constructor, Copy constructor, destructor, static member functions, friend class, this pointer, inline code and dynamic memory allocation operators-new and delete. 	</a:t>
            </a:r>
          </a:p>
          <a:p>
            <a:endParaRPr lang="en-US" dirty="0"/>
          </a:p>
        </p:txBody>
      </p:sp>
      <p:sp>
        <p:nvSpPr>
          <p:cNvPr id="4" name="Date Placeholder 3"/>
          <p:cNvSpPr>
            <a:spLocks noGrp="1"/>
          </p:cNvSpPr>
          <p:nvPr>
            <p:ph type="dt" sz="half" idx="10"/>
          </p:nvPr>
        </p:nvSpPr>
        <p:spPr/>
        <p:txBody>
          <a:bodyPr/>
          <a:lstStyle/>
          <a:p>
            <a:fld id="{F3E42D8D-4060-4B2D-A748-D60A782EC938}"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92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Write a C++ program create a calculator for an arithmetic operator (+, -, *, /). The program should take two operands from user and performs the operation on those two operands depending upon the operator entered by user. Use a switch statement to select the operation. Finally, display the result. </a:t>
            </a:r>
          </a:p>
          <a:p>
            <a:r>
              <a:rPr lang="en-US" dirty="0"/>
              <a:t>Some sample interaction with the program might look like this: </a:t>
            </a:r>
          </a:p>
          <a:p>
            <a:r>
              <a:rPr lang="en-US" i="1" dirty="0"/>
              <a:t>Enter first number, operator, second number: 10 / 3 </a:t>
            </a:r>
          </a:p>
          <a:p>
            <a:r>
              <a:rPr lang="en-US" i="1" dirty="0"/>
              <a:t>Answer = 3.333333 </a:t>
            </a:r>
          </a:p>
          <a:p>
            <a:r>
              <a:rPr lang="en-US" i="1" dirty="0"/>
              <a:t>Do another (y/n)? y </a:t>
            </a:r>
          </a:p>
          <a:p>
            <a:r>
              <a:rPr lang="en-US" i="1" dirty="0"/>
              <a:t>Enter first number, operator, second number: 12 + 100 </a:t>
            </a:r>
          </a:p>
          <a:p>
            <a:r>
              <a:rPr lang="en-US" i="1" dirty="0"/>
              <a:t>Answer = 112 </a:t>
            </a:r>
          </a:p>
          <a:p>
            <a:r>
              <a:rPr lang="en-US" i="1" dirty="0"/>
              <a:t>Do another (y/n)? n 	</a:t>
            </a:r>
          </a:p>
          <a:p>
            <a:endParaRPr lang="en-US" dirty="0"/>
          </a:p>
        </p:txBody>
      </p:sp>
      <p:sp>
        <p:nvSpPr>
          <p:cNvPr id="4" name="Date Placeholder 3"/>
          <p:cNvSpPr>
            <a:spLocks noGrp="1"/>
          </p:cNvSpPr>
          <p:nvPr>
            <p:ph type="dt" sz="half" idx="10"/>
          </p:nvPr>
        </p:nvSpPr>
        <p:spPr/>
        <p:txBody>
          <a:bodyPr/>
          <a:lstStyle/>
          <a:p>
            <a:fld id="{B4DE3A79-5CED-43D4-8D1E-29BEA3C72450}"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93</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Implement a class Quadratic that represents degree two polynomials i.e., polynomials of type ax2+bx+c. The class will require three data members corresponding to a, b and c. Implement the following operations: </a:t>
            </a:r>
          </a:p>
          <a:p>
            <a:r>
              <a:rPr lang="en-US" dirty="0"/>
              <a:t>1. A constructor (including a default constructor which creates the 0 polynomial). </a:t>
            </a:r>
          </a:p>
          <a:p>
            <a:r>
              <a:rPr lang="en-US" dirty="0"/>
              <a:t>2. Overloaded </a:t>
            </a:r>
            <a:r>
              <a:rPr lang="en-US" b="1" dirty="0"/>
              <a:t>operator+ to add two polynomials of degree 2. </a:t>
            </a:r>
          </a:p>
          <a:p>
            <a:r>
              <a:rPr lang="en-US" dirty="0"/>
              <a:t>3. Overloaded &lt;&lt; and &gt;&gt; to print and read polynomials. To do this, you will need to decide what you want your input and output format to look like. </a:t>
            </a:r>
          </a:p>
          <a:p>
            <a:r>
              <a:rPr lang="en-US" dirty="0"/>
              <a:t>4. A function </a:t>
            </a:r>
            <a:r>
              <a:rPr lang="en-US" dirty="0" err="1"/>
              <a:t>eval</a:t>
            </a:r>
            <a:r>
              <a:rPr lang="en-US" dirty="0"/>
              <a:t> that computes the value of a polynomial for a given value of x. </a:t>
            </a:r>
          </a:p>
          <a:p>
            <a:r>
              <a:rPr lang="en-US" dirty="0"/>
              <a:t>5. A function that computes the two solutions of the equation ax2+bx+c=0. </a:t>
            </a:r>
          </a:p>
          <a:p>
            <a:pPr>
              <a:buNone/>
            </a:pPr>
            <a:endParaRPr lang="en-US" dirty="0"/>
          </a:p>
          <a:p>
            <a:endParaRPr lang="en-US" dirty="0"/>
          </a:p>
        </p:txBody>
      </p:sp>
      <p:sp>
        <p:nvSpPr>
          <p:cNvPr id="4" name="Date Placeholder 3"/>
          <p:cNvSpPr>
            <a:spLocks noGrp="1"/>
          </p:cNvSpPr>
          <p:nvPr>
            <p:ph type="dt" sz="half" idx="10"/>
          </p:nvPr>
        </p:nvSpPr>
        <p:spPr/>
        <p:txBody>
          <a:bodyPr/>
          <a:lstStyle/>
          <a:p>
            <a:fld id="{13E0BAF9-8E3B-4E49-B85D-E4B1E78DF1DA}"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94</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Implement a class </a:t>
            </a:r>
            <a:r>
              <a:rPr lang="en-US" dirty="0" err="1"/>
              <a:t>CppArray</a:t>
            </a:r>
            <a:r>
              <a:rPr lang="en-US" dirty="0"/>
              <a:t> which is identical to a one-dimensional C++ array (i.e., the index set is a set of consecutive integers starting at 0) except for the following : </a:t>
            </a:r>
          </a:p>
          <a:p>
            <a:r>
              <a:rPr lang="en-US" dirty="0"/>
              <a:t>1. It performs range checking. </a:t>
            </a:r>
          </a:p>
          <a:p>
            <a:r>
              <a:rPr lang="en-US" dirty="0"/>
              <a:t>2. It allows one to be assigned to another array through the use of the assignment operator (e.g. cp1= cp2) </a:t>
            </a:r>
          </a:p>
          <a:p>
            <a:r>
              <a:rPr lang="en-US" dirty="0"/>
              <a:t>3. It supports a function that returns the size of the array. </a:t>
            </a:r>
          </a:p>
          <a:p>
            <a:r>
              <a:rPr lang="en-US" dirty="0"/>
              <a:t>4. It allows the reading or printing of array through the use of </a:t>
            </a:r>
            <a:r>
              <a:rPr lang="en-US" b="1" dirty="0" err="1"/>
              <a:t>cout</a:t>
            </a:r>
            <a:r>
              <a:rPr lang="en-US" b="1" dirty="0"/>
              <a:t> and </a:t>
            </a:r>
            <a:r>
              <a:rPr lang="en-US" b="1" dirty="0" err="1"/>
              <a:t>cin</a:t>
            </a:r>
            <a:r>
              <a:rPr lang="en-US" b="1" dirty="0"/>
              <a:t>. </a:t>
            </a:r>
          </a:p>
          <a:p>
            <a:pPr>
              <a:buNone/>
            </a:pPr>
            <a:endParaRPr lang="en-US"/>
          </a:p>
        </p:txBody>
      </p:sp>
      <p:sp>
        <p:nvSpPr>
          <p:cNvPr id="4" name="Date Placeholder 3"/>
          <p:cNvSpPr>
            <a:spLocks noGrp="1"/>
          </p:cNvSpPr>
          <p:nvPr>
            <p:ph type="dt" sz="half" idx="10"/>
          </p:nvPr>
        </p:nvSpPr>
        <p:spPr/>
        <p:txBody>
          <a:bodyPr/>
          <a:lstStyle/>
          <a:p>
            <a:fld id="{B536BED4-D652-4DE9-885F-CC237B893D46}" type="datetime1">
              <a:rPr lang="en-US" smtClean="0"/>
              <a:pPr/>
              <a:t>7/21/2018</a:t>
            </a:fld>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95</a:t>
            </a:fld>
            <a:endParaRPr lang="en-US"/>
          </a:p>
        </p:txBody>
      </p:sp>
      <p:sp>
        <p:nvSpPr>
          <p:cNvPr id="6" name="Footer Placeholder 5"/>
          <p:cNvSpPr>
            <a:spLocks noGrp="1"/>
          </p:cNvSpPr>
          <p:nvPr>
            <p:ph type="ftr" sz="quarter" idx="11"/>
          </p:nvPr>
        </p:nvSpPr>
        <p:spPr/>
        <p:txBody>
          <a:bodyPr/>
          <a:lstStyle/>
          <a:p>
            <a:r>
              <a:rPr lang="en-US"/>
              <a:t>Object Oriented Programming</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p:txBody>
      </p:sp>
      <p:sp>
        <p:nvSpPr>
          <p:cNvPr id="4" name="Date Placeholder 3"/>
          <p:cNvSpPr>
            <a:spLocks noGrp="1"/>
          </p:cNvSpPr>
          <p:nvPr>
            <p:ph type="dt" sz="half" idx="10"/>
          </p:nvPr>
        </p:nvSpPr>
        <p:spPr/>
        <p:txBody>
          <a:bodyPr/>
          <a:lstStyle/>
          <a:p>
            <a:fld id="{AE31C4E9-9F6E-46DE-8105-CDEF81B52C0D}" type="datetime1">
              <a:rPr lang="en-US" smtClean="0"/>
              <a:pPr/>
              <a:t>7/21/2018</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96</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13205</TotalTime>
  <Words>7295</Words>
  <Application>Microsoft Office PowerPoint</Application>
  <PresentationFormat>Custom</PresentationFormat>
  <Paragraphs>1828</Paragraphs>
  <Slides>96</Slides>
  <Notes>24</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96</vt:i4>
      </vt:variant>
    </vt:vector>
  </HeadingPairs>
  <TitlesOfParts>
    <vt:vector size="111" baseType="lpstr">
      <vt:lpstr>Arial</vt:lpstr>
      <vt:lpstr>Arial Black</vt:lpstr>
      <vt:lpstr>Calibri</vt:lpstr>
      <vt:lpstr>Century Gothic</vt:lpstr>
      <vt:lpstr>Courier</vt:lpstr>
      <vt:lpstr>Courier New</vt:lpstr>
      <vt:lpstr>DejaVu Sans</vt:lpstr>
      <vt:lpstr>Helvetica</vt:lpstr>
      <vt:lpstr>Menlo</vt:lpstr>
      <vt:lpstr>Times New Roman</vt:lpstr>
      <vt:lpstr>Wingdings</vt:lpstr>
      <vt:lpstr>Office Theme</vt:lpstr>
      <vt:lpstr>43_Office Theme</vt:lpstr>
      <vt:lpstr>44_Office Theme</vt:lpstr>
      <vt:lpstr>46_Office Theme</vt:lpstr>
      <vt:lpstr>Fundamentals of OOP</vt:lpstr>
      <vt:lpstr>Software Evolution </vt:lpstr>
      <vt:lpstr>Procedural Programming</vt:lpstr>
      <vt:lpstr>Object Oriented Programming</vt:lpstr>
      <vt:lpstr>Features of OOP</vt:lpstr>
      <vt:lpstr>Real life Example</vt:lpstr>
      <vt:lpstr>Objects</vt:lpstr>
      <vt:lpstr>Class</vt:lpstr>
      <vt:lpstr>Abstraction</vt:lpstr>
      <vt:lpstr>Encapsulation</vt:lpstr>
      <vt:lpstr>Polymorphism</vt:lpstr>
      <vt:lpstr>Polymorphism</vt:lpstr>
      <vt:lpstr>Inheritance</vt:lpstr>
      <vt:lpstr>Inheritance</vt:lpstr>
      <vt:lpstr>Inheritance</vt:lpstr>
      <vt:lpstr>Object based Vs Oriented Language</vt:lpstr>
      <vt:lpstr>Application of OOP</vt:lpstr>
      <vt:lpstr>Why C++ ?</vt:lpstr>
      <vt:lpstr>Basics of c++</vt:lpstr>
      <vt:lpstr>Simple C++ Program </vt:lpstr>
      <vt:lpstr>Structure of C++ Program </vt:lpstr>
      <vt:lpstr> C/C++ Compilation and Linking </vt:lpstr>
      <vt:lpstr> FUNCTION in C++</vt:lpstr>
      <vt:lpstr>C++ Function Definition</vt:lpstr>
      <vt:lpstr>The Syntactic Structure of a C++ Function</vt:lpstr>
      <vt:lpstr>Example of User-defined C++ Function</vt:lpstr>
      <vt:lpstr>Example of User-defined C++ Function</vt:lpstr>
      <vt:lpstr>Example of User-defined C++ Function</vt:lpstr>
      <vt:lpstr>Function Signature</vt:lpstr>
      <vt:lpstr>Why Do We Need Function Signature?</vt:lpstr>
      <vt:lpstr>Example</vt:lpstr>
      <vt:lpstr>Default Arguments in Function</vt:lpstr>
      <vt:lpstr>Common Mistakes in DEFAULT ARGUMENTS </vt:lpstr>
      <vt:lpstr>Reference Variables</vt:lpstr>
      <vt:lpstr> How References Work? </vt:lpstr>
      <vt:lpstr>Example of Reference Parameters</vt:lpstr>
      <vt:lpstr>Example of Reference Parameters</vt:lpstr>
      <vt:lpstr>Example of Reference Parameters</vt:lpstr>
      <vt:lpstr>Example of Reference Parameters</vt:lpstr>
      <vt:lpstr>Classes and Objects</vt:lpstr>
      <vt:lpstr>Class</vt:lpstr>
      <vt:lpstr>Class</vt:lpstr>
      <vt:lpstr>Access Specifiers</vt:lpstr>
      <vt:lpstr>Access Specifiers</vt:lpstr>
      <vt:lpstr>Access Specifiers</vt:lpstr>
      <vt:lpstr>Objects</vt:lpstr>
      <vt:lpstr>Objects</vt:lpstr>
      <vt:lpstr>Member Functions</vt:lpstr>
      <vt:lpstr>Arrays of Objects</vt:lpstr>
      <vt:lpstr>Class Objects</vt:lpstr>
      <vt:lpstr>Array of Objects</vt:lpstr>
      <vt:lpstr>Dynamic memory allocation </vt:lpstr>
      <vt:lpstr>Applications of Dynamic memory allocation </vt:lpstr>
      <vt:lpstr> new and delete Operators </vt:lpstr>
      <vt:lpstr>Pointers and Dynamic Memory</vt:lpstr>
      <vt:lpstr>Pointers and Dynamic Memory</vt:lpstr>
      <vt:lpstr>Pointers and Dynamic Memory</vt:lpstr>
      <vt:lpstr>Pointers and Dynamic Memory</vt:lpstr>
      <vt:lpstr>Pointers and Dynamic Memory</vt:lpstr>
      <vt:lpstr>Pointers and Dynamic Memory</vt:lpstr>
      <vt:lpstr>Pointers and Dynamic Memory</vt:lpstr>
      <vt:lpstr>Example of Dynamic Arrays</vt:lpstr>
      <vt:lpstr>Inline functions</vt:lpstr>
      <vt:lpstr>Inline Functions</vt:lpstr>
      <vt:lpstr>Inline functions</vt:lpstr>
      <vt:lpstr>Static Data Members</vt:lpstr>
      <vt:lpstr>Constructors</vt:lpstr>
      <vt:lpstr>Constructor - Declaration</vt:lpstr>
      <vt:lpstr>Constructor - Properties</vt:lpstr>
      <vt:lpstr>Types of Constructors</vt:lpstr>
      <vt:lpstr>Default Constructor</vt:lpstr>
      <vt:lpstr>Parameterized Constructors</vt:lpstr>
      <vt:lpstr>Memory Allocation</vt:lpstr>
      <vt:lpstr>Default Parametrized Constructors</vt:lpstr>
      <vt:lpstr>Constructor Overloading</vt:lpstr>
      <vt:lpstr>Overloaded Constructors</vt:lpstr>
      <vt:lpstr>Example of default and default parameterized constructor</vt:lpstr>
      <vt:lpstr>Copy Constructor</vt:lpstr>
      <vt:lpstr>Destructors</vt:lpstr>
      <vt:lpstr>Destructors</vt:lpstr>
      <vt:lpstr>Destructors</vt:lpstr>
      <vt:lpstr>Destructors</vt:lpstr>
      <vt:lpstr> Friend Functions/Classes </vt:lpstr>
      <vt:lpstr>Program to illustrate the use of a friend function</vt:lpstr>
      <vt:lpstr>Example</vt:lpstr>
      <vt:lpstr>BACKUP SLIDES</vt:lpstr>
      <vt:lpstr>Function Calls</vt:lpstr>
      <vt:lpstr>Inline functions</vt:lpstr>
      <vt:lpstr>Function Calls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NVIDIA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skinger</dc:creator>
  <cp:lastModifiedBy>Vinayak Musale</cp:lastModifiedBy>
  <cp:revision>225</cp:revision>
  <dcterms:created xsi:type="dcterms:W3CDTF">2018-04-24T16:08:04Z</dcterms:created>
  <dcterms:modified xsi:type="dcterms:W3CDTF">2018-07-21T05:49:58Z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skinger@nvidia.com</vt:lpwstr>
  </property>
  <property fmtid="{D5CDD505-2E9C-101B-9397-08002B2CF9AE}" pid="5" name="MSIP_Label_6b558183-044c-4105-8d9c-cea02a2a3d86_SetDate">
    <vt:lpwstr>2018-07-01T20:34:45.5773231Z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