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9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media/image29.jpeg" ContentType="image/jpeg"/>
  <Override PartName="/ppt/media/image46.jpeg" ContentType="image/jpeg"/>
  <Override PartName="/ppt/media/image28.jpeg" ContentType="image/jpeg"/>
  <Override PartName="/ppt/media/image45.jpeg" ContentType="image/jpeg"/>
  <Override PartName="/ppt/media/image27.jpeg" ContentType="image/jpeg"/>
  <Override PartName="/ppt/media/image44.jpeg" ContentType="image/jpeg"/>
  <Override PartName="/ppt/media/image26.jpeg" ContentType="image/jpeg"/>
  <Override PartName="/ppt/media/image43.jpeg" ContentType="image/jpeg"/>
  <Override PartName="/ppt/media/image18.jpeg" ContentType="image/jpeg"/>
  <Override PartName="/ppt/media/image35.jpeg" ContentType="image/jpeg"/>
  <Override PartName="/ppt/media/image52.jpeg" ContentType="image/jpeg"/>
  <Override PartName="/ppt/media/image25.jpeg" ContentType="image/jpeg"/>
  <Override PartName="/ppt/media/image42.jpeg" ContentType="image/jpeg"/>
  <Override PartName="/ppt/media/image17.jpeg" ContentType="image/jpeg"/>
  <Override PartName="/ppt/media/image34.jpeg" ContentType="image/jpeg"/>
  <Override PartName="/ppt/media/image51.jpeg" ContentType="image/jpeg"/>
  <Override PartName="/ppt/media/image24.jpeg" ContentType="image/jpeg"/>
  <Override PartName="/ppt/media/image41.jpeg" ContentType="image/jpeg"/>
  <Override PartName="/ppt/media/image16.jpeg" ContentType="image/jpeg"/>
  <Override PartName="/ppt/media/image33.jpeg" ContentType="image/jpeg"/>
  <Override PartName="/ppt/media/image50.jpeg" ContentType="image/jpeg"/>
  <Override PartName="/ppt/media/image23.jpeg" ContentType="image/jpeg"/>
  <Override PartName="/ppt/media/image40.jpeg" ContentType="image/jpeg"/>
  <Override PartName="/ppt/media/image10.jpeg" ContentType="image/jpeg"/>
  <Override PartName="/ppt/media/image9.jpeg" ContentType="image/jpeg"/>
  <Override PartName="/ppt/media/image21.jpeg" ContentType="image/jpeg"/>
  <Override PartName="/ppt/media/image37.jpeg" ContentType="image/jpeg"/>
  <Override PartName="/ppt/media/image36.jpeg" ContentType="image/jpeg"/>
  <Override PartName="/ppt/media/image53.jpeg" ContentType="image/jpeg"/>
  <Override PartName="/ppt/media/image38.jpeg" ContentType="image/jpeg"/>
  <Override PartName="/ppt/media/image39.jpeg" ContentType="image/jpeg"/>
  <Override PartName="/ppt/media/image47.jpeg" ContentType="image/jpeg"/>
  <Override PartName="/ppt/media/image13.jpeg" ContentType="image/jpeg"/>
  <Override PartName="/ppt/media/image19.png" ContentType="image/png"/>
  <Override PartName="/ppt/media/image30.jpeg" ContentType="image/jpeg"/>
  <Override PartName="/ppt/media/image22.jpeg" ContentType="image/jpeg"/>
  <Override PartName="/ppt/media/image48.jpeg" ContentType="image/jpeg"/>
  <Override PartName="/ppt/media/image49.jpeg" ContentType="image/jpeg"/>
  <Override PartName="/ppt/media/image8.jpeg" ContentType="image/jpeg"/>
  <Override PartName="/ppt/media/image12.jpeg" ContentType="image/jpeg"/>
  <Override PartName="/ppt/media/image20.jpeg" ContentType="image/jpeg"/>
  <Override PartName="/ppt/media/image7.jpeg" ContentType="image/jpeg"/>
  <Override PartName="/ppt/media/image11.jpeg" ContentType="image/jpeg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2.jpeg" ContentType="image/jpeg"/>
  <Override PartName="/ppt/media/image1.jpeg" ContentType="image/jpeg"/>
  <Override PartName="/ppt/media/image14.jpeg" ContentType="image/jpeg"/>
  <Override PartName="/ppt/media/image31.jpeg" ContentType="image/jpeg"/>
  <Override PartName="/ppt/media/image15.jpeg" ContentType="image/jpeg"/>
  <Override PartName="/ppt/media/image3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A3E30F-1674-483F-A9BB-1653B61BBF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26B904-30EB-4210-B538-B929E33B88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7737AC-A714-45B4-88AF-D3CC229FB6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C39690-D45F-4A41-B242-6CEE2938C2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593785-096A-4ECE-828D-5DA6EE5EE8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F0C031-1C08-4613-81C9-33CFBEF6D2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916B30-82F2-482C-97AD-131EBE8531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611684-9F85-4875-BC5A-DAE77C32E5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354FBA-2B94-4A2F-BFE5-FE83FF15C9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01A661-756B-487E-9DAE-8F02B4FDC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E7174A-62F6-42CF-8548-D76F3D2F11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4AE29F-2585-40CB-A10A-CE11B76F18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6FEFAC-DA30-4CF9-92D9-38E7F07BC349}" type="slidenum">
              <a:rPr b="0" lang="de-DE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7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jpe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2.jpe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4.jpe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6.jpe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8.jpe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3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1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1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1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1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bject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1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3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1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bject 1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2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2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2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2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2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2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2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29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3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LibreOffice/7.5.2.2$Linux_X86_64 LibreOffice_project/50$Build-2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2023-04-21T17:01:31Z</dcterms:created>
  <dc:creator>Online2PDF.com</dc:creator>
  <dc:description/>
  <dc:language>en-US</dc:language>
  <cp:lastModifiedBy/>
  <dcterms:modified xsi:type="dcterms:W3CDTF">2023-04-21T20:37:16Z</dcterms:modified>
  <cp:revision>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2023-04-21T00:00:00Z</vt:filetime>
  </property>
  <property fmtid="{D5CDD505-2E9C-101B-9397-08002B2CF9AE}" pid="3" name="LastSaved">
    <vt:filetime>2023-04-21T00:00:00Z</vt:filetime>
  </property>
  <property fmtid="{D5CDD505-2E9C-101B-9397-08002B2CF9AE}" pid="4" name="Notes">
    <vt:i4>20</vt:i4>
  </property>
  <property fmtid="{D5CDD505-2E9C-101B-9397-08002B2CF9AE}" pid="5" name="PresentationFormat">
    <vt:lpwstr>Benutzerdefiniert</vt:lpwstr>
  </property>
  <property fmtid="{D5CDD505-2E9C-101B-9397-08002B2CF9AE}" pid="6" name="Slides">
    <vt:i4>20</vt:i4>
  </property>
</Properties>
</file>