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9144000" cy="6858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9" roundtripDataSignature="AMtx7mjSpF1cq5j6bFd7KBib6eqSRL6q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p24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" name="Google Shape;96;p1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" name="Google Shape;110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5:notes"/>
          <p:cNvSpPr txBox="1"/>
          <p:nvPr>
            <p:ph idx="3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MIT-WPU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2" name="Google Shape;122;p3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30:notes"/>
          <p:cNvSpPr txBox="1"/>
          <p:nvPr>
            <p:ph idx="3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MIT-WPU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5" name="Google Shape;135;p3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1:notes"/>
          <p:cNvSpPr txBox="1"/>
          <p:nvPr>
            <p:ph idx="3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MIT-WPU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p3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2:notes"/>
          <p:cNvSpPr txBox="1"/>
          <p:nvPr>
            <p:ph idx="3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MIT-WPU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3" name="Google Shape;163;p3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3:notes"/>
          <p:cNvSpPr txBox="1"/>
          <p:nvPr>
            <p:ph idx="3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MIT-WPU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8" name="Google Shape;178;p3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4:notes"/>
          <p:cNvSpPr txBox="1"/>
          <p:nvPr>
            <p:ph idx="3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MIT-WPU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1" name="Google Shape;191;p3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35:notes"/>
          <p:cNvSpPr txBox="1"/>
          <p:nvPr>
            <p:ph idx="3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MIT-WPU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7"/>
          <p:cNvSpPr txBox="1"/>
          <p:nvPr>
            <p:ph type="title"/>
          </p:nvPr>
        </p:nvSpPr>
        <p:spPr>
          <a:xfrm>
            <a:off x="822960" y="286560"/>
            <a:ext cx="754353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7"/>
          <p:cNvSpPr txBox="1"/>
          <p:nvPr>
            <p:ph idx="1" type="subTitle"/>
          </p:nvPr>
        </p:nvSpPr>
        <p:spPr>
          <a:xfrm>
            <a:off x="457110" y="1604520"/>
            <a:ext cx="822933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4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4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u="non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4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2" name="Google Shape;72;p4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u="non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8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4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u="non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9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4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u="non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" name="Google Shape;17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1_Blank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9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9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9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4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u="non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9" name="Google Shape;39;p4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4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4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4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9" name="Google Shape;49;p4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u="non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/>
          <p:nvPr/>
        </p:nvSpPr>
        <p:spPr>
          <a:xfrm>
            <a:off x="1300421" y="4784040"/>
            <a:ext cx="685773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428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School of Computer Engineering and technology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1240" y="431640"/>
            <a:ext cx="7644780" cy="206964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4"/>
          <p:cNvSpPr/>
          <p:nvPr/>
        </p:nvSpPr>
        <p:spPr>
          <a:xfrm>
            <a:off x="1028700" y="3276600"/>
            <a:ext cx="657225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CET2011A </a:t>
            </a:r>
            <a:r>
              <a:rPr b="1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-Operating Systems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 txBox="1"/>
          <p:nvPr>
            <p:ph type="title"/>
          </p:nvPr>
        </p:nvSpPr>
        <p:spPr>
          <a:xfrm>
            <a:off x="1856232" y="1828241"/>
            <a:ext cx="5643880" cy="998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3200"/>
              <a:buFont typeface="Calibri"/>
              <a:buNone/>
            </a:pPr>
            <a:r>
              <a:rPr lang="en-US" sz="3200">
                <a:solidFill>
                  <a:srgbClr val="5F497A"/>
                </a:solidFill>
              </a:rPr>
              <a:t>Lab Assignment 3 </a:t>
            </a:r>
            <a:br>
              <a:rPr lang="en-US" sz="3200">
                <a:solidFill>
                  <a:srgbClr val="5F497A"/>
                </a:solidFill>
              </a:rPr>
            </a:br>
            <a:r>
              <a:rPr lang="en-US" sz="3200">
                <a:solidFill>
                  <a:srgbClr val="5F497A"/>
                </a:solidFill>
              </a:rPr>
              <a:t>FCFS CPU Scheduling</a:t>
            </a:r>
            <a:endParaRPr sz="2800">
              <a:solidFill>
                <a:srgbClr val="5F497A"/>
              </a:solidFill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76200" y="119778"/>
            <a:ext cx="8991600" cy="6618605"/>
          </a:xfrm>
          <a:custGeom>
            <a:rect b="b" l="l" r="r" t="t"/>
            <a:pathLst>
              <a:path extrusionOk="0" h="6618605" w="8991600">
                <a:moveTo>
                  <a:pt x="0" y="6618478"/>
                </a:moveTo>
                <a:lnTo>
                  <a:pt x="8991600" y="6618478"/>
                </a:lnTo>
                <a:lnTo>
                  <a:pt x="8991600" y="0"/>
                </a:lnTo>
                <a:lnTo>
                  <a:pt x="0" y="0"/>
                </a:lnTo>
                <a:lnTo>
                  <a:pt x="0" y="6618478"/>
                </a:lnTo>
                <a:close/>
              </a:path>
            </a:pathLst>
          </a:custGeom>
          <a:noFill/>
          <a:ln cap="flat" cmpd="sng" w="571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960" y="205560"/>
            <a:ext cx="1269360" cy="131328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"/>
          <p:cNvSpPr txBox="1"/>
          <p:nvPr/>
        </p:nvSpPr>
        <p:spPr>
          <a:xfrm>
            <a:off x="1046480" y="3429000"/>
            <a:ext cx="7729200" cy="16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Statement :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FCFS CPU Scheduling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Write a program to simulate the First Come First Serve ( Non Pre-emptive) CPU Scheduling algorithm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4454820" y="3275112"/>
            <a:ext cx="2343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03" name="Google Shape;103;p1"/>
          <p:cNvSpPr/>
          <p:nvPr/>
        </p:nvSpPr>
        <p:spPr>
          <a:xfrm>
            <a:off x="4454820" y="3275112"/>
            <a:ext cx="2343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04" name="Google Shape;104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12/20/2021</a:t>
            </a:r>
            <a:endParaRPr/>
          </a:p>
        </p:txBody>
      </p:sp>
      <p:sp>
        <p:nvSpPr>
          <p:cNvPr id="105" name="Google Shape;105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OPERATING SYSTEM</a:t>
            </a:r>
            <a:endParaRPr/>
          </a:p>
        </p:txBody>
      </p:sp>
      <p:sp>
        <p:nvSpPr>
          <p:cNvPr id="106" name="Google Shape;106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57250"/>
            <a:ext cx="952199" cy="900077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5"/>
          <p:cNvSpPr/>
          <p:nvPr/>
        </p:nvSpPr>
        <p:spPr>
          <a:xfrm>
            <a:off x="1028400" y="2696879"/>
            <a:ext cx="7839226" cy="62810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Come First Serve (FCFS)  ( Non Pre-emptive)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" name="Google Shape;115;p25"/>
          <p:cNvCxnSpPr/>
          <p:nvPr/>
        </p:nvCxnSpPr>
        <p:spPr>
          <a:xfrm>
            <a:off x="952199" y="3562180"/>
            <a:ext cx="759887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" name="Google Shape;116;p25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12/20/2021</a:t>
            </a:r>
            <a:endParaRPr/>
          </a:p>
        </p:txBody>
      </p:sp>
      <p:sp>
        <p:nvSpPr>
          <p:cNvPr id="117" name="Google Shape;117;p25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OPERATING SYSTEM</a:t>
            </a:r>
            <a:endParaRPr/>
          </a:p>
        </p:txBody>
      </p:sp>
      <p:sp>
        <p:nvSpPr>
          <p:cNvPr id="118" name="Google Shape;118;p25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57250"/>
            <a:ext cx="952199" cy="900077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30"/>
          <p:cNvSpPr txBox="1"/>
          <p:nvPr>
            <p:ph idx="10" type="dt"/>
          </p:nvPr>
        </p:nvSpPr>
        <p:spPr>
          <a:xfrm>
            <a:off x="822961" y="570208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7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12/20/2021</a:t>
            </a:r>
            <a:endParaRPr b="1" sz="78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30"/>
          <p:cNvSpPr txBox="1"/>
          <p:nvPr>
            <p:ph idx="12" type="sldNum"/>
          </p:nvPr>
        </p:nvSpPr>
        <p:spPr>
          <a:xfrm>
            <a:off x="7425344" y="570208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30"/>
          <p:cNvSpPr txBox="1"/>
          <p:nvPr>
            <p:ph idx="4294967295" type="title"/>
          </p:nvPr>
        </p:nvSpPr>
        <p:spPr>
          <a:xfrm>
            <a:off x="2110978" y="1083263"/>
            <a:ext cx="7033022" cy="3940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50" spcFirstLastPara="1" rIns="68550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None/>
            </a:pPr>
            <a:r>
              <a:rPr b="1" lang="en-US" sz="18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First Come First Serve (FCFS)  ( Non Pre-emptive)</a:t>
            </a:r>
            <a:endParaRPr/>
          </a:p>
        </p:txBody>
      </p:sp>
      <p:sp>
        <p:nvSpPr>
          <p:cNvPr id="129" name="Google Shape;129;p30"/>
          <p:cNvSpPr/>
          <p:nvPr/>
        </p:nvSpPr>
        <p:spPr>
          <a:xfrm>
            <a:off x="952198" y="1660098"/>
            <a:ext cx="7469633" cy="32489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Processes with arrival times and burst time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5" lvl="0" marL="257175" marR="0" rtl="0" algn="just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n processes with their burst times and arrival times.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5" lvl="0" marL="257175" marR="0" rtl="0" algn="just">
              <a:lnSpc>
                <a:spcPct val="15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task is to find average waiting time and average turn around time using FCFS scheduling algorithm.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5" lvl="0" marL="257175" marR="0" rtl="0" algn="l">
              <a:lnSpc>
                <a:spcPct val="15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FCFS simply queues processes in the order they arrive in the ready queue.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5" lvl="0" marL="257175" marR="0" rtl="0" algn="l">
              <a:lnSpc>
                <a:spcPct val="15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Here, the process that comes first will be executed first and next process will start only after the previous gets fully executed.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0" name="Google Shape;130;p30"/>
          <p:cNvCxnSpPr/>
          <p:nvPr/>
        </p:nvCxnSpPr>
        <p:spPr>
          <a:xfrm>
            <a:off x="952198" y="1617647"/>
            <a:ext cx="759887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1" name="Google Shape;131;p30"/>
          <p:cNvSpPr txBox="1"/>
          <p:nvPr>
            <p:ph idx="11" type="ftr"/>
          </p:nvPr>
        </p:nvSpPr>
        <p:spPr>
          <a:xfrm>
            <a:off x="2764639" y="570208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7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OPERATING SYSTEM</a:t>
            </a:r>
            <a:endParaRPr b="1" sz="78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57250"/>
            <a:ext cx="952199" cy="900077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31"/>
          <p:cNvSpPr txBox="1"/>
          <p:nvPr>
            <p:ph idx="10" type="dt"/>
          </p:nvPr>
        </p:nvSpPr>
        <p:spPr>
          <a:xfrm>
            <a:off x="822961" y="570208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7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12/20/2021</a:t>
            </a:r>
            <a:endParaRPr b="1" sz="78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31"/>
          <p:cNvSpPr txBox="1"/>
          <p:nvPr>
            <p:ph idx="12" type="sldNum"/>
          </p:nvPr>
        </p:nvSpPr>
        <p:spPr>
          <a:xfrm>
            <a:off x="7425344" y="570208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31"/>
          <p:cNvSpPr txBox="1"/>
          <p:nvPr>
            <p:ph idx="4294967295" type="title"/>
          </p:nvPr>
        </p:nvSpPr>
        <p:spPr>
          <a:xfrm>
            <a:off x="2110978" y="1083263"/>
            <a:ext cx="7033022" cy="3940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50" spcFirstLastPara="1" rIns="68550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None/>
            </a:pPr>
            <a:r>
              <a:rPr b="1" lang="en-US" sz="18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First Come First Serve (FCFS)  ( Non Pre-emptive)</a:t>
            </a:r>
            <a:endParaRPr/>
          </a:p>
        </p:txBody>
      </p:sp>
      <p:sp>
        <p:nvSpPr>
          <p:cNvPr id="142" name="Google Shape;142;p31"/>
          <p:cNvSpPr/>
          <p:nvPr/>
        </p:nvSpPr>
        <p:spPr>
          <a:xfrm>
            <a:off x="952198" y="1874786"/>
            <a:ext cx="7469633" cy="33055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-257175" lvl="0" marL="257175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Completion Time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Time at which process completes its execution.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175" lvl="0" marL="257175" marR="0" rtl="0" algn="just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Turn Around Time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Time Difference between completion time and arrival time.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Turn Around Time = Completion Time – Arrival Time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5" lvl="0" marL="257175" marR="0" rtl="0" algn="just">
              <a:lnSpc>
                <a:spcPct val="12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Waiting Time(W.T)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Time Difference between turn around time and burst time.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Waiting Time = Turn Around Time – Burst Time</a:t>
            </a:r>
            <a:endParaRPr b="0" i="0" sz="18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3" name="Google Shape;143;p31"/>
          <p:cNvCxnSpPr/>
          <p:nvPr/>
        </p:nvCxnSpPr>
        <p:spPr>
          <a:xfrm>
            <a:off x="952198" y="1757327"/>
            <a:ext cx="759887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4" name="Google Shape;144;p31"/>
          <p:cNvSpPr txBox="1"/>
          <p:nvPr>
            <p:ph idx="11" type="ftr"/>
          </p:nvPr>
        </p:nvSpPr>
        <p:spPr>
          <a:xfrm>
            <a:off x="2764639" y="570208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7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OPERATING SYSTEM</a:t>
            </a:r>
            <a:endParaRPr b="1" sz="78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57250"/>
            <a:ext cx="952199" cy="900077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32"/>
          <p:cNvSpPr txBox="1"/>
          <p:nvPr>
            <p:ph idx="10" type="dt"/>
          </p:nvPr>
        </p:nvSpPr>
        <p:spPr>
          <a:xfrm>
            <a:off x="822961" y="570208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7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12/20/2021</a:t>
            </a:r>
            <a:endParaRPr b="1" sz="78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32"/>
          <p:cNvSpPr txBox="1"/>
          <p:nvPr>
            <p:ph idx="12" type="sldNum"/>
          </p:nvPr>
        </p:nvSpPr>
        <p:spPr>
          <a:xfrm>
            <a:off x="7425344" y="570208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32"/>
          <p:cNvSpPr txBox="1"/>
          <p:nvPr>
            <p:ph idx="4294967295" type="title"/>
          </p:nvPr>
        </p:nvSpPr>
        <p:spPr>
          <a:xfrm>
            <a:off x="2110978" y="1083263"/>
            <a:ext cx="7033022" cy="3940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50" spcFirstLastPara="1" rIns="68550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None/>
            </a:pPr>
            <a:r>
              <a:rPr b="1" lang="en-US" sz="18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First Come First Serve (FCFS)  ( Non Pre-emptive)</a:t>
            </a:r>
            <a:endParaRPr/>
          </a:p>
        </p:txBody>
      </p:sp>
      <p:cxnSp>
        <p:nvCxnSpPr>
          <p:cNvPr id="155" name="Google Shape;155;p32"/>
          <p:cNvCxnSpPr/>
          <p:nvPr/>
        </p:nvCxnSpPr>
        <p:spPr>
          <a:xfrm>
            <a:off x="952198" y="1671599"/>
            <a:ext cx="759887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6" name="Google Shape;156;p32"/>
          <p:cNvSpPr txBox="1"/>
          <p:nvPr>
            <p:ph idx="11" type="ftr"/>
          </p:nvPr>
        </p:nvSpPr>
        <p:spPr>
          <a:xfrm>
            <a:off x="2764639" y="570208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7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OPERATING SYSTEM</a:t>
            </a:r>
            <a:endParaRPr b="1" sz="78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ff2_" id="157" name="Google Shape;157;p32"/>
          <p:cNvPicPr preferRelativeResize="0"/>
          <p:nvPr/>
        </p:nvPicPr>
        <p:blipFill rotWithShape="1">
          <a:blip r:embed="rId4">
            <a:alphaModFix/>
          </a:blip>
          <a:srcRect b="19844" l="317" r="-317" t="13422"/>
          <a:stretch/>
        </p:blipFill>
        <p:spPr>
          <a:xfrm>
            <a:off x="2060388" y="1812345"/>
            <a:ext cx="4980301" cy="15265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f23_" id="158" name="Google Shape;158;p32"/>
          <p:cNvPicPr preferRelativeResize="0"/>
          <p:nvPr/>
        </p:nvPicPr>
        <p:blipFill rotWithShape="1">
          <a:blip r:embed="rId5">
            <a:alphaModFix/>
          </a:blip>
          <a:srcRect b="14594" l="0" r="0" t="23821"/>
          <a:stretch/>
        </p:blipFill>
        <p:spPr>
          <a:xfrm>
            <a:off x="2060388" y="4474426"/>
            <a:ext cx="5364956" cy="108227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32"/>
          <p:cNvSpPr/>
          <p:nvPr/>
        </p:nvSpPr>
        <p:spPr>
          <a:xfrm>
            <a:off x="1134361" y="3537768"/>
            <a:ext cx="7898909" cy="74837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-257175" lvl="0" marL="257175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 Time : </a:t>
            </a:r>
            <a:r>
              <a:rPr b="0" i="0" lang="en-US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Service time means amount of time after which a process can start execution. </a:t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57175" lvl="0" marL="257175" marR="0" rtl="0" algn="just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en-US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is summation of burst time of previous processes (Processes that came before)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57250"/>
            <a:ext cx="952199" cy="900077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3"/>
          <p:cNvSpPr txBox="1"/>
          <p:nvPr>
            <p:ph idx="10" type="dt"/>
          </p:nvPr>
        </p:nvSpPr>
        <p:spPr>
          <a:xfrm>
            <a:off x="822961" y="570208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7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12/20/2021</a:t>
            </a:r>
            <a:endParaRPr b="1" sz="78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33"/>
          <p:cNvSpPr txBox="1"/>
          <p:nvPr>
            <p:ph idx="12" type="sldNum"/>
          </p:nvPr>
        </p:nvSpPr>
        <p:spPr>
          <a:xfrm>
            <a:off x="7425344" y="570208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33"/>
          <p:cNvSpPr txBox="1"/>
          <p:nvPr>
            <p:ph idx="4294967295" type="title"/>
          </p:nvPr>
        </p:nvSpPr>
        <p:spPr>
          <a:xfrm>
            <a:off x="2110978" y="1083263"/>
            <a:ext cx="7033022" cy="3940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50" spcFirstLastPara="1" rIns="68550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None/>
            </a:pPr>
            <a:r>
              <a:rPr b="1" lang="en-US" sz="18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First Come First Serve (FCFS)  ( Non Pre-emptive)</a:t>
            </a:r>
            <a:endParaRPr/>
          </a:p>
        </p:txBody>
      </p:sp>
      <p:cxnSp>
        <p:nvCxnSpPr>
          <p:cNvPr id="170" name="Google Shape;170;p33"/>
          <p:cNvCxnSpPr/>
          <p:nvPr/>
        </p:nvCxnSpPr>
        <p:spPr>
          <a:xfrm>
            <a:off x="952199" y="1618022"/>
            <a:ext cx="759887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1" name="Google Shape;171;p33"/>
          <p:cNvSpPr txBox="1"/>
          <p:nvPr>
            <p:ph idx="11" type="ftr"/>
          </p:nvPr>
        </p:nvSpPr>
        <p:spPr>
          <a:xfrm>
            <a:off x="2764639" y="570208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7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OPERATING SYSTEM</a:t>
            </a:r>
            <a:endParaRPr b="1" sz="78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ff2_" id="172" name="Google Shape;172;p33"/>
          <p:cNvPicPr preferRelativeResize="0"/>
          <p:nvPr/>
        </p:nvPicPr>
        <p:blipFill rotWithShape="1">
          <a:blip r:embed="rId4">
            <a:alphaModFix/>
          </a:blip>
          <a:srcRect b="19844" l="317" r="-317" t="13422"/>
          <a:stretch/>
        </p:blipFill>
        <p:spPr>
          <a:xfrm>
            <a:off x="2677164" y="1661683"/>
            <a:ext cx="4980301" cy="155244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3"/>
          <p:cNvSpPr/>
          <p:nvPr/>
        </p:nvSpPr>
        <p:spPr>
          <a:xfrm>
            <a:off x="1096409" y="4132428"/>
            <a:ext cx="4908970" cy="156966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              Wait Time : </a:t>
            </a:r>
            <a:r>
              <a:rPr b="0" i="0" lang="en-US" sz="15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Service Time </a:t>
            </a:r>
            <a:r>
              <a:rPr b="1" i="0" lang="en-US" sz="15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b="0" i="0" lang="en-US" sz="1500" u="none" cap="none" strike="noStrike">
                <a:solidFill>
                  <a:srgbClr val="CC04A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5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Arrival Time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P0                        0 - 0   = 0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P1                        5 - 1   = 4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P2                        8 - 2   = 6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P3                      16 - 3   = 13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7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Wait Time: (0 + 4 + 6 + 13) / 4 = 5.75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33"/>
          <p:cNvSpPr/>
          <p:nvPr/>
        </p:nvSpPr>
        <p:spPr>
          <a:xfrm>
            <a:off x="476100" y="2994582"/>
            <a:ext cx="6639076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-214313" lvl="0" marL="214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1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find waiting time: </a:t>
            </a:r>
            <a:endParaRPr b="1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Time taken by all processes before the current process to be started 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(i.e. burst time of all previous processes) –  arrival time of current process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wait_time[i] = (bt[0] + bt[1] +…… bt[i-1] ) – arrival_time[i]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57250"/>
            <a:ext cx="952199" cy="900077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4"/>
          <p:cNvSpPr txBox="1"/>
          <p:nvPr>
            <p:ph idx="10" type="dt"/>
          </p:nvPr>
        </p:nvSpPr>
        <p:spPr>
          <a:xfrm>
            <a:off x="822961" y="570208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7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12/20/2021</a:t>
            </a:r>
            <a:endParaRPr b="1" sz="78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34"/>
          <p:cNvSpPr txBox="1"/>
          <p:nvPr>
            <p:ph idx="12" type="sldNum"/>
          </p:nvPr>
        </p:nvSpPr>
        <p:spPr>
          <a:xfrm>
            <a:off x="7425344" y="570208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34"/>
          <p:cNvSpPr txBox="1"/>
          <p:nvPr>
            <p:ph idx="4294967295" type="title"/>
          </p:nvPr>
        </p:nvSpPr>
        <p:spPr>
          <a:xfrm>
            <a:off x="2110978" y="1029683"/>
            <a:ext cx="7033022" cy="3940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50" spcFirstLastPara="1" rIns="68550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None/>
            </a:pPr>
            <a:r>
              <a:rPr b="1" lang="en-US" sz="18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First Come First Serve (FCFS)  ( Non Pre-emptive)</a:t>
            </a:r>
            <a:endParaRPr/>
          </a:p>
        </p:txBody>
      </p:sp>
      <p:sp>
        <p:nvSpPr>
          <p:cNvPr id="185" name="Google Shape;185;p34"/>
          <p:cNvSpPr/>
          <p:nvPr/>
        </p:nvSpPr>
        <p:spPr>
          <a:xfrm>
            <a:off x="952197" y="1503416"/>
            <a:ext cx="7845332" cy="35548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arenR"/>
            </a:pPr>
            <a:r>
              <a:rPr b="0" i="0" lang="en-US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the processes along with their burst time (bt) and arrival time (at).</a:t>
            </a:r>
            <a:endParaRPr b="0" i="0" sz="16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arenR"/>
            </a:pPr>
            <a:r>
              <a:rPr b="0" i="0" lang="en-US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</a:t>
            </a:r>
            <a:r>
              <a:rPr b="1" i="0" lang="en-US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waiting time (wt) </a:t>
            </a:r>
            <a:r>
              <a:rPr b="0" i="0" lang="en-US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all processes. i.e. for a given process i:</a:t>
            </a:r>
            <a:endParaRPr b="0" i="0" sz="16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0" i="0" lang="en-US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wt[i] = (bt[0] + bt[1] + . . . . . + bt[i-1]) - at[i] .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arenR" startAt="3"/>
            </a:pPr>
            <a:r>
              <a:rPr b="0" i="0" lang="en-US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find </a:t>
            </a:r>
            <a:r>
              <a:rPr b="1" i="0" lang="en-US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turnaround time </a:t>
            </a:r>
            <a:r>
              <a:rPr b="0" i="0" lang="en-US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waiting_time + burst_time  for all processes.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arenR" startAt="3"/>
            </a:pPr>
            <a:r>
              <a:rPr b="0" i="0" lang="en-US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</a:t>
            </a:r>
            <a:r>
              <a:rPr b="1" i="0" lang="en-US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waiting time </a:t>
            </a:r>
            <a:r>
              <a:rPr b="0" i="0" lang="en-US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total_waiting_time / no_of_processes.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arenR" startAt="3"/>
            </a:pPr>
            <a:r>
              <a:rPr b="0" i="0" lang="en-US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Similarly, find </a:t>
            </a:r>
            <a:r>
              <a:rPr b="1" i="0" lang="en-US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turnaround time </a:t>
            </a:r>
            <a:r>
              <a:rPr b="0" i="0" lang="en-US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total_turn_around_time / no_of_processes.</a:t>
            </a:r>
            <a:endParaRPr b="0" i="0" sz="16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6" name="Google Shape;186;p34"/>
          <p:cNvCxnSpPr/>
          <p:nvPr/>
        </p:nvCxnSpPr>
        <p:spPr>
          <a:xfrm>
            <a:off x="952198" y="1514132"/>
            <a:ext cx="759887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7" name="Google Shape;187;p34"/>
          <p:cNvSpPr txBox="1"/>
          <p:nvPr>
            <p:ph idx="11" type="ftr"/>
          </p:nvPr>
        </p:nvSpPr>
        <p:spPr>
          <a:xfrm>
            <a:off x="2764639" y="570208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7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OPERATING SYSTEM</a:t>
            </a:r>
            <a:endParaRPr b="1" sz="78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57250"/>
            <a:ext cx="952199" cy="900077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5"/>
          <p:cNvSpPr txBox="1"/>
          <p:nvPr>
            <p:ph idx="10" type="dt"/>
          </p:nvPr>
        </p:nvSpPr>
        <p:spPr>
          <a:xfrm>
            <a:off x="822961" y="570208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7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12/20/2021</a:t>
            </a:r>
            <a:endParaRPr b="1" sz="78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35"/>
          <p:cNvSpPr txBox="1"/>
          <p:nvPr>
            <p:ph idx="12" type="sldNum"/>
          </p:nvPr>
        </p:nvSpPr>
        <p:spPr>
          <a:xfrm>
            <a:off x="7425344" y="570208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35"/>
          <p:cNvSpPr txBox="1"/>
          <p:nvPr>
            <p:ph idx="4294967295" type="title"/>
          </p:nvPr>
        </p:nvSpPr>
        <p:spPr>
          <a:xfrm>
            <a:off x="2110978" y="1083263"/>
            <a:ext cx="7033022" cy="3940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50" spcFirstLastPara="1" rIns="68550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None/>
            </a:pPr>
            <a:r>
              <a:rPr b="1" lang="en-US" sz="18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First Come First Serve (FCFS)  ( Non Pre-emptive)</a:t>
            </a:r>
            <a:endParaRPr/>
          </a:p>
        </p:txBody>
      </p:sp>
      <p:sp>
        <p:nvSpPr>
          <p:cNvPr id="198" name="Google Shape;198;p35"/>
          <p:cNvSpPr/>
          <p:nvPr/>
        </p:nvSpPr>
        <p:spPr>
          <a:xfrm>
            <a:off x="306160" y="1757326"/>
            <a:ext cx="8656715" cy="298120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225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Processes     Burst time    Arrival Time   Waiting time   Turn-around time   Completion Time    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P0                 5                          0                      0                             5                                 5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P1                 9                          3                      2                            11                               14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P2                 6                          6                      8                            14                               20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175" lvl="0" marL="257175" marR="0" rtl="0" algn="just">
              <a:lnSpc>
                <a:spcPct val="12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waiting time = 3.33333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175" lvl="0" marL="257175" marR="0" rtl="0" algn="just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turn around time = 10.0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9" name="Google Shape;199;p35"/>
          <p:cNvCxnSpPr/>
          <p:nvPr/>
        </p:nvCxnSpPr>
        <p:spPr>
          <a:xfrm>
            <a:off x="1874689" y="1527464"/>
            <a:ext cx="5550655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0" name="Google Shape;200;p35"/>
          <p:cNvSpPr txBox="1"/>
          <p:nvPr>
            <p:ph idx="11" type="ftr"/>
          </p:nvPr>
        </p:nvSpPr>
        <p:spPr>
          <a:xfrm>
            <a:off x="2764639" y="570208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78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OPERATING SYSTEM</a:t>
            </a:r>
            <a:endParaRPr b="1" sz="78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2021-04-06T04:14:09Z</dcterms:created>
  <dc:creator>chitrakant.banchhor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2017-09-22T00:00:00Z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2021-04-06T00:00:00Z</vt:filetime>
  </property>
</Properties>
</file>