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WVdvMPhR9+wBhPG4FaqsuX10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title"/>
          </p:nvPr>
        </p:nvSpPr>
        <p:spPr>
          <a:xfrm>
            <a:off x="822960" y="286560"/>
            <a:ext cx="754353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457110" y="1604520"/>
            <a:ext cx="822933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/>
        </p:nvSpPr>
        <p:spPr>
          <a:xfrm>
            <a:off x="1300421" y="4784040"/>
            <a:ext cx="685773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Computer Engineering and technology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40" y="431640"/>
            <a:ext cx="7644780" cy="20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4"/>
          <p:cNvSpPr/>
          <p:nvPr/>
        </p:nvSpPr>
        <p:spPr>
          <a:xfrm>
            <a:off x="1028700" y="3276600"/>
            <a:ext cx="657225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CET2011A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-Operating Systems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5"/>
          <p:cNvSpPr txBox="1"/>
          <p:nvPr>
            <p:ph idx="4294967295" type="title"/>
          </p:nvPr>
        </p:nvSpPr>
        <p:spPr>
          <a:xfrm>
            <a:off x="2110978" y="108326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60606"/>
              <a:buFont typeface="Arial"/>
              <a:buNone/>
            </a:pPr>
            <a:r>
              <a:rPr lang="en-US"/>
              <a:t>Round Robin </a:t>
            </a: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306160" y="1757326"/>
            <a:ext cx="8656715" cy="33433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    Burst time    Arrival Time   Waiting time   Turn-around time   Completion Time   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P1                7                        0                            9                                16                        16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P2                 4                        2                           3                                 7                           9                                                                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P3                1                         4                           2                                 3                           7                                 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P4                4                          5                          6                                10                          15</a:t>
            </a:r>
            <a:endParaRPr/>
          </a:p>
          <a:p>
            <a:pPr indent="-257175" lvl="0" marL="257175" marR="0" rtl="0" algn="just">
              <a:lnSpc>
                <a:spcPct val="12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 = 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turn around time = 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1874689" y="1527464"/>
            <a:ext cx="555065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35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Round Robin Pseudo code</a:t>
            </a:r>
            <a:endParaRPr/>
          </a:p>
        </p:txBody>
      </p:sp>
      <p:sp>
        <p:nvSpPr>
          <p:cNvPr id="247" name="Google Shape;247;p5"/>
          <p:cNvSpPr txBox="1"/>
          <p:nvPr>
            <p:ph idx="1" type="body"/>
          </p:nvPr>
        </p:nvSpPr>
        <p:spPr>
          <a:xfrm>
            <a:off x="457200" y="1315092"/>
            <a:ext cx="8229600" cy="4811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Assume arrival time AT[i] =0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Count =0;sum=0;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Store BT in some array.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Repeat for all processes n X n times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{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 if BT[i]&lt;=quant  &amp;&amp;  BT[i]&gt;0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     {  sum =sum + BT[i]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         BT[i]=0;}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Elseif( BT[i]&gt;0)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      { BT[i] = BT[i] - quant;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        Sum=sum + quant; }</a:t>
            </a:r>
            <a:endParaRPr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if BT[i] == 0</a:t>
            </a:r>
            <a:endParaRPr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{ CT[i]=sum;</a:t>
            </a:r>
            <a:endParaRPr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   count ++;}</a:t>
            </a:r>
            <a:endParaRPr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If count==n { break;}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}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TAT[i]=CT[i] –AT[i]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US" sz="1800"/>
              <a:t>WT[i]=TAT[i] – BT[i]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081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0810"/>
              <a:buNone/>
            </a:pPr>
            <a:r>
              <a:t/>
            </a:r>
            <a:endParaRPr/>
          </a:p>
        </p:txBody>
      </p:sp>
      <p:sp>
        <p:nvSpPr>
          <p:cNvPr id="248" name="Google Shape;2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1856232" y="1828241"/>
            <a:ext cx="5643880" cy="99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5F497A"/>
                </a:solidFill>
              </a:rPr>
              <a:t>Lab Assignment 3 </a:t>
            </a:r>
            <a:br>
              <a:rPr lang="en-US" sz="3200">
                <a:solidFill>
                  <a:srgbClr val="5F497A"/>
                </a:solidFill>
              </a:rPr>
            </a:br>
            <a:r>
              <a:rPr lang="en-US" sz="3200">
                <a:solidFill>
                  <a:srgbClr val="5F497A"/>
                </a:solidFill>
              </a:rPr>
              <a:t>Round Robin CPU Scheduling</a:t>
            </a:r>
            <a:endParaRPr sz="2800">
              <a:solidFill>
                <a:srgbClr val="5F497A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76200" y="119778"/>
            <a:ext cx="8991600" cy="6618605"/>
          </a:xfrm>
          <a:custGeom>
            <a:rect b="b" l="l" r="r" t="t"/>
            <a:pathLst>
              <a:path extrusionOk="0" h="6618605" w="8991600">
                <a:moveTo>
                  <a:pt x="0" y="6618478"/>
                </a:moveTo>
                <a:lnTo>
                  <a:pt x="8991600" y="6618478"/>
                </a:lnTo>
                <a:lnTo>
                  <a:pt x="8991600" y="0"/>
                </a:lnTo>
                <a:lnTo>
                  <a:pt x="0" y="0"/>
                </a:lnTo>
                <a:lnTo>
                  <a:pt x="0" y="6618478"/>
                </a:lnTo>
                <a:close/>
              </a:path>
            </a:pathLst>
          </a:cu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046480" y="3429000"/>
            <a:ext cx="77292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Robin CPU Scheduling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simulate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Robin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Pre-emptive) CPU Scheduling algorithm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12/20/2021</a:t>
            </a:r>
            <a:endParaRPr/>
          </a:p>
        </p:txBody>
      </p:sp>
      <p:sp>
        <p:nvSpPr>
          <p:cNvPr id="105" name="Google Shape;105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OPERATING SYSTEM</a:t>
            </a:r>
            <a:endParaRPr/>
          </a:p>
        </p:txBody>
      </p:sp>
      <p:sp>
        <p:nvSpPr>
          <p:cNvPr id="106" name="Google Shape;106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/>
          <p:nvPr/>
        </p:nvSpPr>
        <p:spPr>
          <a:xfrm>
            <a:off x="1028400" y="2696879"/>
            <a:ext cx="7839226" cy="6281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Robin </a:t>
            </a: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Pre-emptive)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5"/>
          <p:cNvCxnSpPr/>
          <p:nvPr/>
        </p:nvCxnSpPr>
        <p:spPr>
          <a:xfrm>
            <a:off x="952199" y="3562180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12/20/2021</a:t>
            </a:r>
            <a:endParaRPr/>
          </a:p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OPERATING SYSTEM</a:t>
            </a:r>
            <a:endParaRPr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0"/>
          <p:cNvSpPr txBox="1"/>
          <p:nvPr>
            <p:ph idx="4294967295" type="title"/>
          </p:nvPr>
        </p:nvSpPr>
        <p:spPr>
          <a:xfrm>
            <a:off x="2110978" y="577285"/>
            <a:ext cx="7033022" cy="9000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Robin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Pre-emptive)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/>
          </a:p>
        </p:txBody>
      </p:sp>
      <p:sp>
        <p:nvSpPr>
          <p:cNvPr id="129" name="Google Shape;129;p30"/>
          <p:cNvSpPr/>
          <p:nvPr/>
        </p:nvSpPr>
        <p:spPr>
          <a:xfrm>
            <a:off x="952198" y="1660097"/>
            <a:ext cx="7469633" cy="3580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with arrival times and burst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processes with their burst times and arrival times.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just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 is to find average waiting time and average turn around time using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Robin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Pre-emptive) scheduling algorithm.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Robin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queues processes in the order they arrive in the ready queue and execute as per the assigned time quantum.</a:t>
            </a:r>
            <a:endParaRPr/>
          </a:p>
          <a:p>
            <a:pPr indent="-257175" lvl="0" marL="257175" marR="0" rtl="0" algn="l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Time Quantum as tq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30"/>
          <p:cNvCxnSpPr/>
          <p:nvPr/>
        </p:nvCxnSpPr>
        <p:spPr>
          <a:xfrm>
            <a:off x="952198" y="1617647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31"/>
          <p:cNvSpPr txBox="1"/>
          <p:nvPr>
            <p:ph idx="4294967295" type="title"/>
          </p:nvPr>
        </p:nvSpPr>
        <p:spPr>
          <a:xfrm>
            <a:off x="2110978" y="108326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 fontScale="90000"/>
          </a:bodyPr>
          <a:lstStyle/>
          <a:p>
            <a:pPr indent="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71604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Robin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Pre-emptive)</a:t>
            </a:r>
            <a:endParaRPr/>
          </a:p>
        </p:txBody>
      </p:sp>
      <p:sp>
        <p:nvSpPr>
          <p:cNvPr id="142" name="Google Shape;142;p31"/>
          <p:cNvSpPr/>
          <p:nvPr/>
        </p:nvSpPr>
        <p:spPr>
          <a:xfrm>
            <a:off x="952198" y="1874786"/>
            <a:ext cx="7469633" cy="3305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Time at which process completes its execution.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Time Difference between completion time and arrival time.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Turn Around Time = Completion Time – Arrival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just">
              <a:lnSpc>
                <a:spcPct val="12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Time(W.T)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Time Difference between turn around time and burst time.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Waiting Time = Turn Around Time – Burst Time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31"/>
          <p:cNvCxnSpPr/>
          <p:nvPr/>
        </p:nvCxnSpPr>
        <p:spPr>
          <a:xfrm>
            <a:off x="952198" y="1757327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1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9/9/2022</a:t>
            </a:r>
            <a:endParaRPr/>
          </a:p>
        </p:txBody>
      </p:sp>
      <p:sp>
        <p:nvSpPr>
          <p:cNvPr id="150" name="Google Shape;15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877491" y="3159919"/>
            <a:ext cx="738901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	 	Arrival Time 	Burst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0.0		     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2.0		    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4.0		    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5.0	 	      4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1362075" y="1270398"/>
            <a:ext cx="74866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Round Robin (By Default preemptive: Time Quantum 2)</a:t>
            </a:r>
            <a:endParaRPr/>
          </a:p>
        </p:txBody>
      </p:sp>
      <p:pic>
        <p:nvPicPr>
          <p:cNvPr id="154" name="Google Shape;1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47" y="1072753"/>
            <a:ext cx="952500" cy="98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9/9/2022</a:t>
            </a:r>
            <a:endParaRPr/>
          </a:p>
        </p:txBody>
      </p:sp>
      <p:sp>
        <p:nvSpPr>
          <p:cNvPr id="160" name="Google Shape;160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998935" y="2216944"/>
            <a:ext cx="7390209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Process	 	Arrival Time 	Burst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0.0		     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	       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		             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4.0		    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5.0	 	      4</a:t>
            </a:r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754856" y="3536156"/>
            <a:ext cx="6553200" cy="857250"/>
            <a:chOff x="1219200" y="4046952"/>
            <a:chExt cx="8737600" cy="1143000"/>
          </a:xfrm>
        </p:grpSpPr>
        <p:sp>
          <p:nvSpPr>
            <p:cNvPr id="164" name="Google Shape;164;p3"/>
            <p:cNvSpPr/>
            <p:nvPr/>
          </p:nvSpPr>
          <p:spPr>
            <a:xfrm>
              <a:off x="15240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4384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3528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2672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1816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960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70104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9248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8392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2192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1336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9464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608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7752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7912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7056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75184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4328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92456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>
            <a:off x="1288257" y="1395412"/>
            <a:ext cx="765571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Round Robin (By Default preemptive: Time Quantum 2)</a:t>
            </a:r>
            <a:endParaRPr/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6" y="1021557"/>
            <a:ext cx="952500" cy="98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9/9/2022</a:t>
            </a:r>
            <a:endParaRPr/>
          </a:p>
        </p:txBody>
      </p:sp>
      <p:sp>
        <p:nvSpPr>
          <p:cNvPr id="190" name="Google Shape;19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7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7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998935" y="2216944"/>
            <a:ext cx="7390209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Process	 	Arrival Time 	Burst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0.0		      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	       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2.0		             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4.0		     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b="1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5.0	 	      4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1212056" y="4670823"/>
            <a:ext cx="45720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waiting time = (9 + 3 + 2 +6)/4 =5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turnaround time =(16+7+3+10)/4=9</a:t>
            </a:r>
            <a:endParaRPr/>
          </a:p>
        </p:txBody>
      </p:sp>
      <p:grpSp>
        <p:nvGrpSpPr>
          <p:cNvPr id="194" name="Google Shape;194;p4"/>
          <p:cNvGrpSpPr/>
          <p:nvPr/>
        </p:nvGrpSpPr>
        <p:grpSpPr>
          <a:xfrm>
            <a:off x="754856" y="3536156"/>
            <a:ext cx="6553200" cy="857250"/>
            <a:chOff x="1219200" y="4046952"/>
            <a:chExt cx="8737600" cy="1143000"/>
          </a:xfrm>
        </p:grpSpPr>
        <p:sp>
          <p:nvSpPr>
            <p:cNvPr id="195" name="Google Shape;195;p4"/>
            <p:cNvSpPr/>
            <p:nvPr/>
          </p:nvSpPr>
          <p:spPr>
            <a:xfrm>
              <a:off x="15240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4384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3528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2672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51816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0960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70104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79248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8839200" y="4046952"/>
              <a:ext cx="914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2192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1336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9464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8608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7752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7912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67056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75184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84328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9245600" y="4808952"/>
              <a:ext cx="7112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</p:grpSp>
      <p:sp>
        <p:nvSpPr>
          <p:cNvPr id="214" name="Google Shape;214;p4"/>
          <p:cNvSpPr/>
          <p:nvPr/>
        </p:nvSpPr>
        <p:spPr>
          <a:xfrm>
            <a:off x="1288257" y="1665685"/>
            <a:ext cx="75890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Round Robin (By Default preemptive: Time Quantum 2)</a:t>
            </a:r>
            <a:endParaRPr/>
          </a:p>
        </p:txBody>
      </p:sp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447" y="1072753"/>
            <a:ext cx="952500" cy="98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4"/>
          <p:cNvSpPr txBox="1"/>
          <p:nvPr>
            <p:ph idx="4294967295" type="title"/>
          </p:nvPr>
        </p:nvSpPr>
        <p:spPr>
          <a:xfrm>
            <a:off x="2110978" y="102968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Round Robin (Preemptive)</a:t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952197" y="1503416"/>
            <a:ext cx="7845332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processes along with their burst time (bt) and arrival time (at).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 (wt)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processes. i.e. for a given process i: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wt[i] = (bt[0] + bt[1] + . . . . . + bt[i-1]) - at[i] 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 startAt="3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find </a:t>
            </a: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turnaround time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waiting_time + burst_time  for all processes.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 startAt="3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total_waiting_time / no_of_processes.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 startAt="3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find </a:t>
            </a: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turnaround time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total_turn_around_time / no_of_processes.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952198" y="1514132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34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2021-04-06T04:14:09Z</dcterms:created>
  <dc:creator>chitrakant.banchhor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2021-04-06T00:00:00Z</vt:filetime>
  </property>
</Properties>
</file>