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iUIRqsFT1Ly12nBCq2sIxT5LM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122" name="Google Shape;12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238" name="Google Shape;23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239" name="Google Shape;239;p18: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251" name="Google Shape;25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252" name="Google Shape;252;p19: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263" name="Google Shape;2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
        <p:nvSpPr>
          <p:cNvPr id="264" name="Google Shape;264;p2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282" name="Google Shape;28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283" name="Google Shape;283;p2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305" name="Google Shape;305;p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
        <p:nvSpPr>
          <p:cNvPr id="306" name="Google Shape;306;p8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316" name="Google Shape;31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317" name="Google Shape;317;p2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132" name="Google Shape;13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133" name="Google Shape;133;p9: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384" name="Google Shape;38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
        <p:nvSpPr>
          <p:cNvPr id="385" name="Google Shape;385;p3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06" name="Google Shape;406;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
        <p:nvSpPr>
          <p:cNvPr id="407" name="Google Shape;407;p34: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18" name="Google Shape;418;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
        <p:nvSpPr>
          <p:cNvPr id="419" name="Google Shape;419;p3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31" name="Google Shape;431;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
        <p:nvSpPr>
          <p:cNvPr id="432" name="Google Shape;432;p3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42" name="Google Shape;44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29</a:t>
            </a:fld>
            <a:endParaRPr sz="1200" b="0" i="0" u="none" strike="noStrike" cap="none">
              <a:solidFill>
                <a:schemeClr val="dk1"/>
              </a:solidFill>
              <a:latin typeface="Arial"/>
              <a:ea typeface="Arial"/>
              <a:cs typeface="Arial"/>
              <a:sym typeface="Arial"/>
            </a:endParaRPr>
          </a:p>
        </p:txBody>
      </p:sp>
      <p:sp>
        <p:nvSpPr>
          <p:cNvPr id="443" name="Google Shape;443;p37: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143" name="Google Shape;14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44" name="Google Shape;144;p1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2" name="Google Shape;45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53" name="Google Shape;45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30</a:t>
            </a:fld>
            <a:endParaRPr sz="1200" b="0" i="0" u="none" strike="noStrike" cap="none">
              <a:solidFill>
                <a:schemeClr val="dk1"/>
              </a:solidFill>
              <a:latin typeface="Arial"/>
              <a:ea typeface="Arial"/>
              <a:cs typeface="Arial"/>
              <a:sym typeface="Arial"/>
            </a:endParaRPr>
          </a:p>
        </p:txBody>
      </p:sp>
      <p:sp>
        <p:nvSpPr>
          <p:cNvPr id="454" name="Google Shape;454;p38: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64" name="Google Shape;464;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31</a:t>
            </a:fld>
            <a:endParaRPr sz="1200" b="0" i="0" u="none" strike="noStrike" cap="none">
              <a:solidFill>
                <a:schemeClr val="dk1"/>
              </a:solidFill>
              <a:latin typeface="Arial"/>
              <a:ea typeface="Arial"/>
              <a:cs typeface="Arial"/>
              <a:sym typeface="Arial"/>
            </a:endParaRPr>
          </a:p>
        </p:txBody>
      </p:sp>
      <p:sp>
        <p:nvSpPr>
          <p:cNvPr id="465" name="Google Shape;465;p39: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76" name="Google Shape;47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32</a:t>
            </a:fld>
            <a:endParaRPr sz="1200" b="0" i="0" u="none" strike="noStrike" cap="none">
              <a:solidFill>
                <a:schemeClr val="dk1"/>
              </a:solidFill>
              <a:latin typeface="Arial"/>
              <a:ea typeface="Arial"/>
              <a:cs typeface="Arial"/>
              <a:sym typeface="Arial"/>
            </a:endParaRPr>
          </a:p>
        </p:txBody>
      </p:sp>
      <p:sp>
        <p:nvSpPr>
          <p:cNvPr id="477" name="Google Shape;477;p4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88" name="Google Shape;488;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33</a:t>
            </a:fld>
            <a:endParaRPr sz="1200" b="0" i="0" u="none" strike="noStrike" cap="none">
              <a:solidFill>
                <a:schemeClr val="dk1"/>
              </a:solidFill>
              <a:latin typeface="Arial"/>
              <a:ea typeface="Arial"/>
              <a:cs typeface="Arial"/>
              <a:sym typeface="Arial"/>
            </a:endParaRPr>
          </a:p>
        </p:txBody>
      </p:sp>
      <p:sp>
        <p:nvSpPr>
          <p:cNvPr id="489" name="Google Shape;489;p4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99" name="Google Shape;49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34</a:t>
            </a:fld>
            <a:endParaRPr sz="1200" b="0" i="0" u="none" strike="noStrike" cap="none">
              <a:solidFill>
                <a:schemeClr val="dk1"/>
              </a:solidFill>
              <a:latin typeface="Arial"/>
              <a:ea typeface="Arial"/>
              <a:cs typeface="Arial"/>
              <a:sym typeface="Arial"/>
            </a:endParaRPr>
          </a:p>
        </p:txBody>
      </p:sp>
      <p:sp>
        <p:nvSpPr>
          <p:cNvPr id="500" name="Google Shape;500;p4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509" name="Google Shape;509;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542" name="Google Shape;542;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568" name="Google Shape;568;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598" name="Google Shape;598;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617" name="Google Shape;617;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154" name="Google Shape;15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155" name="Google Shape;155;p1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636" name="Google Shape;636;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4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655" name="Google Shape;655;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701" name="Google Shape;701;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42</a:t>
            </a:fld>
            <a:endParaRPr sz="1200" b="0" i="0" u="none" strike="noStrike" cap="none">
              <a:solidFill>
                <a:schemeClr val="dk1"/>
              </a:solidFill>
              <a:latin typeface="Arial"/>
              <a:ea typeface="Arial"/>
              <a:cs typeface="Arial"/>
              <a:sym typeface="Arial"/>
            </a:endParaRPr>
          </a:p>
        </p:txBody>
      </p:sp>
      <p:sp>
        <p:nvSpPr>
          <p:cNvPr id="702" name="Google Shape;702;p5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1" name="Google Shape;71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712" name="Google Shape;712;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43</a:t>
            </a:fld>
            <a:endParaRPr sz="1200" b="0" i="0" u="none" strike="noStrike" cap="none">
              <a:solidFill>
                <a:schemeClr val="dk1"/>
              </a:solidFill>
              <a:latin typeface="Arial"/>
              <a:ea typeface="Arial"/>
              <a:cs typeface="Arial"/>
              <a:sym typeface="Arial"/>
            </a:endParaRPr>
          </a:p>
        </p:txBody>
      </p:sp>
      <p:sp>
        <p:nvSpPr>
          <p:cNvPr id="713" name="Google Shape;713;p5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8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22" name="Google Shape;722;p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8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31" name="Google Shape;731;p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744" name="Google Shape;744;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5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756" name="Google Shape;756;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9" name="Google Shape;769;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8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79" name="Google Shape;779;p8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166" name="Google Shape;16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167" name="Google Shape;167;p1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0" name="Google Shape;790;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8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0" name="Google Shape;800;p8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2" name="Google Shape;812;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8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2" name="Google Shape;822;p8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1" name="Google Shape;831;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832" name="Google Shape;832;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54</a:t>
            </a:fld>
            <a:endParaRPr sz="1200" b="0" i="0" u="none" strike="noStrike" cap="none">
              <a:solidFill>
                <a:schemeClr val="dk1"/>
              </a:solidFill>
              <a:latin typeface="Arial"/>
              <a:ea typeface="Arial"/>
              <a:cs typeface="Arial"/>
              <a:sym typeface="Arial"/>
            </a:endParaRPr>
          </a:p>
        </p:txBody>
      </p:sp>
      <p:sp>
        <p:nvSpPr>
          <p:cNvPr id="833" name="Google Shape;833;p57: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2" name="Google Shape;842;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843" name="Google Shape;843;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55</a:t>
            </a:fld>
            <a:endParaRPr sz="1200" b="0" i="0" u="none" strike="noStrike" cap="none">
              <a:solidFill>
                <a:schemeClr val="dk1"/>
              </a:solidFill>
              <a:latin typeface="Arial"/>
              <a:ea typeface="Arial"/>
              <a:cs typeface="Arial"/>
              <a:sym typeface="Arial"/>
            </a:endParaRPr>
          </a:p>
        </p:txBody>
      </p:sp>
      <p:sp>
        <p:nvSpPr>
          <p:cNvPr id="844" name="Google Shape;844;p58: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854" name="Google Shape;854;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56</a:t>
            </a:fld>
            <a:endParaRPr sz="1200" b="0" i="0" u="none" strike="noStrike" cap="none">
              <a:solidFill>
                <a:schemeClr val="dk1"/>
              </a:solidFill>
              <a:latin typeface="Arial"/>
              <a:ea typeface="Arial"/>
              <a:cs typeface="Arial"/>
              <a:sym typeface="Arial"/>
            </a:endParaRPr>
          </a:p>
        </p:txBody>
      </p:sp>
      <p:sp>
        <p:nvSpPr>
          <p:cNvPr id="855" name="Google Shape;855;p59: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4" name="Google Shape;864;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865" name="Google Shape;865;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57</a:t>
            </a:fld>
            <a:endParaRPr sz="1200" b="0" i="0" u="none" strike="noStrike" cap="none">
              <a:solidFill>
                <a:schemeClr val="dk1"/>
              </a:solidFill>
              <a:latin typeface="Arial"/>
              <a:ea typeface="Arial"/>
              <a:cs typeface="Arial"/>
              <a:sym typeface="Arial"/>
            </a:endParaRPr>
          </a:p>
        </p:txBody>
      </p:sp>
      <p:sp>
        <p:nvSpPr>
          <p:cNvPr id="866" name="Google Shape;866;p6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878" name="Google Shape;878;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58</a:t>
            </a:fld>
            <a:endParaRPr sz="1200" b="0" i="0" u="none" strike="noStrike" cap="none">
              <a:solidFill>
                <a:schemeClr val="dk1"/>
              </a:solidFill>
              <a:latin typeface="Arial"/>
              <a:ea typeface="Arial"/>
              <a:cs typeface="Arial"/>
              <a:sym typeface="Arial"/>
            </a:endParaRPr>
          </a:p>
        </p:txBody>
      </p:sp>
      <p:sp>
        <p:nvSpPr>
          <p:cNvPr id="879" name="Google Shape;879;p6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890" name="Google Shape;890;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59</a:t>
            </a:fld>
            <a:endParaRPr sz="1200" b="0" i="0" u="none" strike="noStrike" cap="none">
              <a:solidFill>
                <a:schemeClr val="dk1"/>
              </a:solidFill>
              <a:latin typeface="Arial"/>
              <a:ea typeface="Arial"/>
              <a:cs typeface="Arial"/>
              <a:sym typeface="Arial"/>
            </a:endParaRPr>
          </a:p>
        </p:txBody>
      </p:sp>
      <p:sp>
        <p:nvSpPr>
          <p:cNvPr id="891" name="Google Shape;891;p6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184" name="Google Shape;18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185" name="Google Shape;185;p1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
        <p:nvSpPr>
          <p:cNvPr id="196" name="Google Shape;196;p14: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207" name="Google Shape;20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
        <p:nvSpPr>
          <p:cNvPr id="208" name="Google Shape;208;p1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MIT-WPU</a:t>
            </a: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65"/>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65"/>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5"/>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262626"/>
              </a:buClr>
              <a:buSzPts val="8000"/>
              <a:buFont typeface="Arial"/>
              <a:buNone/>
              <a:defRPr sz="8000" b="0" i="0" u="none" strike="noStrike" cap="none">
                <a:solidFill>
                  <a:srgbClr val="262626"/>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2" name="Google Shape;22;p65"/>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200"/>
              </a:spcBef>
              <a:spcAft>
                <a:spcPts val="0"/>
              </a:spcAft>
              <a:buClr>
                <a:schemeClr val="accent1"/>
              </a:buClr>
              <a:buSzPts val="2400"/>
              <a:buFont typeface="Arial"/>
              <a:buNone/>
              <a:defRPr sz="2400" b="0" i="0" u="none" strike="noStrike" cap="none">
                <a:solidFill>
                  <a:schemeClr val="dk2"/>
                </a:solidFill>
                <a:latin typeface="Arial"/>
                <a:ea typeface="Arial"/>
                <a:cs typeface="Arial"/>
                <a:sym typeface="Arial"/>
              </a:defRPr>
            </a:lvl1pPr>
            <a:lvl2pPr marR="0" lvl="1" algn="ctr">
              <a:lnSpc>
                <a:spcPct val="90000"/>
              </a:lnSpc>
              <a:spcBef>
                <a:spcPts val="200"/>
              </a:spcBef>
              <a:spcAft>
                <a:spcPts val="0"/>
              </a:spcAft>
              <a:buClr>
                <a:schemeClr val="accent1"/>
              </a:buClr>
              <a:buSzPts val="2400"/>
              <a:buFont typeface="Arial"/>
              <a:buNone/>
              <a:defRPr sz="2400" b="0" i="0" u="none" strike="noStrike" cap="none">
                <a:solidFill>
                  <a:srgbClr val="3F3F3F"/>
                </a:solidFill>
                <a:latin typeface="Arial"/>
                <a:ea typeface="Arial"/>
                <a:cs typeface="Arial"/>
                <a:sym typeface="Arial"/>
              </a:defRPr>
            </a:lvl2pPr>
            <a:lvl3pPr marR="0" lvl="2" algn="ctr">
              <a:lnSpc>
                <a:spcPct val="90000"/>
              </a:lnSpc>
              <a:spcBef>
                <a:spcPts val="400"/>
              </a:spcBef>
              <a:spcAft>
                <a:spcPts val="0"/>
              </a:spcAft>
              <a:buClr>
                <a:schemeClr val="accent1"/>
              </a:buClr>
              <a:buSzPts val="2400"/>
              <a:buFont typeface="Arial"/>
              <a:buNone/>
              <a:defRPr sz="2400" b="0" i="0" u="none" strike="noStrike" cap="none">
                <a:solidFill>
                  <a:srgbClr val="3F3F3F"/>
                </a:solidFill>
                <a:latin typeface="Arial"/>
                <a:ea typeface="Arial"/>
                <a:cs typeface="Arial"/>
                <a:sym typeface="Arial"/>
              </a:defRPr>
            </a:lvl3pPr>
            <a:lvl4pPr marR="0" lvl="3" algn="ctr">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4pPr>
            <a:lvl5pPr marR="0" lvl="4" algn="ctr">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5pPr>
            <a:lvl6pPr marR="0" lvl="5" algn="ctr">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6pPr>
            <a:lvl7pPr marR="0" lvl="6" algn="ctr">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7pPr>
            <a:lvl8pPr marR="0" lvl="7" algn="ctr">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8pPr>
            <a:lvl9pPr marR="0" lvl="8" algn="ctr">
              <a:lnSpc>
                <a:spcPct val="90000"/>
              </a:lnSpc>
              <a:spcBef>
                <a:spcPts val="400"/>
              </a:spcBef>
              <a:spcAft>
                <a:spcPts val="400"/>
              </a:spcAft>
              <a:buClr>
                <a:schemeClr val="accent1"/>
              </a:buClr>
              <a:buSzPts val="2000"/>
              <a:buFont typeface="Arial"/>
              <a:buNone/>
              <a:defRPr sz="2000" b="0" i="0" u="none" strike="noStrike" cap="none">
                <a:solidFill>
                  <a:srgbClr val="3F3F3F"/>
                </a:solidFill>
                <a:latin typeface="Arial"/>
                <a:ea typeface="Arial"/>
                <a:cs typeface="Arial"/>
                <a:sym typeface="Arial"/>
              </a:defRPr>
            </a:lvl9pPr>
          </a:lstStyle>
          <a:p>
            <a:endParaRPr/>
          </a:p>
        </p:txBody>
      </p:sp>
      <p:sp>
        <p:nvSpPr>
          <p:cNvPr id="23" name="Google Shape;23;p6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6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6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65"/>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Google Shape;78;p7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7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7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2" name="Google Shape;82;p7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3"/>
        <p:cNvGrpSpPr/>
        <p:nvPr/>
      </p:nvGrpSpPr>
      <p:grpSpPr>
        <a:xfrm>
          <a:off x="0" y="0"/>
          <a:ext cx="0" cy="0"/>
          <a:chOff x="0" y="0"/>
          <a:chExt cx="0" cy="0"/>
        </a:xfrm>
      </p:grpSpPr>
      <p:sp>
        <p:nvSpPr>
          <p:cNvPr id="84" name="Google Shape;84;p75"/>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5"/>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75"/>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7" name="Google Shape;87;p75"/>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88" name="Google Shape;88;p75"/>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200"/>
              </a:spcBef>
              <a:spcAft>
                <a:spcPts val="0"/>
              </a:spcAft>
              <a:buClr>
                <a:schemeClr val="accent1"/>
              </a:buClr>
              <a:buSzPts val="1500"/>
              <a:buFont typeface="Arial"/>
              <a:buNone/>
              <a:defRPr sz="1500" b="0" i="0" u="none" strike="noStrike" cap="none">
                <a:solidFill>
                  <a:srgbClr val="FFFFFF"/>
                </a:solidFill>
                <a:latin typeface="Arial"/>
                <a:ea typeface="Arial"/>
                <a:cs typeface="Arial"/>
                <a:sym typeface="Arial"/>
              </a:defRPr>
            </a:lvl1pPr>
            <a:lvl2pPr marL="914400" marR="0" lvl="1" indent="-228600" algn="l">
              <a:lnSpc>
                <a:spcPct val="90000"/>
              </a:lnSpc>
              <a:spcBef>
                <a:spcPts val="200"/>
              </a:spcBef>
              <a:spcAft>
                <a:spcPts val="0"/>
              </a:spcAft>
              <a:buClr>
                <a:schemeClr val="accent1"/>
              </a:buClr>
              <a:buSzPts val="1200"/>
              <a:buFont typeface="Arial"/>
              <a:buNone/>
              <a:defRPr sz="1200" b="0" i="0" u="none" strike="noStrike" cap="none">
                <a:solidFill>
                  <a:srgbClr val="3F3F3F"/>
                </a:solidFill>
                <a:latin typeface="Arial"/>
                <a:ea typeface="Arial"/>
                <a:cs typeface="Arial"/>
                <a:sym typeface="Arial"/>
              </a:defRPr>
            </a:lvl2pPr>
            <a:lvl3pPr marL="1371600" marR="0" lvl="2" indent="-228600" algn="l">
              <a:lnSpc>
                <a:spcPct val="90000"/>
              </a:lnSpc>
              <a:spcBef>
                <a:spcPts val="400"/>
              </a:spcBef>
              <a:spcAft>
                <a:spcPts val="0"/>
              </a:spcAft>
              <a:buClr>
                <a:schemeClr val="accent1"/>
              </a:buClr>
              <a:buSzPts val="1000"/>
              <a:buFont typeface="Arial"/>
              <a:buNone/>
              <a:defRPr sz="1000" b="0" i="0" u="none" strike="noStrike" cap="none">
                <a:solidFill>
                  <a:srgbClr val="3F3F3F"/>
                </a:solidFill>
                <a:latin typeface="Arial"/>
                <a:ea typeface="Arial"/>
                <a:cs typeface="Arial"/>
                <a:sym typeface="Arial"/>
              </a:defRPr>
            </a:lvl3pPr>
            <a:lvl4pPr marL="1828800" marR="0" lvl="3"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4pPr>
            <a:lvl5pPr marL="2286000" marR="0" lvl="4"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5pPr>
            <a:lvl6pPr marL="2743200" marR="0" lvl="5"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6pPr>
            <a:lvl7pPr marL="3200400" marR="0" lvl="6"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7pPr>
            <a:lvl8pPr marL="3657600" marR="0" lvl="7"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8pPr>
            <a:lvl9pPr marL="4114800" marR="0" lvl="8" indent="-228600" algn="l">
              <a:lnSpc>
                <a:spcPct val="90000"/>
              </a:lnSpc>
              <a:spcBef>
                <a:spcPts val="400"/>
              </a:spcBef>
              <a:spcAft>
                <a:spcPts val="400"/>
              </a:spcAft>
              <a:buClr>
                <a:schemeClr val="accent1"/>
              </a:buClr>
              <a:buSzPts val="900"/>
              <a:buFont typeface="Arial"/>
              <a:buNone/>
              <a:defRPr sz="900" b="0" i="0" u="none" strike="noStrike" cap="none">
                <a:solidFill>
                  <a:srgbClr val="3F3F3F"/>
                </a:solidFill>
                <a:latin typeface="Arial"/>
                <a:ea typeface="Arial"/>
                <a:cs typeface="Arial"/>
                <a:sym typeface="Arial"/>
              </a:defRPr>
            </a:lvl9pPr>
          </a:lstStyle>
          <a:p>
            <a:endParaRPr/>
          </a:p>
        </p:txBody>
      </p:sp>
      <p:sp>
        <p:nvSpPr>
          <p:cNvPr id="89" name="Google Shape;89;p75"/>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0" name="Google Shape;90;p75"/>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1" name="Google Shape;91;p7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2"/>
        <p:cNvGrpSpPr/>
        <p:nvPr/>
      </p:nvGrpSpPr>
      <p:grpSpPr>
        <a:xfrm>
          <a:off x="0" y="0"/>
          <a:ext cx="0" cy="0"/>
          <a:chOff x="0" y="0"/>
          <a:chExt cx="0" cy="0"/>
        </a:xfrm>
      </p:grpSpPr>
      <p:sp>
        <p:nvSpPr>
          <p:cNvPr id="93" name="Google Shape;93;p76"/>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76"/>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76"/>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marR="0" lvl="0" algn="l">
              <a:lnSpc>
                <a:spcPct val="85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pic>
        <p:nvPicPr>
          <p:cNvPr id="96" name="Google Shape;96;p76"/>
          <p:cNvPicPr preferRelativeResize="0">
            <a:picLocks noGrp="1"/>
          </p:cNvPicPr>
          <p:nvPr>
            <p:ph type="pic" idx="2"/>
          </p:nvPr>
        </p:nvPicPr>
        <p:blipFill/>
        <p:spPr>
          <a:xfrm>
            <a:off x="12" y="0"/>
            <a:ext cx="9143989" cy="4915076"/>
          </a:xfrm>
          <a:prstGeom prst="rect">
            <a:avLst/>
          </a:prstGeom>
          <a:blipFill rotWithShape="1">
            <a:blip r:embed="rId2">
              <a:alphaModFix/>
            </a:blip>
            <a:stretch>
              <a:fillRect/>
            </a:stretch>
          </a:blipFill>
          <a:ln>
            <a:noFill/>
          </a:ln>
        </p:spPr>
      </p:pic>
      <p:sp>
        <p:nvSpPr>
          <p:cNvPr id="97" name="Google Shape;97;p76"/>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Autofit/>
          </a:bodyPr>
          <a:lstStyle>
            <a:lvl1pPr marL="457200" marR="0" lvl="0" indent="-228600" algn="l">
              <a:lnSpc>
                <a:spcPct val="90000"/>
              </a:lnSpc>
              <a:spcBef>
                <a:spcPts val="0"/>
              </a:spcBef>
              <a:spcAft>
                <a:spcPts val="0"/>
              </a:spcAft>
              <a:buClr>
                <a:schemeClr val="accent1"/>
              </a:buClr>
              <a:buSzPts val="1500"/>
              <a:buFont typeface="Arial"/>
              <a:buNone/>
              <a:defRPr sz="1500" b="0" i="0" u="none" strike="noStrike" cap="none">
                <a:solidFill>
                  <a:srgbClr val="FFFFFF"/>
                </a:solidFill>
                <a:latin typeface="Arial"/>
                <a:ea typeface="Arial"/>
                <a:cs typeface="Arial"/>
                <a:sym typeface="Arial"/>
              </a:defRPr>
            </a:lvl1pPr>
            <a:lvl2pPr marL="914400" marR="0" lvl="1" indent="-228600" algn="l">
              <a:lnSpc>
                <a:spcPct val="90000"/>
              </a:lnSpc>
              <a:spcBef>
                <a:spcPts val="600"/>
              </a:spcBef>
              <a:spcAft>
                <a:spcPts val="0"/>
              </a:spcAft>
              <a:buClr>
                <a:schemeClr val="accent1"/>
              </a:buClr>
              <a:buSzPts val="1200"/>
              <a:buFont typeface="Arial"/>
              <a:buNone/>
              <a:defRPr sz="1200" b="0" i="0" u="none" strike="noStrike" cap="none">
                <a:solidFill>
                  <a:srgbClr val="3F3F3F"/>
                </a:solidFill>
                <a:latin typeface="Arial"/>
                <a:ea typeface="Arial"/>
                <a:cs typeface="Arial"/>
                <a:sym typeface="Arial"/>
              </a:defRPr>
            </a:lvl2pPr>
            <a:lvl3pPr marL="1371600" marR="0" lvl="2" indent="-228600" algn="l">
              <a:lnSpc>
                <a:spcPct val="90000"/>
              </a:lnSpc>
              <a:spcBef>
                <a:spcPts val="400"/>
              </a:spcBef>
              <a:spcAft>
                <a:spcPts val="0"/>
              </a:spcAft>
              <a:buClr>
                <a:schemeClr val="accent1"/>
              </a:buClr>
              <a:buSzPts val="1000"/>
              <a:buFont typeface="Arial"/>
              <a:buNone/>
              <a:defRPr sz="1000" b="0" i="0" u="none" strike="noStrike" cap="none">
                <a:solidFill>
                  <a:srgbClr val="3F3F3F"/>
                </a:solidFill>
                <a:latin typeface="Arial"/>
                <a:ea typeface="Arial"/>
                <a:cs typeface="Arial"/>
                <a:sym typeface="Arial"/>
              </a:defRPr>
            </a:lvl3pPr>
            <a:lvl4pPr marL="1828800" marR="0" lvl="3"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4pPr>
            <a:lvl5pPr marL="2286000" marR="0" lvl="4"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5pPr>
            <a:lvl6pPr marL="2743200" marR="0" lvl="5"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6pPr>
            <a:lvl7pPr marL="3200400" marR="0" lvl="6"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7pPr>
            <a:lvl8pPr marL="3657600" marR="0" lvl="7" indent="-228600" algn="l">
              <a:lnSpc>
                <a:spcPct val="90000"/>
              </a:lnSpc>
              <a:spcBef>
                <a:spcPts val="400"/>
              </a:spcBef>
              <a:spcAft>
                <a:spcPts val="0"/>
              </a:spcAft>
              <a:buClr>
                <a:schemeClr val="accent1"/>
              </a:buClr>
              <a:buSzPts val="900"/>
              <a:buFont typeface="Arial"/>
              <a:buNone/>
              <a:defRPr sz="900" b="0" i="0" u="none" strike="noStrike" cap="none">
                <a:solidFill>
                  <a:srgbClr val="3F3F3F"/>
                </a:solidFill>
                <a:latin typeface="Arial"/>
                <a:ea typeface="Arial"/>
                <a:cs typeface="Arial"/>
                <a:sym typeface="Arial"/>
              </a:defRPr>
            </a:lvl8pPr>
            <a:lvl9pPr marL="4114800" marR="0" lvl="8" indent="-228600" algn="l">
              <a:lnSpc>
                <a:spcPct val="90000"/>
              </a:lnSpc>
              <a:spcBef>
                <a:spcPts val="400"/>
              </a:spcBef>
              <a:spcAft>
                <a:spcPts val="400"/>
              </a:spcAft>
              <a:buClr>
                <a:schemeClr val="accent1"/>
              </a:buClr>
              <a:buSzPts val="900"/>
              <a:buFont typeface="Arial"/>
              <a:buNone/>
              <a:defRPr sz="900" b="0" i="0" u="none" strike="noStrike" cap="none">
                <a:solidFill>
                  <a:srgbClr val="3F3F3F"/>
                </a:solidFill>
                <a:latin typeface="Arial"/>
                <a:ea typeface="Arial"/>
                <a:cs typeface="Arial"/>
                <a:sym typeface="Arial"/>
              </a:defRPr>
            </a:lvl9pPr>
          </a:lstStyle>
          <a:p>
            <a:endParaRPr/>
          </a:p>
        </p:txBody>
      </p:sp>
      <p:sp>
        <p:nvSpPr>
          <p:cNvPr id="98" name="Google Shape;98;p7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9" name="Google Shape;99;p7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0" name="Google Shape;100;p7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1"/>
        <p:cNvGrpSpPr/>
        <p:nvPr/>
      </p:nvGrpSpPr>
      <p:grpSpPr>
        <a:xfrm>
          <a:off x="0" y="0"/>
          <a:ext cx="0" cy="0"/>
          <a:chOff x="0" y="0"/>
          <a:chExt cx="0" cy="0"/>
        </a:xfrm>
      </p:grpSpPr>
      <p:sp>
        <p:nvSpPr>
          <p:cNvPr id="102" name="Google Shape;102;p7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03" name="Google Shape;103;p77"/>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104" name="Google Shape;104;p7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 name="Google Shape;105;p7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 name="Google Shape;106;p7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78"/>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78"/>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8"/>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11" name="Google Shape;111;p78"/>
          <p:cNvSpPr txBox="1">
            <a:spLocks noGrp="1"/>
          </p:cNvSpPr>
          <p:nvPr>
            <p:ph type="body" idx="1"/>
          </p:nvPr>
        </p:nvSpPr>
        <p:spPr>
          <a:xfrm rot="5400000">
            <a:off x="650302" y="393126"/>
            <a:ext cx="5757420" cy="5800725"/>
          </a:xfrm>
          <a:prstGeom prst="rect">
            <a:avLst/>
          </a:prstGeom>
          <a:noFill/>
          <a:ln>
            <a:noFill/>
          </a:ln>
        </p:spPr>
        <p:txBody>
          <a:bodyPr spcFirstLastPara="1" wrap="square" lIns="45700" tIns="0" rIns="45700" bIns="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112" name="Google Shape;112;p7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3" name="Google Shape;113;p7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4" name="Google Shape;114;p7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5"/>
        <p:cNvGrpSpPr/>
        <p:nvPr/>
      </p:nvGrpSpPr>
      <p:grpSpPr>
        <a:xfrm>
          <a:off x="0" y="0"/>
          <a:ext cx="0" cy="0"/>
          <a:chOff x="0" y="0"/>
          <a:chExt cx="0" cy="0"/>
        </a:xfrm>
      </p:grpSpPr>
      <p:sp>
        <p:nvSpPr>
          <p:cNvPr id="116" name="Google Shape;116;p7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17" name="Google Shape;117;p7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8" name="Google Shape;118;p7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9" name="Google Shape;119;p7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6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66"/>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30" name="Google Shape;30;p6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67"/>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Clr>
                <a:srgbClr val="3F3F3F"/>
              </a:buClr>
              <a:buSzPts val="3000"/>
              <a:buFont typeface="Arial"/>
              <a:buNone/>
              <a:defRPr sz="36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3000"/>
              <a:buFont typeface="Arial"/>
              <a:buNone/>
              <a:defRPr sz="1350"/>
            </a:lvl2pPr>
            <a:lvl3pPr lvl="2" algn="l">
              <a:lnSpc>
                <a:spcPct val="100000"/>
              </a:lnSpc>
              <a:spcBef>
                <a:spcPts val="0"/>
              </a:spcBef>
              <a:spcAft>
                <a:spcPts val="0"/>
              </a:spcAft>
              <a:buSzPts val="3000"/>
              <a:buFont typeface="Arial"/>
              <a:buNone/>
              <a:defRPr sz="1350"/>
            </a:lvl3pPr>
            <a:lvl4pPr lvl="3" algn="l">
              <a:lnSpc>
                <a:spcPct val="100000"/>
              </a:lnSpc>
              <a:spcBef>
                <a:spcPts val="0"/>
              </a:spcBef>
              <a:spcAft>
                <a:spcPts val="0"/>
              </a:spcAft>
              <a:buSzPts val="3000"/>
              <a:buFont typeface="Arial"/>
              <a:buNone/>
              <a:defRPr sz="1350"/>
            </a:lvl4pPr>
            <a:lvl5pPr lvl="4" algn="l">
              <a:lnSpc>
                <a:spcPct val="100000"/>
              </a:lnSpc>
              <a:spcBef>
                <a:spcPts val="0"/>
              </a:spcBef>
              <a:spcAft>
                <a:spcPts val="0"/>
              </a:spcAft>
              <a:buSzPts val="3000"/>
              <a:buFont typeface="Arial"/>
              <a:buNone/>
              <a:defRPr sz="1350"/>
            </a:lvl5pPr>
            <a:lvl6pPr lvl="5" algn="l">
              <a:lnSpc>
                <a:spcPct val="100000"/>
              </a:lnSpc>
              <a:spcBef>
                <a:spcPts val="0"/>
              </a:spcBef>
              <a:spcAft>
                <a:spcPts val="0"/>
              </a:spcAft>
              <a:buSzPts val="3000"/>
              <a:buFont typeface="Arial"/>
              <a:buNone/>
              <a:defRPr sz="1350"/>
            </a:lvl6pPr>
            <a:lvl7pPr lvl="6" algn="l">
              <a:lnSpc>
                <a:spcPct val="100000"/>
              </a:lnSpc>
              <a:spcBef>
                <a:spcPts val="0"/>
              </a:spcBef>
              <a:spcAft>
                <a:spcPts val="0"/>
              </a:spcAft>
              <a:buSzPts val="3000"/>
              <a:buFont typeface="Arial"/>
              <a:buNone/>
              <a:defRPr sz="1350"/>
            </a:lvl7pPr>
            <a:lvl8pPr lvl="7" algn="l">
              <a:lnSpc>
                <a:spcPct val="100000"/>
              </a:lnSpc>
              <a:spcBef>
                <a:spcPts val="0"/>
              </a:spcBef>
              <a:spcAft>
                <a:spcPts val="0"/>
              </a:spcAft>
              <a:buSzPts val="3000"/>
              <a:buFont typeface="Arial"/>
              <a:buNone/>
              <a:defRPr sz="1350"/>
            </a:lvl8pPr>
            <a:lvl9pPr lvl="8" algn="l">
              <a:lnSpc>
                <a:spcPct val="100000"/>
              </a:lnSpc>
              <a:spcBef>
                <a:spcPts val="0"/>
              </a:spcBef>
              <a:spcAft>
                <a:spcPts val="0"/>
              </a:spcAft>
              <a:buSzPts val="3000"/>
              <a:buFont typeface="Arial"/>
              <a:buNone/>
              <a:defRPr sz="1350"/>
            </a:lvl9pPr>
          </a:lstStyle>
          <a:p>
            <a:endParaRPr/>
          </a:p>
        </p:txBody>
      </p:sp>
      <p:sp>
        <p:nvSpPr>
          <p:cNvPr id="35" name="Google Shape;35;p6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a:lnSpc>
                <a:spcPct val="90000"/>
              </a:lnSpc>
              <a:spcBef>
                <a:spcPts val="0"/>
              </a:spcBef>
              <a:spcAft>
                <a:spcPts val="0"/>
              </a:spcAft>
              <a:buClr>
                <a:schemeClr val="accent1"/>
              </a:buClr>
              <a:buSzPts val="1800"/>
              <a:buFont typeface="Arial"/>
              <a:buChar char="●"/>
              <a:defRPr sz="1500" b="0" i="0" u="none" strike="noStrike" cap="none">
                <a:solidFill>
                  <a:srgbClr val="3F3F3F"/>
                </a:solidFill>
                <a:latin typeface="Arial"/>
                <a:ea typeface="Arial"/>
                <a:cs typeface="Arial"/>
                <a:sym typeface="Arial"/>
              </a:defRPr>
            </a:lvl1pPr>
            <a:lvl2pPr marL="914400" marR="0" lvl="1" indent="-317500" algn="l">
              <a:lnSpc>
                <a:spcPct val="90000"/>
              </a:lnSpc>
              <a:spcBef>
                <a:spcPts val="1600"/>
              </a:spcBef>
              <a:spcAft>
                <a:spcPts val="0"/>
              </a:spcAft>
              <a:buClr>
                <a:schemeClr val="accent1"/>
              </a:buClr>
              <a:buSzPts val="1400"/>
              <a:buFont typeface="Arial"/>
              <a:buChar char="○"/>
              <a:defRPr sz="1350" b="0" i="0" u="none" strike="noStrike" cap="none">
                <a:solidFill>
                  <a:srgbClr val="3F3F3F"/>
                </a:solidFill>
                <a:latin typeface="Arial"/>
                <a:ea typeface="Arial"/>
                <a:cs typeface="Arial"/>
                <a:sym typeface="Arial"/>
              </a:defRPr>
            </a:lvl2pPr>
            <a:lvl3pPr marL="1371600" marR="0" lvl="2" indent="-317500" algn="l">
              <a:lnSpc>
                <a:spcPct val="90000"/>
              </a:lnSpc>
              <a:spcBef>
                <a:spcPts val="1600"/>
              </a:spcBef>
              <a:spcAft>
                <a:spcPts val="0"/>
              </a:spcAft>
              <a:buClr>
                <a:schemeClr val="accent1"/>
              </a:buClr>
              <a:buSzPts val="1400"/>
              <a:buFont typeface="Arial"/>
              <a:buChar char="■"/>
              <a:defRPr sz="1050" b="0" i="0" u="none" strike="noStrike" cap="none">
                <a:solidFill>
                  <a:srgbClr val="3F3F3F"/>
                </a:solidFill>
                <a:latin typeface="Arial"/>
                <a:ea typeface="Arial"/>
                <a:cs typeface="Arial"/>
                <a:sym typeface="Arial"/>
              </a:defRPr>
            </a:lvl3pPr>
            <a:lvl4pPr marL="1828800" marR="0" lvl="3" indent="-317500" algn="l">
              <a:lnSpc>
                <a:spcPct val="90000"/>
              </a:lnSpc>
              <a:spcBef>
                <a:spcPts val="1600"/>
              </a:spcBef>
              <a:spcAft>
                <a:spcPts val="0"/>
              </a:spcAft>
              <a:buClr>
                <a:schemeClr val="accent1"/>
              </a:buClr>
              <a:buSzPts val="1400"/>
              <a:buFont typeface="Arial"/>
              <a:buChar char="●"/>
              <a:defRPr sz="1050" b="0" i="0" u="none" strike="noStrike" cap="none">
                <a:solidFill>
                  <a:srgbClr val="3F3F3F"/>
                </a:solidFill>
                <a:latin typeface="Arial"/>
                <a:ea typeface="Arial"/>
                <a:cs typeface="Arial"/>
                <a:sym typeface="Arial"/>
              </a:defRPr>
            </a:lvl4pPr>
            <a:lvl5pPr marL="2286000" marR="0" lvl="4" indent="-317500" algn="l">
              <a:lnSpc>
                <a:spcPct val="90000"/>
              </a:lnSpc>
              <a:spcBef>
                <a:spcPts val="1600"/>
              </a:spcBef>
              <a:spcAft>
                <a:spcPts val="0"/>
              </a:spcAft>
              <a:buClr>
                <a:schemeClr val="accent1"/>
              </a:buClr>
              <a:buSzPts val="1400"/>
              <a:buFont typeface="Arial"/>
              <a:buChar char="○"/>
              <a:defRPr sz="1050" b="0" i="0" u="none" strike="noStrike" cap="none">
                <a:solidFill>
                  <a:srgbClr val="3F3F3F"/>
                </a:solidFill>
                <a:latin typeface="Arial"/>
                <a:ea typeface="Arial"/>
                <a:cs typeface="Arial"/>
                <a:sym typeface="Arial"/>
              </a:defRPr>
            </a:lvl5pPr>
            <a:lvl6pPr marL="2743200" marR="0" lvl="5" indent="-317500" algn="l">
              <a:lnSpc>
                <a:spcPct val="90000"/>
              </a:lnSpc>
              <a:spcBef>
                <a:spcPts val="1600"/>
              </a:spcBef>
              <a:spcAft>
                <a:spcPts val="0"/>
              </a:spcAft>
              <a:buClr>
                <a:schemeClr val="accent1"/>
              </a:buClr>
              <a:buSzPts val="1400"/>
              <a:buFont typeface="Arial"/>
              <a:buChar char="■"/>
              <a:defRPr sz="1050" b="0" i="0" u="none" strike="noStrike" cap="none">
                <a:solidFill>
                  <a:srgbClr val="3F3F3F"/>
                </a:solidFill>
                <a:latin typeface="Arial"/>
                <a:ea typeface="Arial"/>
                <a:cs typeface="Arial"/>
                <a:sym typeface="Arial"/>
              </a:defRPr>
            </a:lvl6pPr>
            <a:lvl7pPr marL="3200400" marR="0" lvl="6" indent="-317500" algn="l">
              <a:lnSpc>
                <a:spcPct val="90000"/>
              </a:lnSpc>
              <a:spcBef>
                <a:spcPts val="1600"/>
              </a:spcBef>
              <a:spcAft>
                <a:spcPts val="0"/>
              </a:spcAft>
              <a:buClr>
                <a:schemeClr val="accent1"/>
              </a:buClr>
              <a:buSzPts val="1400"/>
              <a:buFont typeface="Arial"/>
              <a:buChar char="●"/>
              <a:defRPr sz="1050" b="0" i="0" u="none" strike="noStrike" cap="none">
                <a:solidFill>
                  <a:srgbClr val="3F3F3F"/>
                </a:solidFill>
                <a:latin typeface="Arial"/>
                <a:ea typeface="Arial"/>
                <a:cs typeface="Arial"/>
                <a:sym typeface="Arial"/>
              </a:defRPr>
            </a:lvl7pPr>
            <a:lvl8pPr marL="3657600" marR="0" lvl="7" indent="-317500" algn="l">
              <a:lnSpc>
                <a:spcPct val="90000"/>
              </a:lnSpc>
              <a:spcBef>
                <a:spcPts val="1600"/>
              </a:spcBef>
              <a:spcAft>
                <a:spcPts val="0"/>
              </a:spcAft>
              <a:buClr>
                <a:schemeClr val="accent1"/>
              </a:buClr>
              <a:buSzPts val="1400"/>
              <a:buFont typeface="Arial"/>
              <a:buChar char="○"/>
              <a:defRPr sz="1050" b="0" i="0" u="none" strike="noStrike" cap="none">
                <a:solidFill>
                  <a:srgbClr val="3F3F3F"/>
                </a:solidFill>
                <a:latin typeface="Arial"/>
                <a:ea typeface="Arial"/>
                <a:cs typeface="Arial"/>
                <a:sym typeface="Arial"/>
              </a:defRPr>
            </a:lvl8pPr>
            <a:lvl9pPr marL="4114800" marR="0" lvl="8" indent="-317500" algn="l">
              <a:lnSpc>
                <a:spcPct val="90000"/>
              </a:lnSpc>
              <a:spcBef>
                <a:spcPts val="1600"/>
              </a:spcBef>
              <a:spcAft>
                <a:spcPts val="1600"/>
              </a:spcAft>
              <a:buClr>
                <a:schemeClr val="accent1"/>
              </a:buClr>
              <a:buSzPts val="1400"/>
              <a:buFont typeface="Arial"/>
              <a:buChar char="■"/>
              <a:defRPr sz="1050" b="0" i="0" u="none" strike="noStrike" cap="none">
                <a:solidFill>
                  <a:srgbClr val="3F3F3F"/>
                </a:solidFill>
                <a:latin typeface="Arial"/>
                <a:ea typeface="Arial"/>
                <a:cs typeface="Arial"/>
                <a:sym typeface="Arial"/>
              </a:defRPr>
            </a:lvl9pPr>
          </a:lstStyle>
          <a:p>
            <a:endParaRPr/>
          </a:p>
        </p:txBody>
      </p:sp>
      <p:sp>
        <p:nvSpPr>
          <p:cNvPr id="36" name="Google Shape;36;p67"/>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68"/>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Clr>
                <a:srgbClr val="3F3F3F"/>
              </a:buClr>
              <a:buSzPts val="3000"/>
              <a:buFont typeface="Arial"/>
              <a:buNone/>
              <a:defRPr sz="36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3000"/>
              <a:buFont typeface="Arial"/>
              <a:buNone/>
              <a:defRPr sz="1350"/>
            </a:lvl2pPr>
            <a:lvl3pPr lvl="2" algn="l">
              <a:lnSpc>
                <a:spcPct val="100000"/>
              </a:lnSpc>
              <a:spcBef>
                <a:spcPts val="0"/>
              </a:spcBef>
              <a:spcAft>
                <a:spcPts val="0"/>
              </a:spcAft>
              <a:buSzPts val="3000"/>
              <a:buFont typeface="Arial"/>
              <a:buNone/>
              <a:defRPr sz="1350"/>
            </a:lvl3pPr>
            <a:lvl4pPr lvl="3" algn="l">
              <a:lnSpc>
                <a:spcPct val="100000"/>
              </a:lnSpc>
              <a:spcBef>
                <a:spcPts val="0"/>
              </a:spcBef>
              <a:spcAft>
                <a:spcPts val="0"/>
              </a:spcAft>
              <a:buSzPts val="3000"/>
              <a:buFont typeface="Arial"/>
              <a:buNone/>
              <a:defRPr sz="1350"/>
            </a:lvl4pPr>
            <a:lvl5pPr lvl="4" algn="l">
              <a:lnSpc>
                <a:spcPct val="100000"/>
              </a:lnSpc>
              <a:spcBef>
                <a:spcPts val="0"/>
              </a:spcBef>
              <a:spcAft>
                <a:spcPts val="0"/>
              </a:spcAft>
              <a:buSzPts val="3000"/>
              <a:buFont typeface="Arial"/>
              <a:buNone/>
              <a:defRPr sz="1350"/>
            </a:lvl5pPr>
            <a:lvl6pPr lvl="5" algn="l">
              <a:lnSpc>
                <a:spcPct val="100000"/>
              </a:lnSpc>
              <a:spcBef>
                <a:spcPts val="0"/>
              </a:spcBef>
              <a:spcAft>
                <a:spcPts val="0"/>
              </a:spcAft>
              <a:buSzPts val="3000"/>
              <a:buFont typeface="Arial"/>
              <a:buNone/>
              <a:defRPr sz="1350"/>
            </a:lvl6pPr>
            <a:lvl7pPr lvl="6" algn="l">
              <a:lnSpc>
                <a:spcPct val="100000"/>
              </a:lnSpc>
              <a:spcBef>
                <a:spcPts val="0"/>
              </a:spcBef>
              <a:spcAft>
                <a:spcPts val="0"/>
              </a:spcAft>
              <a:buSzPts val="3000"/>
              <a:buFont typeface="Arial"/>
              <a:buNone/>
              <a:defRPr sz="1350"/>
            </a:lvl7pPr>
            <a:lvl8pPr lvl="7" algn="l">
              <a:lnSpc>
                <a:spcPct val="100000"/>
              </a:lnSpc>
              <a:spcBef>
                <a:spcPts val="0"/>
              </a:spcBef>
              <a:spcAft>
                <a:spcPts val="0"/>
              </a:spcAft>
              <a:buSzPts val="3000"/>
              <a:buFont typeface="Arial"/>
              <a:buNone/>
              <a:defRPr sz="1350"/>
            </a:lvl8pPr>
            <a:lvl9pPr lvl="8" algn="l">
              <a:lnSpc>
                <a:spcPct val="100000"/>
              </a:lnSpc>
              <a:spcBef>
                <a:spcPts val="0"/>
              </a:spcBef>
              <a:spcAft>
                <a:spcPts val="0"/>
              </a:spcAft>
              <a:buSzPts val="3000"/>
              <a:buFont typeface="Arial"/>
              <a:buNone/>
              <a:defRPr sz="1350"/>
            </a:lvl9pPr>
          </a:lstStyle>
          <a:p>
            <a:endParaRPr/>
          </a:p>
        </p:txBody>
      </p:sp>
      <p:sp>
        <p:nvSpPr>
          <p:cNvPr id="39" name="Google Shape;39;p68"/>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marR="0" lvl="0" indent="-317500" algn="l">
              <a:lnSpc>
                <a:spcPct val="90000"/>
              </a:lnSpc>
              <a:spcBef>
                <a:spcPts val="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1pPr>
            <a:lvl2pPr marL="914400" marR="0" lvl="1"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2pPr>
            <a:lvl3pPr marL="1371600" marR="0" lvl="2"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3pPr>
            <a:lvl4pPr marL="1828800" marR="0" lvl="3"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4pPr>
            <a:lvl5pPr marL="2286000" marR="0" lvl="4"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5pPr>
            <a:lvl6pPr marL="2743200" marR="0" lvl="5"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6pPr>
            <a:lvl7pPr marL="3200400" marR="0" lvl="6"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7pPr>
            <a:lvl8pPr marL="3657600" marR="0" lvl="7"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8pPr>
            <a:lvl9pPr marL="4114800" marR="0" lvl="8" indent="-304800" algn="l">
              <a:lnSpc>
                <a:spcPct val="90000"/>
              </a:lnSpc>
              <a:spcBef>
                <a:spcPts val="1600"/>
              </a:spcBef>
              <a:spcAft>
                <a:spcPts val="1600"/>
              </a:spcAft>
              <a:buClr>
                <a:schemeClr val="accent1"/>
              </a:buClr>
              <a:buSzPts val="1200"/>
              <a:buFont typeface="Arial"/>
              <a:buChar char="■"/>
              <a:defRPr sz="1200" b="0" i="0" u="none" strike="noStrike" cap="none">
                <a:solidFill>
                  <a:srgbClr val="3F3F3F"/>
                </a:solidFill>
                <a:latin typeface="Arial"/>
                <a:ea typeface="Arial"/>
                <a:cs typeface="Arial"/>
                <a:sym typeface="Arial"/>
              </a:defRPr>
            </a:lvl9pPr>
          </a:lstStyle>
          <a:p>
            <a:endParaRPr/>
          </a:p>
        </p:txBody>
      </p:sp>
      <p:sp>
        <p:nvSpPr>
          <p:cNvPr id="40" name="Google Shape;40;p68"/>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marR="0" lvl="0" indent="-317500" algn="l">
              <a:lnSpc>
                <a:spcPct val="90000"/>
              </a:lnSpc>
              <a:spcBef>
                <a:spcPts val="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1pPr>
            <a:lvl2pPr marL="914400" marR="0" lvl="1"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2pPr>
            <a:lvl3pPr marL="1371600" marR="0" lvl="2"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3pPr>
            <a:lvl4pPr marL="1828800" marR="0" lvl="3"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4pPr>
            <a:lvl5pPr marL="2286000" marR="0" lvl="4"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5pPr>
            <a:lvl6pPr marL="2743200" marR="0" lvl="5"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6pPr>
            <a:lvl7pPr marL="3200400" marR="0" lvl="6"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7pPr>
            <a:lvl8pPr marL="3657600" marR="0" lvl="7" indent="-304800" algn="l">
              <a:lnSpc>
                <a:spcPct val="90000"/>
              </a:lnSpc>
              <a:spcBef>
                <a:spcPts val="1600"/>
              </a:spcBef>
              <a:spcAft>
                <a:spcPts val="0"/>
              </a:spcAft>
              <a:buClr>
                <a:schemeClr val="accent1"/>
              </a:buClr>
              <a:buSzPts val="1200"/>
              <a:buFont typeface="Arial"/>
              <a:buChar char="○"/>
              <a:defRPr sz="1200" b="0" i="0" u="none" strike="noStrike" cap="none">
                <a:solidFill>
                  <a:srgbClr val="3F3F3F"/>
                </a:solidFill>
                <a:latin typeface="Arial"/>
                <a:ea typeface="Arial"/>
                <a:cs typeface="Arial"/>
                <a:sym typeface="Arial"/>
              </a:defRPr>
            </a:lvl8pPr>
            <a:lvl9pPr marL="4114800" marR="0" lvl="8" indent="-304800" algn="l">
              <a:lnSpc>
                <a:spcPct val="90000"/>
              </a:lnSpc>
              <a:spcBef>
                <a:spcPts val="1600"/>
              </a:spcBef>
              <a:spcAft>
                <a:spcPts val="1600"/>
              </a:spcAft>
              <a:buClr>
                <a:schemeClr val="accent1"/>
              </a:buClr>
              <a:buSzPts val="1200"/>
              <a:buFont typeface="Arial"/>
              <a:buChar char="■"/>
              <a:defRPr sz="1200" b="0" i="0" u="none" strike="noStrike" cap="none">
                <a:solidFill>
                  <a:srgbClr val="3F3F3F"/>
                </a:solidFill>
                <a:latin typeface="Arial"/>
                <a:ea typeface="Arial"/>
                <a:cs typeface="Arial"/>
                <a:sym typeface="Arial"/>
              </a:defRPr>
            </a:lvl9pPr>
          </a:lstStyle>
          <a:p>
            <a:endParaRPr/>
          </a:p>
        </p:txBody>
      </p:sp>
      <p:sp>
        <p:nvSpPr>
          <p:cNvPr id="41" name="Google Shape;41;p68"/>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4" name="Google Shape;44;p72"/>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45" name="Google Shape;45;p72"/>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46" name="Google Shape;46;p7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7" name="Google Shape;47;p7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8" name="Google Shape;48;p7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a:lnSpc>
                <a:spcPct val="85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Clr>
                <a:schemeClr val="dk2"/>
              </a:buClr>
              <a:buSzPts val="1400"/>
              <a:buFont typeface="Arial"/>
              <a:buNone/>
              <a:defRPr sz="3300" b="0" i="0" u="none" strike="noStrike" cap="none">
                <a:solidFill>
                  <a:schemeClr val="dk2"/>
                </a:solidFill>
                <a:latin typeface="Arial"/>
                <a:ea typeface="Arial"/>
                <a:cs typeface="Arial"/>
                <a:sym typeface="Arial"/>
              </a:defRPr>
            </a:lvl9pPr>
          </a:lstStyle>
          <a:p>
            <a:endParaRPr/>
          </a:p>
        </p:txBody>
      </p:sp>
      <p:sp>
        <p:nvSpPr>
          <p:cNvPr id="51" name="Google Shape;51;p6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52" name="Google Shape;52;p6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53" name="Google Shape;53;p6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6" name="Google Shape;56;p7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7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8" name="Google Shape;58;p7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59"/>
        <p:cNvGrpSpPr/>
        <p:nvPr/>
      </p:nvGrpSpPr>
      <p:grpSpPr>
        <a:xfrm>
          <a:off x="0" y="0"/>
          <a:ext cx="0" cy="0"/>
          <a:chOff x="0" y="0"/>
          <a:chExt cx="0" cy="0"/>
        </a:xfrm>
      </p:grpSpPr>
      <p:sp>
        <p:nvSpPr>
          <p:cNvPr id="60" name="Google Shape;60;p71"/>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71"/>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1"/>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262626"/>
              </a:buClr>
              <a:buSzPts val="8000"/>
              <a:buFont typeface="Arial"/>
              <a:buNone/>
              <a:defRPr sz="8000" b="0" i="0" u="none" strike="noStrike" cap="none">
                <a:solidFill>
                  <a:srgbClr val="262626"/>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3" name="Google Shape;63;p71"/>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200"/>
              </a:spcBef>
              <a:spcAft>
                <a:spcPts val="0"/>
              </a:spcAft>
              <a:buClr>
                <a:schemeClr val="accent1"/>
              </a:buClr>
              <a:buSzPts val="2400"/>
              <a:buFont typeface="Arial"/>
              <a:buNone/>
              <a:defRPr sz="2400" b="0" i="0" u="none" strike="noStrike" cap="none">
                <a:solidFill>
                  <a:schemeClr val="dk2"/>
                </a:solidFill>
                <a:latin typeface="Arial"/>
                <a:ea typeface="Arial"/>
                <a:cs typeface="Arial"/>
                <a:sym typeface="Arial"/>
              </a:defRPr>
            </a:lvl1pPr>
            <a:lvl2pPr marL="914400" marR="0" lvl="1" indent="-228600" algn="l">
              <a:lnSpc>
                <a:spcPct val="90000"/>
              </a:lnSpc>
              <a:spcBef>
                <a:spcPts val="20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90000"/>
              </a:lnSpc>
              <a:spcBef>
                <a:spcPts val="400"/>
              </a:spcBef>
              <a:spcAft>
                <a:spcPts val="0"/>
              </a:spcAft>
              <a:buClr>
                <a:schemeClr val="accent1"/>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90000"/>
              </a:lnSpc>
              <a:spcBef>
                <a:spcPts val="400"/>
              </a:spcBef>
              <a:spcAft>
                <a:spcPts val="0"/>
              </a:spcAft>
              <a:buClr>
                <a:schemeClr val="accent1"/>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90000"/>
              </a:lnSpc>
              <a:spcBef>
                <a:spcPts val="400"/>
              </a:spcBef>
              <a:spcAft>
                <a:spcPts val="0"/>
              </a:spcAft>
              <a:buClr>
                <a:schemeClr val="accent1"/>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90000"/>
              </a:lnSpc>
              <a:spcBef>
                <a:spcPts val="400"/>
              </a:spcBef>
              <a:spcAft>
                <a:spcPts val="0"/>
              </a:spcAft>
              <a:buClr>
                <a:schemeClr val="accent1"/>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90000"/>
              </a:lnSpc>
              <a:spcBef>
                <a:spcPts val="400"/>
              </a:spcBef>
              <a:spcAft>
                <a:spcPts val="0"/>
              </a:spcAft>
              <a:buClr>
                <a:schemeClr val="accent1"/>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90000"/>
              </a:lnSpc>
              <a:spcBef>
                <a:spcPts val="400"/>
              </a:spcBef>
              <a:spcAft>
                <a:spcPts val="0"/>
              </a:spcAft>
              <a:buClr>
                <a:schemeClr val="accent1"/>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90000"/>
              </a:lnSpc>
              <a:spcBef>
                <a:spcPts val="400"/>
              </a:spcBef>
              <a:spcAft>
                <a:spcPts val="400"/>
              </a:spcAft>
              <a:buClr>
                <a:schemeClr val="accent1"/>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64" name="Google Shape;64;p7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5" name="Google Shape;65;p7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6" name="Google Shape;66;p7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67" name="Google Shape;67;p71"/>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7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0" name="Google Shape;70;p73"/>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200"/>
              </a:spcBef>
              <a:spcAft>
                <a:spcPts val="0"/>
              </a:spcAft>
              <a:buClr>
                <a:schemeClr val="accent1"/>
              </a:buClr>
              <a:buSzPts val="2000"/>
              <a:buFont typeface="Arial"/>
              <a:buNone/>
              <a:defRPr sz="2000" b="0" i="0" u="none" strike="noStrike" cap="none">
                <a:solidFill>
                  <a:schemeClr val="dk2"/>
                </a:solidFill>
                <a:latin typeface="Arial"/>
                <a:ea typeface="Arial"/>
                <a:cs typeface="Arial"/>
                <a:sym typeface="Arial"/>
              </a:defRPr>
            </a:lvl1pPr>
            <a:lvl2pPr marL="914400" marR="0" lvl="1" indent="-228600" algn="l">
              <a:lnSpc>
                <a:spcPct val="90000"/>
              </a:lnSpc>
              <a:spcBef>
                <a:spcPts val="200"/>
              </a:spcBef>
              <a:spcAft>
                <a:spcPts val="0"/>
              </a:spcAft>
              <a:buClr>
                <a:schemeClr val="accent1"/>
              </a:buClr>
              <a:buSzPts val="2000"/>
              <a:buFont typeface="Arial"/>
              <a:buNone/>
              <a:defRPr sz="2000" b="1" i="0" u="none" strike="noStrike" cap="none">
                <a:solidFill>
                  <a:srgbClr val="3F3F3F"/>
                </a:solidFill>
                <a:latin typeface="Arial"/>
                <a:ea typeface="Arial"/>
                <a:cs typeface="Arial"/>
                <a:sym typeface="Arial"/>
              </a:defRPr>
            </a:lvl2pPr>
            <a:lvl3pPr marL="1371600" marR="0" lvl="2" indent="-228600" algn="l">
              <a:lnSpc>
                <a:spcPct val="90000"/>
              </a:lnSpc>
              <a:spcBef>
                <a:spcPts val="400"/>
              </a:spcBef>
              <a:spcAft>
                <a:spcPts val="0"/>
              </a:spcAft>
              <a:buClr>
                <a:schemeClr val="accent1"/>
              </a:buClr>
              <a:buSzPts val="1800"/>
              <a:buFont typeface="Arial"/>
              <a:buNone/>
              <a:defRPr sz="1800" b="1" i="0" u="none" strike="noStrike" cap="none">
                <a:solidFill>
                  <a:srgbClr val="3F3F3F"/>
                </a:solidFill>
                <a:latin typeface="Arial"/>
                <a:ea typeface="Arial"/>
                <a:cs typeface="Arial"/>
                <a:sym typeface="Arial"/>
              </a:defRPr>
            </a:lvl3pPr>
            <a:lvl4pPr marL="1828800" marR="0" lvl="3"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4pPr>
            <a:lvl5pPr marL="2286000" marR="0" lvl="4"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5pPr>
            <a:lvl6pPr marL="2743200" marR="0" lvl="5"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6pPr>
            <a:lvl7pPr marL="3200400" marR="0" lvl="6"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7pPr>
            <a:lvl8pPr marL="3657600" marR="0" lvl="7"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8pPr>
            <a:lvl9pPr marL="4114800" marR="0" lvl="8" indent="-228600" algn="l">
              <a:lnSpc>
                <a:spcPct val="90000"/>
              </a:lnSpc>
              <a:spcBef>
                <a:spcPts val="400"/>
              </a:spcBef>
              <a:spcAft>
                <a:spcPts val="400"/>
              </a:spcAft>
              <a:buClr>
                <a:schemeClr val="accent1"/>
              </a:buClr>
              <a:buSzPts val="1600"/>
              <a:buFont typeface="Arial"/>
              <a:buNone/>
              <a:defRPr sz="1600" b="1" i="0" u="none" strike="noStrike" cap="none">
                <a:solidFill>
                  <a:srgbClr val="3F3F3F"/>
                </a:solidFill>
                <a:latin typeface="Arial"/>
                <a:ea typeface="Arial"/>
                <a:cs typeface="Arial"/>
                <a:sym typeface="Arial"/>
              </a:defRPr>
            </a:lvl9pPr>
          </a:lstStyle>
          <a:p>
            <a:endParaRPr/>
          </a:p>
        </p:txBody>
      </p:sp>
      <p:sp>
        <p:nvSpPr>
          <p:cNvPr id="71" name="Google Shape;71;p73"/>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72" name="Google Shape;72;p73"/>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200"/>
              </a:spcBef>
              <a:spcAft>
                <a:spcPts val="0"/>
              </a:spcAft>
              <a:buClr>
                <a:schemeClr val="accent1"/>
              </a:buClr>
              <a:buSzPts val="2000"/>
              <a:buFont typeface="Arial"/>
              <a:buNone/>
              <a:defRPr sz="2000" b="0" i="0" u="none" strike="noStrike" cap="none">
                <a:solidFill>
                  <a:schemeClr val="dk2"/>
                </a:solidFill>
                <a:latin typeface="Arial"/>
                <a:ea typeface="Arial"/>
                <a:cs typeface="Arial"/>
                <a:sym typeface="Arial"/>
              </a:defRPr>
            </a:lvl1pPr>
            <a:lvl2pPr marL="914400" marR="0" lvl="1" indent="-228600" algn="l">
              <a:lnSpc>
                <a:spcPct val="90000"/>
              </a:lnSpc>
              <a:spcBef>
                <a:spcPts val="200"/>
              </a:spcBef>
              <a:spcAft>
                <a:spcPts val="0"/>
              </a:spcAft>
              <a:buClr>
                <a:schemeClr val="accent1"/>
              </a:buClr>
              <a:buSzPts val="2000"/>
              <a:buFont typeface="Arial"/>
              <a:buNone/>
              <a:defRPr sz="2000" b="1" i="0" u="none" strike="noStrike" cap="none">
                <a:solidFill>
                  <a:srgbClr val="3F3F3F"/>
                </a:solidFill>
                <a:latin typeface="Arial"/>
                <a:ea typeface="Arial"/>
                <a:cs typeface="Arial"/>
                <a:sym typeface="Arial"/>
              </a:defRPr>
            </a:lvl2pPr>
            <a:lvl3pPr marL="1371600" marR="0" lvl="2" indent="-228600" algn="l">
              <a:lnSpc>
                <a:spcPct val="90000"/>
              </a:lnSpc>
              <a:spcBef>
                <a:spcPts val="400"/>
              </a:spcBef>
              <a:spcAft>
                <a:spcPts val="0"/>
              </a:spcAft>
              <a:buClr>
                <a:schemeClr val="accent1"/>
              </a:buClr>
              <a:buSzPts val="1800"/>
              <a:buFont typeface="Arial"/>
              <a:buNone/>
              <a:defRPr sz="1800" b="1" i="0" u="none" strike="noStrike" cap="none">
                <a:solidFill>
                  <a:srgbClr val="3F3F3F"/>
                </a:solidFill>
                <a:latin typeface="Arial"/>
                <a:ea typeface="Arial"/>
                <a:cs typeface="Arial"/>
                <a:sym typeface="Arial"/>
              </a:defRPr>
            </a:lvl3pPr>
            <a:lvl4pPr marL="1828800" marR="0" lvl="3"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4pPr>
            <a:lvl5pPr marL="2286000" marR="0" lvl="4"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5pPr>
            <a:lvl6pPr marL="2743200" marR="0" lvl="5"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6pPr>
            <a:lvl7pPr marL="3200400" marR="0" lvl="6"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7pPr>
            <a:lvl8pPr marL="3657600" marR="0" lvl="7" indent="-228600" algn="l">
              <a:lnSpc>
                <a:spcPct val="90000"/>
              </a:lnSpc>
              <a:spcBef>
                <a:spcPts val="400"/>
              </a:spcBef>
              <a:spcAft>
                <a:spcPts val="0"/>
              </a:spcAft>
              <a:buClr>
                <a:schemeClr val="accent1"/>
              </a:buClr>
              <a:buSzPts val="1600"/>
              <a:buFont typeface="Arial"/>
              <a:buNone/>
              <a:defRPr sz="1600" b="1" i="0" u="none" strike="noStrike" cap="none">
                <a:solidFill>
                  <a:srgbClr val="3F3F3F"/>
                </a:solidFill>
                <a:latin typeface="Arial"/>
                <a:ea typeface="Arial"/>
                <a:cs typeface="Arial"/>
                <a:sym typeface="Arial"/>
              </a:defRPr>
            </a:lvl8pPr>
            <a:lvl9pPr marL="4114800" marR="0" lvl="8" indent="-228600" algn="l">
              <a:lnSpc>
                <a:spcPct val="90000"/>
              </a:lnSpc>
              <a:spcBef>
                <a:spcPts val="400"/>
              </a:spcBef>
              <a:spcAft>
                <a:spcPts val="400"/>
              </a:spcAft>
              <a:buClr>
                <a:schemeClr val="accent1"/>
              </a:buClr>
              <a:buSzPts val="1600"/>
              <a:buFont typeface="Arial"/>
              <a:buNone/>
              <a:defRPr sz="1600" b="1" i="0" u="none" strike="noStrike" cap="none">
                <a:solidFill>
                  <a:srgbClr val="3F3F3F"/>
                </a:solidFill>
                <a:latin typeface="Arial"/>
                <a:ea typeface="Arial"/>
                <a:cs typeface="Arial"/>
                <a:sym typeface="Arial"/>
              </a:defRPr>
            </a:lvl9pPr>
          </a:lstStyle>
          <a:p>
            <a:endParaRPr/>
          </a:p>
        </p:txBody>
      </p:sp>
      <p:sp>
        <p:nvSpPr>
          <p:cNvPr id="73" name="Google Shape;73;p73"/>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Autofit/>
          </a:bodyPr>
          <a:lstStyle>
            <a:lvl1pPr marL="457200" marR="0" lvl="0" indent="-355600" algn="l">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74" name="Google Shape;74;p7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5" name="Google Shape;75;p7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 name="Google Shape;76;p7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64"/>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64"/>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rtl="0">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14" name="Google Shape;14;p6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6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6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64"/>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
          <p:cNvSpPr txBox="1">
            <a:spLocks noGrp="1"/>
          </p:cNvSpPr>
          <p:nvPr>
            <p:ph type="subTitle" idx="1"/>
          </p:nvPr>
        </p:nvSpPr>
        <p:spPr>
          <a:xfrm>
            <a:off x="831631" y="5157192"/>
            <a:ext cx="7303715" cy="361950"/>
          </a:xfrm>
          <a:prstGeom prst="rect">
            <a:avLst/>
          </a:prstGeom>
          <a:noFill/>
          <a:ln>
            <a:noFill/>
          </a:ln>
        </p:spPr>
        <p:txBody>
          <a:bodyPr spcFirstLastPara="1" wrap="square" lIns="68550" tIns="34275" rIns="68550" bIns="34275" anchor="t" anchorCtr="0">
            <a:noAutofit/>
          </a:bodyPr>
          <a:lstStyle/>
          <a:p>
            <a:pPr marL="0" marR="0" lvl="0" indent="0" algn="l" rtl="0">
              <a:lnSpc>
                <a:spcPct val="90000"/>
              </a:lnSpc>
              <a:spcBef>
                <a:spcPts val="0"/>
              </a:spcBef>
              <a:spcAft>
                <a:spcPts val="200"/>
              </a:spcAft>
              <a:buClr>
                <a:schemeClr val="accent1"/>
              </a:buClr>
              <a:buSzPts val="2000"/>
              <a:buFont typeface="Arial"/>
              <a:buNone/>
            </a:pPr>
            <a:r>
              <a:rPr lang="en-US" sz="1500" b="1" i="0" u="none" strike="noStrike" cap="none">
                <a:solidFill>
                  <a:schemeClr val="dk2"/>
                </a:solidFill>
                <a:latin typeface="Times New Roman"/>
                <a:ea typeface="Times New Roman"/>
                <a:cs typeface="Times New Roman"/>
                <a:sym typeface="Times New Roman"/>
              </a:rPr>
              <a:t>SCHOOL OF COMPUTER  ENGINEERING AND TECHNOLOGY</a:t>
            </a:r>
            <a:endParaRPr sz="1500" b="1" i="0" u="none" strike="noStrike" cap="none">
              <a:solidFill>
                <a:schemeClr val="dk2"/>
              </a:solidFill>
              <a:latin typeface="Times New Roman"/>
              <a:ea typeface="Times New Roman"/>
              <a:cs typeface="Times New Roman"/>
              <a:sym typeface="Times New Roman"/>
            </a:endParaRPr>
          </a:p>
        </p:txBody>
      </p:sp>
      <p:pic>
        <p:nvPicPr>
          <p:cNvPr id="125" name="Google Shape;125;p1"/>
          <p:cNvPicPr preferRelativeResize="0"/>
          <p:nvPr/>
        </p:nvPicPr>
        <p:blipFill rotWithShape="1">
          <a:blip r:embed="rId3">
            <a:alphaModFix/>
          </a:blip>
          <a:srcRect/>
          <a:stretch/>
        </p:blipFill>
        <p:spPr>
          <a:xfrm>
            <a:off x="651129" y="1181100"/>
            <a:ext cx="7645146" cy="1552575"/>
          </a:xfrm>
          <a:prstGeom prst="rect">
            <a:avLst/>
          </a:prstGeom>
          <a:noFill/>
          <a:ln>
            <a:noFill/>
          </a:ln>
          <a:effectLst>
            <a:outerShdw blurRad="292100" dist="139700" dir="2700000" algn="tl" rotWithShape="0">
              <a:srgbClr val="333333">
                <a:alpha val="62745"/>
              </a:srgbClr>
            </a:outerShdw>
          </a:effectLst>
        </p:spPr>
      </p:pic>
      <p:sp>
        <p:nvSpPr>
          <p:cNvPr id="126" name="Google Shape;126;p1"/>
          <p:cNvSpPr/>
          <p:nvPr/>
        </p:nvSpPr>
        <p:spPr>
          <a:xfrm>
            <a:off x="788875" y="3169956"/>
            <a:ext cx="8312400" cy="9294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chemeClr val="dk1"/>
                </a:solidFill>
                <a:latin typeface="Arial"/>
                <a:ea typeface="Arial"/>
                <a:cs typeface="Arial"/>
                <a:sym typeface="Arial"/>
              </a:rPr>
              <a:t>Fundamentals of Data Structures</a:t>
            </a:r>
            <a:endParaRPr sz="3000" b="1" i="0" u="none" strike="noStrike" cap="none">
              <a:solidFill>
                <a:schemeClr val="dk1"/>
              </a:solidFill>
              <a:latin typeface="Arial"/>
              <a:ea typeface="Arial"/>
              <a:cs typeface="Arial"/>
              <a:sym typeface="Arial"/>
            </a:endParaRPr>
          </a:p>
        </p:txBody>
      </p:sp>
      <p:sp>
        <p:nvSpPr>
          <p:cNvPr id="127" name="Google Shape;127;p1"/>
          <p:cNvSpPr txBox="1"/>
          <p:nvPr/>
        </p:nvSpPr>
        <p:spPr>
          <a:xfrm>
            <a:off x="4079875" y="3791550"/>
            <a:ext cx="1730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 Y. B. Tech CSE</a:t>
            </a:r>
            <a:endParaRPr sz="1400" b="1" i="0" u="none" strike="noStrike" cap="none">
              <a:solidFill>
                <a:srgbClr val="000000"/>
              </a:solidFill>
              <a:latin typeface="Arial"/>
              <a:ea typeface="Arial"/>
              <a:cs typeface="Arial"/>
              <a:sym typeface="Arial"/>
            </a:endParaRPr>
          </a:p>
        </p:txBody>
      </p:sp>
      <p:sp>
        <p:nvSpPr>
          <p:cNvPr id="128" name="Google Shape;128;p1"/>
          <p:cNvSpPr txBox="1"/>
          <p:nvPr/>
        </p:nvSpPr>
        <p:spPr>
          <a:xfrm>
            <a:off x="6274191" y="3742005"/>
            <a:ext cx="1800663" cy="6893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Semester – III</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1028287" y="1173218"/>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Clr>
                <a:srgbClr val="00B050"/>
              </a:buClr>
              <a:buSzPts val="3000"/>
              <a:buFont typeface="Arial"/>
              <a:buNone/>
            </a:pPr>
            <a:r>
              <a:rPr lang="en-US" sz="3225" b="0" i="0" u="none" strike="noStrike" cap="none">
                <a:solidFill>
                  <a:srgbClr val="00B050"/>
                </a:solidFill>
                <a:latin typeface="Times New Roman"/>
                <a:ea typeface="Times New Roman"/>
                <a:cs typeface="Times New Roman"/>
                <a:sym typeface="Times New Roman"/>
              </a:rPr>
              <a:t>Abstract</a:t>
            </a:r>
            <a:r>
              <a:rPr lang="en-US" sz="3600" b="0" i="0" u="none" strike="noStrike" cap="none">
                <a:solidFill>
                  <a:srgbClr val="92D050"/>
                </a:solidFill>
                <a:latin typeface="Arial"/>
                <a:ea typeface="Arial"/>
                <a:cs typeface="Arial"/>
                <a:sym typeface="Arial"/>
              </a:rPr>
              <a:t> </a:t>
            </a:r>
            <a:r>
              <a:rPr lang="en-US" sz="3225" b="0" i="0" u="none" strike="noStrike" cap="none">
                <a:solidFill>
                  <a:srgbClr val="00B050"/>
                </a:solidFill>
                <a:latin typeface="Times New Roman"/>
                <a:ea typeface="Times New Roman"/>
                <a:cs typeface="Times New Roman"/>
                <a:sym typeface="Times New Roman"/>
              </a:rPr>
              <a:t>Data</a:t>
            </a:r>
            <a:r>
              <a:rPr lang="en-US" sz="3600" b="0" i="0" u="none" strike="noStrike" cap="none">
                <a:solidFill>
                  <a:srgbClr val="92D050"/>
                </a:solidFill>
                <a:latin typeface="Arial"/>
                <a:ea typeface="Arial"/>
                <a:cs typeface="Arial"/>
                <a:sym typeface="Arial"/>
              </a:rPr>
              <a:t> </a:t>
            </a:r>
            <a:r>
              <a:rPr lang="en-US" sz="3225" b="0" i="0" u="none" strike="noStrike" cap="none">
                <a:solidFill>
                  <a:srgbClr val="00B050"/>
                </a:solidFill>
                <a:latin typeface="Times New Roman"/>
                <a:ea typeface="Times New Roman"/>
                <a:cs typeface="Times New Roman"/>
                <a:sym typeface="Times New Roman"/>
              </a:rPr>
              <a:t>Types (ADT)</a:t>
            </a:r>
            <a:endParaRPr sz="3225" b="0" i="0" u="none" strike="noStrike" cap="none">
              <a:solidFill>
                <a:srgbClr val="00B050"/>
              </a:solidFill>
              <a:latin typeface="Times New Roman"/>
              <a:ea typeface="Times New Roman"/>
              <a:cs typeface="Times New Roman"/>
              <a:sym typeface="Times New Roman"/>
            </a:endParaRPr>
          </a:p>
        </p:txBody>
      </p:sp>
      <p:sp>
        <p:nvSpPr>
          <p:cNvPr id="232" name="Google Shape;232;p17"/>
          <p:cNvSpPr txBox="1">
            <a:spLocks noGrp="1"/>
          </p:cNvSpPr>
          <p:nvPr>
            <p:ph type="body" idx="1"/>
          </p:nvPr>
        </p:nvSpPr>
        <p:spPr>
          <a:xfrm>
            <a:off x="144371" y="2204864"/>
            <a:ext cx="8966100" cy="288509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15000"/>
              </a:lnSpc>
              <a:spcBef>
                <a:spcPts val="0"/>
              </a:spcBef>
              <a:spcAft>
                <a:spcPts val="0"/>
              </a:spcAft>
              <a:buClr>
                <a:schemeClr val="accent1"/>
              </a:buClr>
              <a:buSzPts val="1800"/>
              <a:buFont typeface="Noto Sans Symbols"/>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An </a:t>
            </a:r>
            <a:r>
              <a:rPr lang="en-US" sz="1800" b="1" i="0" u="none" strike="noStrike" cap="none">
                <a:solidFill>
                  <a:srgbClr val="C00000"/>
                </a:solidFill>
                <a:highlight>
                  <a:srgbClr val="FFFFFF"/>
                </a:highlight>
                <a:latin typeface="Times New Roman"/>
                <a:ea typeface="Times New Roman"/>
                <a:cs typeface="Times New Roman"/>
                <a:sym typeface="Times New Roman"/>
              </a:rPr>
              <a:t>ADT</a:t>
            </a:r>
            <a:r>
              <a:rPr lang="en-US" sz="1800" b="0" i="0" u="none" strike="noStrike" cap="none">
                <a:solidFill>
                  <a:srgbClr val="333333"/>
                </a:solidFill>
                <a:highlight>
                  <a:srgbClr val="FFFFFF"/>
                </a:highlight>
                <a:latin typeface="Times New Roman"/>
                <a:ea typeface="Times New Roman"/>
                <a:cs typeface="Times New Roman"/>
                <a:sym typeface="Times New Roman"/>
              </a:rPr>
              <a:t> is composed of</a:t>
            </a:r>
            <a:endParaRPr/>
          </a:p>
          <a:p>
            <a:pPr marL="0" marR="0" lvl="0" indent="0" algn="l" rtl="0">
              <a:lnSpc>
                <a:spcPct val="115000"/>
              </a:lnSpc>
              <a:spcBef>
                <a:spcPts val="0"/>
              </a:spcBef>
              <a:spcAft>
                <a:spcPts val="0"/>
              </a:spcAft>
              <a:buClr>
                <a:schemeClr val="accent1"/>
              </a:buClr>
              <a:buSzPts val="1800"/>
              <a:buFont typeface="Arial"/>
              <a:buNone/>
            </a:pP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1200128" marR="0" lvl="0" indent="-285750" algn="l" rtl="0">
              <a:lnSpc>
                <a:spcPct val="115000"/>
              </a:lnSpc>
              <a:spcBef>
                <a:spcPts val="0"/>
              </a:spcBef>
              <a:spcAft>
                <a:spcPts val="0"/>
              </a:spcAft>
              <a:buClr>
                <a:schemeClr val="accent1"/>
              </a:buClr>
              <a:buSzPts val="1800"/>
              <a:buFont typeface="Noto Sans Symbols"/>
              <a:buChar char="▪"/>
            </a:pPr>
            <a:r>
              <a:rPr lang="en-US" sz="1800" b="0" i="0" u="none" strike="noStrike" cap="none">
                <a:solidFill>
                  <a:schemeClr val="dk1"/>
                </a:solidFill>
                <a:highlight>
                  <a:srgbClr val="FFFFFF"/>
                </a:highlight>
                <a:latin typeface="Times New Roman"/>
                <a:ea typeface="Times New Roman"/>
                <a:cs typeface="Times New Roman"/>
                <a:sym typeface="Times New Roman"/>
              </a:rPr>
              <a:t>A collection of data</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1200128" marR="0" lvl="0" indent="-285750" algn="l" rtl="0">
              <a:lnSpc>
                <a:spcPct val="150000"/>
              </a:lnSpc>
              <a:spcBef>
                <a:spcPts val="0"/>
              </a:spcBef>
              <a:spcAft>
                <a:spcPts val="0"/>
              </a:spcAft>
              <a:buClr>
                <a:schemeClr val="accent1"/>
              </a:buClr>
              <a:buSzPts val="1800"/>
              <a:buFont typeface="Noto Sans Symbols"/>
              <a:buChar char="▪"/>
            </a:pPr>
            <a:r>
              <a:rPr lang="en-US" sz="1800" b="0" i="0" u="none" strike="noStrike" cap="none">
                <a:solidFill>
                  <a:schemeClr val="dk1"/>
                </a:solidFill>
                <a:highlight>
                  <a:srgbClr val="FFFFFF"/>
                </a:highlight>
                <a:latin typeface="Times New Roman"/>
                <a:ea typeface="Times New Roman"/>
                <a:cs typeface="Times New Roman"/>
                <a:sym typeface="Times New Roman"/>
              </a:rPr>
              <a:t>A set of operations on that data</a:t>
            </a:r>
            <a:endParaRPr/>
          </a:p>
          <a:p>
            <a:pPr marL="1200128" marR="0" lvl="0" indent="-171450" algn="l" rtl="0">
              <a:lnSpc>
                <a:spcPct val="150000"/>
              </a:lnSpc>
              <a:spcBef>
                <a:spcPts val="0"/>
              </a:spcBef>
              <a:spcAft>
                <a:spcPts val="0"/>
              </a:spcAft>
              <a:buClr>
                <a:schemeClr val="accent1"/>
              </a:buClr>
              <a:buSzPts val="1800"/>
              <a:buFont typeface="Noto Sans Symbols"/>
              <a:buNone/>
            </a:pP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285750" marR="0" lvl="0" indent="-285750" algn="l" rtl="0">
              <a:lnSpc>
                <a:spcPct val="115000"/>
              </a:lnSpc>
              <a:spcBef>
                <a:spcPts val="0"/>
              </a:spcBef>
              <a:spcAft>
                <a:spcPts val="0"/>
              </a:spcAft>
              <a:buClr>
                <a:schemeClr val="accent1"/>
              </a:buClr>
              <a:buSzPts val="1800"/>
              <a:buFont typeface="Noto Sans Symbols"/>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Specifications of an </a:t>
            </a:r>
            <a:r>
              <a:rPr lang="en-US" sz="1800" b="1" i="0" u="none" strike="noStrike" cap="none">
                <a:solidFill>
                  <a:srgbClr val="C00000"/>
                </a:solidFill>
                <a:highlight>
                  <a:srgbClr val="FFFFFF"/>
                </a:highlight>
                <a:latin typeface="Times New Roman"/>
                <a:ea typeface="Times New Roman"/>
                <a:cs typeface="Times New Roman"/>
                <a:sym typeface="Times New Roman"/>
              </a:rPr>
              <a:t>ADT</a:t>
            </a:r>
            <a:r>
              <a:rPr lang="en-US" sz="1800" b="0" i="0" u="none" strike="noStrike" cap="none">
                <a:solidFill>
                  <a:srgbClr val="333333"/>
                </a:solidFill>
                <a:highlight>
                  <a:srgbClr val="FFFFFF"/>
                </a:highlight>
                <a:latin typeface="Times New Roman"/>
                <a:ea typeface="Times New Roman"/>
                <a:cs typeface="Times New Roman"/>
                <a:sym typeface="Times New Roman"/>
              </a:rPr>
              <a:t> indicate</a:t>
            </a: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742939" marR="0" lvl="0" indent="-285750" algn="l" rtl="0">
              <a:lnSpc>
                <a:spcPct val="150000"/>
              </a:lnSpc>
              <a:spcBef>
                <a:spcPts val="0"/>
              </a:spcBef>
              <a:spcAft>
                <a:spcPts val="0"/>
              </a:spcAft>
              <a:buClr>
                <a:schemeClr val="accent1"/>
              </a:buClr>
              <a:buSzPts val="1800"/>
              <a:buFont typeface="Noto Sans Symbols"/>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What the ADT operations </a:t>
            </a:r>
            <a:r>
              <a:rPr lang="en-US" sz="1800" b="0" i="0" u="none" strike="noStrike" cap="none">
                <a:solidFill>
                  <a:schemeClr val="dk1"/>
                </a:solidFill>
                <a:highlight>
                  <a:srgbClr val="FFFFFF"/>
                </a:highlight>
                <a:latin typeface="Times New Roman"/>
                <a:ea typeface="Times New Roman"/>
                <a:cs typeface="Times New Roman"/>
                <a:sym typeface="Times New Roman"/>
              </a:rPr>
              <a:t>do</a:t>
            </a:r>
            <a:r>
              <a:rPr lang="en-US" sz="1800" b="0" i="0" u="none" strike="noStrike" cap="none">
                <a:solidFill>
                  <a:srgbClr val="333333"/>
                </a:solidFill>
                <a:highlight>
                  <a:srgbClr val="FFFFFF"/>
                </a:highlight>
                <a:latin typeface="Times New Roman"/>
                <a:ea typeface="Times New Roman"/>
                <a:cs typeface="Times New Roman"/>
                <a:sym typeface="Times New Roman"/>
              </a:rPr>
              <a:t>, </a:t>
            </a:r>
            <a:r>
              <a:rPr lang="en-US" sz="1800" b="0" i="0" u="none" strike="noStrike" cap="none">
                <a:solidFill>
                  <a:schemeClr val="dk1"/>
                </a:solidFill>
                <a:highlight>
                  <a:srgbClr val="FFFFFF"/>
                </a:highlight>
                <a:latin typeface="Times New Roman"/>
                <a:ea typeface="Times New Roman"/>
                <a:cs typeface="Times New Roman"/>
                <a:sym typeface="Times New Roman"/>
              </a:rPr>
              <a:t>not how to </a:t>
            </a:r>
            <a:r>
              <a:rPr lang="en-US" sz="1800" b="0" i="0" u="none" strike="noStrike" cap="none">
                <a:solidFill>
                  <a:srgbClr val="333333"/>
                </a:solidFill>
                <a:highlight>
                  <a:srgbClr val="FFFFFF"/>
                </a:highlight>
                <a:latin typeface="Times New Roman"/>
                <a:ea typeface="Times New Roman"/>
                <a:cs typeface="Times New Roman"/>
                <a:sym typeface="Times New Roman"/>
              </a:rPr>
              <a:t>implement them</a:t>
            </a:r>
            <a:endParaRPr/>
          </a:p>
          <a:p>
            <a:pPr marL="742939" marR="0" lvl="0" indent="-171450" algn="l" rtl="0">
              <a:lnSpc>
                <a:spcPct val="150000"/>
              </a:lnSpc>
              <a:spcBef>
                <a:spcPts val="0"/>
              </a:spcBef>
              <a:spcAft>
                <a:spcPts val="0"/>
              </a:spcAft>
              <a:buClr>
                <a:schemeClr val="accent1"/>
              </a:buClr>
              <a:buSzPts val="1800"/>
              <a:buFont typeface="Noto Sans Symbols"/>
              <a:buNone/>
            </a:pP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chemeClr val="accent1"/>
              </a:buClr>
              <a:buSzPts val="1800"/>
              <a:buFont typeface="Noto Sans Symbols"/>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Implementation of an </a:t>
            </a:r>
            <a:r>
              <a:rPr lang="en-US" sz="1800" b="1" i="0" u="none" strike="noStrike" cap="none">
                <a:solidFill>
                  <a:srgbClr val="C00000"/>
                </a:solidFill>
                <a:highlight>
                  <a:srgbClr val="FFFFFF"/>
                </a:highlight>
                <a:latin typeface="Times New Roman"/>
                <a:ea typeface="Times New Roman"/>
                <a:cs typeface="Times New Roman"/>
                <a:sym typeface="Times New Roman"/>
              </a:rPr>
              <a:t>ADT</a:t>
            </a:r>
            <a:endParaRPr sz="1800" b="1" i="0" u="none" strike="noStrike" cap="none">
              <a:solidFill>
                <a:srgbClr val="C00000"/>
              </a:solidFill>
              <a:highlight>
                <a:srgbClr val="FFFFFF"/>
              </a:highlight>
              <a:latin typeface="Times New Roman"/>
              <a:ea typeface="Times New Roman"/>
              <a:cs typeface="Times New Roman"/>
              <a:sym typeface="Times New Roman"/>
            </a:endParaRPr>
          </a:p>
          <a:p>
            <a:pPr marL="742939" marR="0" lvl="0" indent="-285750" algn="l" rtl="0">
              <a:lnSpc>
                <a:spcPct val="115000"/>
              </a:lnSpc>
              <a:spcBef>
                <a:spcPts val="0"/>
              </a:spcBef>
              <a:spcAft>
                <a:spcPts val="0"/>
              </a:spcAft>
              <a:buClr>
                <a:schemeClr val="accent1"/>
              </a:buClr>
              <a:buSzPts val="1800"/>
              <a:buFont typeface="Noto Sans Symbols"/>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Includes choosing a particular data structure</a:t>
            </a: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accent1"/>
              </a:buClr>
              <a:buSzPts val="1800"/>
              <a:buFont typeface="Arial"/>
              <a:buNone/>
            </a:pPr>
            <a:endParaRPr sz="2400" b="0" i="0" u="none" strike="noStrike" cap="none">
              <a:solidFill>
                <a:srgbClr val="333333"/>
              </a:solidFill>
              <a:highlight>
                <a:srgbClr val="FFFFFF"/>
              </a:highlight>
              <a:latin typeface="Comic Sans MS"/>
              <a:ea typeface="Comic Sans MS"/>
              <a:cs typeface="Comic Sans MS"/>
              <a:sym typeface="Comic Sans MS"/>
            </a:endParaRPr>
          </a:p>
        </p:txBody>
      </p:sp>
      <p:pic>
        <p:nvPicPr>
          <p:cNvPr id="233" name="Google Shape;233;p17"/>
          <p:cNvPicPr preferRelativeResize="0"/>
          <p:nvPr/>
        </p:nvPicPr>
        <p:blipFill rotWithShape="1">
          <a:blip r:embed="rId3">
            <a:alphaModFix/>
          </a:blip>
          <a:srcRect/>
          <a:stretch/>
        </p:blipFill>
        <p:spPr>
          <a:xfrm>
            <a:off x="76088" y="966112"/>
            <a:ext cx="952199" cy="861372"/>
          </a:xfrm>
          <a:prstGeom prst="rect">
            <a:avLst/>
          </a:prstGeom>
          <a:noFill/>
          <a:ln>
            <a:noFill/>
          </a:ln>
        </p:spPr>
      </p:pic>
      <p:sp>
        <p:nvSpPr>
          <p:cNvPr id="234" name="Google Shape;234;p17"/>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10</a:t>
            </a:fld>
            <a:endParaRPr sz="788" b="0" i="0" u="none" strike="noStrike" cap="non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8"/>
          <p:cNvSpPr txBox="1">
            <a:spLocks noGrp="1"/>
          </p:cNvSpPr>
          <p:nvPr>
            <p:ph type="title"/>
          </p:nvPr>
        </p:nvSpPr>
        <p:spPr>
          <a:xfrm>
            <a:off x="1259632" y="833002"/>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320"/>
              <a:buFont typeface="Times New Roman"/>
              <a:buNone/>
            </a:pPr>
            <a:r>
              <a:rPr lang="en-US" sz="3240" b="0" i="0" u="none" strike="noStrike" cap="none">
                <a:solidFill>
                  <a:srgbClr val="00B050"/>
                </a:solidFill>
                <a:latin typeface="Times New Roman"/>
                <a:ea typeface="Times New Roman"/>
                <a:cs typeface="Times New Roman"/>
                <a:sym typeface="Times New Roman"/>
              </a:rPr>
              <a:t>Abstract Data Type(ADT) and Data Structure</a:t>
            </a:r>
            <a:endParaRPr sz="3240" b="0" i="0" u="none" strike="noStrike" cap="none">
              <a:solidFill>
                <a:srgbClr val="3F3F3F"/>
              </a:solidFill>
              <a:latin typeface="Arial"/>
              <a:ea typeface="Arial"/>
              <a:cs typeface="Arial"/>
              <a:sym typeface="Arial"/>
            </a:endParaRPr>
          </a:p>
        </p:txBody>
      </p:sp>
      <p:sp>
        <p:nvSpPr>
          <p:cNvPr id="242" name="Google Shape;242;p18"/>
          <p:cNvSpPr txBox="1">
            <a:spLocks noGrp="1"/>
          </p:cNvSpPr>
          <p:nvPr>
            <p:ph type="body" idx="1"/>
          </p:nvPr>
        </p:nvSpPr>
        <p:spPr>
          <a:xfrm>
            <a:off x="3700175" y="2272748"/>
            <a:ext cx="5363133" cy="3604523"/>
          </a:xfrm>
          <a:prstGeom prst="rect">
            <a:avLst/>
          </a:prstGeom>
          <a:solidFill>
            <a:srgbClr val="D3D8CE"/>
          </a:solid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1800"/>
              <a:buFont typeface="Arial"/>
              <a:buNone/>
            </a:pPr>
            <a:endParaRPr sz="1800" b="1"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200"/>
              </a:spcBef>
              <a:spcAft>
                <a:spcPts val="0"/>
              </a:spcAft>
              <a:buClr>
                <a:schemeClr val="accent1"/>
              </a:buClr>
              <a:buSzPts val="1800"/>
              <a:buFont typeface="Arial"/>
              <a:buNone/>
            </a:pPr>
            <a:r>
              <a:rPr lang="en-US" sz="1800" b="1" i="0" u="none" strike="noStrike" cap="none">
                <a:solidFill>
                  <a:srgbClr val="3F3F3F"/>
                </a:solidFill>
                <a:latin typeface="Times New Roman"/>
                <a:ea typeface="Times New Roman"/>
                <a:cs typeface="Times New Roman"/>
                <a:sym typeface="Times New Roman"/>
              </a:rPr>
              <a:t>structure </a:t>
            </a:r>
            <a:r>
              <a:rPr lang="en-US" sz="1800" b="0" i="0" u="none" strike="noStrike" cap="none">
                <a:solidFill>
                  <a:srgbClr val="3F3F3F"/>
                </a:solidFill>
                <a:latin typeface="Times New Roman"/>
                <a:ea typeface="Times New Roman"/>
                <a:cs typeface="Times New Roman"/>
                <a:sym typeface="Times New Roman"/>
              </a:rPr>
              <a:t>ARRAY(value, index)</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a:t>
            </a:r>
            <a:r>
              <a:rPr lang="en-US" sz="1800" b="1" i="0" u="none" strike="noStrike" cap="none">
                <a:solidFill>
                  <a:srgbClr val="3F3F3F"/>
                </a:solidFill>
                <a:latin typeface="Times New Roman"/>
                <a:ea typeface="Times New Roman"/>
                <a:cs typeface="Times New Roman"/>
                <a:sym typeface="Times New Roman"/>
              </a:rPr>
              <a:t>declare</a:t>
            </a:r>
            <a:r>
              <a:rPr lang="en-US" sz="1800" b="0" i="0" u="none" strike="noStrike" cap="none">
                <a:solidFill>
                  <a:srgbClr val="3F3F3F"/>
                </a:solidFill>
                <a:latin typeface="Times New Roman"/>
                <a:ea typeface="Times New Roman"/>
                <a:cs typeface="Times New Roman"/>
                <a:sym typeface="Times New Roman"/>
              </a:rPr>
              <a:t> CREATE()→array</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RETRIVE(array,index)→value</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STORE(array,index,value)→array;</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for all A </a:t>
            </a:r>
            <a:r>
              <a:rPr lang="en-US" sz="1800" b="0" i="0" u="none" strike="noStrike" cap="none">
                <a:solidFill>
                  <a:srgbClr val="3F3F3F"/>
                </a:solidFill>
                <a:latin typeface="Arial"/>
                <a:ea typeface="Arial"/>
                <a:cs typeface="Arial"/>
                <a:sym typeface="Arial"/>
              </a:rPr>
              <a:t>ε array, i,j ε index ,x ε value </a:t>
            </a:r>
            <a:r>
              <a:rPr lang="en-US" sz="1800" b="1" i="0" u="none" strike="noStrike" cap="none">
                <a:solidFill>
                  <a:srgbClr val="3F3F3F"/>
                </a:solidFill>
                <a:latin typeface="Arial"/>
                <a:ea typeface="Arial"/>
                <a:cs typeface="Arial"/>
                <a:sym typeface="Arial"/>
              </a:rPr>
              <a:t>let</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RETRIVE (CREATE,i) : : = </a:t>
            </a:r>
            <a:r>
              <a:rPr lang="en-US" sz="1800" b="1" i="0" u="none" strike="noStrike" cap="none">
                <a:solidFill>
                  <a:srgbClr val="3F3F3F"/>
                </a:solidFill>
                <a:latin typeface="Times New Roman"/>
                <a:ea typeface="Times New Roman"/>
                <a:cs typeface="Times New Roman"/>
                <a:sym typeface="Times New Roman"/>
              </a:rPr>
              <a:t>error</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RETRIVE (STORE(A,i,x),j) : : =</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if EQUAL(i,j) </a:t>
            </a:r>
            <a:r>
              <a:rPr lang="en-US" sz="1800" b="1" i="0" u="none" strike="noStrike" cap="none">
                <a:solidFill>
                  <a:srgbClr val="3F3F3F"/>
                </a:solidFill>
                <a:latin typeface="Times New Roman"/>
                <a:ea typeface="Times New Roman"/>
                <a:cs typeface="Times New Roman"/>
                <a:sym typeface="Times New Roman"/>
              </a:rPr>
              <a:t>then x else RETRIVE(A,j)</a:t>
            </a:r>
            <a:endParaRPr/>
          </a:p>
          <a:p>
            <a:pPr marL="0" marR="0" lvl="0" indent="0" algn="l" rtl="0">
              <a:lnSpc>
                <a:spcPct val="90000"/>
              </a:lnSpc>
              <a:spcBef>
                <a:spcPts val="200"/>
              </a:spcBef>
              <a:spcAft>
                <a:spcPts val="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	end</a:t>
            </a:r>
            <a:endParaRPr/>
          </a:p>
          <a:p>
            <a:pPr marL="0" marR="0" lvl="0" indent="0" algn="l" rtl="0">
              <a:lnSpc>
                <a:spcPct val="90000"/>
              </a:lnSpc>
              <a:spcBef>
                <a:spcPts val="200"/>
              </a:spcBef>
              <a:spcAft>
                <a:spcPts val="200"/>
              </a:spcAft>
              <a:buClr>
                <a:schemeClr val="accent1"/>
              </a:buClr>
              <a:buSzPts val="1800"/>
              <a:buFont typeface="Arial"/>
              <a:buNone/>
            </a:pPr>
            <a:r>
              <a:rPr lang="en-US" sz="1800" b="0" i="0" u="none" strike="noStrike" cap="none">
                <a:solidFill>
                  <a:srgbClr val="3F3F3F"/>
                </a:solidFill>
                <a:latin typeface="Times New Roman"/>
                <a:ea typeface="Times New Roman"/>
                <a:cs typeface="Times New Roman"/>
                <a:sym typeface="Times New Roman"/>
              </a:rPr>
              <a:t>end ARRAY</a:t>
            </a:r>
            <a:endParaRPr sz="1800" b="0" i="0" u="none" strike="noStrike" cap="none">
              <a:solidFill>
                <a:srgbClr val="3F3F3F"/>
              </a:solidFill>
              <a:latin typeface="Times New Roman"/>
              <a:ea typeface="Times New Roman"/>
              <a:cs typeface="Times New Roman"/>
              <a:sym typeface="Times New Roman"/>
            </a:endParaRPr>
          </a:p>
        </p:txBody>
      </p:sp>
      <p:sp>
        <p:nvSpPr>
          <p:cNvPr id="244" name="Google Shape;244;p18"/>
          <p:cNvSpPr txBox="1">
            <a:spLocks noGrp="1"/>
          </p:cNvSpPr>
          <p:nvPr>
            <p:ph type="sldNum" idx="12"/>
          </p:nvPr>
        </p:nvSpPr>
        <p:spPr>
          <a:xfrm>
            <a:off x="7524328" y="6427231"/>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11</a:t>
            </a:fld>
            <a:endParaRPr sz="900" b="0" i="0" u="none" strike="noStrike" cap="none">
              <a:solidFill>
                <a:schemeClr val="dk1"/>
              </a:solidFill>
              <a:latin typeface="Times New Roman"/>
              <a:ea typeface="Times New Roman"/>
              <a:cs typeface="Times New Roman"/>
              <a:sym typeface="Times New Roman"/>
            </a:endParaRPr>
          </a:p>
        </p:txBody>
      </p:sp>
      <p:pic>
        <p:nvPicPr>
          <p:cNvPr id="245" name="Google Shape;245;p18"/>
          <p:cNvPicPr preferRelativeResize="0"/>
          <p:nvPr/>
        </p:nvPicPr>
        <p:blipFill rotWithShape="1">
          <a:blip r:embed="rId3">
            <a:alphaModFix/>
          </a:blip>
          <a:srcRect/>
          <a:stretch/>
        </p:blipFill>
        <p:spPr>
          <a:xfrm>
            <a:off x="271439" y="765481"/>
            <a:ext cx="952199" cy="861372"/>
          </a:xfrm>
          <a:prstGeom prst="rect">
            <a:avLst/>
          </a:prstGeom>
          <a:noFill/>
          <a:ln>
            <a:noFill/>
          </a:ln>
        </p:spPr>
      </p:pic>
      <p:sp>
        <p:nvSpPr>
          <p:cNvPr id="246" name="Google Shape;246;p18"/>
          <p:cNvSpPr/>
          <p:nvPr/>
        </p:nvSpPr>
        <p:spPr>
          <a:xfrm>
            <a:off x="4482913" y="3290501"/>
            <a:ext cx="178175"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p:txBody>
      </p:sp>
      <p:sp>
        <p:nvSpPr>
          <p:cNvPr id="247" name="Google Shape;247;p18"/>
          <p:cNvSpPr txBox="1"/>
          <p:nvPr/>
        </p:nvSpPr>
        <p:spPr>
          <a:xfrm>
            <a:off x="212977" y="2412259"/>
            <a:ext cx="3278903" cy="2811146"/>
          </a:xfrm>
          <a:prstGeom prst="rect">
            <a:avLst/>
          </a:prstGeom>
          <a:solidFill>
            <a:srgbClr val="C5B497"/>
          </a:solid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3F3F3F"/>
                </a:solidFill>
                <a:latin typeface="Times New Roman"/>
                <a:ea typeface="Times New Roman"/>
                <a:cs typeface="Times New Roman"/>
                <a:sym typeface="Times New Roman"/>
              </a:rPr>
              <a:t>Abstract Data Type Examples</a:t>
            </a:r>
            <a:endParaRPr sz="1100" b="1" i="0" u="none" strike="noStrike" cap="none">
              <a:solidFill>
                <a:srgbClr val="000000"/>
              </a:solidFill>
              <a:latin typeface="Times New Roman"/>
              <a:ea typeface="Times New Roman"/>
              <a:cs typeface="Times New Roman"/>
              <a:sym typeface="Times New Roman"/>
            </a:endParaRPr>
          </a:p>
          <a:p>
            <a:pPr marL="354330" marR="0" lvl="0" indent="-133350" algn="l" rtl="0">
              <a:lnSpc>
                <a:spcPct val="90000"/>
              </a:lnSpc>
              <a:spcBef>
                <a:spcPts val="1050"/>
              </a:spcBef>
              <a:spcAft>
                <a:spcPts val="0"/>
              </a:spcAft>
              <a:buClr>
                <a:schemeClr val="accent1"/>
              </a:buClr>
              <a:buSzPts val="2400"/>
              <a:buFont typeface="Noto Sans Symbols"/>
              <a:buNone/>
            </a:pPr>
            <a:endParaRPr sz="2800" b="0" i="0" u="none" strike="noStrike" cap="none">
              <a:solidFill>
                <a:srgbClr val="3F3F3F"/>
              </a:solidFill>
              <a:latin typeface="Times New Roman"/>
              <a:ea typeface="Times New Roman"/>
              <a:cs typeface="Times New Roman"/>
              <a:sym typeface="Times New Roman"/>
            </a:endParaRPr>
          </a:p>
          <a:p>
            <a:pPr marL="436626" marR="0" lvl="1" indent="-285750" algn="l" rtl="0">
              <a:lnSpc>
                <a:spcPct val="90000"/>
              </a:lnSpc>
              <a:spcBef>
                <a:spcPts val="300"/>
              </a:spcBef>
              <a:spcAft>
                <a:spcPts val="0"/>
              </a:spcAft>
              <a:buClr>
                <a:schemeClr val="accent1"/>
              </a:buClr>
              <a:buSzPts val="2200"/>
              <a:buFont typeface="Noto Sans Symbols"/>
              <a:buChar char="❑"/>
            </a:pPr>
            <a:r>
              <a:rPr lang="en-US" sz="2400" b="0" i="0" u="none" strike="noStrike" cap="none">
                <a:solidFill>
                  <a:srgbClr val="3F3F3F"/>
                </a:solidFill>
                <a:latin typeface="Times New Roman"/>
                <a:ea typeface="Times New Roman"/>
                <a:cs typeface="Times New Roman"/>
                <a:sym typeface="Times New Roman"/>
              </a:rPr>
              <a:t>Array</a:t>
            </a:r>
            <a:endParaRPr sz="1400" b="0" i="0" u="none" strike="noStrike" cap="none">
              <a:solidFill>
                <a:srgbClr val="000000"/>
              </a:solidFill>
              <a:latin typeface="Arial"/>
              <a:ea typeface="Arial"/>
              <a:cs typeface="Arial"/>
              <a:sym typeface="Arial"/>
            </a:endParaRPr>
          </a:p>
          <a:p>
            <a:pPr marL="436626" marR="0" lvl="1" indent="-285750" algn="l" rtl="0">
              <a:lnSpc>
                <a:spcPct val="90000"/>
              </a:lnSpc>
              <a:spcBef>
                <a:spcPts val="300"/>
              </a:spcBef>
              <a:spcAft>
                <a:spcPts val="0"/>
              </a:spcAft>
              <a:buClr>
                <a:schemeClr val="accent1"/>
              </a:buClr>
              <a:buSzPts val="2200"/>
              <a:buFont typeface="Noto Sans Symbols"/>
              <a:buChar char="❑"/>
            </a:pPr>
            <a:r>
              <a:rPr lang="en-US" sz="2400" b="0" i="0" u="none" strike="noStrike" cap="none">
                <a:solidFill>
                  <a:srgbClr val="3F3F3F"/>
                </a:solidFill>
                <a:latin typeface="Times New Roman"/>
                <a:ea typeface="Times New Roman"/>
                <a:cs typeface="Times New Roman"/>
                <a:sym typeface="Times New Roman"/>
              </a:rPr>
              <a:t>Tree</a:t>
            </a:r>
            <a:endParaRPr sz="1400" b="0" i="0" u="none" strike="noStrike" cap="none">
              <a:solidFill>
                <a:srgbClr val="000000"/>
              </a:solidFill>
              <a:latin typeface="Times New Roman"/>
              <a:ea typeface="Times New Roman"/>
              <a:cs typeface="Times New Roman"/>
              <a:sym typeface="Times New Roman"/>
            </a:endParaRPr>
          </a:p>
          <a:p>
            <a:pPr marL="436626" marR="0" lvl="1" indent="-285750" algn="l" rtl="0">
              <a:lnSpc>
                <a:spcPct val="90000"/>
              </a:lnSpc>
              <a:spcBef>
                <a:spcPts val="450"/>
              </a:spcBef>
              <a:spcAft>
                <a:spcPts val="0"/>
              </a:spcAft>
              <a:buClr>
                <a:schemeClr val="accent1"/>
              </a:buClr>
              <a:buSzPts val="2200"/>
              <a:buFont typeface="Noto Sans Symbols"/>
              <a:buChar char="❑"/>
            </a:pPr>
            <a:r>
              <a:rPr lang="en-US" sz="2400" b="0" i="0" u="none" strike="noStrike" cap="none">
                <a:solidFill>
                  <a:srgbClr val="3F3F3F"/>
                </a:solidFill>
                <a:latin typeface="Times New Roman"/>
                <a:ea typeface="Times New Roman"/>
                <a:cs typeface="Times New Roman"/>
                <a:sym typeface="Times New Roman"/>
              </a:rPr>
              <a:t>Graph</a:t>
            </a:r>
            <a:endParaRPr sz="1400" b="0" i="0" u="none" strike="noStrike" cap="none">
              <a:solidFill>
                <a:srgbClr val="000000"/>
              </a:solidFill>
              <a:latin typeface="Times New Roman"/>
              <a:ea typeface="Times New Roman"/>
              <a:cs typeface="Times New Roman"/>
              <a:sym typeface="Times New Roman"/>
            </a:endParaRPr>
          </a:p>
          <a:p>
            <a:pPr marL="436626" marR="0" lvl="1" indent="-285750" algn="l" rtl="0">
              <a:lnSpc>
                <a:spcPct val="90000"/>
              </a:lnSpc>
              <a:spcBef>
                <a:spcPts val="450"/>
              </a:spcBef>
              <a:spcAft>
                <a:spcPts val="0"/>
              </a:spcAft>
              <a:buClr>
                <a:schemeClr val="accent1"/>
              </a:buClr>
              <a:buSzPts val="2200"/>
              <a:buFont typeface="Noto Sans Symbols"/>
              <a:buChar char="❑"/>
            </a:pPr>
            <a:r>
              <a:rPr lang="en-US" sz="2400" b="0" i="0" u="none" strike="noStrike" cap="none">
                <a:solidFill>
                  <a:srgbClr val="3F3F3F"/>
                </a:solidFill>
                <a:latin typeface="Times New Roman"/>
                <a:ea typeface="Times New Roman"/>
                <a:cs typeface="Times New Roman"/>
                <a:sym typeface="Times New Roman"/>
              </a:rPr>
              <a:t>Linked List</a:t>
            </a:r>
            <a:endParaRPr sz="1400" b="0" i="0" u="none" strike="noStrike" cap="none">
              <a:solidFill>
                <a:srgbClr val="000000"/>
              </a:solidFill>
              <a:latin typeface="Times New Roman"/>
              <a:ea typeface="Times New Roman"/>
              <a:cs typeface="Times New Roman"/>
              <a:sym typeface="Times New Roman"/>
            </a:endParaRPr>
          </a:p>
          <a:p>
            <a:pPr marL="436626" marR="0" lvl="1" indent="-285750" algn="l" rtl="0">
              <a:lnSpc>
                <a:spcPct val="90000"/>
              </a:lnSpc>
              <a:spcBef>
                <a:spcPts val="450"/>
              </a:spcBef>
              <a:spcAft>
                <a:spcPts val="0"/>
              </a:spcAft>
              <a:buClr>
                <a:schemeClr val="accent1"/>
              </a:buClr>
              <a:buSzPts val="2200"/>
              <a:buFont typeface="Noto Sans Symbols"/>
              <a:buChar char="❑"/>
            </a:pPr>
            <a:r>
              <a:rPr lang="en-US" sz="2400" b="0" i="0" u="none" strike="noStrike" cap="none">
                <a:solidFill>
                  <a:srgbClr val="3F3F3F"/>
                </a:solidFill>
                <a:latin typeface="Times New Roman"/>
                <a:ea typeface="Times New Roman"/>
                <a:cs typeface="Times New Roman"/>
                <a:sym typeface="Times New Roman"/>
              </a:rPr>
              <a:t>Matrix</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1403648" y="934499"/>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400"/>
              <a:buFont typeface="Times New Roman"/>
              <a:buNone/>
            </a:pPr>
            <a:r>
              <a:rPr lang="en-US" sz="4400" b="0" i="0" u="none" strike="noStrike" cap="none">
                <a:solidFill>
                  <a:srgbClr val="00B050"/>
                </a:solidFill>
                <a:latin typeface="Times New Roman"/>
                <a:ea typeface="Times New Roman"/>
                <a:cs typeface="Times New Roman"/>
                <a:sym typeface="Times New Roman"/>
              </a:rPr>
              <a:t>Data Structure</a:t>
            </a:r>
            <a:endParaRPr sz="4400" b="0" i="0" u="none" strike="noStrike" cap="none">
              <a:solidFill>
                <a:srgbClr val="3F3F3F"/>
              </a:solidFill>
              <a:latin typeface="Arial"/>
              <a:ea typeface="Arial"/>
              <a:cs typeface="Arial"/>
              <a:sym typeface="Arial"/>
            </a:endParaRPr>
          </a:p>
        </p:txBody>
      </p:sp>
      <p:sp>
        <p:nvSpPr>
          <p:cNvPr id="255" name="Google Shape;255;p19"/>
          <p:cNvSpPr txBox="1">
            <a:spLocks noGrp="1"/>
          </p:cNvSpPr>
          <p:nvPr>
            <p:ph type="body" idx="1"/>
          </p:nvPr>
        </p:nvSpPr>
        <p:spPr>
          <a:xfrm>
            <a:off x="315481" y="2251263"/>
            <a:ext cx="8431330" cy="3409985"/>
          </a:xfrm>
          <a:prstGeom prst="rect">
            <a:avLst/>
          </a:prstGeom>
          <a:noFill/>
          <a:ln>
            <a:noFill/>
          </a:ln>
        </p:spPr>
        <p:txBody>
          <a:bodyPr spcFirstLastPara="1" wrap="square" lIns="0" tIns="34275" rIns="0" bIns="34275" anchor="t" anchorCtr="0">
            <a:noAutofit/>
          </a:bodyPr>
          <a:lstStyle/>
          <a:p>
            <a:pPr marL="68580" lvl="0" indent="-140970" algn="l" rtl="0">
              <a:lnSpc>
                <a:spcPct val="80000"/>
              </a:lnSpc>
              <a:spcBef>
                <a:spcPts val="0"/>
              </a:spcBef>
              <a:spcAft>
                <a:spcPts val="0"/>
              </a:spcAft>
              <a:buSzPts val="2220"/>
              <a:buChar char=" "/>
            </a:pPr>
            <a:r>
              <a:rPr lang="en-US" sz="2000" b="0" i="0" u="none" strike="noStrike" cap="none">
                <a:solidFill>
                  <a:srgbClr val="C00000"/>
                </a:solidFill>
                <a:latin typeface="Times New Roman"/>
                <a:ea typeface="Times New Roman"/>
                <a:cs typeface="Times New Roman"/>
                <a:sym typeface="Times New Roman"/>
              </a:rPr>
              <a:t>A data structure is a set of domains D, a structured domain d </a:t>
            </a:r>
            <a:r>
              <a:rPr lang="en-US"/>
              <a:t>ε D</a:t>
            </a:r>
            <a:r>
              <a:rPr lang="en-US" sz="2000" b="0" i="0" u="none" strike="noStrike" cap="none">
                <a:solidFill>
                  <a:srgbClr val="C00000"/>
                </a:solidFill>
                <a:latin typeface="Times New Roman"/>
                <a:ea typeface="Times New Roman"/>
                <a:cs typeface="Times New Roman"/>
                <a:sym typeface="Times New Roman"/>
              </a:rPr>
              <a:t> , a set of functions F and a set of axioms A.</a:t>
            </a:r>
            <a:endParaRPr/>
          </a:p>
          <a:p>
            <a:pPr marL="68580" marR="0" lvl="0" indent="0" algn="l" rtl="0">
              <a:lnSpc>
                <a:spcPct val="80000"/>
              </a:lnSpc>
              <a:spcBef>
                <a:spcPts val="200"/>
              </a:spcBef>
              <a:spcAft>
                <a:spcPts val="0"/>
              </a:spcAft>
              <a:buClr>
                <a:schemeClr val="accent1"/>
              </a:buClr>
              <a:buSzPts val="2220"/>
              <a:buFont typeface="Arial"/>
              <a:buNone/>
            </a:pPr>
            <a:endParaRPr sz="1800" b="0" i="0" u="none" strike="noStrike" cap="none">
              <a:solidFill>
                <a:srgbClr val="3F3F3F"/>
              </a:solidFill>
              <a:latin typeface="Times New Roman"/>
              <a:ea typeface="Times New Roman"/>
              <a:cs typeface="Times New Roman"/>
              <a:sym typeface="Times New Roman"/>
            </a:endParaRPr>
          </a:p>
          <a:p>
            <a:pPr marL="68580" lvl="0" indent="-140970" algn="l" rtl="0">
              <a:lnSpc>
                <a:spcPct val="80000"/>
              </a:lnSpc>
              <a:spcBef>
                <a:spcPts val="200"/>
              </a:spcBef>
              <a:spcAft>
                <a:spcPts val="0"/>
              </a:spcAft>
              <a:buSzPts val="2220"/>
              <a:buChar char=" "/>
            </a:pPr>
            <a:r>
              <a:rPr lang="en-US" sz="1800" b="0" i="0" u="none" strike="noStrike" cap="none">
                <a:solidFill>
                  <a:srgbClr val="0070C0"/>
                </a:solidFill>
                <a:latin typeface="Times New Roman"/>
                <a:ea typeface="Times New Roman"/>
                <a:cs typeface="Times New Roman"/>
                <a:sym typeface="Times New Roman"/>
              </a:rPr>
              <a:t>The triple(D,F,A</a:t>
            </a:r>
            <a:r>
              <a:rPr lang="en-US" sz="1800" b="0" i="0" u="none" strike="noStrike" cap="none">
                <a:solidFill>
                  <a:srgbClr val="3F3F3F"/>
                </a:solidFill>
                <a:latin typeface="Times New Roman"/>
                <a:ea typeface="Times New Roman"/>
                <a:cs typeface="Times New Roman"/>
                <a:sym typeface="Times New Roman"/>
              </a:rPr>
              <a:t>) denotes the data structure d </a:t>
            </a:r>
            <a:r>
              <a:rPr lang="en-US" sz="1800"/>
              <a:t>ε D </a:t>
            </a:r>
            <a:r>
              <a:rPr lang="en-US" sz="1800" b="0" i="0" u="none" strike="noStrike" cap="none">
                <a:solidFill>
                  <a:srgbClr val="3F3F3F"/>
                </a:solidFill>
                <a:latin typeface="Times New Roman"/>
                <a:ea typeface="Times New Roman"/>
                <a:cs typeface="Times New Roman"/>
                <a:sym typeface="Times New Roman"/>
              </a:rPr>
              <a:t> and it will usually be abbreviated by writing d.</a:t>
            </a:r>
            <a:endParaRPr/>
          </a:p>
          <a:p>
            <a:pPr marL="68580" marR="0" lvl="0" indent="0" algn="l" rtl="0">
              <a:lnSpc>
                <a:spcPct val="80000"/>
              </a:lnSpc>
              <a:spcBef>
                <a:spcPts val="200"/>
              </a:spcBef>
              <a:spcAft>
                <a:spcPts val="0"/>
              </a:spcAft>
              <a:buClr>
                <a:schemeClr val="accent1"/>
              </a:buClr>
              <a:buSzPts val="2220"/>
              <a:buFont typeface="Arial"/>
              <a:buNone/>
            </a:pPr>
            <a:endParaRPr sz="1800" b="0" i="0" u="none" strike="noStrike" cap="none">
              <a:solidFill>
                <a:srgbClr val="3F3F3F"/>
              </a:solidFill>
              <a:latin typeface="Times New Roman"/>
              <a:ea typeface="Times New Roman"/>
              <a:cs typeface="Times New Roman"/>
              <a:sym typeface="Times New Roman"/>
            </a:endParaRPr>
          </a:p>
          <a:p>
            <a:pPr marL="68580" marR="0" lvl="0" indent="-140970" algn="l" rtl="0">
              <a:lnSpc>
                <a:spcPct val="80000"/>
              </a:lnSpc>
              <a:spcBef>
                <a:spcPts val="200"/>
              </a:spcBef>
              <a:spcAft>
                <a:spcPts val="0"/>
              </a:spcAft>
              <a:buClr>
                <a:schemeClr val="accent1"/>
              </a:buClr>
              <a:buSzPts val="2220"/>
              <a:buFont typeface="Arial"/>
              <a:buChar char=" "/>
            </a:pPr>
            <a:r>
              <a:rPr lang="en-US" sz="2400" b="0" i="0" u="none" strike="noStrike" cap="none">
                <a:solidFill>
                  <a:srgbClr val="0070C0"/>
                </a:solidFill>
                <a:latin typeface="Times New Roman"/>
                <a:ea typeface="Times New Roman"/>
                <a:cs typeface="Times New Roman"/>
                <a:sym typeface="Times New Roman"/>
              </a:rPr>
              <a:t>The triple(D,F,A) </a:t>
            </a:r>
            <a:r>
              <a:rPr lang="en-US" sz="2400" b="0" i="0" u="none" strike="noStrike" cap="none">
                <a:solidFill>
                  <a:srgbClr val="3F3F3F"/>
                </a:solidFill>
                <a:latin typeface="Times New Roman"/>
                <a:ea typeface="Times New Roman"/>
                <a:cs typeface="Times New Roman"/>
                <a:sym typeface="Times New Roman"/>
              </a:rPr>
              <a:t>is referred to as an abstract data type (ADT). </a:t>
            </a:r>
            <a:endParaRPr/>
          </a:p>
          <a:p>
            <a:pPr marL="68580" marR="0" lvl="0" indent="0" algn="l" rtl="0">
              <a:lnSpc>
                <a:spcPct val="80000"/>
              </a:lnSpc>
              <a:spcBef>
                <a:spcPts val="200"/>
              </a:spcBef>
              <a:spcAft>
                <a:spcPts val="0"/>
              </a:spcAft>
              <a:buClr>
                <a:schemeClr val="accent1"/>
              </a:buClr>
              <a:buSzPts val="2220"/>
              <a:buFont typeface="Arial"/>
              <a:buNone/>
            </a:pPr>
            <a:endParaRPr sz="2400" b="1" i="0" u="none" strike="noStrike" cap="none">
              <a:solidFill>
                <a:srgbClr val="C00000"/>
              </a:solidFill>
              <a:latin typeface="Times New Roman"/>
              <a:ea typeface="Times New Roman"/>
              <a:cs typeface="Times New Roman"/>
              <a:sym typeface="Times New Roman"/>
            </a:endParaRPr>
          </a:p>
          <a:p>
            <a:pPr marL="68580" marR="0" lvl="0" indent="-140970" algn="l" rtl="0">
              <a:lnSpc>
                <a:spcPct val="80000"/>
              </a:lnSpc>
              <a:spcBef>
                <a:spcPts val="200"/>
              </a:spcBef>
              <a:spcAft>
                <a:spcPts val="0"/>
              </a:spcAft>
              <a:buClr>
                <a:schemeClr val="accent1"/>
              </a:buClr>
              <a:buSzPts val="2220"/>
              <a:buFont typeface="Arial"/>
              <a:buChar char=" "/>
            </a:pPr>
            <a:r>
              <a:rPr lang="en-US" sz="2000" b="0" i="0" u="none" strike="noStrike" cap="none">
                <a:solidFill>
                  <a:schemeClr val="dk1"/>
                </a:solidFill>
                <a:latin typeface="Times New Roman"/>
                <a:ea typeface="Times New Roman"/>
                <a:cs typeface="Times New Roman"/>
                <a:sym typeface="Times New Roman"/>
              </a:rPr>
              <a:t>It is called </a:t>
            </a:r>
            <a:r>
              <a:rPr lang="en-US" sz="2000" b="0" i="0" u="none" strike="noStrike" cap="none">
                <a:solidFill>
                  <a:srgbClr val="0070C0"/>
                </a:solidFill>
                <a:latin typeface="Times New Roman"/>
                <a:ea typeface="Times New Roman"/>
                <a:cs typeface="Times New Roman"/>
                <a:sym typeface="Times New Roman"/>
              </a:rPr>
              <a:t>abstract</a:t>
            </a:r>
            <a:r>
              <a:rPr lang="en-US" sz="2000" b="0" i="0" u="none" strike="noStrike" cap="none">
                <a:solidFill>
                  <a:schemeClr val="dk1"/>
                </a:solidFill>
                <a:latin typeface="Times New Roman"/>
                <a:ea typeface="Times New Roman"/>
                <a:cs typeface="Times New Roman"/>
                <a:sym typeface="Times New Roman"/>
              </a:rPr>
              <a:t> precisely because the axioms do not imply a form of representations/implementation.</a:t>
            </a:r>
            <a:endParaRPr sz="2000" b="0" i="0" u="none" strike="noStrike" cap="none">
              <a:solidFill>
                <a:schemeClr val="dk1"/>
              </a:solidFill>
              <a:latin typeface="Times New Roman"/>
              <a:ea typeface="Times New Roman"/>
              <a:cs typeface="Times New Roman"/>
              <a:sym typeface="Times New Roman"/>
            </a:endParaRPr>
          </a:p>
          <a:p>
            <a:pPr marL="68580" marR="0" lvl="0" indent="-140970" algn="l" rtl="0">
              <a:lnSpc>
                <a:spcPct val="80000"/>
              </a:lnSpc>
              <a:spcBef>
                <a:spcPts val="1250"/>
              </a:spcBef>
              <a:spcAft>
                <a:spcPts val="200"/>
              </a:spcAft>
              <a:buClr>
                <a:schemeClr val="accent1"/>
              </a:buClr>
              <a:buSzPts val="2220"/>
              <a:buFont typeface="Arial"/>
              <a:buChar char=" "/>
            </a:pPr>
            <a:br>
              <a:rPr lang="en-US" sz="1665" b="0" i="0" u="none" strike="noStrike" cap="none">
                <a:solidFill>
                  <a:srgbClr val="3F3F3F"/>
                </a:solidFill>
                <a:latin typeface="Times New Roman"/>
                <a:ea typeface="Times New Roman"/>
                <a:cs typeface="Times New Roman"/>
                <a:sym typeface="Times New Roman"/>
              </a:rPr>
            </a:br>
            <a:endParaRPr sz="1665" b="0" i="0" u="none" strike="noStrike" cap="none">
              <a:solidFill>
                <a:srgbClr val="3F3F3F"/>
              </a:solidFill>
              <a:latin typeface="Times New Roman"/>
              <a:ea typeface="Times New Roman"/>
              <a:cs typeface="Times New Roman"/>
              <a:sym typeface="Times New Roman"/>
            </a:endParaRPr>
          </a:p>
        </p:txBody>
      </p:sp>
      <p:sp>
        <p:nvSpPr>
          <p:cNvPr id="257" name="Google Shape;257;p19"/>
          <p:cNvSpPr txBox="1">
            <a:spLocks noGrp="1"/>
          </p:cNvSpPr>
          <p:nvPr>
            <p:ph type="sldNum" idx="12"/>
          </p:nvPr>
        </p:nvSpPr>
        <p:spPr>
          <a:xfrm>
            <a:off x="7452320" y="645333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12</a:t>
            </a:fld>
            <a:endParaRPr sz="900" b="0" i="0" u="none" strike="noStrike" cap="none">
              <a:solidFill>
                <a:schemeClr val="dk1"/>
              </a:solidFill>
              <a:latin typeface="Times New Roman"/>
              <a:ea typeface="Times New Roman"/>
              <a:cs typeface="Times New Roman"/>
              <a:sym typeface="Times New Roman"/>
            </a:endParaRPr>
          </a:p>
        </p:txBody>
      </p:sp>
      <p:pic>
        <p:nvPicPr>
          <p:cNvPr id="258" name="Google Shape;258;p19"/>
          <p:cNvPicPr preferRelativeResize="0"/>
          <p:nvPr/>
        </p:nvPicPr>
        <p:blipFill rotWithShape="1">
          <a:blip r:embed="rId3">
            <a:alphaModFix/>
          </a:blip>
          <a:srcRect/>
          <a:stretch/>
        </p:blipFill>
        <p:spPr>
          <a:xfrm>
            <a:off x="315480" y="799457"/>
            <a:ext cx="952199" cy="861372"/>
          </a:xfrm>
          <a:prstGeom prst="rect">
            <a:avLst/>
          </a:prstGeom>
          <a:noFill/>
          <a:ln>
            <a:noFill/>
          </a:ln>
        </p:spPr>
      </p:pic>
      <p:sp>
        <p:nvSpPr>
          <p:cNvPr id="259" name="Google Shape;259;p19"/>
          <p:cNvSpPr/>
          <p:nvPr/>
        </p:nvSpPr>
        <p:spPr>
          <a:xfrm>
            <a:off x="4482913" y="3290501"/>
            <a:ext cx="178175"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txBox="1">
            <a:spLocks noGrp="1"/>
          </p:cNvSpPr>
          <p:nvPr>
            <p:ph type="title"/>
          </p:nvPr>
        </p:nvSpPr>
        <p:spPr>
          <a:xfrm>
            <a:off x="1229128" y="1020542"/>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Data Structure</a:t>
            </a:r>
            <a:endParaRPr sz="4800" b="0" i="0" u="none" strike="noStrike" cap="none">
              <a:solidFill>
                <a:srgbClr val="3F3F3F"/>
              </a:solidFill>
              <a:latin typeface="Arial"/>
              <a:ea typeface="Arial"/>
              <a:cs typeface="Arial"/>
              <a:sym typeface="Arial"/>
            </a:endParaRPr>
          </a:p>
        </p:txBody>
      </p:sp>
      <p:sp>
        <p:nvSpPr>
          <p:cNvPr id="267" name="Google Shape;267;p20"/>
          <p:cNvSpPr txBox="1">
            <a:spLocks noGrp="1"/>
          </p:cNvSpPr>
          <p:nvPr>
            <p:ph type="body" idx="1"/>
          </p:nvPr>
        </p:nvSpPr>
        <p:spPr>
          <a:xfrm>
            <a:off x="791581" y="2369671"/>
            <a:ext cx="3869507" cy="2355473"/>
          </a:xfrm>
          <a:prstGeom prst="rect">
            <a:avLst/>
          </a:prstGeom>
          <a:noFill/>
          <a:ln>
            <a:noFill/>
          </a:ln>
        </p:spPr>
        <p:txBody>
          <a:bodyPr spcFirstLastPara="1" wrap="square" lIns="0" tIns="34275" rIns="0" bIns="34275" anchor="t" anchorCtr="0">
            <a:noAutofit/>
          </a:bodyPr>
          <a:lstStyle/>
          <a:p>
            <a:pPr marL="68580" marR="0" lvl="0" indent="0" algn="l" rtl="0">
              <a:lnSpc>
                <a:spcPct val="80000"/>
              </a:lnSpc>
              <a:spcBef>
                <a:spcPts val="0"/>
              </a:spcBef>
              <a:spcAft>
                <a:spcPts val="0"/>
              </a:spcAft>
              <a:buClr>
                <a:schemeClr val="accent1"/>
              </a:buClr>
              <a:buSzPts val="2220"/>
              <a:buFont typeface="Arial"/>
              <a:buNone/>
            </a:pPr>
            <a:endParaRPr sz="1665" b="1" i="0" u="none" strike="noStrike" cap="none">
              <a:solidFill>
                <a:srgbClr val="3F3F3F"/>
              </a:solidFill>
              <a:latin typeface="Times New Roman"/>
              <a:ea typeface="Times New Roman"/>
              <a:cs typeface="Times New Roman"/>
              <a:sym typeface="Times New Roman"/>
            </a:endParaRPr>
          </a:p>
          <a:p>
            <a:pPr marL="68580" marR="0" lvl="0" indent="0" algn="l" rtl="0">
              <a:lnSpc>
                <a:spcPct val="80000"/>
              </a:lnSpc>
              <a:spcBef>
                <a:spcPts val="200"/>
              </a:spcBef>
              <a:spcAft>
                <a:spcPts val="0"/>
              </a:spcAft>
              <a:buClr>
                <a:schemeClr val="accent1"/>
              </a:buClr>
              <a:buSzPts val="2220"/>
              <a:buFont typeface="Arial"/>
              <a:buNone/>
            </a:pPr>
            <a:endParaRPr sz="1665" b="1" i="0" u="none" strike="noStrike" cap="none">
              <a:solidFill>
                <a:srgbClr val="3F3F3F"/>
              </a:solidFill>
              <a:latin typeface="Times New Roman"/>
              <a:ea typeface="Times New Roman"/>
              <a:cs typeface="Times New Roman"/>
              <a:sym typeface="Times New Roman"/>
            </a:endParaRPr>
          </a:p>
          <a:p>
            <a:pPr marL="0" marR="0" lvl="0" indent="0" algn="l" rtl="0">
              <a:lnSpc>
                <a:spcPct val="80000"/>
              </a:lnSpc>
              <a:spcBef>
                <a:spcPts val="200"/>
              </a:spcBef>
              <a:spcAft>
                <a:spcPts val="0"/>
              </a:spcAft>
              <a:buClr>
                <a:schemeClr val="accent1"/>
              </a:buClr>
              <a:buSzPts val="2220"/>
              <a:buFont typeface="Arial"/>
              <a:buNone/>
            </a:pPr>
            <a:r>
              <a:rPr lang="en-US" sz="1665" b="1" i="0" u="none" strike="noStrike" cap="none">
                <a:solidFill>
                  <a:srgbClr val="3F3F3F"/>
                </a:solidFill>
                <a:latin typeface="Times New Roman"/>
                <a:ea typeface="Times New Roman"/>
                <a:cs typeface="Times New Roman"/>
                <a:sym typeface="Times New Roman"/>
              </a:rPr>
              <a:t>Structure </a:t>
            </a:r>
            <a:r>
              <a:rPr lang="en-US" sz="1665" b="0" i="0" u="none" strike="noStrike" cap="none">
                <a:solidFill>
                  <a:srgbClr val="3F3F3F"/>
                </a:solidFill>
                <a:latin typeface="Times New Roman"/>
                <a:ea typeface="Times New Roman"/>
                <a:cs typeface="Times New Roman"/>
                <a:sym typeface="Times New Roman"/>
              </a:rPr>
              <a:t>NATNO</a:t>
            </a:r>
            <a:endParaRPr/>
          </a:p>
          <a:p>
            <a:pPr marL="342900" marR="0" lvl="1" indent="0" algn="l" rtl="0">
              <a:lnSpc>
                <a:spcPct val="80000"/>
              </a:lnSpc>
              <a:spcBef>
                <a:spcPts val="200"/>
              </a:spcBef>
              <a:spcAft>
                <a:spcPts val="0"/>
              </a:spcAft>
              <a:buClr>
                <a:schemeClr val="accent1"/>
              </a:buClr>
              <a:buSzPts val="2220"/>
              <a:buFont typeface="Arial"/>
              <a:buNone/>
            </a:pPr>
            <a:r>
              <a:rPr lang="en-US" sz="1515" b="0" i="0" u="none" strike="noStrike" cap="none">
                <a:solidFill>
                  <a:srgbClr val="3F3F3F"/>
                </a:solidFill>
                <a:latin typeface="Times New Roman"/>
                <a:ea typeface="Times New Roman"/>
                <a:cs typeface="Times New Roman"/>
                <a:sym typeface="Times New Roman"/>
              </a:rPr>
              <a:t>Declare ZERO() → natno</a:t>
            </a:r>
            <a:endParaRPr sz="1515" b="0" i="0" u="none" strike="noStrike" cap="none">
              <a:solidFill>
                <a:srgbClr val="3F3F3F"/>
              </a:solidFill>
              <a:latin typeface="Times New Roman"/>
              <a:ea typeface="Times New Roman"/>
              <a:cs typeface="Times New Roman"/>
              <a:sym typeface="Times New Roman"/>
            </a:endParaRPr>
          </a:p>
          <a:p>
            <a:pPr marL="342900" marR="0" lvl="1" indent="0" algn="l" rtl="0">
              <a:lnSpc>
                <a:spcPct val="80000"/>
              </a:lnSpc>
              <a:spcBef>
                <a:spcPts val="400"/>
              </a:spcBef>
              <a:spcAft>
                <a:spcPts val="0"/>
              </a:spcAft>
              <a:buClr>
                <a:schemeClr val="accent1"/>
              </a:buClr>
              <a:buSzPts val="2220"/>
              <a:buFont typeface="Arial"/>
              <a:buNone/>
            </a:pPr>
            <a:endParaRPr sz="1515" b="0" i="0" u="none" strike="noStrike" cap="none">
              <a:solidFill>
                <a:srgbClr val="3F3F3F"/>
              </a:solidFill>
              <a:latin typeface="Times New Roman"/>
              <a:ea typeface="Times New Roman"/>
              <a:cs typeface="Times New Roman"/>
              <a:sym typeface="Times New Roman"/>
            </a:endParaRPr>
          </a:p>
          <a:p>
            <a:pPr marL="1028700" marR="0" lvl="3" indent="0" algn="l" rtl="0">
              <a:lnSpc>
                <a:spcPct val="80000"/>
              </a:lnSpc>
              <a:spcBef>
                <a:spcPts val="400"/>
              </a:spcBef>
              <a:spcAft>
                <a:spcPts val="0"/>
              </a:spcAft>
              <a:buClr>
                <a:schemeClr val="accent1"/>
              </a:buClr>
              <a:buSzPts val="2220"/>
              <a:buFont typeface="Arial"/>
              <a:buNone/>
            </a:pPr>
            <a:r>
              <a:rPr lang="en-US" sz="1215" b="0" i="0" u="none" strike="noStrike" cap="none">
                <a:solidFill>
                  <a:srgbClr val="3F3F3F"/>
                </a:solidFill>
                <a:latin typeface="Times New Roman"/>
                <a:ea typeface="Times New Roman"/>
                <a:cs typeface="Times New Roman"/>
                <a:sym typeface="Times New Roman"/>
              </a:rPr>
              <a:t>ISZERO(NATNO) → Boolean</a:t>
            </a:r>
            <a:endParaRPr/>
          </a:p>
          <a:p>
            <a:pPr marL="1028700" marR="0" lvl="3" indent="0" algn="l" rtl="0">
              <a:lnSpc>
                <a:spcPct val="80000"/>
              </a:lnSpc>
              <a:spcBef>
                <a:spcPts val="400"/>
              </a:spcBef>
              <a:spcAft>
                <a:spcPts val="0"/>
              </a:spcAft>
              <a:buClr>
                <a:schemeClr val="accent1"/>
              </a:buClr>
              <a:buSzPts val="2220"/>
              <a:buFont typeface="Arial"/>
              <a:buNone/>
            </a:pPr>
            <a:r>
              <a:rPr lang="en-US" sz="1215" b="0" i="0" u="none" strike="noStrike" cap="none">
                <a:solidFill>
                  <a:srgbClr val="3F3F3F"/>
                </a:solidFill>
                <a:latin typeface="Times New Roman"/>
                <a:ea typeface="Times New Roman"/>
                <a:cs typeface="Times New Roman"/>
                <a:sym typeface="Times New Roman"/>
              </a:rPr>
              <a:t>SUCC(natno) → natno</a:t>
            </a:r>
            <a:endParaRPr sz="1215" b="0" i="0" u="none" strike="noStrike" cap="none">
              <a:solidFill>
                <a:srgbClr val="3F3F3F"/>
              </a:solidFill>
              <a:latin typeface="Times New Roman"/>
              <a:ea typeface="Times New Roman"/>
              <a:cs typeface="Times New Roman"/>
              <a:sym typeface="Times New Roman"/>
            </a:endParaRPr>
          </a:p>
          <a:p>
            <a:pPr marL="1028700" marR="0" lvl="3" indent="0" algn="l" rtl="0">
              <a:lnSpc>
                <a:spcPct val="80000"/>
              </a:lnSpc>
              <a:spcBef>
                <a:spcPts val="400"/>
              </a:spcBef>
              <a:spcAft>
                <a:spcPts val="0"/>
              </a:spcAft>
              <a:buClr>
                <a:schemeClr val="accent1"/>
              </a:buClr>
              <a:buSzPts val="2220"/>
              <a:buFont typeface="Arial"/>
              <a:buNone/>
            </a:pPr>
            <a:r>
              <a:rPr lang="en-US" sz="1215" b="0" i="0" u="none" strike="noStrike" cap="none">
                <a:solidFill>
                  <a:srgbClr val="3F3F3F"/>
                </a:solidFill>
                <a:latin typeface="Times New Roman"/>
                <a:ea typeface="Times New Roman"/>
                <a:cs typeface="Times New Roman"/>
                <a:sym typeface="Times New Roman"/>
              </a:rPr>
              <a:t>ADD(natno,natno) → natno</a:t>
            </a:r>
            <a:endParaRPr sz="1215" b="0" i="0" u="none" strike="noStrike" cap="none">
              <a:solidFill>
                <a:srgbClr val="3F3F3F"/>
              </a:solidFill>
              <a:latin typeface="Times New Roman"/>
              <a:ea typeface="Times New Roman"/>
              <a:cs typeface="Times New Roman"/>
              <a:sym typeface="Times New Roman"/>
            </a:endParaRPr>
          </a:p>
          <a:p>
            <a:pPr marL="1028700" marR="0" lvl="3" indent="0" algn="l" rtl="0">
              <a:lnSpc>
                <a:spcPct val="80000"/>
              </a:lnSpc>
              <a:spcBef>
                <a:spcPts val="400"/>
              </a:spcBef>
              <a:spcAft>
                <a:spcPts val="0"/>
              </a:spcAft>
              <a:buClr>
                <a:schemeClr val="accent1"/>
              </a:buClr>
              <a:buSzPts val="2220"/>
              <a:buFont typeface="Arial"/>
              <a:buNone/>
            </a:pPr>
            <a:endParaRPr sz="1215" b="0" i="0" u="none" strike="noStrike" cap="none">
              <a:solidFill>
                <a:srgbClr val="3F3F3F"/>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chemeClr val="accent1"/>
              </a:buClr>
              <a:buSzPts val="2220"/>
              <a:buFont typeface="Arial"/>
              <a:buNone/>
            </a:pPr>
            <a:r>
              <a:rPr lang="en-US" sz="1665" b="1" i="0" u="none" strike="noStrike" cap="none">
                <a:solidFill>
                  <a:srgbClr val="3F3F3F"/>
                </a:solidFill>
                <a:latin typeface="Times New Roman"/>
                <a:ea typeface="Times New Roman"/>
                <a:cs typeface="Times New Roman"/>
                <a:sym typeface="Times New Roman"/>
              </a:rPr>
              <a:t>      </a:t>
            </a:r>
            <a:r>
              <a:rPr lang="en-US" sz="2000" b="0" i="0" u="none" strike="noStrike" cap="none">
                <a:solidFill>
                  <a:srgbClr val="3F3F3F"/>
                </a:solidFill>
                <a:latin typeface="Times New Roman"/>
                <a:ea typeface="Times New Roman"/>
                <a:cs typeface="Times New Roman"/>
                <a:sym typeface="Times New Roman"/>
              </a:rPr>
              <a:t>for all x,y </a:t>
            </a:r>
            <a:r>
              <a:rPr lang="en-US" sz="1800" b="0" i="0" u="none" strike="noStrike" cap="none">
                <a:solidFill>
                  <a:srgbClr val="3F3F3F"/>
                </a:solidFill>
                <a:latin typeface="Arial"/>
                <a:ea typeface="Arial"/>
                <a:cs typeface="Arial"/>
                <a:sym typeface="Arial"/>
              </a:rPr>
              <a:t>ε natno let</a:t>
            </a:r>
            <a:endParaRPr/>
          </a:p>
          <a:p>
            <a:pPr marL="0" marR="0" lvl="0" indent="0" algn="l" rtl="0">
              <a:lnSpc>
                <a:spcPct val="80000"/>
              </a:lnSpc>
              <a:spcBef>
                <a:spcPts val="200"/>
              </a:spcBef>
              <a:spcAft>
                <a:spcPts val="0"/>
              </a:spcAft>
              <a:buClr>
                <a:schemeClr val="accent1"/>
              </a:buClr>
              <a:buSzPts val="2220"/>
              <a:buFont typeface="Arial"/>
              <a:buNone/>
            </a:pPr>
            <a:endParaRPr sz="1800" b="0" i="0" u="none" strike="noStrike" cap="none">
              <a:solidFill>
                <a:srgbClr val="3F3F3F"/>
              </a:solidFill>
              <a:latin typeface="Arial"/>
              <a:ea typeface="Arial"/>
              <a:cs typeface="Arial"/>
              <a:sym typeface="Arial"/>
            </a:endParaRPr>
          </a:p>
          <a:p>
            <a:pPr marL="685800" marR="0" lvl="2" indent="0" algn="l" rtl="0">
              <a:lnSpc>
                <a:spcPct val="80000"/>
              </a:lnSpc>
              <a:spcBef>
                <a:spcPts val="200"/>
              </a:spcBef>
              <a:spcAft>
                <a:spcPts val="0"/>
              </a:spcAft>
              <a:buClr>
                <a:schemeClr val="accent1"/>
              </a:buClr>
              <a:buSzPts val="2220"/>
              <a:buFont typeface="Arial"/>
              <a:buNone/>
            </a:pPr>
            <a:r>
              <a:rPr lang="en-US" sz="1215" b="0" i="0" u="none" strike="noStrike" cap="none">
                <a:solidFill>
                  <a:srgbClr val="C00000"/>
                </a:solidFill>
                <a:latin typeface="Times New Roman"/>
                <a:ea typeface="Times New Roman"/>
                <a:cs typeface="Times New Roman"/>
                <a:sym typeface="Times New Roman"/>
              </a:rPr>
              <a:t>          ISZERO(ZERO) :: = true;</a:t>
            </a:r>
            <a:endParaRPr/>
          </a:p>
          <a:p>
            <a:pPr marL="685800" marR="0" lvl="2" indent="0" algn="l" rtl="0">
              <a:lnSpc>
                <a:spcPct val="80000"/>
              </a:lnSpc>
              <a:spcBef>
                <a:spcPts val="400"/>
              </a:spcBef>
              <a:spcAft>
                <a:spcPts val="0"/>
              </a:spcAft>
              <a:buClr>
                <a:schemeClr val="accent1"/>
              </a:buClr>
              <a:buSzPts val="2220"/>
              <a:buFont typeface="Arial"/>
              <a:buNone/>
            </a:pPr>
            <a:r>
              <a:rPr lang="en-US" sz="1215" b="0" i="0" u="none" strike="noStrike" cap="none">
                <a:solidFill>
                  <a:srgbClr val="C00000"/>
                </a:solidFill>
                <a:latin typeface="Times New Roman"/>
                <a:ea typeface="Times New Roman"/>
                <a:cs typeface="Times New Roman"/>
                <a:sym typeface="Times New Roman"/>
              </a:rPr>
              <a:t>          ADD(ZERO,y) :: =y;</a:t>
            </a:r>
            <a:endParaRPr/>
          </a:p>
          <a:p>
            <a:pPr marL="685800" marR="0" lvl="2" indent="0" algn="l" rtl="0">
              <a:lnSpc>
                <a:spcPct val="80000"/>
              </a:lnSpc>
              <a:spcBef>
                <a:spcPts val="400"/>
              </a:spcBef>
              <a:spcAft>
                <a:spcPts val="400"/>
              </a:spcAft>
              <a:buClr>
                <a:schemeClr val="accent1"/>
              </a:buClr>
              <a:buSzPts val="2220"/>
              <a:buFont typeface="Arial"/>
              <a:buNone/>
            </a:pPr>
            <a:r>
              <a:rPr lang="en-US" sz="1215" b="0" i="0" u="none" strike="noStrike" cap="none">
                <a:solidFill>
                  <a:srgbClr val="C00000"/>
                </a:solidFill>
                <a:latin typeface="Times New Roman"/>
                <a:ea typeface="Times New Roman"/>
                <a:cs typeface="Times New Roman"/>
                <a:sym typeface="Times New Roman"/>
              </a:rPr>
              <a:t>         ISZERO(SUCC(x))= false</a:t>
            </a:r>
            <a:endParaRPr/>
          </a:p>
        </p:txBody>
      </p:sp>
      <p:sp>
        <p:nvSpPr>
          <p:cNvPr id="269" name="Google Shape;269;p20"/>
          <p:cNvSpPr txBox="1">
            <a:spLocks noGrp="1"/>
          </p:cNvSpPr>
          <p:nvPr>
            <p:ph type="sldNum" idx="12"/>
          </p:nvPr>
        </p:nvSpPr>
        <p:spPr>
          <a:xfrm>
            <a:off x="7452320" y="645333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13</a:t>
            </a:fld>
            <a:endParaRPr sz="900" b="0" i="0" u="none" strike="noStrike" cap="none">
              <a:solidFill>
                <a:schemeClr val="dk1"/>
              </a:solidFill>
              <a:latin typeface="Times New Roman"/>
              <a:ea typeface="Times New Roman"/>
              <a:cs typeface="Times New Roman"/>
              <a:sym typeface="Times New Roman"/>
            </a:endParaRPr>
          </a:p>
        </p:txBody>
      </p:sp>
      <p:pic>
        <p:nvPicPr>
          <p:cNvPr id="270" name="Google Shape;270;p20"/>
          <p:cNvPicPr preferRelativeResize="0"/>
          <p:nvPr/>
        </p:nvPicPr>
        <p:blipFill rotWithShape="1">
          <a:blip r:embed="rId3">
            <a:alphaModFix/>
          </a:blip>
          <a:srcRect/>
          <a:stretch/>
        </p:blipFill>
        <p:spPr>
          <a:xfrm>
            <a:off x="257707" y="885500"/>
            <a:ext cx="952199" cy="861372"/>
          </a:xfrm>
          <a:prstGeom prst="rect">
            <a:avLst/>
          </a:prstGeom>
          <a:noFill/>
          <a:ln>
            <a:noFill/>
          </a:ln>
        </p:spPr>
      </p:pic>
      <p:sp>
        <p:nvSpPr>
          <p:cNvPr id="271" name="Google Shape;271;p20"/>
          <p:cNvSpPr/>
          <p:nvPr/>
        </p:nvSpPr>
        <p:spPr>
          <a:xfrm>
            <a:off x="4482913" y="3290501"/>
            <a:ext cx="178175"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p:txBody>
      </p:sp>
      <p:sp>
        <p:nvSpPr>
          <p:cNvPr id="272" name="Google Shape;272;p20"/>
          <p:cNvSpPr txBox="1"/>
          <p:nvPr/>
        </p:nvSpPr>
        <p:spPr>
          <a:xfrm>
            <a:off x="5274078" y="2672916"/>
            <a:ext cx="2808312" cy="13465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D=NATNO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 </a:t>
            </a:r>
            <a:r>
              <a:rPr lang="en-US" sz="1200" b="0" i="0" u="none" strike="noStrike" cap="none">
                <a:solidFill>
                  <a:srgbClr val="000000"/>
                </a:solidFill>
                <a:latin typeface="Arial"/>
                <a:ea typeface="Arial"/>
                <a:cs typeface="Arial"/>
                <a:sym typeface="Arial"/>
              </a:rPr>
              <a:t>ε  D</a:t>
            </a:r>
            <a:r>
              <a:rPr lang="en-US" sz="1200" b="1" i="0" u="none" strike="noStrike" cap="none">
                <a:solidFill>
                  <a:srgbClr val="000000"/>
                </a:solidFill>
                <a:latin typeface="Arial"/>
                <a:ea typeface="Arial"/>
                <a:cs typeface="Arial"/>
                <a:sym typeface="Arial"/>
              </a:rPr>
              <a:t>= {Boolean, natno}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F={ZERO,ISZERO,ADD,SUCC}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273" name="Google Shape;273;p20"/>
          <p:cNvSpPr txBox="1"/>
          <p:nvPr/>
        </p:nvSpPr>
        <p:spPr>
          <a:xfrm>
            <a:off x="5436096" y="4401109"/>
            <a:ext cx="792205"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AXIOMS</a:t>
            </a:r>
            <a:endParaRPr sz="1400" b="0" i="0" u="none" strike="noStrike" cap="none">
              <a:solidFill>
                <a:srgbClr val="000000"/>
              </a:solidFill>
              <a:latin typeface="Arial"/>
              <a:ea typeface="Arial"/>
              <a:cs typeface="Arial"/>
              <a:sym typeface="Arial"/>
            </a:endParaRPr>
          </a:p>
        </p:txBody>
      </p:sp>
      <p:cxnSp>
        <p:nvCxnSpPr>
          <p:cNvPr id="274" name="Google Shape;274;p20"/>
          <p:cNvCxnSpPr>
            <a:stCxn id="273" idx="1"/>
          </p:cNvCxnSpPr>
          <p:nvPr/>
        </p:nvCxnSpPr>
        <p:spPr>
          <a:xfrm flipH="1">
            <a:off x="3707796" y="4539609"/>
            <a:ext cx="1728300" cy="185400"/>
          </a:xfrm>
          <a:prstGeom prst="straightConnector1">
            <a:avLst/>
          </a:prstGeom>
          <a:noFill/>
          <a:ln w="12700" cap="flat" cmpd="sng">
            <a:solidFill>
              <a:schemeClr val="accent1"/>
            </a:solidFill>
            <a:prstDash val="solid"/>
            <a:round/>
            <a:headEnd type="none" w="sm" len="sm"/>
            <a:tailEnd type="triangle" w="med" len="med"/>
          </a:ln>
        </p:spPr>
      </p:cxnSp>
      <p:cxnSp>
        <p:nvCxnSpPr>
          <p:cNvPr id="275" name="Google Shape;275;p20"/>
          <p:cNvCxnSpPr/>
          <p:nvPr/>
        </p:nvCxnSpPr>
        <p:spPr>
          <a:xfrm rot="10800000">
            <a:off x="2628900" y="2888940"/>
            <a:ext cx="2645178" cy="54006"/>
          </a:xfrm>
          <a:prstGeom prst="straightConnector1">
            <a:avLst/>
          </a:prstGeom>
          <a:noFill/>
          <a:ln w="12700" cap="flat" cmpd="sng">
            <a:solidFill>
              <a:schemeClr val="accent1"/>
            </a:solidFill>
            <a:prstDash val="solid"/>
            <a:round/>
            <a:headEnd type="none" w="sm" len="sm"/>
            <a:tailEnd type="triangle" w="med" len="med"/>
          </a:ln>
        </p:spPr>
      </p:cxnSp>
      <p:cxnSp>
        <p:nvCxnSpPr>
          <p:cNvPr id="276" name="Google Shape;276;p20"/>
          <p:cNvCxnSpPr>
            <a:stCxn id="272" idx="1"/>
          </p:cNvCxnSpPr>
          <p:nvPr/>
        </p:nvCxnSpPr>
        <p:spPr>
          <a:xfrm rot="10800000">
            <a:off x="3203778" y="3218377"/>
            <a:ext cx="2070300" cy="127800"/>
          </a:xfrm>
          <a:prstGeom prst="straightConnector1">
            <a:avLst/>
          </a:prstGeom>
          <a:noFill/>
          <a:ln w="12700" cap="flat" cmpd="sng">
            <a:solidFill>
              <a:schemeClr val="accent1"/>
            </a:solidFill>
            <a:prstDash val="solid"/>
            <a:round/>
            <a:headEnd type="none" w="sm" len="sm"/>
            <a:tailEnd type="triangle" w="med" len="med"/>
          </a:ln>
        </p:spPr>
      </p:cxnSp>
      <p:cxnSp>
        <p:nvCxnSpPr>
          <p:cNvPr id="277" name="Google Shape;277;p20"/>
          <p:cNvCxnSpPr/>
          <p:nvPr/>
        </p:nvCxnSpPr>
        <p:spPr>
          <a:xfrm flipH="1">
            <a:off x="3444906" y="3619089"/>
            <a:ext cx="1890210" cy="408530"/>
          </a:xfrm>
          <a:prstGeom prst="straightConnector1">
            <a:avLst/>
          </a:prstGeom>
          <a:noFill/>
          <a:ln w="12700" cap="flat" cmpd="sng">
            <a:solidFill>
              <a:schemeClr val="accent1"/>
            </a:solidFill>
            <a:prstDash val="solid"/>
            <a:round/>
            <a:headEnd type="none" w="sm" len="sm"/>
            <a:tailEnd type="triangle" w="med" len="med"/>
          </a:ln>
        </p:spPr>
      </p:cxnSp>
      <p:sp>
        <p:nvSpPr>
          <p:cNvPr id="278" name="Google Shape;278;p20"/>
          <p:cNvSpPr/>
          <p:nvPr/>
        </p:nvSpPr>
        <p:spPr>
          <a:xfrm>
            <a:off x="733807" y="2237327"/>
            <a:ext cx="1056700" cy="313932"/>
          </a:xfrm>
          <a:prstGeom prst="rect">
            <a:avLst/>
          </a:prstGeom>
          <a:noFill/>
          <a:ln>
            <a:noFill/>
          </a:ln>
        </p:spPr>
        <p:txBody>
          <a:bodyPr spcFirstLastPara="1" wrap="square" lIns="91425" tIns="45700" rIns="91425" bIns="45700" anchor="t" anchorCtr="0">
            <a:noAutofit/>
          </a:bodyPr>
          <a:lstStyle/>
          <a:p>
            <a:pPr marL="68580" marR="0" lvl="0" indent="-68580" algn="l" rtl="0">
              <a:lnSpc>
                <a:spcPct val="80000"/>
              </a:lnSpc>
              <a:spcBef>
                <a:spcPts val="0"/>
              </a:spcBef>
              <a:spcAft>
                <a:spcPts val="0"/>
              </a:spcAft>
              <a:buClr>
                <a:srgbClr val="000000"/>
              </a:buClr>
              <a:buSzPts val="1800"/>
              <a:buFont typeface="Arial"/>
              <a:buNone/>
            </a:pPr>
            <a:r>
              <a:rPr lang="en-US" sz="1800" b="1" i="0" u="none" strike="noStrike" cap="none">
                <a:solidFill>
                  <a:srgbClr val="000000"/>
                </a:solidFill>
                <a:latin typeface="Times New Roman"/>
                <a:ea typeface="Times New Roman"/>
                <a:cs typeface="Times New Roman"/>
                <a:sym typeface="Times New Roman"/>
              </a:rPr>
              <a:t>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xfrm>
            <a:off x="1145803" y="869512"/>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400"/>
              <a:buFont typeface="Times New Roman"/>
              <a:buNone/>
            </a:pPr>
            <a:r>
              <a:rPr lang="en-US" sz="4400" b="0" i="0" u="none" strike="noStrike" cap="none">
                <a:solidFill>
                  <a:srgbClr val="00B050"/>
                </a:solidFill>
                <a:latin typeface="Times New Roman"/>
                <a:ea typeface="Times New Roman"/>
                <a:cs typeface="Times New Roman"/>
                <a:sym typeface="Times New Roman"/>
              </a:rPr>
              <a:t>Types of Data Structures </a:t>
            </a:r>
            <a:endParaRPr sz="4400" b="0" i="0" u="none" strike="noStrike" cap="none">
              <a:solidFill>
                <a:srgbClr val="00B050"/>
              </a:solidFill>
              <a:latin typeface="Times New Roman"/>
              <a:ea typeface="Times New Roman"/>
              <a:cs typeface="Times New Roman"/>
              <a:sym typeface="Times New Roman"/>
            </a:endParaRPr>
          </a:p>
        </p:txBody>
      </p:sp>
      <p:sp>
        <p:nvSpPr>
          <p:cNvPr id="286" name="Google Shape;286;p21"/>
          <p:cNvSpPr txBox="1">
            <a:spLocks noGrp="1"/>
          </p:cNvSpPr>
          <p:nvPr>
            <p:ph type="body" idx="1"/>
          </p:nvPr>
        </p:nvSpPr>
        <p:spPr>
          <a:xfrm>
            <a:off x="687513" y="1750677"/>
            <a:ext cx="8057566" cy="2896871"/>
          </a:xfrm>
          <a:prstGeom prst="rect">
            <a:avLst/>
          </a:prstGeom>
          <a:noFill/>
          <a:ln>
            <a:noFill/>
          </a:ln>
        </p:spPr>
        <p:txBody>
          <a:bodyPr spcFirstLastPara="1" wrap="square" lIns="0" tIns="34275" rIns="0" bIns="34275" anchor="t" anchorCtr="0">
            <a:noAutofit/>
          </a:bodyPr>
          <a:lstStyle/>
          <a:p>
            <a:pPr marL="0" marR="0" lvl="0" indent="0" algn="just" rtl="0">
              <a:lnSpc>
                <a:spcPct val="115000"/>
              </a:lnSpc>
              <a:spcBef>
                <a:spcPts val="0"/>
              </a:spcBef>
              <a:spcAft>
                <a:spcPts val="0"/>
              </a:spcAft>
              <a:buClr>
                <a:schemeClr val="accent1"/>
              </a:buClr>
              <a:buSzPts val="2400"/>
              <a:buFont typeface="Arial"/>
              <a:buNone/>
            </a:pPr>
            <a:r>
              <a:rPr lang="en-US" sz="1800" b="1" i="0" u="none" strike="noStrike" cap="none">
                <a:solidFill>
                  <a:srgbClr val="000000"/>
                </a:solidFill>
                <a:highlight>
                  <a:srgbClr val="FFFFFF"/>
                </a:highlight>
                <a:latin typeface="Times New Roman"/>
                <a:ea typeface="Times New Roman"/>
                <a:cs typeface="Times New Roman"/>
                <a:sym typeface="Times New Roman"/>
              </a:rPr>
              <a:t>Linear data structure:</a:t>
            </a:r>
            <a:r>
              <a:rPr lang="en-US" sz="1800" b="0" i="0" u="none" strike="noStrike" cap="none">
                <a:solidFill>
                  <a:srgbClr val="000000"/>
                </a:solidFill>
                <a:highlight>
                  <a:srgbClr val="FFFFFF"/>
                </a:highlight>
                <a:latin typeface="Times New Roman"/>
                <a:ea typeface="Times New Roman"/>
                <a:cs typeface="Times New Roman"/>
                <a:sym typeface="Times New Roman"/>
              </a:rPr>
              <a:t> </a:t>
            </a:r>
            <a:endParaRPr sz="1800" b="0"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200"/>
              </a:spcBef>
              <a:spcAft>
                <a:spcPts val="0"/>
              </a:spcAft>
              <a:buClr>
                <a:schemeClr val="accent1"/>
              </a:buClr>
              <a:buSzPts val="2400"/>
              <a:buFont typeface="Arial"/>
              <a:buNone/>
            </a:pPr>
            <a:r>
              <a:rPr lang="en-US" sz="1800" b="0" i="0" u="none" strike="noStrike" cap="none">
                <a:solidFill>
                  <a:srgbClr val="000000"/>
                </a:solidFill>
                <a:highlight>
                  <a:srgbClr val="FFFFFF"/>
                </a:highlight>
                <a:latin typeface="Times New Roman"/>
                <a:ea typeface="Times New Roman"/>
                <a:cs typeface="Times New Roman"/>
                <a:sym typeface="Times New Roman"/>
              </a:rPr>
              <a:t>The data structure where </a:t>
            </a:r>
            <a:r>
              <a:rPr lang="en-US" sz="1800" b="0" i="0" u="none" strike="noStrike" cap="none">
                <a:solidFill>
                  <a:srgbClr val="C00000"/>
                </a:solidFill>
                <a:highlight>
                  <a:srgbClr val="FFFFFF"/>
                </a:highlight>
                <a:latin typeface="Times New Roman"/>
                <a:ea typeface="Times New Roman"/>
                <a:cs typeface="Times New Roman"/>
                <a:sym typeface="Times New Roman"/>
              </a:rPr>
              <a:t>data items are organized sequentially or linearly</a:t>
            </a:r>
            <a:r>
              <a:rPr lang="en-US" sz="1800" b="0" i="0" u="none" strike="noStrike" cap="none">
                <a:solidFill>
                  <a:srgbClr val="000000"/>
                </a:solidFill>
                <a:highlight>
                  <a:srgbClr val="FFFFFF"/>
                </a:highlight>
                <a:latin typeface="Times New Roman"/>
                <a:ea typeface="Times New Roman"/>
                <a:cs typeface="Times New Roman"/>
                <a:sym typeface="Times New Roman"/>
              </a:rPr>
              <a:t> where data elements attached one after another is called linear data structure. </a:t>
            </a:r>
            <a:r>
              <a:rPr lang="en-US" sz="1800" b="0" i="0" u="none" strike="noStrike" cap="none">
                <a:solidFill>
                  <a:srgbClr val="0070C0"/>
                </a:solidFill>
                <a:highlight>
                  <a:srgbClr val="FFFFFF"/>
                </a:highlight>
                <a:latin typeface="Times New Roman"/>
                <a:ea typeface="Times New Roman"/>
                <a:cs typeface="Times New Roman"/>
                <a:sym typeface="Times New Roman"/>
              </a:rPr>
              <a:t>It has unique predecessor and Successor.</a:t>
            </a:r>
            <a:endParaRPr/>
          </a:p>
          <a:p>
            <a:pPr marL="0" marR="0" lvl="0" indent="0" algn="just" rtl="0">
              <a:lnSpc>
                <a:spcPct val="115000"/>
              </a:lnSpc>
              <a:spcBef>
                <a:spcPts val="200"/>
              </a:spcBef>
              <a:spcAft>
                <a:spcPts val="0"/>
              </a:spcAft>
              <a:buClr>
                <a:schemeClr val="accent1"/>
              </a:buClr>
              <a:buSzPts val="2400"/>
              <a:buFont typeface="Arial"/>
              <a:buNone/>
            </a:pPr>
            <a:endParaRPr sz="1800" b="0"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200"/>
              </a:spcBef>
              <a:spcAft>
                <a:spcPts val="0"/>
              </a:spcAft>
              <a:buClr>
                <a:schemeClr val="accent1"/>
              </a:buClr>
              <a:buSzPts val="2400"/>
              <a:buFont typeface="Arial"/>
              <a:buNone/>
            </a:pPr>
            <a:r>
              <a:rPr lang="en-US" sz="1800" b="1" i="0" u="none" strike="noStrike" cap="none">
                <a:solidFill>
                  <a:srgbClr val="C00000"/>
                </a:solidFill>
                <a:highlight>
                  <a:srgbClr val="FFFFFF"/>
                </a:highlight>
                <a:latin typeface="Times New Roman"/>
                <a:ea typeface="Times New Roman"/>
                <a:cs typeface="Times New Roman"/>
                <a:sym typeface="Times New Roman"/>
              </a:rPr>
              <a:t>Ex:</a:t>
            </a:r>
            <a:r>
              <a:rPr lang="en-US" sz="1800" b="0" i="0" u="none" strike="noStrike" cap="none">
                <a:solidFill>
                  <a:srgbClr val="C00000"/>
                </a:solidFill>
                <a:highlight>
                  <a:srgbClr val="FFFFFF"/>
                </a:highlight>
                <a:latin typeface="Times New Roman"/>
                <a:ea typeface="Times New Roman"/>
                <a:cs typeface="Times New Roman"/>
                <a:sym typeface="Times New Roman"/>
              </a:rPr>
              <a:t> Arrays, Linked Lists</a:t>
            </a:r>
            <a:endParaRPr/>
          </a:p>
          <a:p>
            <a:pPr marL="0" marR="0" lvl="0" indent="0" algn="just" rtl="0">
              <a:lnSpc>
                <a:spcPct val="115000"/>
              </a:lnSpc>
              <a:spcBef>
                <a:spcPts val="200"/>
              </a:spcBef>
              <a:spcAft>
                <a:spcPts val="0"/>
              </a:spcAft>
              <a:buClr>
                <a:schemeClr val="accent1"/>
              </a:buClr>
              <a:buSzPts val="2400"/>
              <a:buFont typeface="Arial"/>
              <a:buNone/>
            </a:pPr>
            <a:endParaRPr sz="2000" b="0" i="0" u="none" strike="noStrike" cap="none">
              <a:solidFill>
                <a:srgbClr val="3F3F3F"/>
              </a:solidFill>
              <a:latin typeface="Arial"/>
              <a:ea typeface="Arial"/>
              <a:cs typeface="Arial"/>
              <a:sym typeface="Arial"/>
            </a:endParaRPr>
          </a:p>
          <a:p>
            <a:pPr marL="0" marR="0" lvl="0" indent="0" algn="just" rtl="0">
              <a:lnSpc>
                <a:spcPct val="115000"/>
              </a:lnSpc>
              <a:spcBef>
                <a:spcPts val="200"/>
              </a:spcBef>
              <a:spcAft>
                <a:spcPts val="0"/>
              </a:spcAft>
              <a:buClr>
                <a:schemeClr val="accent1"/>
              </a:buClr>
              <a:buSzPts val="2400"/>
              <a:buFont typeface="Arial"/>
              <a:buNone/>
            </a:pPr>
            <a:r>
              <a:rPr lang="en-US" sz="1800" b="1" i="0" u="none" strike="noStrike" cap="none">
                <a:solidFill>
                  <a:srgbClr val="000000"/>
                </a:solidFill>
                <a:highlight>
                  <a:srgbClr val="FFFFFF"/>
                </a:highlight>
                <a:latin typeface="Times New Roman"/>
                <a:ea typeface="Times New Roman"/>
                <a:cs typeface="Times New Roman"/>
                <a:sym typeface="Times New Roman"/>
              </a:rPr>
              <a:t>Non-Linear data structure:</a:t>
            </a:r>
            <a:endParaRPr/>
          </a:p>
          <a:p>
            <a:pPr marL="0" marR="0" lvl="0" indent="0" algn="just" rtl="0">
              <a:lnSpc>
                <a:spcPct val="115000"/>
              </a:lnSpc>
              <a:spcBef>
                <a:spcPts val="200"/>
              </a:spcBef>
              <a:spcAft>
                <a:spcPts val="0"/>
              </a:spcAft>
              <a:buClr>
                <a:schemeClr val="accent1"/>
              </a:buClr>
              <a:buSzPts val="2400"/>
              <a:buFont typeface="Arial"/>
              <a:buNone/>
            </a:pPr>
            <a:r>
              <a:rPr lang="en-US" sz="1800" b="0" i="0" u="none" strike="noStrike" cap="none">
                <a:solidFill>
                  <a:srgbClr val="000000"/>
                </a:solidFill>
                <a:highlight>
                  <a:srgbClr val="FFFFFF"/>
                </a:highlight>
                <a:latin typeface="Times New Roman"/>
                <a:ea typeface="Times New Roman"/>
                <a:cs typeface="Times New Roman"/>
                <a:sym typeface="Times New Roman"/>
              </a:rPr>
              <a:t>The data structure where </a:t>
            </a:r>
            <a:r>
              <a:rPr lang="en-US" sz="1800" b="0" i="0" u="none" strike="noStrike" cap="none">
                <a:solidFill>
                  <a:srgbClr val="C00000"/>
                </a:solidFill>
                <a:highlight>
                  <a:srgbClr val="FFFFFF"/>
                </a:highlight>
                <a:latin typeface="Times New Roman"/>
                <a:ea typeface="Times New Roman"/>
                <a:cs typeface="Times New Roman"/>
                <a:sym typeface="Times New Roman"/>
              </a:rPr>
              <a:t>data items are not organized sequentially </a:t>
            </a:r>
            <a:r>
              <a:rPr lang="en-US" sz="1800" b="0" i="0" u="none" strike="noStrike" cap="none">
                <a:solidFill>
                  <a:srgbClr val="000000"/>
                </a:solidFill>
                <a:highlight>
                  <a:srgbClr val="FFFFFF"/>
                </a:highlight>
                <a:latin typeface="Times New Roman"/>
                <a:ea typeface="Times New Roman"/>
                <a:cs typeface="Times New Roman"/>
                <a:sym typeface="Times New Roman"/>
              </a:rPr>
              <a:t>is called non linear data structure. </a:t>
            </a:r>
            <a:r>
              <a:rPr lang="en-US" sz="1800" b="0" i="0" u="none" strike="noStrike" cap="none">
                <a:solidFill>
                  <a:srgbClr val="0070C0"/>
                </a:solidFill>
                <a:highlight>
                  <a:srgbClr val="FFFFFF"/>
                </a:highlight>
                <a:latin typeface="Times New Roman"/>
                <a:ea typeface="Times New Roman"/>
                <a:cs typeface="Times New Roman"/>
                <a:sym typeface="Times New Roman"/>
              </a:rPr>
              <a:t>It don’t have unique predecessor or Successor.</a:t>
            </a:r>
            <a:endParaRPr sz="1800" b="0" i="0" u="none" strike="noStrike" cap="none">
              <a:solidFill>
                <a:srgbClr val="0070C0"/>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200"/>
              </a:spcBef>
              <a:spcAft>
                <a:spcPts val="0"/>
              </a:spcAft>
              <a:buClr>
                <a:schemeClr val="accent1"/>
              </a:buClr>
              <a:buSzPts val="2400"/>
              <a:buFont typeface="Arial"/>
              <a:buNone/>
            </a:pPr>
            <a:r>
              <a:rPr lang="en-US" sz="1800" b="0" i="0" u="none" strike="noStrike" cap="none">
                <a:solidFill>
                  <a:srgbClr val="000000"/>
                </a:solidFill>
                <a:highlight>
                  <a:srgbClr val="FFFFFF"/>
                </a:highlight>
                <a:latin typeface="Times New Roman"/>
                <a:ea typeface="Times New Roman"/>
                <a:cs typeface="Times New Roman"/>
                <a:sym typeface="Times New Roman"/>
              </a:rPr>
              <a:t>In other words, A data elements of the non linear data structure could be connected to more than one elements to reflect a special relationship among them.</a:t>
            </a:r>
            <a:endParaRPr/>
          </a:p>
          <a:p>
            <a:pPr marL="0" marR="0" lvl="0" indent="0" algn="just" rtl="0">
              <a:lnSpc>
                <a:spcPct val="115000"/>
              </a:lnSpc>
              <a:spcBef>
                <a:spcPts val="200"/>
              </a:spcBef>
              <a:spcAft>
                <a:spcPts val="0"/>
              </a:spcAft>
              <a:buClr>
                <a:schemeClr val="accent1"/>
              </a:buClr>
              <a:buSzPts val="2400"/>
              <a:buFont typeface="Arial"/>
              <a:buNone/>
            </a:pPr>
            <a:r>
              <a:rPr lang="en-US" sz="1800" b="0" i="0" u="none" strike="noStrike" cap="none">
                <a:solidFill>
                  <a:srgbClr val="C00000"/>
                </a:solidFill>
                <a:highlight>
                  <a:srgbClr val="FFFFFF"/>
                </a:highlight>
                <a:latin typeface="Times New Roman"/>
                <a:ea typeface="Times New Roman"/>
                <a:cs typeface="Times New Roman"/>
                <a:sym typeface="Times New Roman"/>
              </a:rPr>
              <a:t> </a:t>
            </a:r>
            <a:r>
              <a:rPr lang="en-US" sz="1800" b="1" i="0" u="none" strike="noStrike" cap="none">
                <a:solidFill>
                  <a:srgbClr val="C00000"/>
                </a:solidFill>
                <a:highlight>
                  <a:srgbClr val="FFFFFF"/>
                </a:highlight>
                <a:latin typeface="Times New Roman"/>
                <a:ea typeface="Times New Roman"/>
                <a:cs typeface="Times New Roman"/>
                <a:sym typeface="Times New Roman"/>
              </a:rPr>
              <a:t>Ex:</a:t>
            </a:r>
            <a:r>
              <a:rPr lang="en-US" sz="1800" b="0" i="0" u="none" strike="noStrike" cap="none">
                <a:solidFill>
                  <a:srgbClr val="C00000"/>
                </a:solidFill>
                <a:highlight>
                  <a:srgbClr val="FFFFFF"/>
                </a:highlight>
                <a:latin typeface="Times New Roman"/>
                <a:ea typeface="Times New Roman"/>
                <a:cs typeface="Times New Roman"/>
                <a:sym typeface="Times New Roman"/>
              </a:rPr>
              <a:t> Trees, Graphs</a:t>
            </a:r>
            <a:endParaRPr sz="2000" b="0" i="0" u="none" strike="noStrike" cap="none">
              <a:solidFill>
                <a:srgbClr val="C00000"/>
              </a:solidFill>
              <a:latin typeface="Arial"/>
              <a:ea typeface="Arial"/>
              <a:cs typeface="Arial"/>
              <a:sym typeface="Arial"/>
            </a:endParaRPr>
          </a:p>
          <a:p>
            <a:pPr marL="68580" marR="0" lvl="0" indent="26669" algn="l" rtl="0">
              <a:lnSpc>
                <a:spcPct val="90000"/>
              </a:lnSpc>
              <a:spcBef>
                <a:spcPts val="1400"/>
              </a:spcBef>
              <a:spcAft>
                <a:spcPts val="20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p:txBody>
      </p:sp>
      <p:sp>
        <p:nvSpPr>
          <p:cNvPr id="288" name="Google Shape;288;p21"/>
          <p:cNvSpPr txBox="1">
            <a:spLocks noGrp="1"/>
          </p:cNvSpPr>
          <p:nvPr>
            <p:ph type="sldNum" idx="12"/>
          </p:nvPr>
        </p:nvSpPr>
        <p:spPr>
          <a:xfrm>
            <a:off x="7524328" y="6468180"/>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14</a:t>
            </a:fld>
            <a:endParaRPr sz="900" b="0" i="0" u="none" strike="noStrike" cap="none">
              <a:solidFill>
                <a:schemeClr val="dk1"/>
              </a:solidFill>
              <a:latin typeface="Times New Roman"/>
              <a:ea typeface="Times New Roman"/>
              <a:cs typeface="Times New Roman"/>
              <a:sym typeface="Times New Roman"/>
            </a:endParaRPr>
          </a:p>
        </p:txBody>
      </p:sp>
      <p:pic>
        <p:nvPicPr>
          <p:cNvPr id="289" name="Google Shape;289;p21"/>
          <p:cNvPicPr preferRelativeResize="0"/>
          <p:nvPr/>
        </p:nvPicPr>
        <p:blipFill rotWithShape="1">
          <a:blip r:embed="rId3">
            <a:alphaModFix/>
          </a:blip>
          <a:srcRect/>
          <a:stretch/>
        </p:blipFill>
        <p:spPr>
          <a:xfrm>
            <a:off x="193604" y="869512"/>
            <a:ext cx="952199" cy="8613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p:nvPr/>
        </p:nvSpPr>
        <p:spPr>
          <a:xfrm>
            <a:off x="210249" y="2142675"/>
            <a:ext cx="3999900" cy="783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chemeClr val="dk1"/>
                </a:solidFill>
                <a:latin typeface="Times New Roman"/>
                <a:ea typeface="Times New Roman"/>
                <a:cs typeface="Times New Roman"/>
                <a:sym typeface="Times New Roman"/>
              </a:rPr>
              <a:t>Linear Data Structure</a:t>
            </a:r>
            <a:endParaRPr sz="2100" b="1" i="0" u="none" strike="noStrike" cap="none">
              <a:solidFill>
                <a:schemeClr val="dk1"/>
              </a:solidFill>
              <a:latin typeface="Times New Roman"/>
              <a:ea typeface="Times New Roman"/>
              <a:cs typeface="Times New Roman"/>
              <a:sym typeface="Times New Roman"/>
            </a:endParaRPr>
          </a:p>
        </p:txBody>
      </p:sp>
      <p:sp>
        <p:nvSpPr>
          <p:cNvPr id="295" name="Google Shape;295;p22"/>
          <p:cNvSpPr txBox="1"/>
          <p:nvPr/>
        </p:nvSpPr>
        <p:spPr>
          <a:xfrm>
            <a:off x="4618328" y="2142675"/>
            <a:ext cx="4314600" cy="783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chemeClr val="dk1"/>
                </a:solidFill>
                <a:latin typeface="Times New Roman"/>
                <a:ea typeface="Times New Roman"/>
                <a:cs typeface="Times New Roman"/>
                <a:sym typeface="Times New Roman"/>
              </a:rPr>
              <a:t>Non Linear Data Structure</a:t>
            </a:r>
            <a:endParaRPr sz="2100" b="1" i="0" u="none" strike="noStrike" cap="none">
              <a:solidFill>
                <a:schemeClr val="dk1"/>
              </a:solidFill>
              <a:latin typeface="Times New Roman"/>
              <a:ea typeface="Times New Roman"/>
              <a:cs typeface="Times New Roman"/>
              <a:sym typeface="Times New Roman"/>
            </a:endParaRPr>
          </a:p>
        </p:txBody>
      </p:sp>
      <p:pic>
        <p:nvPicPr>
          <p:cNvPr id="296" name="Google Shape;296;p22" descr="NLDS.png"/>
          <p:cNvPicPr preferRelativeResize="0"/>
          <p:nvPr/>
        </p:nvPicPr>
        <p:blipFill rotWithShape="1">
          <a:blip r:embed="rId3">
            <a:alphaModFix/>
          </a:blip>
          <a:srcRect/>
          <a:stretch/>
        </p:blipFill>
        <p:spPr>
          <a:xfrm>
            <a:off x="4618328" y="2825495"/>
            <a:ext cx="4257101" cy="2619521"/>
          </a:xfrm>
          <a:prstGeom prst="rect">
            <a:avLst/>
          </a:prstGeom>
          <a:noFill/>
          <a:ln>
            <a:noFill/>
          </a:ln>
        </p:spPr>
      </p:pic>
      <p:sp>
        <p:nvSpPr>
          <p:cNvPr id="297" name="Google Shape;297;p22"/>
          <p:cNvSpPr txBox="1">
            <a:spLocks noGrp="1"/>
          </p:cNvSpPr>
          <p:nvPr>
            <p:ph type="title"/>
          </p:nvPr>
        </p:nvSpPr>
        <p:spPr>
          <a:xfrm>
            <a:off x="1318260" y="1192852"/>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B050"/>
              </a:buClr>
              <a:buSzPts val="3000"/>
              <a:buFont typeface="Arial"/>
              <a:buNone/>
            </a:pPr>
            <a:r>
              <a:rPr lang="en-US" sz="3600" b="0" i="0" u="none" strike="noStrike" cap="none">
                <a:solidFill>
                  <a:srgbClr val="00B050"/>
                </a:solidFill>
                <a:latin typeface="Times New Roman"/>
                <a:ea typeface="Times New Roman"/>
                <a:cs typeface="Times New Roman"/>
                <a:sym typeface="Times New Roman"/>
              </a:rPr>
              <a:t>Types of Data Structures </a:t>
            </a:r>
            <a:endParaRPr sz="3600" b="0" i="0" u="none" strike="noStrike" cap="none">
              <a:solidFill>
                <a:srgbClr val="00B050"/>
              </a:solidFill>
              <a:latin typeface="Times New Roman"/>
              <a:ea typeface="Times New Roman"/>
              <a:cs typeface="Times New Roman"/>
              <a:sym typeface="Times New Roman"/>
            </a:endParaRPr>
          </a:p>
        </p:txBody>
      </p:sp>
      <p:pic>
        <p:nvPicPr>
          <p:cNvPr id="298" name="Google Shape;298;p22"/>
          <p:cNvPicPr preferRelativeResize="0"/>
          <p:nvPr/>
        </p:nvPicPr>
        <p:blipFill rotWithShape="1">
          <a:blip r:embed="rId4">
            <a:alphaModFix/>
          </a:blip>
          <a:srcRect/>
          <a:stretch/>
        </p:blipFill>
        <p:spPr>
          <a:xfrm>
            <a:off x="221308" y="908720"/>
            <a:ext cx="952199" cy="861372"/>
          </a:xfrm>
          <a:prstGeom prst="rect">
            <a:avLst/>
          </a:prstGeom>
          <a:noFill/>
          <a:ln>
            <a:noFill/>
          </a:ln>
        </p:spPr>
      </p:pic>
      <p:sp>
        <p:nvSpPr>
          <p:cNvPr id="299" name="Google Shape;299;p22"/>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15</a:t>
            </a:fld>
            <a:endParaRPr sz="788" b="0" i="0" u="none" strike="noStrike" cap="none">
              <a:solidFill>
                <a:srgbClr val="FFFFFF"/>
              </a:solidFill>
              <a:latin typeface="Arial"/>
              <a:ea typeface="Arial"/>
              <a:cs typeface="Arial"/>
              <a:sym typeface="Arial"/>
            </a:endParaRPr>
          </a:p>
        </p:txBody>
      </p:sp>
      <p:pic>
        <p:nvPicPr>
          <p:cNvPr id="300" name="Google Shape;300;p22"/>
          <p:cNvPicPr preferRelativeResize="0"/>
          <p:nvPr/>
        </p:nvPicPr>
        <p:blipFill rotWithShape="1">
          <a:blip r:embed="rId5">
            <a:alphaModFix/>
          </a:blip>
          <a:srcRect/>
          <a:stretch/>
        </p:blipFill>
        <p:spPr>
          <a:xfrm>
            <a:off x="971600" y="2750018"/>
            <a:ext cx="2448271" cy="1093908"/>
          </a:xfrm>
          <a:prstGeom prst="rect">
            <a:avLst/>
          </a:prstGeom>
          <a:noFill/>
          <a:ln>
            <a:noFill/>
          </a:ln>
        </p:spPr>
      </p:pic>
      <p:pic>
        <p:nvPicPr>
          <p:cNvPr id="301" name="Google Shape;301;p22"/>
          <p:cNvPicPr preferRelativeResize="0"/>
          <p:nvPr/>
        </p:nvPicPr>
        <p:blipFill rotWithShape="1">
          <a:blip r:embed="rId6">
            <a:alphaModFix/>
          </a:blip>
          <a:srcRect/>
          <a:stretch/>
        </p:blipFill>
        <p:spPr>
          <a:xfrm>
            <a:off x="778740" y="3843926"/>
            <a:ext cx="3240360" cy="14516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80"/>
          <p:cNvSpPr txBox="1">
            <a:spLocks noGrp="1"/>
          </p:cNvSpPr>
          <p:nvPr>
            <p:ph type="title"/>
          </p:nvPr>
        </p:nvSpPr>
        <p:spPr>
          <a:xfrm>
            <a:off x="1145803" y="869512"/>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400"/>
              <a:buFont typeface="Times New Roman"/>
              <a:buNone/>
            </a:pPr>
            <a:r>
              <a:rPr lang="en-US" sz="4400" b="0" i="0" u="none" strike="noStrike" cap="none">
                <a:solidFill>
                  <a:srgbClr val="00B050"/>
                </a:solidFill>
                <a:latin typeface="Times New Roman"/>
                <a:ea typeface="Times New Roman"/>
                <a:cs typeface="Times New Roman"/>
                <a:sym typeface="Times New Roman"/>
              </a:rPr>
              <a:t>Types of Data Structures </a:t>
            </a:r>
            <a:endParaRPr sz="4400" b="0" i="0" u="none" strike="noStrike" cap="none">
              <a:solidFill>
                <a:srgbClr val="00B050"/>
              </a:solidFill>
              <a:latin typeface="Times New Roman"/>
              <a:ea typeface="Times New Roman"/>
              <a:cs typeface="Times New Roman"/>
              <a:sym typeface="Times New Roman"/>
            </a:endParaRPr>
          </a:p>
        </p:txBody>
      </p:sp>
      <p:sp>
        <p:nvSpPr>
          <p:cNvPr id="309" name="Google Shape;309;p80"/>
          <p:cNvSpPr txBox="1">
            <a:spLocks noGrp="1"/>
          </p:cNvSpPr>
          <p:nvPr>
            <p:ph type="body" idx="1"/>
          </p:nvPr>
        </p:nvSpPr>
        <p:spPr>
          <a:xfrm>
            <a:off x="645309" y="1694406"/>
            <a:ext cx="8057566" cy="4214025"/>
          </a:xfrm>
          <a:prstGeom prst="rect">
            <a:avLst/>
          </a:prstGeom>
          <a:noFill/>
          <a:ln>
            <a:noFill/>
          </a:ln>
        </p:spPr>
        <p:txBody>
          <a:bodyPr spcFirstLastPara="1" wrap="square" lIns="0" tIns="34275" rIns="0" bIns="34275" anchor="t" anchorCtr="0">
            <a:noAutofit/>
          </a:bodyPr>
          <a:lstStyle/>
          <a:p>
            <a:pPr marL="0" marR="0" lvl="0" indent="0" algn="just" rtl="0">
              <a:lnSpc>
                <a:spcPct val="115000"/>
              </a:lnSpc>
              <a:spcBef>
                <a:spcPts val="0"/>
              </a:spcBef>
              <a:spcAft>
                <a:spcPts val="0"/>
              </a:spcAft>
              <a:buClr>
                <a:schemeClr val="accent1"/>
              </a:buClr>
              <a:buSzPts val="2400"/>
              <a:buFont typeface="Arial"/>
              <a:buNone/>
            </a:pPr>
            <a:r>
              <a:rPr lang="en-US" sz="1800" b="1" i="0" u="none" strike="noStrike" cap="none">
                <a:solidFill>
                  <a:srgbClr val="000000"/>
                </a:solidFill>
                <a:highlight>
                  <a:srgbClr val="FFFFFF"/>
                </a:highlight>
                <a:latin typeface="Times New Roman"/>
                <a:ea typeface="Times New Roman"/>
                <a:cs typeface="Times New Roman"/>
                <a:sym typeface="Times New Roman"/>
              </a:rPr>
              <a:t>Static data structure:</a:t>
            </a:r>
            <a:r>
              <a:rPr lang="en-US" sz="1800" b="0" i="0" u="none" strike="noStrike" cap="none">
                <a:solidFill>
                  <a:srgbClr val="000000"/>
                </a:solidFill>
                <a:highlight>
                  <a:srgbClr val="FFFFFF"/>
                </a:highlight>
                <a:latin typeface="Times New Roman"/>
                <a:ea typeface="Times New Roman"/>
                <a:cs typeface="Times New Roman"/>
                <a:sym typeface="Times New Roman"/>
              </a:rPr>
              <a:t> </a:t>
            </a:r>
            <a:endParaRPr sz="1800" b="0" i="0" u="none" strike="noStrike" cap="none">
              <a:solidFill>
                <a:srgbClr val="000000"/>
              </a:solidFill>
              <a:highlight>
                <a:srgbClr val="FFFFFF"/>
              </a:highlight>
              <a:latin typeface="Times New Roman"/>
              <a:ea typeface="Times New Roman"/>
              <a:cs typeface="Times New Roman"/>
              <a:sym typeface="Times New Roman"/>
            </a:endParaRPr>
          </a:p>
          <a:p>
            <a:pPr marL="0" lvl="0" indent="0" algn="just" rtl="0">
              <a:lnSpc>
                <a:spcPct val="115000"/>
              </a:lnSpc>
              <a:spcBef>
                <a:spcPts val="200"/>
              </a:spcBef>
              <a:spcAft>
                <a:spcPts val="0"/>
              </a:spcAft>
              <a:buSzPts val="2400"/>
              <a:buNone/>
            </a:pPr>
            <a:r>
              <a:rPr lang="en-US" sz="1800">
                <a:solidFill>
                  <a:srgbClr val="000000"/>
                </a:solidFill>
                <a:highlight>
                  <a:srgbClr val="FFFFFF"/>
                </a:highlight>
                <a:latin typeface="Times New Roman"/>
                <a:ea typeface="Times New Roman"/>
                <a:cs typeface="Times New Roman"/>
                <a:sym typeface="Times New Roman"/>
              </a:rPr>
              <a:t>Static Data structure has fixed memory size. It is the memory size allocated to data, which is static. </a:t>
            </a:r>
            <a:endParaRPr/>
          </a:p>
          <a:p>
            <a:pPr marL="0" marR="0" lvl="0" indent="0" algn="just" rtl="0">
              <a:lnSpc>
                <a:spcPct val="115000"/>
              </a:lnSpc>
              <a:spcBef>
                <a:spcPts val="200"/>
              </a:spcBef>
              <a:spcAft>
                <a:spcPts val="0"/>
              </a:spcAft>
              <a:buClr>
                <a:schemeClr val="accent1"/>
              </a:buClr>
              <a:buSzPts val="2400"/>
              <a:buFont typeface="Arial"/>
              <a:buNone/>
            </a:pPr>
            <a:r>
              <a:rPr lang="en-US" sz="1800" b="1" i="0" u="none" strike="noStrike" cap="none">
                <a:solidFill>
                  <a:srgbClr val="C00000"/>
                </a:solidFill>
                <a:highlight>
                  <a:srgbClr val="FFFFFF"/>
                </a:highlight>
                <a:latin typeface="Times New Roman"/>
                <a:ea typeface="Times New Roman"/>
                <a:cs typeface="Times New Roman"/>
                <a:sym typeface="Times New Roman"/>
              </a:rPr>
              <a:t>Ex:</a:t>
            </a:r>
            <a:r>
              <a:rPr lang="en-US" sz="1800" b="0" i="0" u="none" strike="noStrike" cap="none">
                <a:solidFill>
                  <a:srgbClr val="C00000"/>
                </a:solidFill>
                <a:highlight>
                  <a:srgbClr val="FFFFFF"/>
                </a:highlight>
                <a:latin typeface="Times New Roman"/>
                <a:ea typeface="Times New Roman"/>
                <a:cs typeface="Times New Roman"/>
                <a:sym typeface="Times New Roman"/>
              </a:rPr>
              <a:t> Arrays</a:t>
            </a:r>
            <a:endParaRPr/>
          </a:p>
          <a:p>
            <a:pPr marL="0" marR="0" lvl="0" indent="0" algn="just" rtl="0">
              <a:lnSpc>
                <a:spcPct val="115000"/>
              </a:lnSpc>
              <a:spcBef>
                <a:spcPts val="200"/>
              </a:spcBef>
              <a:spcAft>
                <a:spcPts val="0"/>
              </a:spcAft>
              <a:buClr>
                <a:schemeClr val="accent1"/>
              </a:buClr>
              <a:buSzPts val="2400"/>
              <a:buFont typeface="Arial"/>
              <a:buNone/>
            </a:pPr>
            <a:endParaRPr sz="2000" b="0" i="0" u="none" strike="noStrike" cap="none">
              <a:solidFill>
                <a:srgbClr val="3F3F3F"/>
              </a:solidFill>
              <a:latin typeface="Arial"/>
              <a:ea typeface="Arial"/>
              <a:cs typeface="Arial"/>
              <a:sym typeface="Arial"/>
            </a:endParaRPr>
          </a:p>
          <a:p>
            <a:pPr marL="0" marR="0" lvl="0" indent="0" algn="just" rtl="0">
              <a:lnSpc>
                <a:spcPct val="115000"/>
              </a:lnSpc>
              <a:spcBef>
                <a:spcPts val="200"/>
              </a:spcBef>
              <a:spcAft>
                <a:spcPts val="0"/>
              </a:spcAft>
              <a:buClr>
                <a:schemeClr val="accent1"/>
              </a:buClr>
              <a:buSzPts val="2400"/>
              <a:buFont typeface="Arial"/>
              <a:buNone/>
            </a:pPr>
            <a:r>
              <a:rPr lang="en-US" sz="1800" b="1" i="0" u="none" strike="noStrike" cap="none">
                <a:solidFill>
                  <a:srgbClr val="000000"/>
                </a:solidFill>
                <a:highlight>
                  <a:srgbClr val="FFFFFF"/>
                </a:highlight>
                <a:latin typeface="Times New Roman"/>
                <a:ea typeface="Times New Roman"/>
                <a:cs typeface="Times New Roman"/>
                <a:sym typeface="Times New Roman"/>
              </a:rPr>
              <a:t>Dynamic data structure:</a:t>
            </a:r>
            <a:endParaRPr/>
          </a:p>
          <a:p>
            <a:pPr marL="0" lvl="0" indent="0" algn="just" rtl="0">
              <a:lnSpc>
                <a:spcPct val="115000"/>
              </a:lnSpc>
              <a:spcBef>
                <a:spcPts val="200"/>
              </a:spcBef>
              <a:spcAft>
                <a:spcPts val="0"/>
              </a:spcAft>
              <a:buSzPts val="2400"/>
              <a:buNone/>
            </a:pPr>
            <a:r>
              <a:rPr lang="en-US" sz="1800">
                <a:solidFill>
                  <a:srgbClr val="000000"/>
                </a:solidFill>
                <a:highlight>
                  <a:srgbClr val="FFFFFF"/>
                </a:highlight>
                <a:latin typeface="Times New Roman"/>
                <a:ea typeface="Times New Roman"/>
                <a:cs typeface="Times New Roman"/>
                <a:sym typeface="Times New Roman"/>
              </a:rPr>
              <a:t>In Dynamic Data Structure, the size can be randomly updated during run time which may be considered efficient with respect to memory complexity of the code.</a:t>
            </a:r>
            <a:endParaRPr/>
          </a:p>
          <a:p>
            <a:pPr marL="0" lvl="0" indent="0" algn="just" rtl="0">
              <a:lnSpc>
                <a:spcPct val="115000"/>
              </a:lnSpc>
              <a:spcBef>
                <a:spcPts val="200"/>
              </a:spcBef>
              <a:spcAft>
                <a:spcPts val="0"/>
              </a:spcAft>
              <a:buSzPts val="2400"/>
              <a:buNone/>
            </a:pPr>
            <a:r>
              <a:rPr lang="en-US" sz="1800" b="0" i="0" u="none" strike="noStrike" cap="none">
                <a:solidFill>
                  <a:srgbClr val="C00000"/>
                </a:solidFill>
                <a:highlight>
                  <a:srgbClr val="FFFFFF"/>
                </a:highlight>
                <a:latin typeface="Times New Roman"/>
                <a:ea typeface="Times New Roman"/>
                <a:cs typeface="Times New Roman"/>
                <a:sym typeface="Times New Roman"/>
              </a:rPr>
              <a:t> </a:t>
            </a:r>
            <a:r>
              <a:rPr lang="en-US" sz="1800" b="1" i="0" u="none" strike="noStrike" cap="none">
                <a:solidFill>
                  <a:srgbClr val="C00000"/>
                </a:solidFill>
                <a:highlight>
                  <a:srgbClr val="FFFFFF"/>
                </a:highlight>
                <a:latin typeface="Times New Roman"/>
                <a:ea typeface="Times New Roman"/>
                <a:cs typeface="Times New Roman"/>
                <a:sym typeface="Times New Roman"/>
              </a:rPr>
              <a:t>Ex:</a:t>
            </a:r>
            <a:r>
              <a:rPr lang="en-US" sz="1800" b="0" i="0" u="none" strike="noStrike" cap="none">
                <a:solidFill>
                  <a:srgbClr val="C00000"/>
                </a:solidFill>
                <a:highlight>
                  <a:srgbClr val="FFFFFF"/>
                </a:highlight>
                <a:latin typeface="Times New Roman"/>
                <a:ea typeface="Times New Roman"/>
                <a:cs typeface="Times New Roman"/>
                <a:sym typeface="Times New Roman"/>
              </a:rPr>
              <a:t> Linked List</a:t>
            </a:r>
            <a:endParaRPr/>
          </a:p>
          <a:p>
            <a:pPr marL="0" lvl="0" indent="0" algn="just" rtl="0">
              <a:lnSpc>
                <a:spcPct val="115000"/>
              </a:lnSpc>
              <a:spcBef>
                <a:spcPts val="200"/>
              </a:spcBef>
              <a:spcAft>
                <a:spcPts val="0"/>
              </a:spcAft>
              <a:buSzPts val="2400"/>
              <a:buNone/>
            </a:pPr>
            <a:endParaRPr sz="1800">
              <a:solidFill>
                <a:srgbClr val="C00000"/>
              </a:solidFill>
              <a:highlight>
                <a:srgbClr val="FFFFFF"/>
              </a:highlight>
              <a:latin typeface="Times New Roman"/>
              <a:ea typeface="Times New Roman"/>
              <a:cs typeface="Times New Roman"/>
              <a:sym typeface="Times New Roman"/>
            </a:endParaRPr>
          </a:p>
          <a:p>
            <a:pPr marL="0" lvl="0" indent="0" algn="just" rtl="0">
              <a:lnSpc>
                <a:spcPct val="115000"/>
              </a:lnSpc>
              <a:spcBef>
                <a:spcPts val="200"/>
              </a:spcBef>
              <a:spcAft>
                <a:spcPts val="0"/>
              </a:spcAft>
              <a:buSzPts val="2400"/>
              <a:buFont typeface="Arial"/>
              <a:buChar char="•"/>
            </a:pPr>
            <a:r>
              <a:rPr lang="en-US" sz="1800">
                <a:solidFill>
                  <a:srgbClr val="000000"/>
                </a:solidFill>
                <a:highlight>
                  <a:srgbClr val="FFFFFF"/>
                </a:highlight>
                <a:latin typeface="Times New Roman"/>
                <a:ea typeface="Times New Roman"/>
                <a:cs typeface="Times New Roman"/>
                <a:sym typeface="Times New Roman"/>
              </a:rPr>
              <a:t>In comparison to dynamic data structures, static data structures provide easier access to elements. Dynamic data structures, as opposed to static data structures, are flexible.</a:t>
            </a:r>
            <a:endParaRPr sz="2000" b="0" i="0" u="none" strike="noStrike" cap="none">
              <a:solidFill>
                <a:srgbClr val="3F3F3F"/>
              </a:solidFill>
              <a:latin typeface="Arial"/>
              <a:ea typeface="Arial"/>
              <a:cs typeface="Arial"/>
              <a:sym typeface="Arial"/>
            </a:endParaRPr>
          </a:p>
        </p:txBody>
      </p:sp>
      <p:sp>
        <p:nvSpPr>
          <p:cNvPr id="311" name="Google Shape;311;p80"/>
          <p:cNvSpPr txBox="1">
            <a:spLocks noGrp="1"/>
          </p:cNvSpPr>
          <p:nvPr>
            <p:ph type="sldNum" idx="12"/>
          </p:nvPr>
        </p:nvSpPr>
        <p:spPr>
          <a:xfrm>
            <a:off x="7524328" y="6468180"/>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16</a:t>
            </a:fld>
            <a:endParaRPr sz="900" b="0" i="0" u="none" strike="noStrike" cap="none">
              <a:solidFill>
                <a:schemeClr val="dk1"/>
              </a:solidFill>
              <a:latin typeface="Times New Roman"/>
              <a:ea typeface="Times New Roman"/>
              <a:cs typeface="Times New Roman"/>
              <a:sym typeface="Times New Roman"/>
            </a:endParaRPr>
          </a:p>
        </p:txBody>
      </p:sp>
      <p:pic>
        <p:nvPicPr>
          <p:cNvPr id="312" name="Google Shape;312;p80"/>
          <p:cNvPicPr preferRelativeResize="0"/>
          <p:nvPr/>
        </p:nvPicPr>
        <p:blipFill rotWithShape="1">
          <a:blip r:embed="rId3">
            <a:alphaModFix/>
          </a:blip>
          <a:srcRect/>
          <a:stretch/>
        </p:blipFill>
        <p:spPr>
          <a:xfrm>
            <a:off x="193604" y="869512"/>
            <a:ext cx="952199" cy="8613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5"/>
          <p:cNvSpPr txBox="1">
            <a:spLocks noGrp="1"/>
          </p:cNvSpPr>
          <p:nvPr>
            <p:ph type="title"/>
          </p:nvPr>
        </p:nvSpPr>
        <p:spPr>
          <a:xfrm>
            <a:off x="1126394" y="913673"/>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000"/>
              <a:buFont typeface="Times New Roman"/>
              <a:buNone/>
            </a:pPr>
            <a:r>
              <a:rPr lang="en-US" sz="4000" b="0" i="0" u="none" strike="noStrike" cap="none">
                <a:solidFill>
                  <a:srgbClr val="00B050"/>
                </a:solidFill>
                <a:latin typeface="Times New Roman"/>
                <a:ea typeface="Times New Roman"/>
                <a:cs typeface="Times New Roman"/>
                <a:sym typeface="Times New Roman"/>
              </a:rPr>
              <a:t>Introduction to Algorithms</a:t>
            </a:r>
            <a:endParaRPr sz="4000" b="0" i="0" u="none" strike="noStrike" cap="none">
              <a:solidFill>
                <a:srgbClr val="00B050"/>
              </a:solidFill>
              <a:latin typeface="Times New Roman"/>
              <a:ea typeface="Times New Roman"/>
              <a:cs typeface="Times New Roman"/>
              <a:sym typeface="Times New Roman"/>
            </a:endParaRPr>
          </a:p>
        </p:txBody>
      </p:sp>
      <p:sp>
        <p:nvSpPr>
          <p:cNvPr id="320" name="Google Shape;320;p25"/>
          <p:cNvSpPr txBox="1">
            <a:spLocks noGrp="1"/>
          </p:cNvSpPr>
          <p:nvPr>
            <p:ph type="body" idx="1"/>
          </p:nvPr>
        </p:nvSpPr>
        <p:spPr>
          <a:xfrm>
            <a:off x="177322" y="2387669"/>
            <a:ext cx="8646277" cy="2811146"/>
          </a:xfrm>
          <a:prstGeom prst="rect">
            <a:avLst/>
          </a:prstGeom>
          <a:noFill/>
          <a:ln>
            <a:noFill/>
          </a:ln>
        </p:spPr>
        <p:txBody>
          <a:bodyPr spcFirstLastPara="1" wrap="square" lIns="0" tIns="34275" rIns="0" bIns="34275" anchor="t" anchorCtr="0">
            <a:noAutofit/>
          </a:bodyPr>
          <a:lstStyle/>
          <a:p>
            <a:pPr marL="288036" marR="0" lvl="1" indent="-137159" algn="l" rtl="0">
              <a:lnSpc>
                <a:spcPct val="90000"/>
              </a:lnSpc>
              <a:spcBef>
                <a:spcPts val="300"/>
              </a:spcBef>
              <a:spcAft>
                <a:spcPts val="0"/>
              </a:spcAft>
              <a:buClr>
                <a:schemeClr val="accent1"/>
              </a:buClr>
              <a:buSzPts val="2000"/>
              <a:buFont typeface="Arial"/>
              <a:buChar char="◦"/>
            </a:pPr>
            <a:r>
              <a:rPr lang="en-US" sz="1800" b="0" i="0" u="none" strike="noStrike" cap="none">
                <a:solidFill>
                  <a:srgbClr val="C00000"/>
                </a:solidFill>
                <a:latin typeface="Times New Roman"/>
                <a:ea typeface="Times New Roman"/>
                <a:cs typeface="Times New Roman"/>
                <a:sym typeface="Times New Roman"/>
              </a:rPr>
              <a:t>Solution to a problem </a:t>
            </a:r>
            <a:r>
              <a:rPr lang="en-US" sz="1800" b="0" i="0" u="none" strike="noStrike" cap="none">
                <a:solidFill>
                  <a:srgbClr val="3F3F3F"/>
                </a:solidFill>
                <a:latin typeface="Times New Roman"/>
                <a:ea typeface="Times New Roman"/>
                <a:cs typeface="Times New Roman"/>
                <a:sym typeface="Times New Roman"/>
              </a:rPr>
              <a:t>that is independent of any programming language.</a:t>
            </a:r>
            <a:endParaRPr sz="2400" b="0" i="0" u="none" strike="noStrike" cap="none">
              <a:solidFill>
                <a:srgbClr val="3F3F3F"/>
              </a:solidFill>
              <a:latin typeface="Arial"/>
              <a:ea typeface="Arial"/>
              <a:cs typeface="Arial"/>
              <a:sym typeface="Arial"/>
            </a:endParaRPr>
          </a:p>
          <a:p>
            <a:pPr marL="288036" marR="0" lvl="1" indent="-137159" algn="l" rtl="0">
              <a:lnSpc>
                <a:spcPct val="90000"/>
              </a:lnSpc>
              <a:spcBef>
                <a:spcPts val="850"/>
              </a:spcBef>
              <a:spcAft>
                <a:spcPts val="0"/>
              </a:spcAft>
              <a:buClr>
                <a:schemeClr val="accent1"/>
              </a:buClr>
              <a:buSzPts val="2000"/>
              <a:buFont typeface="Arial"/>
              <a:buChar char="◦"/>
            </a:pPr>
            <a:r>
              <a:rPr lang="en-US" sz="1800" b="0" i="0" u="none" strike="noStrike" cap="none">
                <a:solidFill>
                  <a:srgbClr val="C00000"/>
                </a:solidFill>
                <a:latin typeface="Times New Roman"/>
                <a:ea typeface="Times New Roman"/>
                <a:cs typeface="Times New Roman"/>
                <a:sym typeface="Times New Roman"/>
              </a:rPr>
              <a:t>Sequence of steps </a:t>
            </a:r>
            <a:r>
              <a:rPr lang="en-US" sz="1800" b="0" i="0" u="none" strike="noStrike" cap="none">
                <a:solidFill>
                  <a:srgbClr val="3F3F3F"/>
                </a:solidFill>
                <a:latin typeface="Times New Roman"/>
                <a:ea typeface="Times New Roman"/>
                <a:cs typeface="Times New Roman"/>
                <a:sym typeface="Times New Roman"/>
              </a:rPr>
              <a:t>required to solve the problem</a:t>
            </a:r>
            <a:endParaRPr sz="2400" b="0" i="0" u="none" strike="noStrike" cap="none">
              <a:solidFill>
                <a:srgbClr val="3F3F3F"/>
              </a:solidFill>
              <a:latin typeface="Arial"/>
              <a:ea typeface="Arial"/>
              <a:cs typeface="Arial"/>
              <a:sym typeface="Arial"/>
            </a:endParaRPr>
          </a:p>
          <a:p>
            <a:pPr marL="288036" marR="0" lvl="1" indent="-137159" algn="l" rtl="0">
              <a:lnSpc>
                <a:spcPct val="90000"/>
              </a:lnSpc>
              <a:spcBef>
                <a:spcPts val="850"/>
              </a:spcBef>
              <a:spcAft>
                <a:spcPts val="0"/>
              </a:spcAft>
              <a:buClr>
                <a:schemeClr val="accent1"/>
              </a:buClr>
              <a:buSzPts val="2000"/>
              <a:buFont typeface="Arial"/>
              <a:buChar char="◦"/>
            </a:pPr>
            <a:r>
              <a:rPr lang="en-US" sz="1800" b="0" i="0" u="none" strike="noStrike" cap="none">
                <a:solidFill>
                  <a:srgbClr val="3F3F3F"/>
                </a:solidFill>
                <a:latin typeface="Times New Roman"/>
                <a:ea typeface="Times New Roman"/>
                <a:cs typeface="Times New Roman"/>
                <a:sym typeface="Times New Roman"/>
              </a:rPr>
              <a:t>Algorithm is a finite set of instructions that if followed, accomplishes a particular task</a:t>
            </a:r>
            <a:endParaRPr sz="2400" b="0" i="0" u="none" strike="noStrike" cap="none">
              <a:solidFill>
                <a:srgbClr val="3F3F3F"/>
              </a:solidFill>
              <a:latin typeface="Arial"/>
              <a:ea typeface="Arial"/>
              <a:cs typeface="Arial"/>
              <a:sym typeface="Arial"/>
            </a:endParaRPr>
          </a:p>
          <a:p>
            <a:pPr marL="288036" marR="0" lvl="1" indent="-137159" algn="l" rtl="0">
              <a:lnSpc>
                <a:spcPct val="90000"/>
              </a:lnSpc>
              <a:spcBef>
                <a:spcPts val="850"/>
              </a:spcBef>
              <a:spcAft>
                <a:spcPts val="0"/>
              </a:spcAft>
              <a:buClr>
                <a:schemeClr val="accent1"/>
              </a:buClr>
              <a:buSzPts val="2000"/>
              <a:buFont typeface="Arial"/>
              <a:buChar char="◦"/>
            </a:pPr>
            <a:r>
              <a:rPr lang="en-US" sz="1800" b="0" i="0" u="none" strike="noStrike" cap="none">
                <a:solidFill>
                  <a:srgbClr val="3F3F3F"/>
                </a:solidFill>
                <a:latin typeface="Times New Roman"/>
                <a:ea typeface="Times New Roman"/>
                <a:cs typeface="Times New Roman"/>
                <a:sym typeface="Times New Roman"/>
              </a:rPr>
              <a:t>All algorithms must satisfy the following criteria:</a:t>
            </a:r>
            <a:endParaRPr sz="2400" b="0" i="0" u="none" strike="noStrike" cap="none">
              <a:solidFill>
                <a:srgbClr val="3F3F3F"/>
              </a:solidFill>
              <a:latin typeface="Arial"/>
              <a:ea typeface="Arial"/>
              <a:cs typeface="Arial"/>
              <a:sym typeface="Arial"/>
            </a:endParaRPr>
          </a:p>
          <a:p>
            <a:pPr marL="425196" marR="0" lvl="2" indent="-137159" algn="l" rtl="0">
              <a:lnSpc>
                <a:spcPct val="90000"/>
              </a:lnSpc>
              <a:spcBef>
                <a:spcPts val="850"/>
              </a:spcBef>
              <a:spcAft>
                <a:spcPts val="0"/>
              </a:spcAft>
              <a:buClr>
                <a:schemeClr val="accent1"/>
              </a:buClr>
              <a:buSzPts val="1800"/>
              <a:buFont typeface="Noto Sans Symbols"/>
              <a:buChar char="❑"/>
            </a:pPr>
            <a:r>
              <a:rPr lang="en-US" sz="1600" b="1" i="0" u="none" strike="noStrike" cap="none">
                <a:solidFill>
                  <a:srgbClr val="C00000"/>
                </a:solidFill>
                <a:latin typeface="Times New Roman"/>
                <a:ea typeface="Times New Roman"/>
                <a:cs typeface="Times New Roman"/>
                <a:sym typeface="Times New Roman"/>
              </a:rPr>
              <a:t>Input: </a:t>
            </a:r>
            <a:r>
              <a:rPr lang="en-US" sz="1600" b="0" i="0" u="none" strike="noStrike" cap="none">
                <a:solidFill>
                  <a:srgbClr val="3F3F3F"/>
                </a:solidFill>
                <a:latin typeface="Times New Roman"/>
                <a:ea typeface="Times New Roman"/>
                <a:cs typeface="Times New Roman"/>
                <a:sym typeface="Times New Roman"/>
              </a:rPr>
              <a:t>Zero or more Quantities are externally supplied</a:t>
            </a:r>
            <a:endParaRPr sz="1800" b="0" i="0" u="none" strike="noStrike" cap="none">
              <a:solidFill>
                <a:srgbClr val="3F3F3F"/>
              </a:solidFill>
              <a:latin typeface="Arial"/>
              <a:ea typeface="Arial"/>
              <a:cs typeface="Arial"/>
              <a:sym typeface="Arial"/>
            </a:endParaRPr>
          </a:p>
          <a:p>
            <a:pPr marL="425196" marR="0" lvl="2" indent="-137159" algn="l" rtl="0">
              <a:lnSpc>
                <a:spcPct val="90000"/>
              </a:lnSpc>
              <a:spcBef>
                <a:spcPts val="850"/>
              </a:spcBef>
              <a:spcAft>
                <a:spcPts val="0"/>
              </a:spcAft>
              <a:buClr>
                <a:schemeClr val="accent1"/>
              </a:buClr>
              <a:buSzPts val="1800"/>
              <a:buFont typeface="Noto Sans Symbols"/>
              <a:buChar char="❑"/>
            </a:pPr>
            <a:r>
              <a:rPr lang="en-US" sz="1600" b="1" i="0" u="none" strike="noStrike" cap="none">
                <a:solidFill>
                  <a:srgbClr val="C00000"/>
                </a:solidFill>
                <a:latin typeface="Times New Roman"/>
                <a:ea typeface="Times New Roman"/>
                <a:cs typeface="Times New Roman"/>
                <a:sym typeface="Times New Roman"/>
              </a:rPr>
              <a:t>Output</a:t>
            </a:r>
            <a:r>
              <a:rPr lang="en-US" sz="1600" b="0" i="0" u="none" strike="noStrike" cap="none">
                <a:solidFill>
                  <a:srgbClr val="3F3F3F"/>
                </a:solidFill>
                <a:latin typeface="Times New Roman"/>
                <a:ea typeface="Times New Roman"/>
                <a:cs typeface="Times New Roman"/>
                <a:sym typeface="Times New Roman"/>
              </a:rPr>
              <a:t>: At least one quantity is produced</a:t>
            </a:r>
            <a:endParaRPr sz="1800" b="0" i="0" u="none" strike="noStrike" cap="none">
              <a:solidFill>
                <a:srgbClr val="3F3F3F"/>
              </a:solidFill>
              <a:latin typeface="Arial"/>
              <a:ea typeface="Arial"/>
              <a:cs typeface="Arial"/>
              <a:sym typeface="Arial"/>
            </a:endParaRPr>
          </a:p>
          <a:p>
            <a:pPr marL="425196" marR="0" lvl="2" indent="-137159" algn="l" rtl="0">
              <a:lnSpc>
                <a:spcPct val="90000"/>
              </a:lnSpc>
              <a:spcBef>
                <a:spcPts val="850"/>
              </a:spcBef>
              <a:spcAft>
                <a:spcPts val="0"/>
              </a:spcAft>
              <a:buClr>
                <a:schemeClr val="accent1"/>
              </a:buClr>
              <a:buSzPts val="1800"/>
              <a:buFont typeface="Noto Sans Symbols"/>
              <a:buChar char="❑"/>
            </a:pPr>
            <a:r>
              <a:rPr lang="en-US" sz="1600" b="1" i="0" u="none" strike="noStrike" cap="none">
                <a:solidFill>
                  <a:srgbClr val="C00000"/>
                </a:solidFill>
                <a:latin typeface="Times New Roman"/>
                <a:ea typeface="Times New Roman"/>
                <a:cs typeface="Times New Roman"/>
                <a:sym typeface="Times New Roman"/>
              </a:rPr>
              <a:t>Definiteness</a:t>
            </a:r>
            <a:r>
              <a:rPr lang="en-US" sz="1600" b="0" i="0" u="none" strike="noStrike" cap="none">
                <a:solidFill>
                  <a:srgbClr val="3F3F3F"/>
                </a:solidFill>
                <a:latin typeface="Times New Roman"/>
                <a:ea typeface="Times New Roman"/>
                <a:cs typeface="Times New Roman"/>
                <a:sym typeface="Times New Roman"/>
              </a:rPr>
              <a:t>: Each instruction is clear and unambiguous</a:t>
            </a:r>
            <a:endParaRPr sz="1800" b="0" i="0" u="none" strike="noStrike" cap="none">
              <a:solidFill>
                <a:srgbClr val="3F3F3F"/>
              </a:solidFill>
              <a:latin typeface="Arial"/>
              <a:ea typeface="Arial"/>
              <a:cs typeface="Arial"/>
              <a:sym typeface="Arial"/>
            </a:endParaRPr>
          </a:p>
          <a:p>
            <a:pPr marL="425196" marR="0" lvl="2" indent="-137159" algn="l" rtl="0">
              <a:lnSpc>
                <a:spcPct val="90000"/>
              </a:lnSpc>
              <a:spcBef>
                <a:spcPts val="850"/>
              </a:spcBef>
              <a:spcAft>
                <a:spcPts val="0"/>
              </a:spcAft>
              <a:buClr>
                <a:schemeClr val="accent1"/>
              </a:buClr>
              <a:buSzPts val="1800"/>
              <a:buFont typeface="Noto Sans Symbols"/>
              <a:buChar char="❑"/>
            </a:pPr>
            <a:r>
              <a:rPr lang="en-US" sz="1600" b="1" i="0" u="none" strike="noStrike" cap="none">
                <a:solidFill>
                  <a:srgbClr val="C00000"/>
                </a:solidFill>
                <a:latin typeface="Times New Roman"/>
                <a:ea typeface="Times New Roman"/>
                <a:cs typeface="Times New Roman"/>
                <a:sym typeface="Times New Roman"/>
              </a:rPr>
              <a:t>Finiteness</a:t>
            </a:r>
            <a:r>
              <a:rPr lang="en-US" sz="1600" b="0" i="0" u="none" strike="noStrike" cap="none">
                <a:solidFill>
                  <a:srgbClr val="3F3F3F"/>
                </a:solidFill>
                <a:latin typeface="Times New Roman"/>
                <a:ea typeface="Times New Roman"/>
                <a:cs typeface="Times New Roman"/>
                <a:sym typeface="Times New Roman"/>
              </a:rPr>
              <a:t>: if we trace out the instructions of an algorithm then for all cases the algorithm terminates after a finite number of steps.</a:t>
            </a:r>
            <a:endParaRPr sz="1800" b="0" i="0" u="none" strike="noStrike" cap="none">
              <a:solidFill>
                <a:srgbClr val="3F3F3F"/>
              </a:solidFill>
              <a:latin typeface="Arial"/>
              <a:ea typeface="Arial"/>
              <a:cs typeface="Arial"/>
              <a:sym typeface="Arial"/>
            </a:endParaRPr>
          </a:p>
          <a:p>
            <a:pPr marL="425196" marR="0" lvl="2" indent="-137159" algn="l" rtl="0">
              <a:lnSpc>
                <a:spcPct val="90000"/>
              </a:lnSpc>
              <a:spcBef>
                <a:spcPts val="850"/>
              </a:spcBef>
              <a:spcAft>
                <a:spcPts val="400"/>
              </a:spcAft>
              <a:buClr>
                <a:schemeClr val="accent1"/>
              </a:buClr>
              <a:buSzPts val="1800"/>
              <a:buFont typeface="Noto Sans Symbols"/>
              <a:buChar char="❑"/>
            </a:pPr>
            <a:r>
              <a:rPr lang="en-US" sz="1600" b="1" i="0" u="none" strike="noStrike" cap="none">
                <a:solidFill>
                  <a:srgbClr val="C00000"/>
                </a:solidFill>
                <a:latin typeface="Times New Roman"/>
                <a:ea typeface="Times New Roman"/>
                <a:cs typeface="Times New Roman"/>
                <a:sym typeface="Times New Roman"/>
              </a:rPr>
              <a:t>Effectiveness</a:t>
            </a:r>
            <a:r>
              <a:rPr lang="en-US" sz="1600" b="0" i="0" u="none" strike="noStrike" cap="none">
                <a:solidFill>
                  <a:srgbClr val="3F3F3F"/>
                </a:solidFill>
                <a:latin typeface="Times New Roman"/>
                <a:ea typeface="Times New Roman"/>
                <a:cs typeface="Times New Roman"/>
                <a:sym typeface="Times New Roman"/>
              </a:rPr>
              <a:t>: Every instruction must be very basic so that it can be carried out in principle by a person using pencil and paper</a:t>
            </a:r>
            <a:r>
              <a:rPr lang="en-US" sz="1800" b="0" i="0" u="none" strike="noStrike" cap="none">
                <a:solidFill>
                  <a:srgbClr val="3F3F3F"/>
                </a:solidFill>
                <a:latin typeface="Times New Roman"/>
                <a:ea typeface="Times New Roman"/>
                <a:cs typeface="Times New Roman"/>
                <a:sym typeface="Times New Roman"/>
              </a:rPr>
              <a:t>.</a:t>
            </a:r>
            <a:endParaRPr sz="1800" b="0" i="0" u="none" strike="noStrike" cap="none">
              <a:solidFill>
                <a:srgbClr val="3F3F3F"/>
              </a:solidFill>
              <a:latin typeface="Times New Roman"/>
              <a:ea typeface="Times New Roman"/>
              <a:cs typeface="Times New Roman"/>
              <a:sym typeface="Times New Roman"/>
            </a:endParaRPr>
          </a:p>
        </p:txBody>
      </p:sp>
      <p:sp>
        <p:nvSpPr>
          <p:cNvPr id="322" name="Google Shape;322;p25"/>
          <p:cNvSpPr txBox="1">
            <a:spLocks noGrp="1"/>
          </p:cNvSpPr>
          <p:nvPr>
            <p:ph type="sldNum" idx="12"/>
          </p:nvPr>
        </p:nvSpPr>
        <p:spPr>
          <a:xfrm>
            <a:off x="7435618" y="6454532"/>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17</a:t>
            </a:fld>
            <a:endParaRPr sz="900" b="0" i="0" u="none" strike="noStrike" cap="none">
              <a:solidFill>
                <a:schemeClr val="dk1"/>
              </a:solidFill>
              <a:latin typeface="Times New Roman"/>
              <a:ea typeface="Times New Roman"/>
              <a:cs typeface="Times New Roman"/>
              <a:sym typeface="Times New Roman"/>
            </a:endParaRPr>
          </a:p>
        </p:txBody>
      </p:sp>
      <p:pic>
        <p:nvPicPr>
          <p:cNvPr id="323" name="Google Shape;323;p25"/>
          <p:cNvPicPr preferRelativeResize="0"/>
          <p:nvPr/>
        </p:nvPicPr>
        <p:blipFill rotWithShape="1">
          <a:blip r:embed="rId3">
            <a:alphaModFix/>
          </a:blip>
          <a:srcRect/>
          <a:stretch/>
        </p:blipFill>
        <p:spPr>
          <a:xfrm>
            <a:off x="174195" y="846152"/>
            <a:ext cx="952199" cy="861372"/>
          </a:xfrm>
          <a:prstGeom prst="rect">
            <a:avLst/>
          </a:prstGeom>
          <a:noFill/>
          <a:ln>
            <a:noFill/>
          </a:ln>
        </p:spPr>
      </p:pic>
      <p:sp>
        <p:nvSpPr>
          <p:cNvPr id="324" name="Google Shape;324;p25"/>
          <p:cNvSpPr/>
          <p:nvPr/>
        </p:nvSpPr>
        <p:spPr>
          <a:xfrm>
            <a:off x="350380" y="1786587"/>
            <a:ext cx="1552028" cy="461665"/>
          </a:xfrm>
          <a:prstGeom prst="rect">
            <a:avLst/>
          </a:prstGeom>
          <a:noFill/>
          <a:ln>
            <a:noFill/>
          </a:ln>
        </p:spPr>
        <p:txBody>
          <a:bodyPr spcFirstLastPara="1" wrap="square" lIns="91425" tIns="45700" rIns="91425" bIns="45700" anchor="t" anchorCtr="0">
            <a:noAutofit/>
          </a:bodyPr>
          <a:lstStyle/>
          <a:p>
            <a:pPr marL="68580" marR="0" lvl="0" indent="-6858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Algorithm</a:t>
            </a: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527729" y="2026486"/>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Clr>
                <a:srgbClr val="3F3F3F"/>
              </a:buClr>
              <a:buSzPts val="3000"/>
              <a:buFont typeface="Arial"/>
              <a:buNone/>
            </a:pPr>
            <a:r>
              <a:rPr lang="en-US" sz="2800" b="0" i="0" u="none" strike="noStrike" cap="none">
                <a:solidFill>
                  <a:srgbClr val="3F3F3F"/>
                </a:solidFill>
                <a:latin typeface="Times New Roman"/>
                <a:ea typeface="Times New Roman"/>
                <a:cs typeface="Times New Roman"/>
                <a:sym typeface="Times New Roman"/>
              </a:rPr>
              <a:t>Program vs Algorithm</a:t>
            </a:r>
            <a:endParaRPr sz="2800" b="0" i="0" u="none" strike="noStrike" cap="none">
              <a:solidFill>
                <a:srgbClr val="3F3F3F"/>
              </a:solidFill>
              <a:latin typeface="Times New Roman"/>
              <a:ea typeface="Times New Roman"/>
              <a:cs typeface="Times New Roman"/>
              <a:sym typeface="Times New Roman"/>
            </a:endParaRPr>
          </a:p>
        </p:txBody>
      </p:sp>
      <p:sp>
        <p:nvSpPr>
          <p:cNvPr id="330" name="Google Shape;330;p26"/>
          <p:cNvSpPr txBox="1">
            <a:spLocks noGrp="1"/>
          </p:cNvSpPr>
          <p:nvPr>
            <p:ph type="body" idx="1"/>
          </p:nvPr>
        </p:nvSpPr>
        <p:spPr>
          <a:xfrm>
            <a:off x="311700" y="3018246"/>
            <a:ext cx="8520600" cy="1980922"/>
          </a:xfrm>
          <a:prstGeom prst="rect">
            <a:avLst/>
          </a:prstGeom>
          <a:noFill/>
          <a:ln>
            <a:noFill/>
          </a:ln>
        </p:spPr>
        <p:txBody>
          <a:bodyPr spcFirstLastPara="1" wrap="square" lIns="91425" tIns="91425" rIns="91425" bIns="91425" anchor="t" anchorCtr="0">
            <a:noAutofit/>
          </a:bodyPr>
          <a:lstStyle/>
          <a:p>
            <a:pPr marL="457189" marR="0" lvl="0" indent="-380990" algn="l" rtl="0">
              <a:lnSpc>
                <a:spcPct val="90000"/>
              </a:lnSpc>
              <a:spcBef>
                <a:spcPts val="0"/>
              </a:spcBef>
              <a:spcAft>
                <a:spcPts val="0"/>
              </a:spcAft>
              <a:buClr>
                <a:srgbClr val="333333"/>
              </a:buClr>
              <a:buSzPts val="2400"/>
              <a:buFont typeface="Comic Sans MS"/>
              <a:buChar char="●"/>
            </a:pPr>
            <a:r>
              <a:rPr lang="en-US" sz="2100" b="0" i="0" u="none" strike="noStrike" cap="none">
                <a:solidFill>
                  <a:srgbClr val="333333"/>
                </a:solidFill>
                <a:latin typeface="Times New Roman"/>
                <a:ea typeface="Times New Roman"/>
                <a:cs typeface="Times New Roman"/>
                <a:sym typeface="Times New Roman"/>
              </a:rPr>
              <a:t>A program is a </a:t>
            </a:r>
            <a:r>
              <a:rPr lang="en-US" sz="2100" b="0" i="0" u="none" strike="noStrike" cap="none">
                <a:solidFill>
                  <a:srgbClr val="6AA84F"/>
                </a:solidFill>
                <a:latin typeface="Times New Roman"/>
                <a:ea typeface="Times New Roman"/>
                <a:cs typeface="Times New Roman"/>
                <a:sym typeface="Times New Roman"/>
              </a:rPr>
              <a:t>written out set of statements </a:t>
            </a:r>
            <a:r>
              <a:rPr lang="en-US" sz="2100" b="0" i="0" u="none" strike="noStrike" cap="none">
                <a:solidFill>
                  <a:srgbClr val="333333"/>
                </a:solidFill>
                <a:latin typeface="Times New Roman"/>
                <a:ea typeface="Times New Roman"/>
                <a:cs typeface="Times New Roman"/>
                <a:sym typeface="Times New Roman"/>
              </a:rPr>
              <a:t>in a language that can be executed by the machine.</a:t>
            </a:r>
            <a:br>
              <a:rPr lang="en-US" sz="2100" b="0" i="0" u="none" strike="noStrike" cap="none">
                <a:solidFill>
                  <a:srgbClr val="333333"/>
                </a:solidFill>
                <a:latin typeface="Times New Roman"/>
                <a:ea typeface="Times New Roman"/>
                <a:cs typeface="Times New Roman"/>
                <a:sym typeface="Times New Roman"/>
              </a:rPr>
            </a:br>
            <a:endParaRPr sz="2100" b="0" i="0" u="none" strike="noStrike" cap="none">
              <a:solidFill>
                <a:srgbClr val="333333"/>
              </a:solidFill>
              <a:latin typeface="Times New Roman"/>
              <a:ea typeface="Times New Roman"/>
              <a:cs typeface="Times New Roman"/>
              <a:sym typeface="Times New Roman"/>
            </a:endParaRPr>
          </a:p>
          <a:p>
            <a:pPr marL="457189" marR="0" lvl="0" indent="-380990" algn="l" rtl="0">
              <a:lnSpc>
                <a:spcPct val="90000"/>
              </a:lnSpc>
              <a:spcBef>
                <a:spcPts val="0"/>
              </a:spcBef>
              <a:spcAft>
                <a:spcPts val="0"/>
              </a:spcAft>
              <a:buClr>
                <a:srgbClr val="333333"/>
              </a:buClr>
              <a:buSzPts val="2400"/>
              <a:buFont typeface="Comic Sans MS"/>
              <a:buChar char="●"/>
            </a:pPr>
            <a:r>
              <a:rPr lang="en-US" sz="2100" b="0" i="0" u="none" strike="noStrike" cap="none">
                <a:solidFill>
                  <a:srgbClr val="333333"/>
                </a:solidFill>
                <a:latin typeface="Times New Roman"/>
                <a:ea typeface="Times New Roman"/>
                <a:cs typeface="Times New Roman"/>
                <a:sym typeface="Times New Roman"/>
              </a:rPr>
              <a:t>An algorithm is </a:t>
            </a:r>
            <a:r>
              <a:rPr lang="en-US" sz="2100" b="0" i="0" u="none" strike="noStrike" cap="none">
                <a:solidFill>
                  <a:srgbClr val="6AA84F"/>
                </a:solidFill>
                <a:latin typeface="Times New Roman"/>
                <a:ea typeface="Times New Roman"/>
                <a:cs typeface="Times New Roman"/>
                <a:sym typeface="Times New Roman"/>
              </a:rPr>
              <a:t>simply an idea or a solution</a:t>
            </a:r>
            <a:r>
              <a:rPr lang="en-US" sz="2100" b="0" i="0" u="none" strike="noStrike" cap="none">
                <a:solidFill>
                  <a:srgbClr val="F6B26B"/>
                </a:solidFill>
                <a:latin typeface="Times New Roman"/>
                <a:ea typeface="Times New Roman"/>
                <a:cs typeface="Times New Roman"/>
                <a:sym typeface="Times New Roman"/>
              </a:rPr>
              <a:t> </a:t>
            </a:r>
            <a:r>
              <a:rPr lang="en-US" sz="2100" b="0" i="0" u="none" strike="noStrike" cap="none">
                <a:solidFill>
                  <a:srgbClr val="333333"/>
                </a:solidFill>
                <a:latin typeface="Times New Roman"/>
                <a:ea typeface="Times New Roman"/>
                <a:cs typeface="Times New Roman"/>
                <a:sym typeface="Times New Roman"/>
              </a:rPr>
              <a:t>to a problem that is often procedurally written.</a:t>
            </a:r>
            <a:endParaRPr sz="2100" b="0" i="0" u="none" strike="noStrike" cap="none">
              <a:solidFill>
                <a:srgbClr val="333333"/>
              </a:solidFill>
              <a:latin typeface="Times New Roman"/>
              <a:ea typeface="Times New Roman"/>
              <a:cs typeface="Times New Roman"/>
              <a:sym typeface="Times New Roman"/>
            </a:endParaRPr>
          </a:p>
        </p:txBody>
      </p:sp>
      <p:sp>
        <p:nvSpPr>
          <p:cNvPr id="331" name="Google Shape;331;p26"/>
          <p:cNvSpPr txBox="1"/>
          <p:nvPr/>
        </p:nvSpPr>
        <p:spPr>
          <a:xfrm>
            <a:off x="1232535" y="1136921"/>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0000"/>
              </a:buClr>
              <a:buSzPts val="3600"/>
              <a:buFont typeface="Arial"/>
              <a:buNone/>
            </a:pPr>
            <a:r>
              <a:rPr lang="en-US" sz="3600" b="0" i="0" u="none" strike="noStrike" cap="none">
                <a:solidFill>
                  <a:srgbClr val="00B050"/>
                </a:solidFill>
                <a:latin typeface="Times New Roman"/>
                <a:ea typeface="Times New Roman"/>
                <a:cs typeface="Times New Roman"/>
                <a:sym typeface="Times New Roman"/>
              </a:rPr>
              <a:t>Introduction to Algorithms</a:t>
            </a:r>
            <a:endParaRPr sz="3600" b="0" i="0" u="none" strike="noStrike" cap="none">
              <a:solidFill>
                <a:srgbClr val="00B050"/>
              </a:solidFill>
              <a:latin typeface="Times New Roman"/>
              <a:ea typeface="Times New Roman"/>
              <a:cs typeface="Times New Roman"/>
              <a:sym typeface="Times New Roman"/>
            </a:endParaRPr>
          </a:p>
        </p:txBody>
      </p:sp>
      <p:pic>
        <p:nvPicPr>
          <p:cNvPr id="332" name="Google Shape;332;p26"/>
          <p:cNvPicPr preferRelativeResize="0"/>
          <p:nvPr/>
        </p:nvPicPr>
        <p:blipFill rotWithShape="1">
          <a:blip r:embed="rId3">
            <a:alphaModFix/>
          </a:blip>
          <a:srcRect/>
          <a:stretch/>
        </p:blipFill>
        <p:spPr>
          <a:xfrm>
            <a:off x="311700" y="746054"/>
            <a:ext cx="952199" cy="861372"/>
          </a:xfrm>
          <a:prstGeom prst="rect">
            <a:avLst/>
          </a:prstGeom>
          <a:noFill/>
          <a:ln>
            <a:noFill/>
          </a:ln>
        </p:spPr>
      </p:pic>
      <p:sp>
        <p:nvSpPr>
          <p:cNvPr id="333" name="Google Shape;333;p26"/>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18</a:t>
            </a:fld>
            <a:endParaRPr sz="788"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 calcmode="lin" valueType="num">
                                      <p:cBhvr additive="base">
                                        <p:cTn id="7" dur="1000"/>
                                        <p:tgtEl>
                                          <p:spTgt spid="33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0">
                                            <p:txEl>
                                              <p:pRg st="1" end="1"/>
                                            </p:txEl>
                                          </p:spTgt>
                                        </p:tgtEl>
                                        <p:attrNameLst>
                                          <p:attrName>style.visibility</p:attrName>
                                        </p:attrNameLst>
                                      </p:cBhvr>
                                      <p:to>
                                        <p:strVal val="visible"/>
                                      </p:to>
                                    </p:set>
                                    <p:anim calcmode="lin" valueType="num">
                                      <p:cBhvr additive="base">
                                        <p:cTn id="12" dur="1000"/>
                                        <p:tgtEl>
                                          <p:spTgt spid="33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223738" y="2164999"/>
            <a:ext cx="9085799" cy="572700"/>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Clr>
                <a:srgbClr val="3F3F3F"/>
              </a:buClr>
              <a:buSzPts val="3000"/>
              <a:buFont typeface="Arial"/>
              <a:buNone/>
            </a:pPr>
            <a:r>
              <a:rPr lang="en-US" sz="3300" b="0" i="0" u="none" strike="noStrike" cap="none">
                <a:solidFill>
                  <a:srgbClr val="3F3F3F"/>
                </a:solidFill>
                <a:latin typeface="Times New Roman"/>
                <a:ea typeface="Times New Roman"/>
                <a:cs typeface="Times New Roman"/>
                <a:sym typeface="Times New Roman"/>
              </a:rPr>
              <a:t>Example : </a:t>
            </a:r>
            <a:r>
              <a:rPr lang="en-US" sz="2100" b="1" i="0" u="none" strike="noStrike" cap="none">
                <a:solidFill>
                  <a:srgbClr val="3333CC"/>
                </a:solidFill>
                <a:latin typeface="Times New Roman"/>
                <a:ea typeface="Times New Roman"/>
                <a:cs typeface="Times New Roman"/>
                <a:sym typeface="Times New Roman"/>
              </a:rPr>
              <a:t>Finding the largest integer among five integers</a:t>
            </a:r>
            <a:endParaRPr sz="2100" b="1" i="0" u="none" strike="noStrike" cap="none">
              <a:solidFill>
                <a:srgbClr val="3333CC"/>
              </a:solidFill>
              <a:latin typeface="Times New Roman"/>
              <a:ea typeface="Times New Roman"/>
              <a:cs typeface="Times New Roman"/>
              <a:sym typeface="Times New Roman"/>
            </a:endParaRPr>
          </a:p>
          <a:p>
            <a:pPr marL="0" marR="0" lvl="0" indent="0" algn="l" rtl="0">
              <a:lnSpc>
                <a:spcPct val="85000"/>
              </a:lnSpc>
              <a:spcBef>
                <a:spcPts val="0"/>
              </a:spcBef>
              <a:spcAft>
                <a:spcPts val="0"/>
              </a:spcAft>
              <a:buClr>
                <a:srgbClr val="3F3F3F"/>
              </a:buClr>
              <a:buSzPts val="3000"/>
              <a:buFont typeface="Arial"/>
              <a:buNone/>
            </a:pPr>
            <a:endParaRPr sz="3600" b="0" i="0" u="none" strike="noStrike" cap="none">
              <a:solidFill>
                <a:srgbClr val="3F3F3F"/>
              </a:solidFill>
              <a:latin typeface="Arial"/>
              <a:ea typeface="Arial"/>
              <a:cs typeface="Arial"/>
              <a:sym typeface="Arial"/>
            </a:endParaRPr>
          </a:p>
        </p:txBody>
      </p:sp>
      <p:pic>
        <p:nvPicPr>
          <p:cNvPr id="339" name="Google Shape;339;p27"/>
          <p:cNvPicPr preferRelativeResize="0"/>
          <p:nvPr/>
        </p:nvPicPr>
        <p:blipFill rotWithShape="1">
          <a:blip r:embed="rId3">
            <a:alphaModFix/>
          </a:blip>
          <a:srcRect/>
          <a:stretch/>
        </p:blipFill>
        <p:spPr>
          <a:xfrm>
            <a:off x="1232535" y="2924944"/>
            <a:ext cx="6147777" cy="3096344"/>
          </a:xfrm>
          <a:prstGeom prst="rect">
            <a:avLst/>
          </a:prstGeom>
          <a:noFill/>
          <a:ln>
            <a:noFill/>
          </a:ln>
        </p:spPr>
      </p:pic>
      <p:sp>
        <p:nvSpPr>
          <p:cNvPr id="340" name="Google Shape;340;p27"/>
          <p:cNvSpPr txBox="1"/>
          <p:nvPr/>
        </p:nvSpPr>
        <p:spPr>
          <a:xfrm>
            <a:off x="1232535" y="1136921"/>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0000"/>
              </a:buClr>
              <a:buSzPts val="3600"/>
              <a:buFont typeface="Arial"/>
              <a:buNone/>
            </a:pPr>
            <a:r>
              <a:rPr lang="en-US" sz="3600" b="0" i="0" u="none" strike="noStrike" cap="none">
                <a:solidFill>
                  <a:srgbClr val="00B050"/>
                </a:solidFill>
                <a:latin typeface="Times New Roman"/>
                <a:ea typeface="Times New Roman"/>
                <a:cs typeface="Times New Roman"/>
                <a:sym typeface="Times New Roman"/>
              </a:rPr>
              <a:t>Introduction to Algorithms</a:t>
            </a:r>
            <a:endParaRPr sz="3600" b="0" i="0" u="none" strike="noStrike" cap="none">
              <a:solidFill>
                <a:srgbClr val="00B050"/>
              </a:solidFill>
              <a:latin typeface="Times New Roman"/>
              <a:ea typeface="Times New Roman"/>
              <a:cs typeface="Times New Roman"/>
              <a:sym typeface="Times New Roman"/>
            </a:endParaRPr>
          </a:p>
        </p:txBody>
      </p:sp>
      <p:pic>
        <p:nvPicPr>
          <p:cNvPr id="341" name="Google Shape;341;p27"/>
          <p:cNvPicPr preferRelativeResize="0"/>
          <p:nvPr/>
        </p:nvPicPr>
        <p:blipFill rotWithShape="1">
          <a:blip r:embed="rId4">
            <a:alphaModFix/>
          </a:blip>
          <a:srcRect/>
          <a:stretch/>
        </p:blipFill>
        <p:spPr>
          <a:xfrm>
            <a:off x="209841" y="836712"/>
            <a:ext cx="952199" cy="861372"/>
          </a:xfrm>
          <a:prstGeom prst="rect">
            <a:avLst/>
          </a:prstGeom>
          <a:noFill/>
          <a:ln>
            <a:noFill/>
          </a:ln>
        </p:spPr>
      </p:pic>
      <p:sp>
        <p:nvSpPr>
          <p:cNvPr id="342" name="Google Shape;342;p27"/>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19</a:t>
            </a:fld>
            <a:endParaRPr sz="788"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 calcmode="lin" valueType="num">
                                      <p:cBhvr additive="base">
                                        <p:cTn id="7" dur="1000"/>
                                        <p:tgtEl>
                                          <p:spTgt spid="339"/>
                                        </p:tgtEl>
                                        <p:attrNameLst>
                                          <p:attrName>ppt_w</p:attrName>
                                        </p:attrNameLst>
                                      </p:cBhvr>
                                      <p:tavLst>
                                        <p:tav tm="0">
                                          <p:val>
                                            <p:strVal val="0"/>
                                          </p:val>
                                        </p:tav>
                                        <p:tav tm="100000">
                                          <p:val>
                                            <p:strVal val="#ppt_w"/>
                                          </p:val>
                                        </p:tav>
                                      </p:tavLst>
                                    </p:anim>
                                    <p:anim calcmode="lin" valueType="num">
                                      <p:cBhvr additive="base">
                                        <p:cTn id="8" dur="1000"/>
                                        <p:tgtEl>
                                          <p:spTgt spid="33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1128923" y="967025"/>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Introduction to Data Structures</a:t>
            </a:r>
            <a:endParaRPr sz="4800" b="0" i="0" u="none" strike="noStrike" cap="none">
              <a:solidFill>
                <a:srgbClr val="3F3F3F"/>
              </a:solidFill>
              <a:latin typeface="Arial"/>
              <a:ea typeface="Arial"/>
              <a:cs typeface="Arial"/>
              <a:sym typeface="Arial"/>
            </a:endParaRPr>
          </a:p>
        </p:txBody>
      </p:sp>
      <p:sp>
        <p:nvSpPr>
          <p:cNvPr id="136" name="Google Shape;136;p9"/>
          <p:cNvSpPr txBox="1">
            <a:spLocks noGrp="1"/>
          </p:cNvSpPr>
          <p:nvPr>
            <p:ph type="body" idx="1"/>
          </p:nvPr>
        </p:nvSpPr>
        <p:spPr>
          <a:xfrm>
            <a:off x="801290" y="1916832"/>
            <a:ext cx="7543800" cy="3528391"/>
          </a:xfrm>
          <a:prstGeom prst="rect">
            <a:avLst/>
          </a:prstGeom>
          <a:noFill/>
          <a:ln>
            <a:noFill/>
          </a:ln>
        </p:spPr>
        <p:txBody>
          <a:bodyPr spcFirstLastPara="1" wrap="square" lIns="0" tIns="34275" rIns="0" bIns="34275" anchor="t" anchorCtr="0">
            <a:noAutofit/>
          </a:bodyPr>
          <a:lstStyle/>
          <a:p>
            <a:pPr marL="436626" marR="0" lvl="1" indent="-285750" algn="l" rtl="0">
              <a:lnSpc>
                <a:spcPct val="150000"/>
              </a:lnSpc>
              <a:spcBef>
                <a:spcPts val="450"/>
              </a:spcBef>
              <a:spcAft>
                <a:spcPts val="0"/>
              </a:spcAft>
              <a:buClr>
                <a:schemeClr val="accent1"/>
              </a:buClr>
              <a:buSzPts val="2000"/>
              <a:buFont typeface="Noto Sans Symbols"/>
              <a:buChar char="❑"/>
            </a:pPr>
            <a:r>
              <a:rPr lang="en-US" sz="1500" b="0" i="0" u="none" strike="noStrike" cap="none">
                <a:solidFill>
                  <a:srgbClr val="3F3F3F"/>
                </a:solidFill>
                <a:latin typeface="Arial"/>
                <a:ea typeface="Arial"/>
                <a:cs typeface="Arial"/>
                <a:sym typeface="Arial"/>
              </a:rPr>
              <a:t>Data, Data objects, Data Types</a:t>
            </a:r>
            <a:endParaRPr sz="1800" b="0" i="0" u="none" strike="noStrike" cap="none">
              <a:solidFill>
                <a:srgbClr val="3F3F3F"/>
              </a:solidFill>
              <a:latin typeface="Arial"/>
              <a:ea typeface="Arial"/>
              <a:cs typeface="Arial"/>
              <a:sym typeface="Arial"/>
            </a:endParaRPr>
          </a:p>
          <a:p>
            <a:pPr marL="436626" marR="0" lvl="1" indent="-285750" algn="l" rtl="0">
              <a:lnSpc>
                <a:spcPct val="150000"/>
              </a:lnSpc>
              <a:spcBef>
                <a:spcPts val="850"/>
              </a:spcBef>
              <a:spcAft>
                <a:spcPts val="0"/>
              </a:spcAft>
              <a:buClr>
                <a:schemeClr val="accent1"/>
              </a:buClr>
              <a:buSzPts val="2000"/>
              <a:buFont typeface="Noto Sans Symbols"/>
              <a:buChar char="❑"/>
            </a:pPr>
            <a:r>
              <a:rPr lang="en-US" sz="1500" b="0" i="0" u="none" strike="noStrike" cap="none">
                <a:solidFill>
                  <a:srgbClr val="3F3F3F"/>
                </a:solidFill>
                <a:latin typeface="Arial"/>
                <a:ea typeface="Arial"/>
                <a:cs typeface="Arial"/>
                <a:sym typeface="Arial"/>
              </a:rPr>
              <a:t>Abstract Data types (ADT) and Data Structure</a:t>
            </a:r>
            <a:endParaRPr sz="1800" b="0" i="0" u="none" strike="noStrike" cap="none">
              <a:solidFill>
                <a:srgbClr val="3F3F3F"/>
              </a:solidFill>
              <a:latin typeface="Arial"/>
              <a:ea typeface="Arial"/>
              <a:cs typeface="Arial"/>
              <a:sym typeface="Arial"/>
            </a:endParaRPr>
          </a:p>
          <a:p>
            <a:pPr marL="436626" marR="0" lvl="1" indent="-285750" algn="l" rtl="0">
              <a:lnSpc>
                <a:spcPct val="150000"/>
              </a:lnSpc>
              <a:spcBef>
                <a:spcPts val="850"/>
              </a:spcBef>
              <a:spcAft>
                <a:spcPts val="0"/>
              </a:spcAft>
              <a:buClr>
                <a:schemeClr val="accent1"/>
              </a:buClr>
              <a:buSzPts val="2000"/>
              <a:buFont typeface="Noto Sans Symbols"/>
              <a:buChar char="❑"/>
            </a:pPr>
            <a:r>
              <a:rPr lang="en-US" sz="1500" b="0" i="0" u="none" strike="noStrike" cap="none">
                <a:solidFill>
                  <a:srgbClr val="3F3F3F"/>
                </a:solidFill>
                <a:latin typeface="Arial"/>
                <a:ea typeface="Arial"/>
                <a:cs typeface="Arial"/>
                <a:sym typeface="Arial"/>
              </a:rPr>
              <a:t>Types of data structure</a:t>
            </a:r>
            <a:endParaRPr sz="1500" b="0" i="0" u="none" strike="noStrike" cap="none">
              <a:solidFill>
                <a:srgbClr val="3F3F3F"/>
              </a:solidFill>
              <a:latin typeface="Arial"/>
              <a:ea typeface="Arial"/>
              <a:cs typeface="Arial"/>
              <a:sym typeface="Arial"/>
            </a:endParaRPr>
          </a:p>
          <a:p>
            <a:pPr marL="436626" marR="0" lvl="1" indent="-285750" algn="l" rtl="0">
              <a:lnSpc>
                <a:spcPct val="150000"/>
              </a:lnSpc>
              <a:spcBef>
                <a:spcPts val="850"/>
              </a:spcBef>
              <a:spcAft>
                <a:spcPts val="0"/>
              </a:spcAft>
              <a:buClr>
                <a:schemeClr val="accent1"/>
              </a:buClr>
              <a:buSzPts val="2000"/>
              <a:buFont typeface="Noto Sans Symbols"/>
              <a:buChar char="❑"/>
            </a:pPr>
            <a:r>
              <a:rPr lang="en-US" sz="1500" b="0" i="0" u="none" strike="noStrike" cap="none">
                <a:solidFill>
                  <a:srgbClr val="3F3F3F"/>
                </a:solidFill>
                <a:latin typeface="Arial"/>
                <a:ea typeface="Arial"/>
                <a:cs typeface="Arial"/>
                <a:sym typeface="Arial"/>
              </a:rPr>
              <a:t>Introduction to Algorithms</a:t>
            </a:r>
            <a:endParaRPr sz="1800" b="0" i="0" u="none" strike="noStrike" cap="none">
              <a:solidFill>
                <a:srgbClr val="3F3F3F"/>
              </a:solidFill>
              <a:latin typeface="Arial"/>
              <a:ea typeface="Arial"/>
              <a:cs typeface="Arial"/>
              <a:sym typeface="Arial"/>
            </a:endParaRPr>
          </a:p>
          <a:p>
            <a:pPr marL="436626" marR="0" lvl="1" indent="-285750" algn="l" rtl="0">
              <a:lnSpc>
                <a:spcPct val="150000"/>
              </a:lnSpc>
              <a:spcBef>
                <a:spcPts val="850"/>
              </a:spcBef>
              <a:spcAft>
                <a:spcPts val="0"/>
              </a:spcAft>
              <a:buClr>
                <a:schemeClr val="accent1"/>
              </a:buClr>
              <a:buSzPts val="2000"/>
              <a:buFont typeface="Noto Sans Symbols"/>
              <a:buChar char="❑"/>
            </a:pPr>
            <a:r>
              <a:rPr lang="en-US" sz="1500" b="0" i="0" u="none" strike="noStrike" cap="none">
                <a:solidFill>
                  <a:srgbClr val="3F3F3F"/>
                </a:solidFill>
                <a:latin typeface="Arial"/>
                <a:ea typeface="Arial"/>
                <a:cs typeface="Arial"/>
                <a:sym typeface="Arial"/>
              </a:rPr>
              <a:t>Algorithm Design Tools: Pseudo code and flowchart</a:t>
            </a:r>
            <a:endParaRPr sz="1500" b="0" i="0" u="none" strike="noStrike" cap="none">
              <a:solidFill>
                <a:srgbClr val="3F3F3F"/>
              </a:solidFill>
              <a:latin typeface="Arial"/>
              <a:ea typeface="Arial"/>
              <a:cs typeface="Arial"/>
              <a:sym typeface="Arial"/>
            </a:endParaRPr>
          </a:p>
          <a:p>
            <a:pPr marL="436626" marR="0" lvl="1" indent="-285750" algn="l" rtl="0">
              <a:lnSpc>
                <a:spcPct val="150000"/>
              </a:lnSpc>
              <a:spcBef>
                <a:spcPts val="850"/>
              </a:spcBef>
              <a:spcAft>
                <a:spcPts val="0"/>
              </a:spcAft>
              <a:buClr>
                <a:schemeClr val="accent1"/>
              </a:buClr>
              <a:buSzPts val="2000"/>
              <a:buFont typeface="Noto Sans Symbols"/>
              <a:buChar char="❑"/>
            </a:pPr>
            <a:r>
              <a:rPr lang="en-US" sz="1500" b="0" i="0" u="none" strike="noStrike" cap="none">
                <a:solidFill>
                  <a:srgbClr val="3F3F3F"/>
                </a:solidFill>
                <a:latin typeface="Arial"/>
                <a:ea typeface="Arial"/>
                <a:cs typeface="Arial"/>
                <a:sym typeface="Arial"/>
              </a:rPr>
              <a:t>Analysis of Algorithms- Space complexity, Time complexity,  Asymptotic notations</a:t>
            </a:r>
            <a:endParaRPr sz="1500" b="0" i="0" u="none" strike="noStrike" cap="none">
              <a:solidFill>
                <a:srgbClr val="3F3F3F"/>
              </a:solidFill>
              <a:latin typeface="Arial"/>
              <a:ea typeface="Arial"/>
              <a:cs typeface="Arial"/>
              <a:sym typeface="Arial"/>
            </a:endParaRPr>
          </a:p>
          <a:p>
            <a:pPr marL="68580" marR="0" lvl="0" indent="64770" algn="l" rtl="0">
              <a:lnSpc>
                <a:spcPct val="90000"/>
              </a:lnSpc>
              <a:spcBef>
                <a:spcPts val="1600"/>
              </a:spcBef>
              <a:spcAft>
                <a:spcPts val="200"/>
              </a:spcAft>
              <a:buClr>
                <a:schemeClr val="accent1"/>
              </a:buClr>
              <a:buSzPts val="2800"/>
              <a:buFont typeface="Arial"/>
              <a:buNone/>
            </a:pPr>
            <a:endParaRPr sz="2100" b="0" i="0" u="none" strike="noStrike" cap="none">
              <a:solidFill>
                <a:srgbClr val="3F3F3F"/>
              </a:solidFill>
              <a:latin typeface="Arial"/>
              <a:ea typeface="Arial"/>
              <a:cs typeface="Arial"/>
              <a:sym typeface="Arial"/>
            </a:endParaRPr>
          </a:p>
        </p:txBody>
      </p:sp>
      <p:sp>
        <p:nvSpPr>
          <p:cNvPr id="138" name="Google Shape;138;p9"/>
          <p:cNvSpPr txBox="1">
            <a:spLocks noGrp="1"/>
          </p:cNvSpPr>
          <p:nvPr>
            <p:ph type="sldNum" idx="12"/>
          </p:nvPr>
        </p:nvSpPr>
        <p:spPr>
          <a:xfrm>
            <a:off x="7735955" y="645333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2</a:t>
            </a:fld>
            <a:endParaRPr sz="900" b="0" i="0" u="none" strike="noStrike" cap="none">
              <a:solidFill>
                <a:schemeClr val="dk1"/>
              </a:solidFill>
              <a:latin typeface="Times New Roman"/>
              <a:ea typeface="Times New Roman"/>
              <a:cs typeface="Times New Roman"/>
              <a:sym typeface="Times New Roman"/>
            </a:endParaRPr>
          </a:p>
        </p:txBody>
      </p:sp>
      <p:pic>
        <p:nvPicPr>
          <p:cNvPr id="139" name="Google Shape;139;p9"/>
          <p:cNvPicPr preferRelativeResize="0"/>
          <p:nvPr/>
        </p:nvPicPr>
        <p:blipFill rotWithShape="1">
          <a:blip r:embed="rId3">
            <a:alphaModFix/>
          </a:blip>
          <a:srcRect/>
          <a:stretch/>
        </p:blipFill>
        <p:spPr>
          <a:xfrm>
            <a:off x="176724" y="715771"/>
            <a:ext cx="952199" cy="86137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8"/>
          <p:cNvSpPr txBox="1">
            <a:spLocks noGrp="1"/>
          </p:cNvSpPr>
          <p:nvPr>
            <p:ph type="title"/>
          </p:nvPr>
        </p:nvSpPr>
        <p:spPr>
          <a:xfrm>
            <a:off x="500558" y="1946319"/>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3F3F3F"/>
              </a:buClr>
              <a:buSzPts val="3000"/>
              <a:buFont typeface="Arial"/>
              <a:buNone/>
            </a:pPr>
            <a:r>
              <a:rPr lang="en-US" sz="2700" b="0" i="0" u="none" strike="noStrike" cap="none">
                <a:solidFill>
                  <a:srgbClr val="3F3F3F"/>
                </a:solidFill>
                <a:latin typeface="Times New Roman"/>
                <a:ea typeface="Times New Roman"/>
                <a:cs typeface="Times New Roman"/>
                <a:sym typeface="Times New Roman"/>
              </a:rPr>
              <a:t>Defining actions in Find Largest algorithm</a:t>
            </a:r>
            <a:endParaRPr sz="2700" b="0" i="0" u="none" strike="noStrike" cap="none">
              <a:solidFill>
                <a:srgbClr val="3F3F3F"/>
              </a:solidFill>
              <a:latin typeface="Times New Roman"/>
              <a:ea typeface="Times New Roman"/>
              <a:cs typeface="Times New Roman"/>
              <a:sym typeface="Times New Roman"/>
            </a:endParaRPr>
          </a:p>
          <a:p>
            <a:pPr marL="0" marR="0" lvl="0" indent="0" algn="l" rtl="0">
              <a:lnSpc>
                <a:spcPct val="85000"/>
              </a:lnSpc>
              <a:spcBef>
                <a:spcPts val="0"/>
              </a:spcBef>
              <a:spcAft>
                <a:spcPts val="0"/>
              </a:spcAft>
              <a:buClr>
                <a:srgbClr val="3F3F3F"/>
              </a:buClr>
              <a:buSzPts val="3000"/>
              <a:buFont typeface="Arial"/>
              <a:buNone/>
            </a:pPr>
            <a:endParaRPr sz="3600" b="0" i="0" u="none" strike="noStrike" cap="none">
              <a:solidFill>
                <a:srgbClr val="3F3F3F"/>
              </a:solidFill>
              <a:latin typeface="Comic Sans MS"/>
              <a:ea typeface="Comic Sans MS"/>
              <a:cs typeface="Comic Sans MS"/>
              <a:sym typeface="Comic Sans MS"/>
            </a:endParaRPr>
          </a:p>
        </p:txBody>
      </p:sp>
      <p:pic>
        <p:nvPicPr>
          <p:cNvPr id="348" name="Google Shape;348;p28"/>
          <p:cNvPicPr preferRelativeResize="0"/>
          <p:nvPr/>
        </p:nvPicPr>
        <p:blipFill rotWithShape="1">
          <a:blip r:embed="rId3">
            <a:alphaModFix/>
          </a:blip>
          <a:srcRect/>
          <a:stretch/>
        </p:blipFill>
        <p:spPr>
          <a:xfrm>
            <a:off x="755576" y="2788405"/>
            <a:ext cx="7200800" cy="3429217"/>
          </a:xfrm>
          <a:prstGeom prst="rect">
            <a:avLst/>
          </a:prstGeom>
          <a:noFill/>
          <a:ln>
            <a:noFill/>
          </a:ln>
        </p:spPr>
      </p:pic>
      <p:sp>
        <p:nvSpPr>
          <p:cNvPr id="349" name="Google Shape;349;p28"/>
          <p:cNvSpPr txBox="1"/>
          <p:nvPr/>
        </p:nvSpPr>
        <p:spPr>
          <a:xfrm>
            <a:off x="1232535" y="1136921"/>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0000"/>
              </a:buClr>
              <a:buSzPts val="3600"/>
              <a:buFont typeface="Arial"/>
              <a:buNone/>
            </a:pPr>
            <a:r>
              <a:rPr lang="en-US" sz="3600" b="0" i="0" u="none" strike="noStrike" cap="none">
                <a:solidFill>
                  <a:srgbClr val="00B050"/>
                </a:solidFill>
                <a:latin typeface="Times New Roman"/>
                <a:ea typeface="Times New Roman"/>
                <a:cs typeface="Times New Roman"/>
                <a:sym typeface="Times New Roman"/>
              </a:rPr>
              <a:t>Introduction to Algorithms</a:t>
            </a:r>
            <a:endParaRPr sz="3600" b="0" i="0" u="none" strike="noStrike" cap="none">
              <a:solidFill>
                <a:srgbClr val="00B050"/>
              </a:solidFill>
              <a:latin typeface="Times New Roman"/>
              <a:ea typeface="Times New Roman"/>
              <a:cs typeface="Times New Roman"/>
              <a:sym typeface="Times New Roman"/>
            </a:endParaRPr>
          </a:p>
        </p:txBody>
      </p:sp>
      <p:pic>
        <p:nvPicPr>
          <p:cNvPr id="350" name="Google Shape;350;p28"/>
          <p:cNvPicPr preferRelativeResize="0"/>
          <p:nvPr/>
        </p:nvPicPr>
        <p:blipFill rotWithShape="1">
          <a:blip r:embed="rId4">
            <a:alphaModFix/>
          </a:blip>
          <a:srcRect/>
          <a:stretch/>
        </p:blipFill>
        <p:spPr>
          <a:xfrm>
            <a:off x="252791" y="908720"/>
            <a:ext cx="952199" cy="861372"/>
          </a:xfrm>
          <a:prstGeom prst="rect">
            <a:avLst/>
          </a:prstGeom>
          <a:noFill/>
          <a:ln>
            <a:noFill/>
          </a:ln>
        </p:spPr>
      </p:pic>
      <p:sp>
        <p:nvSpPr>
          <p:cNvPr id="351" name="Google Shape;351;p28"/>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20</a:t>
            </a:fld>
            <a:endParaRPr sz="788"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 calcmode="lin" valueType="num">
                                      <p:cBhvr additive="base">
                                        <p:cTn id="7" dur="1000"/>
                                        <p:tgtEl>
                                          <p:spTgt spid="348"/>
                                        </p:tgtEl>
                                        <p:attrNameLst>
                                          <p:attrName>ppt_w</p:attrName>
                                        </p:attrNameLst>
                                      </p:cBhvr>
                                      <p:tavLst>
                                        <p:tav tm="0">
                                          <p:val>
                                            <p:strVal val="0"/>
                                          </p:val>
                                        </p:tav>
                                        <p:tav tm="100000">
                                          <p:val>
                                            <p:strVal val="#ppt_w"/>
                                          </p:val>
                                        </p:tav>
                                      </p:tavLst>
                                    </p:anim>
                                    <p:anim calcmode="lin" valueType="num">
                                      <p:cBhvr additive="base">
                                        <p:cTn id="8" dur="1000"/>
                                        <p:tgtEl>
                                          <p:spTgt spid="34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title"/>
          </p:nvPr>
        </p:nvSpPr>
        <p:spPr>
          <a:xfrm>
            <a:off x="323528" y="194011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3F3F3F"/>
              </a:buClr>
              <a:buSzPts val="3000"/>
              <a:buFont typeface="Arial"/>
              <a:buNone/>
            </a:pPr>
            <a:r>
              <a:rPr lang="en-US" sz="2400" b="0" i="0" u="none" strike="noStrike" cap="none">
                <a:solidFill>
                  <a:srgbClr val="3F3F3F"/>
                </a:solidFill>
                <a:latin typeface="Times New Roman"/>
                <a:ea typeface="Times New Roman"/>
                <a:cs typeface="Times New Roman"/>
                <a:sym typeface="Times New Roman"/>
              </a:rPr>
              <a:t>Find Largest refined</a:t>
            </a:r>
            <a:endParaRPr sz="2400" b="0" i="0" u="none" strike="noStrike" cap="none">
              <a:solidFill>
                <a:srgbClr val="3F3F3F"/>
              </a:solidFill>
              <a:latin typeface="Times New Roman"/>
              <a:ea typeface="Times New Roman"/>
              <a:cs typeface="Times New Roman"/>
              <a:sym typeface="Times New Roman"/>
            </a:endParaRPr>
          </a:p>
          <a:p>
            <a:pPr marL="0" marR="0" lvl="0" indent="0" algn="l" rtl="0">
              <a:lnSpc>
                <a:spcPct val="85000"/>
              </a:lnSpc>
              <a:spcBef>
                <a:spcPts val="0"/>
              </a:spcBef>
              <a:spcAft>
                <a:spcPts val="0"/>
              </a:spcAft>
              <a:buClr>
                <a:srgbClr val="3F3F3F"/>
              </a:buClr>
              <a:buSzPts val="3000"/>
              <a:buFont typeface="Arial"/>
              <a:buNone/>
            </a:pPr>
            <a:endParaRPr sz="3600" b="0" i="0" u="none" strike="noStrike" cap="none">
              <a:solidFill>
                <a:srgbClr val="3F3F3F"/>
              </a:solidFill>
              <a:latin typeface="Comic Sans MS"/>
              <a:ea typeface="Comic Sans MS"/>
              <a:cs typeface="Comic Sans MS"/>
              <a:sym typeface="Comic Sans MS"/>
            </a:endParaRPr>
          </a:p>
        </p:txBody>
      </p:sp>
      <p:pic>
        <p:nvPicPr>
          <p:cNvPr id="357" name="Google Shape;357;p29"/>
          <p:cNvPicPr preferRelativeResize="0"/>
          <p:nvPr/>
        </p:nvPicPr>
        <p:blipFill rotWithShape="1">
          <a:blip r:embed="rId3">
            <a:alphaModFix/>
          </a:blip>
          <a:srcRect/>
          <a:stretch/>
        </p:blipFill>
        <p:spPr>
          <a:xfrm>
            <a:off x="611560" y="2819987"/>
            <a:ext cx="7632848" cy="3273309"/>
          </a:xfrm>
          <a:prstGeom prst="rect">
            <a:avLst/>
          </a:prstGeom>
          <a:noFill/>
          <a:ln>
            <a:noFill/>
          </a:ln>
        </p:spPr>
      </p:pic>
      <p:sp>
        <p:nvSpPr>
          <p:cNvPr id="358" name="Google Shape;358;p29"/>
          <p:cNvSpPr txBox="1"/>
          <p:nvPr/>
        </p:nvSpPr>
        <p:spPr>
          <a:xfrm>
            <a:off x="1232535" y="1136921"/>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0000"/>
              </a:buClr>
              <a:buSzPts val="3600"/>
              <a:buFont typeface="Arial"/>
              <a:buNone/>
            </a:pPr>
            <a:r>
              <a:rPr lang="en-US" sz="3600" b="0" i="0" u="none" strike="noStrike" cap="none">
                <a:solidFill>
                  <a:srgbClr val="00B050"/>
                </a:solidFill>
                <a:latin typeface="Times New Roman"/>
                <a:ea typeface="Times New Roman"/>
                <a:cs typeface="Times New Roman"/>
                <a:sym typeface="Times New Roman"/>
              </a:rPr>
              <a:t>Introduction to Algorithms</a:t>
            </a:r>
            <a:endParaRPr sz="3600" b="0" i="0" u="none" strike="noStrike" cap="none">
              <a:solidFill>
                <a:srgbClr val="00B050"/>
              </a:solidFill>
              <a:latin typeface="Times New Roman"/>
              <a:ea typeface="Times New Roman"/>
              <a:cs typeface="Times New Roman"/>
              <a:sym typeface="Times New Roman"/>
            </a:endParaRPr>
          </a:p>
        </p:txBody>
      </p:sp>
      <p:pic>
        <p:nvPicPr>
          <p:cNvPr id="359" name="Google Shape;359;p29"/>
          <p:cNvPicPr preferRelativeResize="0"/>
          <p:nvPr/>
        </p:nvPicPr>
        <p:blipFill rotWithShape="1">
          <a:blip r:embed="rId4">
            <a:alphaModFix/>
          </a:blip>
          <a:srcRect/>
          <a:stretch/>
        </p:blipFill>
        <p:spPr>
          <a:xfrm>
            <a:off x="135460" y="768484"/>
            <a:ext cx="952199" cy="861372"/>
          </a:xfrm>
          <a:prstGeom prst="rect">
            <a:avLst/>
          </a:prstGeom>
          <a:noFill/>
          <a:ln>
            <a:noFill/>
          </a:ln>
        </p:spPr>
      </p:pic>
      <p:sp>
        <p:nvSpPr>
          <p:cNvPr id="360" name="Google Shape;360;p29"/>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21</a:t>
            </a:fld>
            <a:endParaRPr sz="788"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 calcmode="lin" valueType="num">
                                      <p:cBhvr additive="base">
                                        <p:cTn id="7" dur="1000"/>
                                        <p:tgtEl>
                                          <p:spTgt spid="357"/>
                                        </p:tgtEl>
                                        <p:attrNameLst>
                                          <p:attrName>ppt_w</p:attrName>
                                        </p:attrNameLst>
                                      </p:cBhvr>
                                      <p:tavLst>
                                        <p:tav tm="0">
                                          <p:val>
                                            <p:strVal val="0"/>
                                          </p:val>
                                        </p:tav>
                                        <p:tav tm="100000">
                                          <p:val>
                                            <p:strVal val="#ppt_w"/>
                                          </p:val>
                                        </p:tav>
                                      </p:tavLst>
                                    </p:anim>
                                    <p:anim calcmode="lin" valueType="num">
                                      <p:cBhvr additive="base">
                                        <p:cTn id="8" dur="1000"/>
                                        <p:tgtEl>
                                          <p:spTgt spid="35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0"/>
          <p:cNvSpPr txBox="1">
            <a:spLocks noGrp="1"/>
          </p:cNvSpPr>
          <p:nvPr>
            <p:ph type="title"/>
          </p:nvPr>
        </p:nvSpPr>
        <p:spPr>
          <a:xfrm>
            <a:off x="311700" y="2158437"/>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3F3F3F"/>
              </a:buClr>
              <a:buSzPts val="3000"/>
              <a:buFont typeface="Arial"/>
              <a:buNone/>
            </a:pPr>
            <a:br>
              <a:rPr lang="en-US" sz="3000" b="1" i="0" u="none" strike="noStrike" cap="none">
                <a:solidFill>
                  <a:srgbClr val="3F3F3F"/>
                </a:solidFill>
                <a:latin typeface="Times New Roman"/>
                <a:ea typeface="Times New Roman"/>
                <a:cs typeface="Times New Roman"/>
                <a:sym typeface="Times New Roman"/>
              </a:rPr>
            </a:br>
            <a:endParaRPr sz="3600" b="0" i="0" u="none" strike="noStrike" cap="none">
              <a:solidFill>
                <a:srgbClr val="3F3F3F"/>
              </a:solidFill>
              <a:latin typeface="Comic Sans MS"/>
              <a:ea typeface="Comic Sans MS"/>
              <a:cs typeface="Comic Sans MS"/>
              <a:sym typeface="Comic Sans MS"/>
            </a:endParaRPr>
          </a:p>
        </p:txBody>
      </p:sp>
      <p:pic>
        <p:nvPicPr>
          <p:cNvPr id="366" name="Google Shape;366;p30"/>
          <p:cNvPicPr preferRelativeResize="0"/>
          <p:nvPr/>
        </p:nvPicPr>
        <p:blipFill rotWithShape="1">
          <a:blip r:embed="rId3">
            <a:alphaModFix/>
          </a:blip>
          <a:srcRect/>
          <a:stretch/>
        </p:blipFill>
        <p:spPr>
          <a:xfrm>
            <a:off x="238125" y="2293478"/>
            <a:ext cx="8667750" cy="3655801"/>
          </a:xfrm>
          <a:prstGeom prst="rect">
            <a:avLst/>
          </a:prstGeom>
          <a:noFill/>
          <a:ln>
            <a:noFill/>
          </a:ln>
        </p:spPr>
      </p:pic>
      <p:sp>
        <p:nvSpPr>
          <p:cNvPr id="367" name="Google Shape;367;p30"/>
          <p:cNvSpPr txBox="1"/>
          <p:nvPr/>
        </p:nvSpPr>
        <p:spPr>
          <a:xfrm>
            <a:off x="1232535" y="1136921"/>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0000"/>
              </a:buClr>
              <a:buSzPts val="3600"/>
              <a:buFont typeface="Arial"/>
              <a:buNone/>
            </a:pPr>
            <a:r>
              <a:rPr lang="en-US" sz="3600" b="0" i="0" u="none" strike="noStrike" cap="none">
                <a:solidFill>
                  <a:srgbClr val="00B050"/>
                </a:solidFill>
                <a:latin typeface="Times New Roman"/>
                <a:ea typeface="Times New Roman"/>
                <a:cs typeface="Times New Roman"/>
                <a:sym typeface="Times New Roman"/>
              </a:rPr>
              <a:t>Introduction to Algorithms</a:t>
            </a:r>
            <a:endParaRPr sz="3600" b="0" i="0" u="none" strike="noStrike" cap="none">
              <a:solidFill>
                <a:srgbClr val="00B050"/>
              </a:solidFill>
              <a:latin typeface="Times New Roman"/>
              <a:ea typeface="Times New Roman"/>
              <a:cs typeface="Times New Roman"/>
              <a:sym typeface="Times New Roman"/>
            </a:endParaRPr>
          </a:p>
        </p:txBody>
      </p:sp>
      <p:pic>
        <p:nvPicPr>
          <p:cNvPr id="368" name="Google Shape;368;p30"/>
          <p:cNvPicPr preferRelativeResize="0"/>
          <p:nvPr/>
        </p:nvPicPr>
        <p:blipFill rotWithShape="1">
          <a:blip r:embed="rId4">
            <a:alphaModFix/>
          </a:blip>
          <a:srcRect/>
          <a:stretch/>
        </p:blipFill>
        <p:spPr>
          <a:xfrm>
            <a:off x="238125" y="915090"/>
            <a:ext cx="952199" cy="861372"/>
          </a:xfrm>
          <a:prstGeom prst="rect">
            <a:avLst/>
          </a:prstGeom>
          <a:noFill/>
          <a:ln>
            <a:noFill/>
          </a:ln>
        </p:spPr>
      </p:pic>
      <p:sp>
        <p:nvSpPr>
          <p:cNvPr id="369" name="Google Shape;369;p3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22</a:t>
            </a:fld>
            <a:endParaRPr sz="788"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 calcmode="lin" valueType="num">
                                      <p:cBhvr additive="base">
                                        <p:cTn id="7" dur="1000"/>
                                        <p:tgtEl>
                                          <p:spTgt spid="366"/>
                                        </p:tgtEl>
                                        <p:attrNameLst>
                                          <p:attrName>ppt_w</p:attrName>
                                        </p:attrNameLst>
                                      </p:cBhvr>
                                      <p:tavLst>
                                        <p:tav tm="0">
                                          <p:val>
                                            <p:strVal val="0"/>
                                          </p:val>
                                        </p:tav>
                                        <p:tav tm="100000">
                                          <p:val>
                                            <p:strVal val="#ppt_w"/>
                                          </p:val>
                                        </p:tav>
                                      </p:tavLst>
                                    </p:anim>
                                    <p:anim calcmode="lin" valueType="num">
                                      <p:cBhvr additive="base">
                                        <p:cTn id="8" dur="1000"/>
                                        <p:tgtEl>
                                          <p:spTgt spid="36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66"/>
                                        </p:tgtEl>
                                        <p:attrNameLst>
                                          <p:attrName>style.visibility</p:attrName>
                                        </p:attrNameLst>
                                      </p:cBhvr>
                                      <p:to>
                                        <p:strVal val="visible"/>
                                      </p:to>
                                    </p:set>
                                    <p:animEffect transition="in" filter="fade">
                                      <p:cBhvr>
                                        <p:cTn id="13"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a:spLocks noGrp="1"/>
          </p:cNvSpPr>
          <p:nvPr>
            <p:ph type="title"/>
          </p:nvPr>
        </p:nvSpPr>
        <p:spPr>
          <a:xfrm>
            <a:off x="44877" y="1980138"/>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3F3F3F"/>
              </a:buClr>
              <a:buSzPts val="3000"/>
              <a:buFont typeface="Arial"/>
              <a:buNone/>
            </a:pPr>
            <a:r>
              <a:rPr lang="en-US" sz="2700" b="1" i="0" u="none" strike="noStrike" cap="none">
                <a:solidFill>
                  <a:srgbClr val="3F3F3F"/>
                </a:solidFill>
                <a:latin typeface="Times New Roman"/>
                <a:ea typeface="Times New Roman"/>
                <a:cs typeface="Times New Roman"/>
                <a:sym typeface="Times New Roman"/>
              </a:rPr>
              <a:t>Three constructs</a:t>
            </a:r>
            <a:endParaRPr sz="2700" b="1" i="0" u="none" strike="noStrike" cap="none">
              <a:solidFill>
                <a:srgbClr val="3F3F3F"/>
              </a:solidFill>
              <a:latin typeface="Times New Roman"/>
              <a:ea typeface="Times New Roman"/>
              <a:cs typeface="Times New Roman"/>
              <a:sym typeface="Times New Roman"/>
            </a:endParaRPr>
          </a:p>
          <a:p>
            <a:pPr marL="0" marR="0" lvl="0" indent="0" algn="l" rtl="0">
              <a:lnSpc>
                <a:spcPct val="85000"/>
              </a:lnSpc>
              <a:spcBef>
                <a:spcPts val="0"/>
              </a:spcBef>
              <a:spcAft>
                <a:spcPts val="0"/>
              </a:spcAft>
              <a:buClr>
                <a:srgbClr val="3F3F3F"/>
              </a:buClr>
              <a:buSzPts val="3000"/>
              <a:buFont typeface="Arial"/>
              <a:buNone/>
            </a:pPr>
            <a:endParaRPr sz="3600" b="0" i="0" u="none" strike="noStrike" cap="none">
              <a:solidFill>
                <a:srgbClr val="3F3F3F"/>
              </a:solidFill>
              <a:latin typeface="Comic Sans MS"/>
              <a:ea typeface="Comic Sans MS"/>
              <a:cs typeface="Comic Sans MS"/>
              <a:sym typeface="Comic Sans MS"/>
            </a:endParaRPr>
          </a:p>
        </p:txBody>
      </p:sp>
      <p:pic>
        <p:nvPicPr>
          <p:cNvPr id="375" name="Google Shape;375;p31" descr="1.PNG"/>
          <p:cNvPicPr preferRelativeResize="0"/>
          <p:nvPr/>
        </p:nvPicPr>
        <p:blipFill rotWithShape="1">
          <a:blip r:embed="rId3">
            <a:alphaModFix/>
          </a:blip>
          <a:srcRect/>
          <a:stretch/>
        </p:blipFill>
        <p:spPr>
          <a:xfrm>
            <a:off x="395536" y="2878263"/>
            <a:ext cx="3255709" cy="1714964"/>
          </a:xfrm>
          <a:prstGeom prst="rect">
            <a:avLst/>
          </a:prstGeom>
          <a:noFill/>
          <a:ln>
            <a:noFill/>
          </a:ln>
        </p:spPr>
      </p:pic>
      <p:pic>
        <p:nvPicPr>
          <p:cNvPr id="376" name="Google Shape;376;p31" descr="2.PNG"/>
          <p:cNvPicPr preferRelativeResize="0"/>
          <p:nvPr/>
        </p:nvPicPr>
        <p:blipFill rotWithShape="1">
          <a:blip r:embed="rId4">
            <a:alphaModFix/>
          </a:blip>
          <a:srcRect/>
          <a:stretch/>
        </p:blipFill>
        <p:spPr>
          <a:xfrm>
            <a:off x="5004435" y="2674338"/>
            <a:ext cx="3392787" cy="1714964"/>
          </a:xfrm>
          <a:prstGeom prst="rect">
            <a:avLst/>
          </a:prstGeom>
          <a:noFill/>
          <a:ln>
            <a:noFill/>
          </a:ln>
        </p:spPr>
      </p:pic>
      <p:pic>
        <p:nvPicPr>
          <p:cNvPr id="377" name="Google Shape;377;p31" descr="3.PNG"/>
          <p:cNvPicPr preferRelativeResize="0"/>
          <p:nvPr/>
        </p:nvPicPr>
        <p:blipFill rotWithShape="1">
          <a:blip r:embed="rId5">
            <a:alphaModFix/>
          </a:blip>
          <a:srcRect/>
          <a:stretch/>
        </p:blipFill>
        <p:spPr>
          <a:xfrm>
            <a:off x="2843808" y="4797152"/>
            <a:ext cx="2922738" cy="1522685"/>
          </a:xfrm>
          <a:prstGeom prst="rect">
            <a:avLst/>
          </a:prstGeom>
          <a:noFill/>
          <a:ln>
            <a:noFill/>
          </a:ln>
        </p:spPr>
      </p:pic>
      <p:sp>
        <p:nvSpPr>
          <p:cNvPr id="378" name="Google Shape;378;p31"/>
          <p:cNvSpPr txBox="1"/>
          <p:nvPr/>
        </p:nvSpPr>
        <p:spPr>
          <a:xfrm>
            <a:off x="1232535" y="1136921"/>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0000"/>
              </a:buClr>
              <a:buSzPts val="3600"/>
              <a:buFont typeface="Arial"/>
              <a:buNone/>
            </a:pPr>
            <a:r>
              <a:rPr lang="en-US" sz="3600" b="0" i="0" u="none" strike="noStrike" cap="none">
                <a:solidFill>
                  <a:srgbClr val="00B050"/>
                </a:solidFill>
                <a:latin typeface="Times New Roman"/>
                <a:ea typeface="Times New Roman"/>
                <a:cs typeface="Times New Roman"/>
                <a:sym typeface="Times New Roman"/>
              </a:rPr>
              <a:t>Introduction to Algorithms</a:t>
            </a:r>
            <a:endParaRPr sz="3600" b="0" i="0" u="none" strike="noStrike" cap="none">
              <a:solidFill>
                <a:srgbClr val="00B050"/>
              </a:solidFill>
              <a:latin typeface="Times New Roman"/>
              <a:ea typeface="Times New Roman"/>
              <a:cs typeface="Times New Roman"/>
              <a:sym typeface="Times New Roman"/>
            </a:endParaRPr>
          </a:p>
        </p:txBody>
      </p:sp>
      <p:pic>
        <p:nvPicPr>
          <p:cNvPr id="379" name="Google Shape;379;p31"/>
          <p:cNvPicPr preferRelativeResize="0"/>
          <p:nvPr/>
        </p:nvPicPr>
        <p:blipFill rotWithShape="1">
          <a:blip r:embed="rId6">
            <a:alphaModFix/>
          </a:blip>
          <a:srcRect/>
          <a:stretch/>
        </p:blipFill>
        <p:spPr>
          <a:xfrm>
            <a:off x="225496" y="940969"/>
            <a:ext cx="952199" cy="861372"/>
          </a:xfrm>
          <a:prstGeom prst="rect">
            <a:avLst/>
          </a:prstGeom>
          <a:noFill/>
          <a:ln>
            <a:noFill/>
          </a:ln>
        </p:spPr>
      </p:pic>
      <p:sp>
        <p:nvSpPr>
          <p:cNvPr id="380" name="Google Shape;380;p3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23</a:t>
            </a:fld>
            <a:endParaRPr sz="788"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anim calcmode="lin" valueType="num">
                                      <p:cBhvr additive="base">
                                        <p:cTn id="7" dur="1500"/>
                                        <p:tgtEl>
                                          <p:spTgt spid="37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6"/>
                                        </p:tgtEl>
                                        <p:attrNameLst>
                                          <p:attrName>style.visibility</p:attrName>
                                        </p:attrNameLst>
                                      </p:cBhvr>
                                      <p:to>
                                        <p:strVal val="visible"/>
                                      </p:to>
                                    </p:set>
                                    <p:anim calcmode="lin" valueType="num">
                                      <p:cBhvr additive="base">
                                        <p:cTn id="12" dur="1100"/>
                                        <p:tgtEl>
                                          <p:spTgt spid="37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7"/>
                                        </p:tgtEl>
                                        <p:attrNameLst>
                                          <p:attrName>style.visibility</p:attrName>
                                        </p:attrNameLst>
                                      </p:cBhvr>
                                      <p:to>
                                        <p:strVal val="visible"/>
                                      </p:to>
                                    </p:set>
                                    <p:anim calcmode="lin" valueType="num">
                                      <p:cBhvr additive="base">
                                        <p:cTn id="17" dur="1000"/>
                                        <p:tgtEl>
                                          <p:spTgt spid="3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1152525" y="1054106"/>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Algorithm Design Tools</a:t>
            </a:r>
            <a:endParaRPr sz="4800" b="0" i="0" u="none" strike="noStrike" cap="none">
              <a:solidFill>
                <a:srgbClr val="00B050"/>
              </a:solidFill>
              <a:latin typeface="Times New Roman"/>
              <a:ea typeface="Times New Roman"/>
              <a:cs typeface="Times New Roman"/>
              <a:sym typeface="Times New Roman"/>
            </a:endParaRPr>
          </a:p>
        </p:txBody>
      </p:sp>
      <p:sp>
        <p:nvSpPr>
          <p:cNvPr id="388" name="Google Shape;388;p32"/>
          <p:cNvSpPr txBox="1">
            <a:spLocks noGrp="1"/>
          </p:cNvSpPr>
          <p:nvPr>
            <p:ph type="body" idx="1"/>
          </p:nvPr>
        </p:nvSpPr>
        <p:spPr>
          <a:xfrm>
            <a:off x="341262" y="1977945"/>
            <a:ext cx="8463855" cy="3301999"/>
          </a:xfrm>
          <a:prstGeom prst="rect">
            <a:avLst/>
          </a:prstGeom>
          <a:noFill/>
          <a:ln>
            <a:noFill/>
          </a:ln>
        </p:spPr>
        <p:txBody>
          <a:bodyPr spcFirstLastPara="1" wrap="square" lIns="0" tIns="34275" rIns="0" bIns="34275" anchor="t" anchorCtr="0">
            <a:noAutofit/>
          </a:bodyPr>
          <a:lstStyle/>
          <a:p>
            <a:pPr marL="68580" marR="0" lvl="0" indent="-152400" algn="l" rtl="0">
              <a:lnSpc>
                <a:spcPct val="90000"/>
              </a:lnSpc>
              <a:spcBef>
                <a:spcPts val="0"/>
              </a:spcBef>
              <a:spcAft>
                <a:spcPts val="0"/>
              </a:spcAft>
              <a:buClr>
                <a:schemeClr val="accent1"/>
              </a:buClr>
              <a:buSzPts val="2400"/>
              <a:buFont typeface="Noto Sans Symbols"/>
              <a:buChar char="➢"/>
            </a:pPr>
            <a:r>
              <a:rPr lang="en-US" sz="2000" b="1" i="0" u="none" strike="noStrike" cap="none">
                <a:solidFill>
                  <a:schemeClr val="dk1"/>
                </a:solidFill>
                <a:latin typeface="Times New Roman"/>
                <a:ea typeface="Times New Roman"/>
                <a:cs typeface="Times New Roman"/>
                <a:sym typeface="Times New Roman"/>
              </a:rPr>
              <a:t>Pseudo Code</a:t>
            </a:r>
            <a:endParaRPr sz="2400" b="0" i="0" u="none" strike="noStrike" cap="none">
              <a:solidFill>
                <a:srgbClr val="3F3F3F"/>
              </a:solidFill>
              <a:latin typeface="Times New Roman"/>
              <a:ea typeface="Times New Roman"/>
              <a:cs typeface="Times New Roman"/>
              <a:sym typeface="Times New Roman"/>
            </a:endParaRPr>
          </a:p>
          <a:p>
            <a:pPr marL="68580" marR="0" lvl="0" indent="45720" algn="l" rtl="0">
              <a:lnSpc>
                <a:spcPct val="90000"/>
              </a:lnSpc>
              <a:spcBef>
                <a:spcPts val="1250"/>
              </a:spcBef>
              <a:spcAft>
                <a:spcPts val="0"/>
              </a:spcAft>
              <a:buClr>
                <a:schemeClr val="accent1"/>
              </a:buClr>
              <a:buSzPts val="2400"/>
              <a:buFont typeface="Arial"/>
              <a:buNone/>
            </a:pPr>
            <a:endParaRPr sz="2000" b="1" i="0" u="none" strike="noStrike" cap="none">
              <a:solidFill>
                <a:schemeClr val="dk1"/>
              </a:solidFill>
              <a:latin typeface="Times New Roman"/>
              <a:ea typeface="Times New Roman"/>
              <a:cs typeface="Times New Roman"/>
              <a:sym typeface="Times New Roman"/>
            </a:endParaRPr>
          </a:p>
          <a:p>
            <a:pPr marL="288036" marR="0" lvl="1" indent="-139700" algn="l" rtl="0">
              <a:lnSpc>
                <a:spcPct val="90000"/>
              </a:lnSpc>
              <a:spcBef>
                <a:spcPts val="500"/>
              </a:spcBef>
              <a:spcAft>
                <a:spcPts val="0"/>
              </a:spcAft>
              <a:buClr>
                <a:schemeClr val="accent1"/>
              </a:buClr>
              <a:buSzPts val="2200"/>
              <a:buFont typeface="Noto Sans Symbols"/>
              <a:buChar char="❑"/>
            </a:pPr>
            <a:r>
              <a:rPr lang="en-US" sz="1800" b="0" i="0" u="none" strike="noStrike" cap="none">
                <a:solidFill>
                  <a:schemeClr val="dk1"/>
                </a:solidFill>
                <a:latin typeface="Times New Roman"/>
                <a:ea typeface="Times New Roman"/>
                <a:cs typeface="Times New Roman"/>
                <a:sym typeface="Times New Roman"/>
              </a:rPr>
              <a:t>is an artificial and informal language that helps programmers develop algorithms.</a:t>
            </a:r>
            <a:endParaRPr sz="2000" b="0" i="0" u="none" strike="noStrike" cap="none">
              <a:solidFill>
                <a:srgbClr val="3F3F3F"/>
              </a:solidFill>
              <a:latin typeface="Times New Roman"/>
              <a:ea typeface="Times New Roman"/>
              <a:cs typeface="Times New Roman"/>
              <a:sym typeface="Times New Roman"/>
            </a:endParaRPr>
          </a:p>
          <a:p>
            <a:pPr marL="288036" marR="0" lvl="1" indent="-139700" algn="l" rtl="0">
              <a:lnSpc>
                <a:spcPct val="90000"/>
              </a:lnSpc>
              <a:spcBef>
                <a:spcPts val="850"/>
              </a:spcBef>
              <a:spcAft>
                <a:spcPts val="0"/>
              </a:spcAft>
              <a:buClr>
                <a:schemeClr val="accent1"/>
              </a:buClr>
              <a:buSzPts val="2200"/>
              <a:buFont typeface="Noto Sans Symbols"/>
              <a:buChar char="❑"/>
            </a:pPr>
            <a:r>
              <a:rPr lang="en-US" sz="1800" b="0" i="0" u="none" strike="noStrike" cap="none">
                <a:solidFill>
                  <a:schemeClr val="dk1"/>
                </a:solidFill>
                <a:latin typeface="Times New Roman"/>
                <a:ea typeface="Times New Roman"/>
                <a:cs typeface="Times New Roman"/>
                <a:sym typeface="Times New Roman"/>
              </a:rPr>
              <a:t>Uses English-like phrases with some Visual Basic terms to outline the program</a:t>
            </a:r>
            <a:endParaRPr/>
          </a:p>
          <a:p>
            <a:pPr marL="150876" marR="0" lvl="1" indent="0" algn="l" rtl="0">
              <a:lnSpc>
                <a:spcPct val="90000"/>
              </a:lnSpc>
              <a:spcBef>
                <a:spcPts val="850"/>
              </a:spcBef>
              <a:spcAft>
                <a:spcPts val="0"/>
              </a:spcAft>
              <a:buClr>
                <a:schemeClr val="accent1"/>
              </a:buClr>
              <a:buSzPts val="2200"/>
              <a:buFont typeface="Arial"/>
              <a:buNone/>
            </a:pPr>
            <a:endParaRPr sz="1800" b="0" i="0" u="none" strike="noStrike" cap="none">
              <a:solidFill>
                <a:schemeClr val="dk1"/>
              </a:solidFill>
              <a:latin typeface="Times New Roman"/>
              <a:ea typeface="Times New Roman"/>
              <a:cs typeface="Times New Roman"/>
              <a:sym typeface="Times New Roman"/>
            </a:endParaRPr>
          </a:p>
          <a:p>
            <a:pPr marL="68580" marR="0" lvl="0" indent="-152400" algn="l" rtl="0">
              <a:lnSpc>
                <a:spcPct val="90000"/>
              </a:lnSpc>
              <a:spcBef>
                <a:spcPts val="1600"/>
              </a:spcBef>
              <a:spcAft>
                <a:spcPts val="0"/>
              </a:spcAft>
              <a:buClr>
                <a:schemeClr val="accent1"/>
              </a:buClr>
              <a:buSzPts val="2400"/>
              <a:buFont typeface="Noto Sans Symbols"/>
              <a:buChar char="➢"/>
            </a:pPr>
            <a:r>
              <a:rPr lang="en-US" sz="2000" b="1" i="0" u="none" strike="noStrike" cap="none">
                <a:solidFill>
                  <a:schemeClr val="dk1"/>
                </a:solidFill>
                <a:latin typeface="Times New Roman"/>
                <a:ea typeface="Times New Roman"/>
                <a:cs typeface="Times New Roman"/>
                <a:sym typeface="Times New Roman"/>
              </a:rPr>
              <a:t>Flowchart</a:t>
            </a:r>
            <a:endParaRPr sz="2400" b="0" i="0" u="none" strike="noStrike" cap="none">
              <a:solidFill>
                <a:srgbClr val="3F3F3F"/>
              </a:solidFill>
              <a:latin typeface="Times New Roman"/>
              <a:ea typeface="Times New Roman"/>
              <a:cs typeface="Times New Roman"/>
              <a:sym typeface="Times New Roman"/>
            </a:endParaRPr>
          </a:p>
          <a:p>
            <a:pPr marL="68580" marR="0" lvl="0" indent="45720" algn="l" rtl="0">
              <a:lnSpc>
                <a:spcPct val="90000"/>
              </a:lnSpc>
              <a:spcBef>
                <a:spcPts val="1250"/>
              </a:spcBef>
              <a:spcAft>
                <a:spcPts val="0"/>
              </a:spcAft>
              <a:buClr>
                <a:schemeClr val="accent1"/>
              </a:buClr>
              <a:buSzPts val="2400"/>
              <a:buFont typeface="Arial"/>
              <a:buNone/>
            </a:pPr>
            <a:endParaRPr sz="2000" b="1" i="0" u="none" strike="noStrike" cap="none">
              <a:solidFill>
                <a:schemeClr val="dk1"/>
              </a:solidFill>
              <a:latin typeface="Times New Roman"/>
              <a:ea typeface="Times New Roman"/>
              <a:cs typeface="Times New Roman"/>
              <a:sym typeface="Times New Roman"/>
            </a:endParaRPr>
          </a:p>
          <a:p>
            <a:pPr marL="288036" marR="0" lvl="1" indent="-139700" algn="l" rtl="0">
              <a:lnSpc>
                <a:spcPct val="90000"/>
              </a:lnSpc>
              <a:spcBef>
                <a:spcPts val="500"/>
              </a:spcBef>
              <a:spcAft>
                <a:spcPts val="0"/>
              </a:spcAft>
              <a:buClr>
                <a:schemeClr val="accent1"/>
              </a:buClr>
              <a:buSzPts val="2200"/>
              <a:buFont typeface="Noto Sans Symbols"/>
              <a:buChar char="❑"/>
            </a:pPr>
            <a:r>
              <a:rPr lang="en-US" sz="1800" b="0" i="0" u="none" strike="noStrike" cap="none">
                <a:solidFill>
                  <a:schemeClr val="dk1"/>
                </a:solidFill>
                <a:latin typeface="Times New Roman"/>
                <a:ea typeface="Times New Roman"/>
                <a:cs typeface="Times New Roman"/>
                <a:sym typeface="Times New Roman"/>
              </a:rPr>
              <a:t>Graphical representation of an algorithm.</a:t>
            </a:r>
            <a:endParaRPr sz="2000" b="0" i="0" u="none" strike="noStrike" cap="none">
              <a:solidFill>
                <a:srgbClr val="3F3F3F"/>
              </a:solidFill>
              <a:latin typeface="Times New Roman"/>
              <a:ea typeface="Times New Roman"/>
              <a:cs typeface="Times New Roman"/>
              <a:sym typeface="Times New Roman"/>
            </a:endParaRPr>
          </a:p>
          <a:p>
            <a:pPr marL="288036" marR="0" lvl="1" indent="-139700" algn="l" rtl="0">
              <a:lnSpc>
                <a:spcPct val="90000"/>
              </a:lnSpc>
              <a:spcBef>
                <a:spcPts val="850"/>
              </a:spcBef>
              <a:spcAft>
                <a:spcPts val="0"/>
              </a:spcAft>
              <a:buClr>
                <a:schemeClr val="accent1"/>
              </a:buClr>
              <a:buSzPts val="2200"/>
              <a:buFont typeface="Noto Sans Symbols"/>
              <a:buChar char="❑"/>
            </a:pPr>
            <a:r>
              <a:rPr lang="en-US" sz="1800" b="0" i="0" u="none" strike="noStrike" cap="none">
                <a:solidFill>
                  <a:schemeClr val="dk1"/>
                </a:solidFill>
                <a:latin typeface="Times New Roman"/>
                <a:ea typeface="Times New Roman"/>
                <a:cs typeface="Times New Roman"/>
                <a:sym typeface="Times New Roman"/>
              </a:rPr>
              <a:t>Graphically depicts the logical steps to carry out a task and shows how the steps relate to each other.</a:t>
            </a:r>
            <a:endParaRPr sz="20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1600"/>
              </a:spcBef>
              <a:spcAft>
                <a:spcPts val="200"/>
              </a:spcAft>
              <a:buClr>
                <a:schemeClr val="accent1"/>
              </a:buClr>
              <a:buSzPts val="2400"/>
              <a:buFont typeface="Arial"/>
              <a:buNone/>
            </a:pPr>
            <a:endParaRPr sz="1800" b="1" i="0" u="none" strike="noStrike" cap="none">
              <a:solidFill>
                <a:srgbClr val="0070C0"/>
              </a:solidFill>
              <a:latin typeface="Arial"/>
              <a:ea typeface="Arial"/>
              <a:cs typeface="Arial"/>
              <a:sym typeface="Arial"/>
            </a:endParaRPr>
          </a:p>
        </p:txBody>
      </p:sp>
      <p:sp>
        <p:nvSpPr>
          <p:cNvPr id="390" name="Google Shape;390;p32"/>
          <p:cNvSpPr txBox="1">
            <a:spLocks noGrp="1"/>
          </p:cNvSpPr>
          <p:nvPr>
            <p:ph type="sldNum" idx="12"/>
          </p:nvPr>
        </p:nvSpPr>
        <p:spPr>
          <a:xfrm>
            <a:off x="7524328" y="6464642"/>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24</a:t>
            </a:fld>
            <a:endParaRPr sz="900" b="0" i="0" u="none" strike="noStrike" cap="none">
              <a:solidFill>
                <a:schemeClr val="dk1"/>
              </a:solidFill>
              <a:latin typeface="Times New Roman"/>
              <a:ea typeface="Times New Roman"/>
              <a:cs typeface="Times New Roman"/>
              <a:sym typeface="Times New Roman"/>
            </a:endParaRPr>
          </a:p>
        </p:txBody>
      </p:sp>
      <p:pic>
        <p:nvPicPr>
          <p:cNvPr id="391" name="Google Shape;391;p32"/>
          <p:cNvPicPr preferRelativeResize="0"/>
          <p:nvPr/>
        </p:nvPicPr>
        <p:blipFill rotWithShape="1">
          <a:blip r:embed="rId3">
            <a:alphaModFix/>
          </a:blip>
          <a:srcRect/>
          <a:stretch/>
        </p:blipFill>
        <p:spPr>
          <a:xfrm>
            <a:off x="200326" y="836876"/>
            <a:ext cx="952199" cy="8613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title"/>
          </p:nvPr>
        </p:nvSpPr>
        <p:spPr>
          <a:xfrm>
            <a:off x="1152525" y="1054106"/>
            <a:ext cx="7543800" cy="726330"/>
          </a:xfrm>
          <a:prstGeom prst="rect">
            <a:avLst/>
          </a:prstGeom>
          <a:noFill/>
          <a:ln>
            <a:noFill/>
          </a:ln>
        </p:spPr>
        <p:txBody>
          <a:bodyPr spcFirstLastPara="1" wrap="square" lIns="68550" tIns="68550" rIns="68550" bIns="68550" anchor="t" anchorCtr="0">
            <a:noAutofit/>
          </a:bodyPr>
          <a:lstStyle/>
          <a:p>
            <a:pPr marL="0" marR="0" lvl="0" indent="0" algn="l" rtl="0">
              <a:lnSpc>
                <a:spcPct val="85000"/>
              </a:lnSpc>
              <a:spcBef>
                <a:spcPts val="0"/>
              </a:spcBef>
              <a:spcAft>
                <a:spcPts val="0"/>
              </a:spcAft>
              <a:buClr>
                <a:srgbClr val="00B050"/>
              </a:buClr>
              <a:buSzPts val="3000"/>
              <a:buFont typeface="Arial"/>
              <a:buNone/>
            </a:pPr>
            <a:r>
              <a:rPr lang="en-US" sz="3600" b="0" i="0" u="none" strike="noStrike" cap="none">
                <a:solidFill>
                  <a:srgbClr val="00B050"/>
                </a:solidFill>
                <a:latin typeface="Times New Roman"/>
                <a:ea typeface="Times New Roman"/>
                <a:cs typeface="Times New Roman"/>
                <a:sym typeface="Times New Roman"/>
              </a:rPr>
              <a:t>Algorithm Design Tools</a:t>
            </a:r>
            <a:endParaRPr sz="3600" b="0" i="0" u="none" strike="noStrike" cap="none">
              <a:solidFill>
                <a:srgbClr val="00B050"/>
              </a:solidFill>
              <a:latin typeface="Times New Roman"/>
              <a:ea typeface="Times New Roman"/>
              <a:cs typeface="Times New Roman"/>
              <a:sym typeface="Times New Roman"/>
            </a:endParaRPr>
          </a:p>
        </p:txBody>
      </p:sp>
      <p:sp>
        <p:nvSpPr>
          <p:cNvPr id="397" name="Google Shape;397;p33"/>
          <p:cNvSpPr txBox="1">
            <a:spLocks noGrp="1"/>
          </p:cNvSpPr>
          <p:nvPr>
            <p:ph type="body" idx="1"/>
          </p:nvPr>
        </p:nvSpPr>
        <p:spPr>
          <a:xfrm>
            <a:off x="676424" y="3068960"/>
            <a:ext cx="4111599" cy="2417122"/>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accent1"/>
              </a:buClr>
              <a:buSzPts val="1400"/>
              <a:buFont typeface="Arial"/>
              <a:buNone/>
            </a:pPr>
            <a:r>
              <a:rPr lang="en-US" sz="2000" b="0" i="0" u="none" strike="noStrike" cap="none">
                <a:solidFill>
                  <a:schemeClr val="dk1"/>
                </a:solidFill>
                <a:latin typeface="Times New Roman"/>
                <a:ea typeface="Times New Roman"/>
                <a:cs typeface="Times New Roman"/>
                <a:sym typeface="Times New Roman"/>
              </a:rPr>
              <a:t>Algorithm</a:t>
            </a:r>
            <a:r>
              <a:rPr lang="en-US" sz="1400" b="0" i="0" u="none" strike="noStrike" cap="none">
                <a:solidFill>
                  <a:schemeClr val="dk1"/>
                </a:solidFill>
                <a:latin typeface="Times New Roman"/>
                <a:ea typeface="Times New Roman"/>
                <a:cs typeface="Times New Roman"/>
                <a:sym typeface="Times New Roman"/>
              </a:rPr>
              <a:t>	</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600"/>
              </a:spcBef>
              <a:spcAft>
                <a:spcPts val="0"/>
              </a:spcAft>
              <a:buClr>
                <a:schemeClr val="accent1"/>
              </a:buClr>
              <a:buSzPts val="1400"/>
              <a:buFont typeface="Arial"/>
              <a:buNone/>
            </a:pPr>
            <a:r>
              <a:rPr lang="en-US" sz="1500" b="0" i="0" u="none" strike="noStrike" cap="none">
                <a:solidFill>
                  <a:schemeClr val="dk1"/>
                </a:solidFill>
                <a:latin typeface="Times New Roman"/>
                <a:ea typeface="Times New Roman"/>
                <a:cs typeface="Times New Roman"/>
                <a:sym typeface="Times New Roman"/>
              </a:rPr>
              <a:t>Step 1: Initialize X as 0,</a:t>
            </a:r>
            <a:endParaRPr sz="1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500"/>
              </a:spcBef>
              <a:spcAft>
                <a:spcPts val="0"/>
              </a:spcAft>
              <a:buClr>
                <a:schemeClr val="accent1"/>
              </a:buClr>
              <a:buSzPts val="1400"/>
              <a:buFont typeface="Arial"/>
              <a:buNone/>
            </a:pPr>
            <a:r>
              <a:rPr lang="en-US" sz="1500" b="0" i="0" u="none" strike="noStrike" cap="none">
                <a:solidFill>
                  <a:schemeClr val="dk1"/>
                </a:solidFill>
                <a:latin typeface="Times New Roman"/>
                <a:ea typeface="Times New Roman"/>
                <a:cs typeface="Times New Roman"/>
                <a:sym typeface="Times New Roman"/>
              </a:rPr>
              <a:t>Step 2: Increment X by 1,</a:t>
            </a:r>
            <a:endParaRPr sz="1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500"/>
              </a:spcBef>
              <a:spcAft>
                <a:spcPts val="0"/>
              </a:spcAft>
              <a:buClr>
                <a:schemeClr val="accent1"/>
              </a:buClr>
              <a:buSzPts val="1400"/>
              <a:buFont typeface="Arial"/>
              <a:buNone/>
            </a:pPr>
            <a:r>
              <a:rPr lang="en-US" sz="1500" b="0" i="0" u="none" strike="noStrike" cap="none">
                <a:solidFill>
                  <a:schemeClr val="dk1"/>
                </a:solidFill>
                <a:latin typeface="Times New Roman"/>
                <a:ea typeface="Times New Roman"/>
                <a:cs typeface="Times New Roman"/>
                <a:sym typeface="Times New Roman"/>
              </a:rPr>
              <a:t>Step 3: Print X,</a:t>
            </a:r>
            <a:endParaRPr sz="1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500"/>
              </a:spcBef>
              <a:spcAft>
                <a:spcPts val="0"/>
              </a:spcAft>
              <a:buClr>
                <a:schemeClr val="accent1"/>
              </a:buClr>
              <a:buSzPts val="1400"/>
              <a:buFont typeface="Arial"/>
              <a:buNone/>
            </a:pPr>
            <a:r>
              <a:rPr lang="en-US" sz="1500" b="0" i="0" u="none" strike="noStrike" cap="none">
                <a:solidFill>
                  <a:schemeClr val="dk1"/>
                </a:solidFill>
                <a:latin typeface="Times New Roman"/>
                <a:ea typeface="Times New Roman"/>
                <a:cs typeface="Times New Roman"/>
                <a:sym typeface="Times New Roman"/>
              </a:rPr>
              <a:t>Step 4: If X is less than 20 then go back to step 2</a:t>
            </a:r>
            <a:r>
              <a:rPr lang="en-US" sz="1800" b="0" i="0" u="none" strike="noStrike" cap="none">
                <a:solidFill>
                  <a:schemeClr val="dk1"/>
                </a:solidFill>
                <a:latin typeface="Times New Roman"/>
                <a:ea typeface="Times New Roman"/>
                <a:cs typeface="Times New Roman"/>
                <a:sym typeface="Times New Roman"/>
              </a:rPr>
              <a:t>.</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accent1"/>
              </a:buClr>
              <a:buSzPts val="1400"/>
              <a:buFont typeface="Arial"/>
              <a:buNone/>
            </a:pPr>
            <a:endParaRPr sz="1400" b="0" i="0" u="none" strike="noStrike" cap="none">
              <a:solidFill>
                <a:srgbClr val="3F3F3F"/>
              </a:solidFill>
              <a:latin typeface="Comic Sans MS"/>
              <a:ea typeface="Comic Sans MS"/>
              <a:cs typeface="Comic Sans MS"/>
              <a:sym typeface="Comic Sans MS"/>
            </a:endParaRPr>
          </a:p>
        </p:txBody>
      </p:sp>
      <p:sp>
        <p:nvSpPr>
          <p:cNvPr id="398" name="Google Shape;398;p33"/>
          <p:cNvSpPr txBox="1">
            <a:spLocks noGrp="1"/>
          </p:cNvSpPr>
          <p:nvPr>
            <p:ph type="body" idx="2"/>
          </p:nvPr>
        </p:nvSpPr>
        <p:spPr>
          <a:xfrm>
            <a:off x="6521415" y="1858036"/>
            <a:ext cx="1765469" cy="579383"/>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accent1"/>
              </a:buClr>
              <a:buSzPts val="1400"/>
              <a:buFont typeface="Arial"/>
              <a:buNone/>
            </a:pPr>
            <a:r>
              <a:rPr lang="en-US" sz="2000" b="1" i="0" u="none" strike="noStrike" cap="none">
                <a:solidFill>
                  <a:schemeClr val="dk1"/>
                </a:solidFill>
                <a:latin typeface="Times New Roman"/>
                <a:ea typeface="Times New Roman"/>
                <a:cs typeface="Times New Roman"/>
                <a:sym typeface="Times New Roman"/>
              </a:rPr>
              <a:t>Flowchart</a:t>
            </a:r>
            <a:endParaRPr sz="1400" b="1" i="0" u="none" strike="noStrike" cap="none">
              <a:solidFill>
                <a:schemeClr val="dk1"/>
              </a:solidFill>
              <a:latin typeface="Times New Roman"/>
              <a:ea typeface="Times New Roman"/>
              <a:cs typeface="Times New Roman"/>
              <a:sym typeface="Times New Roman"/>
            </a:endParaRPr>
          </a:p>
        </p:txBody>
      </p:sp>
      <p:sp>
        <p:nvSpPr>
          <p:cNvPr id="399" name="Google Shape;399;p33"/>
          <p:cNvSpPr txBox="1"/>
          <p:nvPr/>
        </p:nvSpPr>
        <p:spPr>
          <a:xfrm>
            <a:off x="60916" y="2439677"/>
            <a:ext cx="5400000" cy="361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Example 1: Print 1 to 20:</a:t>
            </a:r>
            <a:endParaRPr sz="2000" b="0" i="0" u="none" strike="noStrike" cap="none">
              <a:solidFill>
                <a:schemeClr val="dk1"/>
              </a:solidFill>
              <a:latin typeface="Times New Roman"/>
              <a:ea typeface="Times New Roman"/>
              <a:cs typeface="Times New Roman"/>
              <a:sym typeface="Times New Roman"/>
            </a:endParaRPr>
          </a:p>
        </p:txBody>
      </p:sp>
      <p:pic>
        <p:nvPicPr>
          <p:cNvPr id="400" name="Google Shape;400;p33" descr="4.PNG"/>
          <p:cNvPicPr preferRelativeResize="0"/>
          <p:nvPr/>
        </p:nvPicPr>
        <p:blipFill rotWithShape="1">
          <a:blip r:embed="rId3">
            <a:alphaModFix/>
          </a:blip>
          <a:srcRect/>
          <a:stretch/>
        </p:blipFill>
        <p:spPr>
          <a:xfrm>
            <a:off x="6156176" y="2437419"/>
            <a:ext cx="1900282" cy="3322582"/>
          </a:xfrm>
          <a:prstGeom prst="rect">
            <a:avLst/>
          </a:prstGeom>
          <a:noFill/>
          <a:ln>
            <a:noFill/>
          </a:ln>
        </p:spPr>
      </p:pic>
      <p:pic>
        <p:nvPicPr>
          <p:cNvPr id="401" name="Google Shape;401;p33"/>
          <p:cNvPicPr preferRelativeResize="0"/>
          <p:nvPr/>
        </p:nvPicPr>
        <p:blipFill rotWithShape="1">
          <a:blip r:embed="rId4">
            <a:alphaModFix/>
          </a:blip>
          <a:srcRect/>
          <a:stretch/>
        </p:blipFill>
        <p:spPr>
          <a:xfrm>
            <a:off x="200326" y="943708"/>
            <a:ext cx="952199" cy="861372"/>
          </a:xfrm>
          <a:prstGeom prst="rect">
            <a:avLst/>
          </a:prstGeom>
          <a:noFill/>
          <a:ln>
            <a:noFill/>
          </a:ln>
        </p:spPr>
      </p:pic>
      <p:sp>
        <p:nvSpPr>
          <p:cNvPr id="402" name="Google Shape;402;p3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25</a:t>
            </a:fld>
            <a:endParaRPr sz="788"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7"/>
                                        </p:tgtEl>
                                        <p:attrNameLst>
                                          <p:attrName>style.visibility</p:attrName>
                                        </p:attrNameLst>
                                      </p:cBhvr>
                                      <p:to>
                                        <p:strVal val="visible"/>
                                      </p:to>
                                    </p:set>
                                    <p:anim calcmode="lin" valueType="num">
                                      <p:cBhvr additive="base">
                                        <p:cTn id="7" dur="1000"/>
                                        <p:tgtEl>
                                          <p:spTgt spid="39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0"/>
                                        </p:tgtEl>
                                        <p:attrNameLst>
                                          <p:attrName>style.visibility</p:attrName>
                                        </p:attrNameLst>
                                      </p:cBhvr>
                                      <p:to>
                                        <p:strVal val="visible"/>
                                      </p:to>
                                    </p:set>
                                    <p:anim calcmode="lin" valueType="num">
                                      <p:cBhvr additive="base">
                                        <p:cTn id="12" dur="1000"/>
                                        <p:tgtEl>
                                          <p:spTgt spid="400"/>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1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4"/>
          <p:cNvSpPr txBox="1">
            <a:spLocks noGrp="1"/>
          </p:cNvSpPr>
          <p:nvPr>
            <p:ph type="title"/>
          </p:nvPr>
        </p:nvSpPr>
        <p:spPr>
          <a:xfrm>
            <a:off x="1247775" y="1051196"/>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Pseudo Code</a:t>
            </a:r>
            <a:endParaRPr sz="4800" b="0" i="0" u="none" strike="noStrike" cap="none">
              <a:solidFill>
                <a:srgbClr val="00B050"/>
              </a:solidFill>
              <a:latin typeface="Times New Roman"/>
              <a:ea typeface="Times New Roman"/>
              <a:cs typeface="Times New Roman"/>
              <a:sym typeface="Times New Roman"/>
            </a:endParaRPr>
          </a:p>
        </p:txBody>
      </p:sp>
      <p:sp>
        <p:nvSpPr>
          <p:cNvPr id="410" name="Google Shape;410;p34"/>
          <p:cNvSpPr txBox="1">
            <a:spLocks noGrp="1"/>
          </p:cNvSpPr>
          <p:nvPr>
            <p:ph type="body" idx="1"/>
          </p:nvPr>
        </p:nvSpPr>
        <p:spPr>
          <a:xfrm>
            <a:off x="323056" y="2387757"/>
            <a:ext cx="4883166" cy="2591606"/>
          </a:xfrm>
          <a:prstGeom prst="rect">
            <a:avLst/>
          </a:prstGeom>
          <a:noFill/>
          <a:ln>
            <a:noFill/>
          </a:ln>
        </p:spPr>
        <p:txBody>
          <a:bodyPr spcFirstLastPara="1" wrap="square" lIns="0" tIns="45700" rIns="0" bIns="45700" anchor="t" anchorCtr="0">
            <a:noAutofit/>
          </a:bodyPr>
          <a:lstStyle/>
          <a:p>
            <a:pPr marL="91440" marR="0" lvl="0" indent="-114300" algn="l" rtl="0">
              <a:lnSpc>
                <a:spcPct val="90000"/>
              </a:lnSpc>
              <a:spcBef>
                <a:spcPts val="0"/>
              </a:spcBef>
              <a:spcAft>
                <a:spcPts val="0"/>
              </a:spcAft>
              <a:buClr>
                <a:schemeClr val="accent1"/>
              </a:buClr>
              <a:buSzPts val="1800"/>
              <a:buFont typeface="Noto Sans Symbols"/>
              <a:buChar char="❑"/>
            </a:pPr>
            <a:r>
              <a:rPr lang="en-US" sz="1800" b="1" i="0" u="none" strike="noStrike" cap="none">
                <a:solidFill>
                  <a:srgbClr val="3F3F3F"/>
                </a:solidFill>
                <a:latin typeface="Times New Roman"/>
                <a:ea typeface="Times New Roman"/>
                <a:cs typeface="Times New Roman"/>
                <a:sym typeface="Times New Roman"/>
              </a:rPr>
              <a:t>Pseudocode</a:t>
            </a:r>
            <a:r>
              <a:rPr lang="en-US" sz="1800" b="0" i="0" u="none" strike="noStrike" cap="none">
                <a:solidFill>
                  <a:srgbClr val="3F3F3F"/>
                </a:solidFill>
                <a:latin typeface="Times New Roman"/>
                <a:ea typeface="Times New Roman"/>
                <a:cs typeface="Times New Roman"/>
                <a:sym typeface="Times New Roman"/>
              </a:rPr>
              <a:t> is an </a:t>
            </a:r>
            <a:r>
              <a:rPr lang="en-US" sz="1800" b="0" i="0" u="none" strike="noStrike" cap="none">
                <a:solidFill>
                  <a:srgbClr val="C00000"/>
                </a:solidFill>
                <a:latin typeface="Times New Roman"/>
                <a:ea typeface="Times New Roman"/>
                <a:cs typeface="Times New Roman"/>
                <a:sym typeface="Times New Roman"/>
              </a:rPr>
              <a:t>informal high-level description </a:t>
            </a:r>
            <a:r>
              <a:rPr lang="en-US" sz="1800" b="0" i="0" u="none" strike="noStrike" cap="none">
                <a:solidFill>
                  <a:srgbClr val="3F3F3F"/>
                </a:solidFill>
                <a:latin typeface="Times New Roman"/>
                <a:ea typeface="Times New Roman"/>
                <a:cs typeface="Times New Roman"/>
                <a:sym typeface="Times New Roman"/>
              </a:rPr>
              <a:t>of the operating principle of a computer program or other algorithm. </a:t>
            </a:r>
            <a:endParaRPr sz="1800" b="0" i="0" u="none" strike="noStrike" cap="none">
              <a:solidFill>
                <a:srgbClr val="3F3F3F"/>
              </a:solidFill>
              <a:latin typeface="Times New Roman"/>
              <a:ea typeface="Times New Roman"/>
              <a:cs typeface="Times New Roman"/>
              <a:sym typeface="Times New Roman"/>
            </a:endParaRPr>
          </a:p>
          <a:p>
            <a:pPr marL="91440" marR="0" lvl="0" indent="0" algn="l" rtl="0">
              <a:lnSpc>
                <a:spcPct val="90000"/>
              </a:lnSpc>
              <a:spcBef>
                <a:spcPts val="1400"/>
              </a:spcBef>
              <a:spcAft>
                <a:spcPts val="0"/>
              </a:spcAft>
              <a:buClr>
                <a:schemeClr val="accent1"/>
              </a:buClr>
              <a:buSzPts val="1800"/>
              <a:buFont typeface="Noto Sans Symbols"/>
              <a:buNone/>
            </a:pPr>
            <a:endParaRPr sz="1800" b="0" i="0" u="none" strike="noStrike" cap="none">
              <a:solidFill>
                <a:srgbClr val="3F3F3F"/>
              </a:solidFill>
              <a:latin typeface="Times New Roman"/>
              <a:ea typeface="Times New Roman"/>
              <a:cs typeface="Times New Roman"/>
              <a:sym typeface="Times New Roman"/>
            </a:endParaRPr>
          </a:p>
          <a:p>
            <a:pPr marL="91440" marR="0" lvl="0" indent="-114300" algn="l" rtl="0">
              <a:lnSpc>
                <a:spcPct val="90000"/>
              </a:lnSpc>
              <a:spcBef>
                <a:spcPts val="1400"/>
              </a:spcBef>
              <a:spcAft>
                <a:spcPts val="0"/>
              </a:spcAft>
              <a:buClr>
                <a:schemeClr val="accent1"/>
              </a:buClr>
              <a:buSzPts val="1800"/>
              <a:buFont typeface="Noto Sans Symbols"/>
              <a:buChar char="❑"/>
            </a:pPr>
            <a:r>
              <a:rPr lang="en-US" sz="1800" b="0" i="0" u="none" strike="noStrike" cap="none">
                <a:solidFill>
                  <a:srgbClr val="3F3F3F"/>
                </a:solidFill>
                <a:latin typeface="Times New Roman"/>
                <a:ea typeface="Times New Roman"/>
                <a:cs typeface="Times New Roman"/>
                <a:sym typeface="Times New Roman"/>
              </a:rPr>
              <a:t>It uses the </a:t>
            </a:r>
            <a:r>
              <a:rPr lang="en-US" sz="1800" b="0" i="0" u="none" strike="noStrike" cap="none">
                <a:solidFill>
                  <a:srgbClr val="C00000"/>
                </a:solidFill>
                <a:latin typeface="Times New Roman"/>
                <a:ea typeface="Times New Roman"/>
                <a:cs typeface="Times New Roman"/>
                <a:sym typeface="Times New Roman"/>
              </a:rPr>
              <a:t>structural conventions of a normal programming language</a:t>
            </a:r>
            <a:r>
              <a:rPr lang="en-US" sz="1800" b="0" i="0" u="none" strike="noStrike" cap="none">
                <a:solidFill>
                  <a:srgbClr val="3F3F3F"/>
                </a:solidFill>
                <a:latin typeface="Times New Roman"/>
                <a:ea typeface="Times New Roman"/>
                <a:cs typeface="Times New Roman"/>
                <a:sym typeface="Times New Roman"/>
              </a:rPr>
              <a:t>, but is intended for human reading rather than machine reading.</a:t>
            </a:r>
            <a:endParaRPr/>
          </a:p>
        </p:txBody>
      </p:sp>
      <p:sp>
        <p:nvSpPr>
          <p:cNvPr id="412" name="Google Shape;412;p34"/>
          <p:cNvSpPr txBox="1">
            <a:spLocks noGrp="1"/>
          </p:cNvSpPr>
          <p:nvPr>
            <p:ph type="sldNum" idx="12"/>
          </p:nvPr>
        </p:nvSpPr>
        <p:spPr>
          <a:xfrm>
            <a:off x="7524328" y="6510670"/>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26</a:t>
            </a:fld>
            <a:endParaRPr sz="900" b="0" i="0" u="none" strike="noStrike" cap="none">
              <a:solidFill>
                <a:schemeClr val="dk1"/>
              </a:solidFill>
              <a:latin typeface="Times New Roman"/>
              <a:ea typeface="Times New Roman"/>
              <a:cs typeface="Times New Roman"/>
              <a:sym typeface="Times New Roman"/>
            </a:endParaRPr>
          </a:p>
        </p:txBody>
      </p:sp>
      <p:pic>
        <p:nvPicPr>
          <p:cNvPr id="413" name="Google Shape;413;p34"/>
          <p:cNvPicPr preferRelativeResize="0"/>
          <p:nvPr/>
        </p:nvPicPr>
        <p:blipFill rotWithShape="1">
          <a:blip r:embed="rId3">
            <a:alphaModFix/>
          </a:blip>
          <a:srcRect/>
          <a:stretch/>
        </p:blipFill>
        <p:spPr>
          <a:xfrm>
            <a:off x="146302" y="1072203"/>
            <a:ext cx="952199" cy="861372"/>
          </a:xfrm>
          <a:prstGeom prst="rect">
            <a:avLst/>
          </a:prstGeom>
          <a:noFill/>
          <a:ln>
            <a:noFill/>
          </a:ln>
        </p:spPr>
      </p:pic>
      <p:sp>
        <p:nvSpPr>
          <p:cNvPr id="414" name="Google Shape;414;p34"/>
          <p:cNvSpPr txBox="1"/>
          <p:nvPr/>
        </p:nvSpPr>
        <p:spPr>
          <a:xfrm>
            <a:off x="5598114" y="2209281"/>
            <a:ext cx="3355479" cy="3754874"/>
          </a:xfrm>
          <a:prstGeom prst="rect">
            <a:avLst/>
          </a:prstGeom>
          <a:solidFill>
            <a:srgbClr val="E9EB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Algorithm </a:t>
            </a:r>
            <a:r>
              <a:rPr lang="en-US" sz="1600" b="0" i="0" u="none" strike="noStrike" cap="none">
                <a:solidFill>
                  <a:srgbClr val="000000"/>
                </a:solidFill>
                <a:latin typeface="Times New Roman"/>
                <a:ea typeface="Times New Roman"/>
                <a:cs typeface="Times New Roman"/>
                <a:sym typeface="Times New Roman"/>
              </a:rPr>
              <a:t>SORT(A, 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t>
            </a:r>
            <a:r>
              <a:rPr lang="en-US" sz="1600" b="1" i="0" u="none" strike="noStrike" cap="none">
                <a:solidFill>
                  <a:srgbClr val="000000"/>
                </a:solidFill>
                <a:latin typeface="Times New Roman"/>
                <a:ea typeface="Times New Roman"/>
                <a:cs typeface="Times New Roman"/>
                <a:sym typeface="Times New Roman"/>
              </a:rPr>
              <a:t>for</a:t>
            </a:r>
            <a:r>
              <a:rPr lang="en-US" sz="1600" b="0" i="0" u="none" strike="noStrike" cap="none">
                <a:solidFill>
                  <a:srgbClr val="000000"/>
                </a:solidFill>
                <a:latin typeface="Times New Roman"/>
                <a:ea typeface="Times New Roman"/>
                <a:cs typeface="Times New Roman"/>
                <a:sym typeface="Times New Roman"/>
              </a:rPr>
              <a:t> (i =1;i&lt;n;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j = i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t>
            </a:r>
            <a:r>
              <a:rPr lang="en-US" sz="1600" b="1" i="0" u="none" strike="noStrike" cap="none">
                <a:solidFill>
                  <a:srgbClr val="000000"/>
                </a:solidFill>
                <a:latin typeface="Times New Roman"/>
                <a:ea typeface="Times New Roman"/>
                <a:cs typeface="Times New Roman"/>
                <a:sym typeface="Times New Roman"/>
              </a:rPr>
              <a:t>for</a:t>
            </a:r>
            <a:r>
              <a:rPr lang="en-US" sz="1600" b="0" i="0" u="none" strike="noStrike" cap="none">
                <a:solidFill>
                  <a:srgbClr val="000000"/>
                </a:solidFill>
                <a:latin typeface="Times New Roman"/>
                <a:ea typeface="Times New Roman"/>
                <a:cs typeface="Times New Roman"/>
                <a:sym typeface="Times New Roman"/>
              </a:rPr>
              <a:t> (k = j+1;k&lt;n; 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t>
            </a:r>
            <a:r>
              <a:rPr lang="en-US" sz="1600" b="1" i="0" u="none" strike="noStrike" cap="none">
                <a:solidFill>
                  <a:srgbClr val="000000"/>
                </a:solidFill>
                <a:latin typeface="Times New Roman"/>
                <a:ea typeface="Times New Roman"/>
                <a:cs typeface="Times New Roman"/>
                <a:sym typeface="Times New Roman"/>
              </a:rPr>
              <a:t>if</a:t>
            </a:r>
            <a:r>
              <a:rPr lang="en-US" sz="1600" b="0" i="0" u="none" strike="noStrike" cap="none">
                <a:solidFill>
                  <a:srgbClr val="000000"/>
                </a:solidFill>
                <a:latin typeface="Times New Roman"/>
                <a:ea typeface="Times New Roman"/>
                <a:cs typeface="Times New Roman"/>
                <a:sym typeface="Times New Roman"/>
              </a:rPr>
              <a:t> A[k] &lt;  A[j]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j=k;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t = A[i];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A[i]= A[j];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A[j]=t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5"/>
          <p:cNvSpPr txBox="1">
            <a:spLocks noGrp="1"/>
          </p:cNvSpPr>
          <p:nvPr>
            <p:ph type="title"/>
          </p:nvPr>
        </p:nvSpPr>
        <p:spPr>
          <a:xfrm>
            <a:off x="1247775" y="1051196"/>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400"/>
              <a:buFont typeface="Times New Roman"/>
              <a:buNone/>
            </a:pPr>
            <a:r>
              <a:rPr lang="en-US" sz="4400" b="0" i="0" u="none" strike="noStrike" cap="none">
                <a:solidFill>
                  <a:srgbClr val="00B050"/>
                </a:solidFill>
                <a:latin typeface="Times New Roman"/>
                <a:ea typeface="Times New Roman"/>
                <a:cs typeface="Times New Roman"/>
                <a:sym typeface="Times New Roman"/>
              </a:rPr>
              <a:t>Pseudo Code</a:t>
            </a:r>
            <a:endParaRPr sz="4400" b="0" i="0" u="none" strike="noStrike" cap="none">
              <a:solidFill>
                <a:srgbClr val="00B050"/>
              </a:solidFill>
              <a:latin typeface="Times New Roman"/>
              <a:ea typeface="Times New Roman"/>
              <a:cs typeface="Times New Roman"/>
              <a:sym typeface="Times New Roman"/>
            </a:endParaRPr>
          </a:p>
        </p:txBody>
      </p:sp>
      <p:sp>
        <p:nvSpPr>
          <p:cNvPr id="422" name="Google Shape;422;p35"/>
          <p:cNvSpPr txBox="1">
            <a:spLocks noGrp="1"/>
          </p:cNvSpPr>
          <p:nvPr>
            <p:ph type="body" idx="1"/>
          </p:nvPr>
        </p:nvSpPr>
        <p:spPr>
          <a:xfrm>
            <a:off x="342900" y="2362200"/>
            <a:ext cx="4248150" cy="3803104"/>
          </a:xfrm>
          <a:prstGeom prst="rect">
            <a:avLst/>
          </a:prstGeom>
          <a:noFill/>
          <a:ln w="12700" cap="flat" cmpd="sng">
            <a:solidFill>
              <a:schemeClr val="dk1"/>
            </a:solidFill>
            <a:prstDash val="solid"/>
            <a:round/>
            <a:headEnd type="none" w="sm" len="sm"/>
            <a:tailEnd type="none" w="sm" len="sm"/>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2400"/>
              <a:buFont typeface="Arial"/>
              <a:buNone/>
            </a:pPr>
            <a:r>
              <a:rPr lang="en-US" sz="1800" b="1" i="0" u="none" strike="noStrike" cap="none">
                <a:solidFill>
                  <a:srgbClr val="3F3F3F"/>
                </a:solidFill>
                <a:latin typeface="Times New Roman"/>
                <a:ea typeface="Times New Roman"/>
                <a:cs typeface="Times New Roman"/>
                <a:sym typeface="Times New Roman"/>
              </a:rPr>
              <a:t>Examples</a:t>
            </a:r>
            <a:endParaRPr/>
          </a:p>
          <a:p>
            <a:pPr marL="0" marR="0" lvl="0" indent="0" algn="l" rtl="0">
              <a:lnSpc>
                <a:spcPct val="90000"/>
              </a:lnSpc>
              <a:spcBef>
                <a:spcPts val="200"/>
              </a:spcBef>
              <a:spcAft>
                <a:spcPts val="0"/>
              </a:spcAft>
              <a:buClr>
                <a:schemeClr val="accent1"/>
              </a:buClr>
              <a:buSzPts val="2400"/>
              <a:buFont typeface="Arial"/>
              <a:buNone/>
            </a:pPr>
            <a:endParaRPr sz="1800" b="1" i="0" u="none" strike="noStrike" cap="none">
              <a:solidFill>
                <a:srgbClr val="0070C0"/>
              </a:solidFill>
              <a:latin typeface="Times New Roman"/>
              <a:ea typeface="Times New Roman"/>
              <a:cs typeface="Times New Roman"/>
              <a:sym typeface="Times New Roman"/>
            </a:endParaRPr>
          </a:p>
          <a:p>
            <a:pPr marL="0" marR="0" lvl="0" indent="0" algn="l" rtl="0">
              <a:lnSpc>
                <a:spcPct val="90000"/>
              </a:lnSpc>
              <a:spcBef>
                <a:spcPts val="200"/>
              </a:spcBef>
              <a:spcAft>
                <a:spcPts val="0"/>
              </a:spcAft>
              <a:buClr>
                <a:schemeClr val="accent1"/>
              </a:buClr>
              <a:buSzPts val="2400"/>
              <a:buFont typeface="Arial"/>
              <a:buNone/>
            </a:pPr>
            <a:r>
              <a:rPr lang="en-US" sz="1800" b="1" i="0" u="none" strike="noStrike" cap="none">
                <a:solidFill>
                  <a:srgbClr val="C00000"/>
                </a:solidFill>
                <a:latin typeface="Times New Roman"/>
                <a:ea typeface="Times New Roman"/>
                <a:cs typeface="Times New Roman"/>
                <a:sym typeface="Times New Roman"/>
              </a:rPr>
              <a:t>Algorithm grade_assignment( )</a:t>
            </a:r>
            <a:endParaRPr/>
          </a:p>
          <a:p>
            <a:pPr marL="0" marR="0" lvl="0" indent="0" algn="l" rtl="0">
              <a:lnSpc>
                <a:spcPct val="90000"/>
              </a:lnSpc>
              <a:spcBef>
                <a:spcPts val="200"/>
              </a:spcBef>
              <a:spcAft>
                <a:spcPts val="0"/>
              </a:spcAft>
              <a:buClr>
                <a:schemeClr val="accent1"/>
              </a:buClr>
              <a:buSzPts val="2400"/>
              <a:buFont typeface="Arial"/>
              <a:buNone/>
            </a:pPr>
            <a:r>
              <a:rPr lang="en-US" sz="1800" b="1" i="0" u="none" strike="noStrike" cap="none">
                <a:solidFill>
                  <a:srgbClr val="0070C0"/>
                </a:solidFill>
                <a:latin typeface="Times New Roman"/>
                <a:ea typeface="Times New Roman"/>
                <a:cs typeface="Times New Roman"/>
                <a:sym typeface="Times New Roman"/>
              </a:rPr>
              <a:t>{</a:t>
            </a:r>
            <a:endParaRPr sz="2000" b="0" i="0" u="none" strike="noStrike" cap="none">
              <a:solidFill>
                <a:srgbClr val="0070C0"/>
              </a:solidFill>
              <a:latin typeface="Arial"/>
              <a:ea typeface="Arial"/>
              <a:cs typeface="Arial"/>
              <a:sym typeface="Arial"/>
            </a:endParaRPr>
          </a:p>
          <a:p>
            <a:pPr marL="0" marR="0" lvl="0" indent="0" algn="l" rtl="0">
              <a:lnSpc>
                <a:spcPct val="90000"/>
              </a:lnSpc>
              <a:spcBef>
                <a:spcPts val="1250"/>
              </a:spcBef>
              <a:spcAft>
                <a:spcPts val="0"/>
              </a:spcAft>
              <a:buClr>
                <a:schemeClr val="accent1"/>
              </a:buClr>
              <a:buSzPts val="2400"/>
              <a:buFont typeface="Arial"/>
              <a:buNone/>
            </a:pPr>
            <a:r>
              <a:rPr lang="en-US" sz="1800" b="0" i="0" u="none" strike="noStrike" cap="none">
                <a:solidFill>
                  <a:srgbClr val="0070C0"/>
                </a:solidFill>
                <a:latin typeface="Times New Roman"/>
                <a:ea typeface="Times New Roman"/>
                <a:cs typeface="Times New Roman"/>
                <a:sym typeface="Times New Roman"/>
              </a:rPr>
              <a:t>	if (student_grade &gt;= 60)</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    		print "passed"</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	else</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    		print "failed"  </a:t>
            </a:r>
            <a:endParaRPr/>
          </a:p>
          <a:p>
            <a:pPr marL="0" marR="0" lvl="0" indent="0" algn="l" rtl="0">
              <a:lnSpc>
                <a:spcPct val="90000"/>
              </a:lnSpc>
              <a:spcBef>
                <a:spcPts val="1250"/>
              </a:spcBef>
              <a:spcAft>
                <a:spcPts val="200"/>
              </a:spcAft>
              <a:buClr>
                <a:schemeClr val="accent1"/>
              </a:buClr>
              <a:buSzPts val="2400"/>
              <a:buFont typeface="Arial"/>
              <a:buNone/>
            </a:pPr>
            <a:r>
              <a:rPr lang="en-US" sz="1800" b="0" i="0" u="none" strike="noStrike" cap="none">
                <a:solidFill>
                  <a:srgbClr val="0070C0"/>
                </a:solidFill>
                <a:latin typeface="Times New Roman"/>
                <a:ea typeface="Times New Roman"/>
                <a:cs typeface="Times New Roman"/>
                <a:sym typeface="Times New Roman"/>
              </a:rPr>
              <a:t> }</a:t>
            </a:r>
            <a:br>
              <a:rPr lang="en-US" sz="1800" b="0" i="0" u="none" strike="noStrike" cap="none">
                <a:solidFill>
                  <a:srgbClr val="0070C0"/>
                </a:solidFill>
                <a:latin typeface="Times New Roman"/>
                <a:ea typeface="Times New Roman"/>
                <a:cs typeface="Times New Roman"/>
                <a:sym typeface="Times New Roman"/>
              </a:rPr>
            </a:br>
            <a:endParaRPr sz="1800" b="0" i="0" u="none" strike="noStrike" cap="none">
              <a:solidFill>
                <a:srgbClr val="0070C0"/>
              </a:solidFill>
              <a:latin typeface="Times New Roman"/>
              <a:ea typeface="Times New Roman"/>
              <a:cs typeface="Times New Roman"/>
              <a:sym typeface="Times New Roman"/>
            </a:endParaRPr>
          </a:p>
        </p:txBody>
      </p:sp>
      <p:sp>
        <p:nvSpPr>
          <p:cNvPr id="424" name="Google Shape;424;p35"/>
          <p:cNvSpPr txBox="1">
            <a:spLocks noGrp="1"/>
          </p:cNvSpPr>
          <p:nvPr>
            <p:ph type="sldNum" idx="12"/>
          </p:nvPr>
        </p:nvSpPr>
        <p:spPr>
          <a:xfrm>
            <a:off x="7452320" y="645333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27</a:t>
            </a:fld>
            <a:endParaRPr sz="900" b="0" i="0" u="none" strike="noStrike" cap="none">
              <a:solidFill>
                <a:schemeClr val="dk1"/>
              </a:solidFill>
              <a:latin typeface="Times New Roman"/>
              <a:ea typeface="Times New Roman"/>
              <a:cs typeface="Times New Roman"/>
              <a:sym typeface="Times New Roman"/>
            </a:endParaRPr>
          </a:p>
        </p:txBody>
      </p:sp>
      <p:sp>
        <p:nvSpPr>
          <p:cNvPr id="425" name="Google Shape;425;p35"/>
          <p:cNvSpPr txBox="1"/>
          <p:nvPr/>
        </p:nvSpPr>
        <p:spPr>
          <a:xfrm>
            <a:off x="4728210" y="2362200"/>
            <a:ext cx="4263390" cy="2896871"/>
          </a:xfrm>
          <a:prstGeom prst="rect">
            <a:avLst/>
          </a:prstGeom>
          <a:no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3F3F3F"/>
              </a:solidFill>
              <a:latin typeface="Times New Roman"/>
              <a:ea typeface="Times New Roman"/>
              <a:cs typeface="Times New Roman"/>
              <a:sym typeface="Times New Roman"/>
            </a:endParaRPr>
          </a:p>
        </p:txBody>
      </p:sp>
      <p:pic>
        <p:nvPicPr>
          <p:cNvPr id="426" name="Google Shape;426;p35"/>
          <p:cNvPicPr preferRelativeResize="0"/>
          <p:nvPr/>
        </p:nvPicPr>
        <p:blipFill rotWithShape="1">
          <a:blip r:embed="rId3">
            <a:alphaModFix/>
          </a:blip>
          <a:srcRect/>
          <a:stretch/>
        </p:blipFill>
        <p:spPr>
          <a:xfrm>
            <a:off x="179512" y="796169"/>
            <a:ext cx="952199" cy="861372"/>
          </a:xfrm>
          <a:prstGeom prst="rect">
            <a:avLst/>
          </a:prstGeom>
          <a:noFill/>
          <a:ln>
            <a:noFill/>
          </a:ln>
        </p:spPr>
      </p:pic>
      <p:sp>
        <p:nvSpPr>
          <p:cNvPr id="427" name="Google Shape;427;p35"/>
          <p:cNvSpPr txBox="1"/>
          <p:nvPr/>
        </p:nvSpPr>
        <p:spPr>
          <a:xfrm>
            <a:off x="4728210" y="2362200"/>
            <a:ext cx="4133850" cy="3803104"/>
          </a:xfrm>
          <a:prstGeom prst="rect">
            <a:avLst/>
          </a:prstGeom>
          <a:noFill/>
          <a:ln w="12700" cap="flat" cmpd="sng">
            <a:solidFill>
              <a:schemeClr val="dk1"/>
            </a:solidFill>
            <a:prstDash val="solid"/>
            <a:round/>
            <a:headEnd type="none" w="sm" len="sm"/>
            <a:tailEnd type="none" w="sm" len="sm"/>
          </a:ln>
        </p:spPr>
        <p:txBody>
          <a:bodyPr spcFirstLastPara="1" wrap="square" lIns="0" tIns="34275" rIns="0" bIns="34275" anchor="t" anchorCtr="0">
            <a:noAutofit/>
          </a:bodyPr>
          <a:lstStyle/>
          <a:p>
            <a:pPr marL="0" marR="0" lvl="0" indent="0" algn="l" rtl="0">
              <a:lnSpc>
                <a:spcPct val="70000"/>
              </a:lnSpc>
              <a:spcBef>
                <a:spcPts val="0"/>
              </a:spcBef>
              <a:spcAft>
                <a:spcPts val="0"/>
              </a:spcAft>
              <a:buClr>
                <a:srgbClr val="000000"/>
              </a:buClr>
              <a:buSzPts val="1800"/>
              <a:buFont typeface="Arial"/>
              <a:buNone/>
            </a:pPr>
            <a:r>
              <a:rPr lang="en-US" sz="1800" b="1" i="0" u="none" strike="noStrike" cap="none">
                <a:solidFill>
                  <a:srgbClr val="3F3F3F"/>
                </a:solidFill>
                <a:latin typeface="Times New Roman"/>
                <a:ea typeface="Times New Roman"/>
                <a:cs typeface="Times New Roman"/>
                <a:sym typeface="Times New Roman"/>
              </a:rPr>
              <a:t>Examples</a:t>
            </a:r>
            <a:endParaRPr sz="12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endParaRPr sz="1800" b="0" i="0" u="none" strike="noStrike" cap="none">
              <a:solidFill>
                <a:srgbClr val="0070C0"/>
              </a:solidFill>
              <a:latin typeface="Times New Roman"/>
              <a:ea typeface="Times New Roman"/>
              <a:cs typeface="Times New Roman"/>
              <a:sym typeface="Times New Roman"/>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rgbClr val="0070C0"/>
                </a:solidFill>
                <a:latin typeface="Times New Roman"/>
                <a:ea typeface="Times New Roman"/>
                <a:cs typeface="Times New Roman"/>
                <a:sym typeface="Times New Roman"/>
              </a:rPr>
              <a:t> </a:t>
            </a:r>
            <a:r>
              <a:rPr lang="en-US" sz="1800" b="1" i="0" u="none" strike="noStrike" cap="none">
                <a:solidFill>
                  <a:srgbClr val="C00000"/>
                </a:solidFill>
                <a:latin typeface="Times New Roman"/>
                <a:ea typeface="Times New Roman"/>
                <a:cs typeface="Times New Roman"/>
                <a:sym typeface="Times New Roman"/>
              </a:rPr>
              <a:t>Algorithm grade_count()</a:t>
            </a:r>
            <a:endParaRPr sz="14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rgbClr val="0070C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219456" marR="0" lvl="1" indent="0" algn="l" rtl="0">
              <a:lnSpc>
                <a:spcPct val="70000"/>
              </a:lnSpc>
              <a:spcBef>
                <a:spcPts val="300"/>
              </a:spcBef>
              <a:spcAft>
                <a:spcPts val="0"/>
              </a:spcAft>
              <a:buClr>
                <a:srgbClr val="000000"/>
              </a:buClr>
              <a:buSzPts val="1800"/>
              <a:buFont typeface="Arial"/>
              <a:buNone/>
            </a:pPr>
            <a:r>
              <a:rPr lang="en-US" sz="1800" b="0" i="0" u="none" strike="noStrike" cap="none">
                <a:solidFill>
                  <a:srgbClr val="0070C0"/>
                </a:solidFill>
                <a:latin typeface="Times New Roman"/>
                <a:ea typeface="Times New Roman"/>
                <a:cs typeface="Times New Roman"/>
                <a:sym typeface="Times New Roman"/>
              </a:rPr>
              <a:t>total=0</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grade_counter =1</a:t>
            </a:r>
            <a:endParaRPr sz="1400" b="0" i="0" u="none" strike="noStrike" cap="none">
              <a:solidFill>
                <a:srgbClr val="000000"/>
              </a:solidFill>
              <a:latin typeface="Arial"/>
              <a:ea typeface="Arial"/>
              <a:cs typeface="Arial"/>
              <a:sym typeface="Arial"/>
            </a:endParaRPr>
          </a:p>
          <a:p>
            <a:pPr marL="219456" marR="0" lvl="1" indent="0" algn="l" rtl="0">
              <a:lnSpc>
                <a:spcPct val="70000"/>
              </a:lnSpc>
              <a:spcBef>
                <a:spcPts val="300"/>
              </a:spcBef>
              <a:spcAft>
                <a:spcPts val="0"/>
              </a:spcAft>
              <a:buClr>
                <a:srgbClr val="000000"/>
              </a:buClr>
              <a:buSzPts val="1800"/>
              <a:buFont typeface="Arial"/>
              <a:buNone/>
            </a:pP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C00000"/>
                </a:solidFill>
                <a:latin typeface="Times New Roman"/>
                <a:ea typeface="Times New Roman"/>
                <a:cs typeface="Times New Roman"/>
                <a:sym typeface="Times New Roman"/>
              </a:rPr>
              <a:t> while (grade_counter&lt;10)</a:t>
            </a:r>
            <a:endParaRPr sz="1400" b="0" i="0" u="none" strike="noStrike" cap="none">
              <a:solidFill>
                <a:srgbClr val="000000"/>
              </a:solidFill>
              <a:latin typeface="Arial"/>
              <a:ea typeface="Arial"/>
              <a:cs typeface="Arial"/>
              <a:sym typeface="Arial"/>
            </a:endParaRPr>
          </a:p>
          <a:p>
            <a:pPr marL="219456" marR="0" lvl="1" indent="0" algn="l" rtl="0">
              <a:lnSpc>
                <a:spcPct val="70000"/>
              </a:lnSpc>
              <a:spcBef>
                <a:spcPts val="300"/>
              </a:spcBef>
              <a:spcAft>
                <a:spcPts val="0"/>
              </a:spcAft>
              <a:buClr>
                <a:srgbClr val="000000"/>
              </a:buClr>
              <a:buSzPts val="1800"/>
              <a:buFont typeface="Arial"/>
              <a:buNone/>
            </a:pPr>
            <a:r>
              <a:rPr lang="en-US" sz="1800" b="0" i="0" u="none" strike="noStrike" cap="none">
                <a:solidFill>
                  <a:srgbClr val="0070C0"/>
                </a:solidFill>
                <a:latin typeface="Times New Roman"/>
                <a:ea typeface="Times New Roman"/>
                <a:cs typeface="Times New Roman"/>
                <a:sym typeface="Times New Roman"/>
              </a:rPr>
              <a:t> {</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    read next grade</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    total=total + grade</a:t>
            </a:r>
            <a:endParaRPr sz="1400" b="0" i="0" u="none" strike="noStrike" cap="none">
              <a:solidFill>
                <a:srgbClr val="000000"/>
              </a:solidFill>
              <a:latin typeface="Arial"/>
              <a:ea typeface="Arial"/>
              <a:cs typeface="Arial"/>
              <a:sym typeface="Arial"/>
            </a:endParaRPr>
          </a:p>
          <a:p>
            <a:pPr marL="219456" marR="0" lvl="1" indent="0" algn="l" rtl="0">
              <a:lnSpc>
                <a:spcPct val="70000"/>
              </a:lnSpc>
              <a:spcBef>
                <a:spcPts val="300"/>
              </a:spcBef>
              <a:spcAft>
                <a:spcPts val="0"/>
              </a:spcAft>
              <a:buClr>
                <a:srgbClr val="000000"/>
              </a:buClr>
              <a:buSzPts val="1800"/>
              <a:buFont typeface="Arial"/>
              <a:buNone/>
            </a:pPr>
            <a:r>
              <a:rPr lang="en-US" sz="1800" b="0" i="0" u="none" strike="noStrike" cap="none">
                <a:solidFill>
                  <a:srgbClr val="0070C0"/>
                </a:solidFill>
                <a:latin typeface="Times New Roman"/>
                <a:ea typeface="Times New Roman"/>
                <a:cs typeface="Times New Roman"/>
                <a:sym typeface="Times New Roman"/>
              </a:rPr>
              <a:t>    grade_counter=grade_counter + 1</a:t>
            </a:r>
            <a:br>
              <a:rPr lang="en-US" sz="1800" b="0" i="0" u="none" strike="noStrike" cap="none">
                <a:solidFill>
                  <a:srgbClr val="0070C0"/>
                </a:solidFill>
                <a:latin typeface="Times New Roman"/>
                <a:ea typeface="Times New Roman"/>
                <a:cs typeface="Times New Roman"/>
                <a:sym typeface="Times New Roman"/>
              </a:rPr>
            </a:b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   }</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class_average=total/10</a:t>
            </a:r>
            <a:br>
              <a:rPr lang="en-US" sz="1800" b="0" i="0" u="none" strike="noStrike" cap="none">
                <a:solidFill>
                  <a:srgbClr val="0070C0"/>
                </a:solidFill>
                <a:latin typeface="Times New Roman"/>
                <a:ea typeface="Times New Roman"/>
                <a:cs typeface="Times New Roman"/>
                <a:sym typeface="Times New Roman"/>
              </a:rPr>
            </a:br>
            <a:r>
              <a:rPr lang="en-US" sz="1800" b="0" i="0" u="none" strike="noStrike" cap="none">
                <a:solidFill>
                  <a:srgbClr val="0070C0"/>
                </a:solidFill>
                <a:latin typeface="Times New Roman"/>
                <a:ea typeface="Times New Roman"/>
                <a:cs typeface="Times New Roman"/>
                <a:sym typeface="Times New Roman"/>
              </a:rPr>
              <a:t>print class_average.</a:t>
            </a:r>
            <a:endParaRPr sz="1400" b="0" i="0" u="none" strike="noStrike" cap="none">
              <a:solidFill>
                <a:srgbClr val="000000"/>
              </a:solidFill>
              <a:latin typeface="Arial"/>
              <a:ea typeface="Arial"/>
              <a:cs typeface="Arial"/>
              <a:sym typeface="Arial"/>
            </a:endParaRPr>
          </a:p>
          <a:p>
            <a:pPr marL="219456" marR="0" lvl="0" indent="0" algn="l" rtl="0">
              <a:lnSpc>
                <a:spcPct val="70000"/>
              </a:lnSpc>
              <a:spcBef>
                <a:spcPts val="300"/>
              </a:spcBef>
              <a:spcAft>
                <a:spcPts val="0"/>
              </a:spcAft>
              <a:buClr>
                <a:srgbClr val="000000"/>
              </a:buClr>
              <a:buSzPts val="1800"/>
              <a:buFont typeface="Arial"/>
              <a:buNone/>
            </a:pPr>
            <a:r>
              <a:rPr lang="en-US" sz="1800" b="0" i="0" u="none" strike="noStrike" cap="none">
                <a:solidFill>
                  <a:srgbClr val="0070C0"/>
                </a:solidFill>
                <a:latin typeface="Times New Roman"/>
                <a:ea typeface="Times New Roman"/>
                <a:cs typeface="Times New Roman"/>
                <a:sym typeface="Times New Roman"/>
              </a:rPr>
              <a:t>}</a:t>
            </a:r>
            <a:br>
              <a:rPr lang="en-US" sz="962" b="0" i="0" u="none" strike="noStrike" cap="none">
                <a:solidFill>
                  <a:srgbClr val="0070C0"/>
                </a:solidFill>
                <a:latin typeface="Times New Roman"/>
                <a:ea typeface="Times New Roman"/>
                <a:cs typeface="Times New Roman"/>
                <a:sym typeface="Times New Roman"/>
              </a:rPr>
            </a:br>
            <a:endParaRPr sz="962" b="0" i="0" u="none" strike="noStrike" cap="none">
              <a:solidFill>
                <a:srgbClr val="0070C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6"/>
          <p:cNvSpPr txBox="1">
            <a:spLocks noGrp="1"/>
          </p:cNvSpPr>
          <p:nvPr>
            <p:ph type="title"/>
          </p:nvPr>
        </p:nvSpPr>
        <p:spPr>
          <a:xfrm>
            <a:off x="1261111" y="1045267"/>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Pseudo Code</a:t>
            </a:r>
            <a:endParaRPr sz="4800" b="0" i="0" u="none" strike="noStrike" cap="none">
              <a:solidFill>
                <a:srgbClr val="00B050"/>
              </a:solidFill>
              <a:latin typeface="Times New Roman"/>
              <a:ea typeface="Times New Roman"/>
              <a:cs typeface="Times New Roman"/>
              <a:sym typeface="Times New Roman"/>
            </a:endParaRPr>
          </a:p>
        </p:txBody>
      </p:sp>
      <p:sp>
        <p:nvSpPr>
          <p:cNvPr id="435" name="Google Shape;435;p36"/>
          <p:cNvSpPr txBox="1">
            <a:spLocks noGrp="1"/>
          </p:cNvSpPr>
          <p:nvPr>
            <p:ph type="body" idx="1"/>
          </p:nvPr>
        </p:nvSpPr>
        <p:spPr>
          <a:xfrm>
            <a:off x="366549" y="2132856"/>
            <a:ext cx="8438362" cy="3168869"/>
          </a:xfrm>
          <a:prstGeom prst="rect">
            <a:avLst/>
          </a:prstGeom>
          <a:noFill/>
          <a:ln>
            <a:noFill/>
          </a:ln>
        </p:spPr>
        <p:txBody>
          <a:bodyPr spcFirstLastPara="1" wrap="square" lIns="0" tIns="34275" rIns="0" bIns="34275" anchor="t" anchorCtr="0">
            <a:noAutofit/>
          </a:bodyPr>
          <a:lstStyle/>
          <a:p>
            <a:pPr marL="68580" marR="0" lvl="0" indent="-68580" algn="l" rtl="0">
              <a:lnSpc>
                <a:spcPct val="70000"/>
              </a:lnSpc>
              <a:spcBef>
                <a:spcPts val="0"/>
              </a:spcBef>
              <a:spcAft>
                <a:spcPts val="0"/>
              </a:spcAft>
              <a:buClr>
                <a:schemeClr val="accent1"/>
              </a:buClr>
              <a:buSzPts val="2405"/>
              <a:buFont typeface="Arial"/>
              <a:buNone/>
            </a:pPr>
            <a:r>
              <a:rPr lang="en-US" sz="1804" b="1" i="0" u="none" strike="noStrike" cap="none">
                <a:solidFill>
                  <a:srgbClr val="C00000"/>
                </a:solidFill>
                <a:latin typeface="Arial"/>
                <a:ea typeface="Arial"/>
                <a:cs typeface="Arial"/>
                <a:sym typeface="Arial"/>
              </a:rPr>
              <a:t>Some Keywords That Should be Used And Additional Points:</a:t>
            </a:r>
            <a:endParaRPr/>
          </a:p>
          <a:p>
            <a:pPr marL="68580" marR="0" lvl="0" indent="-68580" algn="l" rtl="0">
              <a:lnSpc>
                <a:spcPct val="70000"/>
              </a:lnSpc>
              <a:spcBef>
                <a:spcPts val="200"/>
              </a:spcBef>
              <a:spcAft>
                <a:spcPts val="0"/>
              </a:spcAft>
              <a:buClr>
                <a:schemeClr val="accent1"/>
              </a:buClr>
              <a:buSzPts val="2405"/>
              <a:buFont typeface="Arial"/>
              <a:buNone/>
            </a:pPr>
            <a:endParaRPr sz="2000" b="0" i="0" u="none" strike="noStrike" cap="none">
              <a:solidFill>
                <a:srgbClr val="3F3F3F"/>
              </a:solidFill>
              <a:latin typeface="Arial"/>
              <a:ea typeface="Arial"/>
              <a:cs typeface="Arial"/>
              <a:sym typeface="Arial"/>
            </a:endParaRPr>
          </a:p>
          <a:p>
            <a:pPr marL="257175" marR="0" lvl="0" indent="-257175" algn="l" rtl="0">
              <a:lnSpc>
                <a:spcPct val="70000"/>
              </a:lnSpc>
              <a:spcBef>
                <a:spcPts val="1400"/>
              </a:spcBef>
              <a:spcAft>
                <a:spcPts val="0"/>
              </a:spcAft>
              <a:buClr>
                <a:schemeClr val="accent1"/>
              </a:buClr>
              <a:buSzPts val="2220"/>
              <a:buFont typeface="Noto Sans Symbols"/>
              <a:buChar char="❑"/>
            </a:pPr>
            <a:r>
              <a:rPr lang="en-US" sz="1665" b="0" i="0" u="none" strike="noStrike" cap="none">
                <a:solidFill>
                  <a:srgbClr val="3F3F3F"/>
                </a:solidFill>
                <a:latin typeface="Times New Roman"/>
                <a:ea typeface="Times New Roman"/>
                <a:cs typeface="Times New Roman"/>
                <a:sym typeface="Times New Roman"/>
              </a:rPr>
              <a:t>Algorithm Keyword is used</a:t>
            </a:r>
            <a:endParaRPr/>
          </a:p>
          <a:p>
            <a:pPr marL="257175" marR="0" lvl="0" indent="-116204" algn="l" rtl="0">
              <a:lnSpc>
                <a:spcPct val="70000"/>
              </a:lnSpc>
              <a:spcBef>
                <a:spcPts val="1400"/>
              </a:spcBef>
              <a:spcAft>
                <a:spcPts val="0"/>
              </a:spcAft>
              <a:buClr>
                <a:schemeClr val="accent1"/>
              </a:buClr>
              <a:buSzPts val="2220"/>
              <a:buFont typeface="Noto Sans Symbols"/>
              <a:buNone/>
            </a:pPr>
            <a:endParaRPr sz="1665" b="0" i="0" u="none" strike="noStrike" cap="none">
              <a:solidFill>
                <a:srgbClr val="3F3F3F"/>
              </a:solidFill>
              <a:latin typeface="Times New Roman"/>
              <a:ea typeface="Times New Roman"/>
              <a:cs typeface="Times New Roman"/>
              <a:sym typeface="Times New Roman"/>
            </a:endParaRPr>
          </a:p>
          <a:p>
            <a:pPr marL="257175" marR="0" lvl="0" indent="-257175" algn="l" rtl="0">
              <a:lnSpc>
                <a:spcPct val="70000"/>
              </a:lnSpc>
              <a:spcBef>
                <a:spcPts val="1400"/>
              </a:spcBef>
              <a:spcAft>
                <a:spcPts val="0"/>
              </a:spcAft>
              <a:buClr>
                <a:schemeClr val="accent1"/>
              </a:buClr>
              <a:buSzPts val="2220"/>
              <a:buFont typeface="Noto Sans Symbols"/>
              <a:buChar char="❑"/>
            </a:pPr>
            <a:r>
              <a:rPr lang="en-US" sz="1665" b="0" i="0" u="none" strike="noStrike" cap="none">
                <a:solidFill>
                  <a:srgbClr val="3F3F3F"/>
                </a:solidFill>
                <a:latin typeface="Times New Roman"/>
                <a:ea typeface="Times New Roman"/>
                <a:cs typeface="Times New Roman"/>
                <a:sym typeface="Times New Roman"/>
              </a:rPr>
              <a:t>Curly brackets are used instead of begin-end</a:t>
            </a:r>
            <a:endParaRPr/>
          </a:p>
          <a:p>
            <a:pPr marL="257175" marR="0" lvl="0" indent="-116204" algn="l" rtl="0">
              <a:lnSpc>
                <a:spcPct val="70000"/>
              </a:lnSpc>
              <a:spcBef>
                <a:spcPts val="1400"/>
              </a:spcBef>
              <a:spcAft>
                <a:spcPts val="0"/>
              </a:spcAft>
              <a:buClr>
                <a:schemeClr val="accent1"/>
              </a:buClr>
              <a:buSzPts val="2220"/>
              <a:buFont typeface="Noto Sans Symbols"/>
              <a:buNone/>
            </a:pPr>
            <a:endParaRPr sz="1665" b="0" i="0" u="none" strike="noStrike" cap="none">
              <a:solidFill>
                <a:srgbClr val="3F3F3F"/>
              </a:solidFill>
              <a:latin typeface="Times New Roman"/>
              <a:ea typeface="Times New Roman"/>
              <a:cs typeface="Times New Roman"/>
              <a:sym typeface="Times New Roman"/>
            </a:endParaRPr>
          </a:p>
          <a:p>
            <a:pPr marL="257175" marR="0" lvl="0" indent="-257175" algn="l" rtl="0">
              <a:lnSpc>
                <a:spcPct val="70000"/>
              </a:lnSpc>
              <a:spcBef>
                <a:spcPts val="1400"/>
              </a:spcBef>
              <a:spcAft>
                <a:spcPts val="0"/>
              </a:spcAft>
              <a:buClr>
                <a:schemeClr val="accent1"/>
              </a:buClr>
              <a:buSzPts val="2220"/>
              <a:buFont typeface="Noto Sans Symbols"/>
              <a:buChar char="❑"/>
            </a:pPr>
            <a:r>
              <a:rPr lang="en-US" sz="1665" b="0" i="0" u="none" strike="noStrike" cap="none">
                <a:solidFill>
                  <a:srgbClr val="3F3F3F"/>
                </a:solidFill>
                <a:latin typeface="Times New Roman"/>
                <a:ea typeface="Times New Roman"/>
                <a:cs typeface="Times New Roman"/>
                <a:sym typeface="Times New Roman"/>
              </a:rPr>
              <a:t>Directly programming syntaxes are used </a:t>
            </a:r>
            <a:endParaRPr/>
          </a:p>
          <a:p>
            <a:pPr marL="257175" marR="0" lvl="0" indent="-116204" algn="l" rtl="0">
              <a:lnSpc>
                <a:spcPct val="70000"/>
              </a:lnSpc>
              <a:spcBef>
                <a:spcPts val="1400"/>
              </a:spcBef>
              <a:spcAft>
                <a:spcPts val="0"/>
              </a:spcAft>
              <a:buClr>
                <a:schemeClr val="accent1"/>
              </a:buClr>
              <a:buSzPts val="2220"/>
              <a:buFont typeface="Noto Sans Symbols"/>
              <a:buNone/>
            </a:pPr>
            <a:endParaRPr sz="1665" b="0" i="0" u="none" strike="noStrike" cap="none">
              <a:solidFill>
                <a:srgbClr val="3F3F3F"/>
              </a:solidFill>
              <a:latin typeface="Times New Roman"/>
              <a:ea typeface="Times New Roman"/>
              <a:cs typeface="Times New Roman"/>
              <a:sym typeface="Times New Roman"/>
            </a:endParaRPr>
          </a:p>
          <a:p>
            <a:pPr marL="257175" marR="0" lvl="0" indent="-257175" algn="l" rtl="0">
              <a:lnSpc>
                <a:spcPct val="70000"/>
              </a:lnSpc>
              <a:spcBef>
                <a:spcPts val="1400"/>
              </a:spcBef>
              <a:spcAft>
                <a:spcPts val="0"/>
              </a:spcAft>
              <a:buClr>
                <a:schemeClr val="accent1"/>
              </a:buClr>
              <a:buSzPts val="2220"/>
              <a:buFont typeface="Noto Sans Symbols"/>
              <a:buChar char="❑"/>
            </a:pPr>
            <a:r>
              <a:rPr lang="en-US" sz="1665" b="0" i="0" u="none" strike="noStrike" cap="none">
                <a:solidFill>
                  <a:srgbClr val="3F3F3F"/>
                </a:solidFill>
                <a:latin typeface="Times New Roman"/>
                <a:ea typeface="Times New Roman"/>
                <a:cs typeface="Times New Roman"/>
                <a:sym typeface="Times New Roman"/>
              </a:rPr>
              <a:t>Easy to convert into program</a:t>
            </a:r>
            <a:endParaRPr/>
          </a:p>
          <a:p>
            <a:pPr marL="257175" marR="0" lvl="0" indent="-116204" algn="l" rtl="0">
              <a:lnSpc>
                <a:spcPct val="70000"/>
              </a:lnSpc>
              <a:spcBef>
                <a:spcPts val="1400"/>
              </a:spcBef>
              <a:spcAft>
                <a:spcPts val="0"/>
              </a:spcAft>
              <a:buClr>
                <a:schemeClr val="accent1"/>
              </a:buClr>
              <a:buSzPts val="2220"/>
              <a:buFont typeface="Noto Sans Symbols"/>
              <a:buNone/>
            </a:pPr>
            <a:endParaRPr sz="1665" b="0" i="0" u="none" strike="noStrike" cap="none">
              <a:solidFill>
                <a:srgbClr val="3F3F3F"/>
              </a:solidFill>
              <a:latin typeface="Times New Roman"/>
              <a:ea typeface="Times New Roman"/>
              <a:cs typeface="Times New Roman"/>
              <a:sym typeface="Times New Roman"/>
            </a:endParaRPr>
          </a:p>
          <a:p>
            <a:pPr marL="257175" marR="0" lvl="0" indent="-257175" algn="l" rtl="0">
              <a:lnSpc>
                <a:spcPct val="70000"/>
              </a:lnSpc>
              <a:spcBef>
                <a:spcPts val="1400"/>
              </a:spcBef>
              <a:spcAft>
                <a:spcPts val="200"/>
              </a:spcAft>
              <a:buClr>
                <a:schemeClr val="accent1"/>
              </a:buClr>
              <a:buSzPts val="2220"/>
              <a:buFont typeface="Noto Sans Symbols"/>
              <a:buChar char="❑"/>
            </a:pPr>
            <a:r>
              <a:rPr lang="en-US" sz="1665" b="0" i="0" u="none" strike="noStrike" cap="none">
                <a:solidFill>
                  <a:srgbClr val="3F3F3F"/>
                </a:solidFill>
                <a:latin typeface="Times New Roman"/>
                <a:ea typeface="Times New Roman"/>
                <a:cs typeface="Times New Roman"/>
                <a:sym typeface="Times New Roman"/>
              </a:rPr>
              <a:t>Semicolons used</a:t>
            </a:r>
            <a:endParaRPr sz="1665" b="0" i="0" u="none" strike="noStrike" cap="none">
              <a:solidFill>
                <a:srgbClr val="3F3F3F"/>
              </a:solidFill>
              <a:latin typeface="Times New Roman"/>
              <a:ea typeface="Times New Roman"/>
              <a:cs typeface="Times New Roman"/>
              <a:sym typeface="Times New Roman"/>
            </a:endParaRPr>
          </a:p>
        </p:txBody>
      </p:sp>
      <p:sp>
        <p:nvSpPr>
          <p:cNvPr id="437" name="Google Shape;437;p36"/>
          <p:cNvSpPr txBox="1">
            <a:spLocks noGrp="1"/>
          </p:cNvSpPr>
          <p:nvPr>
            <p:ph type="sldNum" idx="12"/>
          </p:nvPr>
        </p:nvSpPr>
        <p:spPr>
          <a:xfrm>
            <a:off x="7452320" y="6554288"/>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28</a:t>
            </a:fld>
            <a:endParaRPr sz="900" b="0" i="0" u="none" strike="noStrike" cap="none">
              <a:solidFill>
                <a:schemeClr val="dk1"/>
              </a:solidFill>
              <a:latin typeface="Times New Roman"/>
              <a:ea typeface="Times New Roman"/>
              <a:cs typeface="Times New Roman"/>
              <a:sym typeface="Times New Roman"/>
            </a:endParaRPr>
          </a:p>
        </p:txBody>
      </p:sp>
      <p:pic>
        <p:nvPicPr>
          <p:cNvPr id="438" name="Google Shape;438;p36"/>
          <p:cNvPicPr preferRelativeResize="0"/>
          <p:nvPr/>
        </p:nvPicPr>
        <p:blipFill rotWithShape="1">
          <a:blip r:embed="rId3">
            <a:alphaModFix/>
          </a:blip>
          <a:srcRect/>
          <a:stretch/>
        </p:blipFill>
        <p:spPr>
          <a:xfrm>
            <a:off x="179512" y="829974"/>
            <a:ext cx="952199" cy="8613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p:nvPr>
        </p:nvSpPr>
        <p:spPr>
          <a:xfrm>
            <a:off x="1261111" y="1011083"/>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400"/>
              <a:buFont typeface="Times New Roman"/>
              <a:buNone/>
            </a:pPr>
            <a:r>
              <a:rPr lang="en-US" sz="4400" b="0" i="0" u="none" strike="noStrike" cap="none">
                <a:solidFill>
                  <a:srgbClr val="00B050"/>
                </a:solidFill>
                <a:latin typeface="Times New Roman"/>
                <a:ea typeface="Times New Roman"/>
                <a:cs typeface="Times New Roman"/>
                <a:sym typeface="Times New Roman"/>
              </a:rPr>
              <a:t>Pseudo Code</a:t>
            </a:r>
            <a:endParaRPr sz="4400" b="0" i="0" u="none" strike="noStrike" cap="none">
              <a:solidFill>
                <a:srgbClr val="00B050"/>
              </a:solidFill>
              <a:latin typeface="Times New Roman"/>
              <a:ea typeface="Times New Roman"/>
              <a:cs typeface="Times New Roman"/>
              <a:sym typeface="Times New Roman"/>
            </a:endParaRPr>
          </a:p>
        </p:txBody>
      </p:sp>
      <p:sp>
        <p:nvSpPr>
          <p:cNvPr id="446" name="Google Shape;446;p37"/>
          <p:cNvSpPr txBox="1">
            <a:spLocks noGrp="1"/>
          </p:cNvSpPr>
          <p:nvPr>
            <p:ph type="body" idx="1"/>
          </p:nvPr>
        </p:nvSpPr>
        <p:spPr>
          <a:xfrm>
            <a:off x="366549" y="2267581"/>
            <a:ext cx="8438362" cy="3168869"/>
          </a:xfrm>
          <a:prstGeom prst="rect">
            <a:avLst/>
          </a:prstGeom>
          <a:noFill/>
          <a:ln>
            <a:noFill/>
          </a:ln>
        </p:spPr>
        <p:txBody>
          <a:bodyPr spcFirstLastPara="1" wrap="square" lIns="0" tIns="34275" rIns="0" bIns="34275" anchor="t" anchorCtr="0">
            <a:noAutofit/>
          </a:bodyPr>
          <a:lstStyle/>
          <a:p>
            <a:pPr marL="68580" marR="0" lvl="0" indent="-68580" algn="l" rtl="0">
              <a:lnSpc>
                <a:spcPct val="90000"/>
              </a:lnSpc>
              <a:spcBef>
                <a:spcPts val="0"/>
              </a:spcBef>
              <a:spcAft>
                <a:spcPts val="0"/>
              </a:spcAft>
              <a:buClr>
                <a:schemeClr val="accent1"/>
              </a:buClr>
              <a:buSzPts val="2600"/>
              <a:buFont typeface="Arial"/>
              <a:buNone/>
            </a:pPr>
            <a:r>
              <a:rPr lang="en-US" sz="1950" b="1" i="0" u="none" strike="noStrike" cap="none">
                <a:solidFill>
                  <a:srgbClr val="C00000"/>
                </a:solidFill>
                <a:latin typeface="Arial"/>
                <a:ea typeface="Arial"/>
                <a:cs typeface="Arial"/>
                <a:sym typeface="Arial"/>
              </a:rPr>
              <a:t>Some Keywords That Should be Used And Additional Points:</a:t>
            </a:r>
            <a:endParaRPr sz="2000" b="0" i="0" u="none" strike="noStrike" cap="none">
              <a:solidFill>
                <a:srgbClr val="3F3F3F"/>
              </a:solidFill>
              <a:latin typeface="Arial"/>
              <a:ea typeface="Arial"/>
              <a:cs typeface="Arial"/>
              <a:sym typeface="Arial"/>
            </a:endParaRPr>
          </a:p>
          <a:p>
            <a:pPr marL="68580" marR="0" lvl="0" indent="-68580" algn="l" rtl="0">
              <a:lnSpc>
                <a:spcPct val="90000"/>
              </a:lnSpc>
              <a:spcBef>
                <a:spcPts val="1250"/>
              </a:spcBef>
              <a:spcAft>
                <a:spcPts val="0"/>
              </a:spcAft>
              <a:buClr>
                <a:schemeClr val="accent1"/>
              </a:buClr>
              <a:buSzPts val="2600"/>
              <a:buFont typeface="Arial"/>
              <a:buNone/>
            </a:pPr>
            <a:endParaRPr sz="1950" b="1" i="0" u="none" strike="noStrike" cap="none">
              <a:solidFill>
                <a:srgbClr val="C00000"/>
              </a:solidFill>
              <a:latin typeface="Arial"/>
              <a:ea typeface="Arial"/>
              <a:cs typeface="Arial"/>
              <a:sym typeface="Arial"/>
            </a:endParaRPr>
          </a:p>
          <a:p>
            <a:pPr marL="476631" marR="0" lvl="1" indent="-182880" algn="l" rtl="0">
              <a:lnSpc>
                <a:spcPct val="100000"/>
              </a:lnSpc>
              <a:spcBef>
                <a:spcPts val="400"/>
              </a:spcBef>
              <a:spcAft>
                <a:spcPts val="0"/>
              </a:spcAft>
              <a:buClr>
                <a:srgbClr val="000000"/>
              </a:buClr>
              <a:buSzPts val="2200"/>
              <a:buFont typeface="Noto Sans Symbols"/>
              <a:buChar char="❑"/>
            </a:pPr>
            <a:r>
              <a:rPr lang="en-US" sz="1650" b="0" i="0" u="none" strike="noStrike" cap="none">
                <a:solidFill>
                  <a:srgbClr val="000000"/>
                </a:solidFill>
                <a:latin typeface="Times New Roman"/>
                <a:ea typeface="Times New Roman"/>
                <a:cs typeface="Times New Roman"/>
                <a:sym typeface="Times New Roman"/>
              </a:rPr>
              <a:t>Words such as set, reset, increment, compute, calculate, add, sum, multiply, ... print, display, input, output, edit, test , etc. with careful indentation tend to foster desirable pseudocode. </a:t>
            </a:r>
            <a:endParaRPr sz="1800" b="0" i="0" u="none" strike="noStrike" cap="none">
              <a:solidFill>
                <a:srgbClr val="3F3F3F"/>
              </a:solidFill>
              <a:latin typeface="Arial"/>
              <a:ea typeface="Arial"/>
              <a:cs typeface="Arial"/>
              <a:sym typeface="Arial"/>
            </a:endParaRPr>
          </a:p>
          <a:p>
            <a:pPr marL="476631" marR="0" lvl="1" indent="-152397" algn="l" rtl="0">
              <a:lnSpc>
                <a:spcPct val="100000"/>
              </a:lnSpc>
              <a:spcBef>
                <a:spcPts val="400"/>
              </a:spcBef>
              <a:spcAft>
                <a:spcPts val="0"/>
              </a:spcAft>
              <a:buClr>
                <a:srgbClr val="3F3F3F"/>
              </a:buClr>
              <a:buSzPts val="2200"/>
              <a:buFont typeface="Arial"/>
              <a:buNone/>
            </a:pPr>
            <a:endParaRPr sz="1650" b="0" i="0" u="none" strike="noStrike" cap="none">
              <a:solidFill>
                <a:srgbClr val="000000"/>
              </a:solidFill>
              <a:latin typeface="Times New Roman"/>
              <a:ea typeface="Times New Roman"/>
              <a:cs typeface="Times New Roman"/>
              <a:sym typeface="Times New Roman"/>
            </a:endParaRPr>
          </a:p>
          <a:p>
            <a:pPr marL="476631" marR="0" lvl="1" indent="-152397" algn="l" rtl="0">
              <a:lnSpc>
                <a:spcPct val="100000"/>
              </a:lnSpc>
              <a:spcBef>
                <a:spcPts val="400"/>
              </a:spcBef>
              <a:spcAft>
                <a:spcPts val="0"/>
              </a:spcAft>
              <a:buClr>
                <a:srgbClr val="3F3F3F"/>
              </a:buClr>
              <a:buSzPts val="2200"/>
              <a:buFont typeface="Arial"/>
              <a:buNone/>
            </a:pPr>
            <a:endParaRPr sz="1650" b="0" i="0" u="none" strike="noStrike" cap="none">
              <a:solidFill>
                <a:srgbClr val="000000"/>
              </a:solidFill>
              <a:latin typeface="Times New Roman"/>
              <a:ea typeface="Times New Roman"/>
              <a:cs typeface="Times New Roman"/>
              <a:sym typeface="Times New Roman"/>
            </a:endParaRPr>
          </a:p>
          <a:p>
            <a:pPr marL="476631" marR="0" lvl="1" indent="-182880" algn="l" rtl="0">
              <a:lnSpc>
                <a:spcPct val="100000"/>
              </a:lnSpc>
              <a:spcBef>
                <a:spcPts val="400"/>
              </a:spcBef>
              <a:spcAft>
                <a:spcPts val="0"/>
              </a:spcAft>
              <a:buClr>
                <a:srgbClr val="000000"/>
              </a:buClr>
              <a:buSzPts val="2200"/>
              <a:buFont typeface="Noto Sans Symbols"/>
              <a:buChar char="❑"/>
            </a:pPr>
            <a:r>
              <a:rPr lang="en-US" sz="1650" b="0" i="0" u="none" strike="noStrike" cap="none">
                <a:solidFill>
                  <a:srgbClr val="000000"/>
                </a:solidFill>
                <a:latin typeface="Times New Roman"/>
                <a:ea typeface="Times New Roman"/>
                <a:cs typeface="Times New Roman"/>
                <a:sym typeface="Times New Roman"/>
              </a:rPr>
              <a:t>Also, using words such as Set and Initialize, when assigning values to variables is also desirable.</a:t>
            </a:r>
            <a:endParaRPr sz="1650" b="0" i="0" u="none" strike="noStrike" cap="none">
              <a:solidFill>
                <a:schemeClr val="dk1"/>
              </a:solidFill>
              <a:latin typeface="Times New Roman"/>
              <a:ea typeface="Times New Roman"/>
              <a:cs typeface="Times New Roman"/>
              <a:sym typeface="Times New Roman"/>
            </a:endParaRPr>
          </a:p>
          <a:p>
            <a:pPr marL="68580" marR="0" lvl="0" indent="45720" algn="l" rtl="0">
              <a:lnSpc>
                <a:spcPct val="90000"/>
              </a:lnSpc>
              <a:spcBef>
                <a:spcPts val="1600"/>
              </a:spcBef>
              <a:spcAft>
                <a:spcPts val="200"/>
              </a:spcAft>
              <a:buClr>
                <a:schemeClr val="accent1"/>
              </a:buClr>
              <a:buSzPts val="2400"/>
              <a:buFont typeface="Arial"/>
              <a:buNone/>
            </a:pPr>
            <a:endParaRPr sz="1800" b="0" i="0" u="none" strike="noStrike" cap="none">
              <a:solidFill>
                <a:srgbClr val="3F3F3F"/>
              </a:solidFill>
              <a:latin typeface="Times New Roman"/>
              <a:ea typeface="Times New Roman"/>
              <a:cs typeface="Times New Roman"/>
              <a:sym typeface="Times New Roman"/>
            </a:endParaRPr>
          </a:p>
        </p:txBody>
      </p:sp>
      <p:sp>
        <p:nvSpPr>
          <p:cNvPr id="448" name="Google Shape;448;p37"/>
          <p:cNvSpPr txBox="1">
            <a:spLocks noGrp="1"/>
          </p:cNvSpPr>
          <p:nvPr>
            <p:ph type="sldNum" idx="12"/>
          </p:nvPr>
        </p:nvSpPr>
        <p:spPr>
          <a:xfrm>
            <a:off x="7452320" y="6519028"/>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29</a:t>
            </a:fld>
            <a:endParaRPr sz="900" b="0" i="0" u="none" strike="noStrike" cap="none">
              <a:solidFill>
                <a:schemeClr val="dk1"/>
              </a:solidFill>
              <a:latin typeface="Times New Roman"/>
              <a:ea typeface="Times New Roman"/>
              <a:cs typeface="Times New Roman"/>
              <a:sym typeface="Times New Roman"/>
            </a:endParaRPr>
          </a:p>
        </p:txBody>
      </p:sp>
      <p:pic>
        <p:nvPicPr>
          <p:cNvPr id="449" name="Google Shape;449;p37"/>
          <p:cNvPicPr preferRelativeResize="0"/>
          <p:nvPr/>
        </p:nvPicPr>
        <p:blipFill rotWithShape="1">
          <a:blip r:embed="rId3">
            <a:alphaModFix/>
          </a:blip>
          <a:srcRect/>
          <a:stretch/>
        </p:blipFill>
        <p:spPr>
          <a:xfrm>
            <a:off x="179512" y="876041"/>
            <a:ext cx="952199" cy="8613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1231689" y="982434"/>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000"/>
              <a:buFont typeface="Times New Roman"/>
              <a:buNone/>
            </a:pPr>
            <a:r>
              <a:rPr lang="en-US" sz="4000" b="0" i="0" u="none" strike="noStrike" cap="none">
                <a:solidFill>
                  <a:srgbClr val="00B050"/>
                </a:solidFill>
                <a:latin typeface="Times New Roman"/>
                <a:ea typeface="Times New Roman"/>
                <a:cs typeface="Times New Roman"/>
                <a:sym typeface="Times New Roman"/>
              </a:rPr>
              <a:t>Data, Data Objects and Data Types</a:t>
            </a:r>
            <a:endParaRPr sz="4000" b="0" i="0" u="none" strike="noStrike" cap="none">
              <a:solidFill>
                <a:srgbClr val="3F3F3F"/>
              </a:solidFill>
              <a:latin typeface="Arial"/>
              <a:ea typeface="Arial"/>
              <a:cs typeface="Arial"/>
              <a:sym typeface="Arial"/>
            </a:endParaRPr>
          </a:p>
        </p:txBody>
      </p:sp>
      <p:sp>
        <p:nvSpPr>
          <p:cNvPr id="147" name="Google Shape;147;p10"/>
          <p:cNvSpPr txBox="1">
            <a:spLocks noGrp="1"/>
          </p:cNvSpPr>
          <p:nvPr>
            <p:ph type="body" idx="1"/>
          </p:nvPr>
        </p:nvSpPr>
        <p:spPr>
          <a:xfrm>
            <a:off x="395536" y="2204864"/>
            <a:ext cx="8361749" cy="3054207"/>
          </a:xfrm>
          <a:prstGeom prst="rect">
            <a:avLst/>
          </a:prstGeom>
          <a:no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2400"/>
              <a:buFont typeface="Arial"/>
              <a:buNone/>
            </a:pPr>
            <a:r>
              <a:rPr lang="en-US" sz="1800" b="0" i="0" u="none" strike="noStrike" cap="none">
                <a:solidFill>
                  <a:srgbClr val="3F3F3F"/>
                </a:solidFill>
                <a:latin typeface="Times New Roman"/>
                <a:ea typeface="Times New Roman"/>
                <a:cs typeface="Times New Roman"/>
                <a:sym typeface="Times New Roman"/>
              </a:rPr>
              <a:t>Computer Science is </a:t>
            </a:r>
            <a:r>
              <a:rPr lang="en-US" sz="1800" b="0" i="0" u="none" strike="noStrike" cap="none">
                <a:solidFill>
                  <a:srgbClr val="C00000"/>
                </a:solidFill>
                <a:latin typeface="Times New Roman"/>
                <a:ea typeface="Times New Roman"/>
                <a:cs typeface="Times New Roman"/>
                <a:sym typeface="Times New Roman"/>
              </a:rPr>
              <a:t>study of data</a:t>
            </a:r>
            <a:endParaRPr/>
          </a:p>
          <a:p>
            <a:pPr marL="0" marR="0" lvl="0" indent="0" algn="l" rtl="0">
              <a:lnSpc>
                <a:spcPct val="90000"/>
              </a:lnSpc>
              <a:spcBef>
                <a:spcPts val="200"/>
              </a:spcBef>
              <a:spcAft>
                <a:spcPts val="0"/>
              </a:spcAft>
              <a:buClr>
                <a:schemeClr val="accent1"/>
              </a:buClr>
              <a:buSzPts val="2400"/>
              <a:buFont typeface="Arial"/>
              <a:buNone/>
            </a:pPr>
            <a:endParaRPr sz="18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200"/>
              </a:spcBef>
              <a:spcAft>
                <a:spcPts val="0"/>
              </a:spcAft>
              <a:buClr>
                <a:schemeClr val="accent1"/>
              </a:buClr>
              <a:buSzPts val="2400"/>
              <a:buFont typeface="Arial"/>
              <a:buNone/>
            </a:pPr>
            <a:r>
              <a:rPr lang="en-US" sz="1800" b="0" i="0" u="none" strike="noStrike" cap="none">
                <a:solidFill>
                  <a:srgbClr val="3F3F3F"/>
                </a:solidFill>
                <a:latin typeface="Times New Roman"/>
                <a:ea typeface="Times New Roman"/>
                <a:cs typeface="Times New Roman"/>
                <a:sym typeface="Times New Roman"/>
              </a:rPr>
              <a:t>	1) Machines that </a:t>
            </a:r>
            <a:r>
              <a:rPr lang="en-US" sz="1800" b="0" i="0" u="none" strike="noStrike" cap="none">
                <a:solidFill>
                  <a:srgbClr val="C00000"/>
                </a:solidFill>
                <a:latin typeface="Times New Roman"/>
                <a:ea typeface="Times New Roman"/>
                <a:cs typeface="Times New Roman"/>
                <a:sym typeface="Times New Roman"/>
              </a:rPr>
              <a:t>hold data</a:t>
            </a:r>
            <a:endParaRPr/>
          </a:p>
          <a:p>
            <a:pPr marL="0" marR="0" lvl="0" indent="0" algn="l" rtl="0">
              <a:lnSpc>
                <a:spcPct val="90000"/>
              </a:lnSpc>
              <a:spcBef>
                <a:spcPts val="200"/>
              </a:spcBef>
              <a:spcAft>
                <a:spcPts val="0"/>
              </a:spcAft>
              <a:buClr>
                <a:schemeClr val="accent1"/>
              </a:buClr>
              <a:buSzPts val="2400"/>
              <a:buFont typeface="Arial"/>
              <a:buNone/>
            </a:pPr>
            <a:endParaRPr sz="18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200"/>
              </a:spcBef>
              <a:spcAft>
                <a:spcPts val="0"/>
              </a:spcAft>
              <a:buClr>
                <a:schemeClr val="accent1"/>
              </a:buClr>
              <a:buSzPts val="2400"/>
              <a:buFont typeface="Arial"/>
              <a:buNone/>
            </a:pPr>
            <a:r>
              <a:rPr lang="en-US" sz="1800" b="0" i="0" u="none" strike="noStrike" cap="none">
                <a:solidFill>
                  <a:srgbClr val="3F3F3F"/>
                </a:solidFill>
                <a:latin typeface="Times New Roman"/>
                <a:ea typeface="Times New Roman"/>
                <a:cs typeface="Times New Roman"/>
                <a:sym typeface="Times New Roman"/>
              </a:rPr>
              <a:t>	2) Languages for describing </a:t>
            </a:r>
            <a:r>
              <a:rPr lang="en-US" sz="1800" b="0" i="0" u="none" strike="noStrike" cap="none">
                <a:solidFill>
                  <a:srgbClr val="C00000"/>
                </a:solidFill>
                <a:latin typeface="Times New Roman"/>
                <a:ea typeface="Times New Roman"/>
                <a:cs typeface="Times New Roman"/>
                <a:sym typeface="Times New Roman"/>
              </a:rPr>
              <a:t>data manipulations</a:t>
            </a:r>
            <a:endParaRPr/>
          </a:p>
          <a:p>
            <a:pPr marL="0" marR="0" lvl="0" indent="0" algn="l" rtl="0">
              <a:lnSpc>
                <a:spcPct val="90000"/>
              </a:lnSpc>
              <a:spcBef>
                <a:spcPts val="200"/>
              </a:spcBef>
              <a:spcAft>
                <a:spcPts val="0"/>
              </a:spcAft>
              <a:buClr>
                <a:schemeClr val="accent1"/>
              </a:buClr>
              <a:buSzPts val="2400"/>
              <a:buFont typeface="Arial"/>
              <a:buNone/>
            </a:pPr>
            <a:endParaRPr sz="18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200"/>
              </a:spcBef>
              <a:spcAft>
                <a:spcPts val="0"/>
              </a:spcAft>
              <a:buClr>
                <a:schemeClr val="accent1"/>
              </a:buClr>
              <a:buSzPts val="2400"/>
              <a:buFont typeface="Arial"/>
              <a:buNone/>
            </a:pPr>
            <a:r>
              <a:rPr lang="en-US" sz="1800" b="0" i="0" u="none" strike="noStrike" cap="none">
                <a:solidFill>
                  <a:srgbClr val="3F3F3F"/>
                </a:solidFill>
                <a:latin typeface="Times New Roman"/>
                <a:ea typeface="Times New Roman"/>
                <a:cs typeface="Times New Roman"/>
                <a:sym typeface="Times New Roman"/>
              </a:rPr>
              <a:t>	3) Foundations which describe </a:t>
            </a:r>
            <a:r>
              <a:rPr lang="en-US" sz="1800" b="0" i="0" u="none" strike="noStrike" cap="none">
                <a:solidFill>
                  <a:srgbClr val="C00000"/>
                </a:solidFill>
                <a:latin typeface="Times New Roman"/>
                <a:ea typeface="Times New Roman"/>
                <a:cs typeface="Times New Roman"/>
                <a:sym typeface="Times New Roman"/>
              </a:rPr>
              <a:t>what kinds of  refined data </a:t>
            </a:r>
            <a:r>
              <a:rPr lang="en-US" sz="1800" b="0" i="0" u="none" strike="noStrike" cap="none">
                <a:solidFill>
                  <a:srgbClr val="3F3F3F"/>
                </a:solidFill>
                <a:latin typeface="Times New Roman"/>
                <a:ea typeface="Times New Roman"/>
                <a:cs typeface="Times New Roman"/>
                <a:sym typeface="Times New Roman"/>
              </a:rPr>
              <a:t>can be produced  	from raw data</a:t>
            </a:r>
            <a:endParaRPr/>
          </a:p>
          <a:p>
            <a:pPr marL="0" marR="0" lvl="0" indent="0" algn="l" rtl="0">
              <a:lnSpc>
                <a:spcPct val="90000"/>
              </a:lnSpc>
              <a:spcBef>
                <a:spcPts val="200"/>
              </a:spcBef>
              <a:spcAft>
                <a:spcPts val="0"/>
              </a:spcAft>
              <a:buClr>
                <a:schemeClr val="accent1"/>
              </a:buClr>
              <a:buSzPts val="2400"/>
              <a:buFont typeface="Arial"/>
              <a:buNone/>
            </a:pPr>
            <a:endParaRPr sz="18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200"/>
              </a:spcBef>
              <a:spcAft>
                <a:spcPts val="200"/>
              </a:spcAft>
              <a:buClr>
                <a:schemeClr val="accent1"/>
              </a:buClr>
              <a:buSzPts val="2400"/>
              <a:buFont typeface="Arial"/>
              <a:buNone/>
            </a:pPr>
            <a:r>
              <a:rPr lang="en-US" sz="1800" b="0" i="0" u="none" strike="noStrike" cap="none">
                <a:solidFill>
                  <a:srgbClr val="3F3F3F"/>
                </a:solidFill>
                <a:latin typeface="Times New Roman"/>
                <a:ea typeface="Times New Roman"/>
                <a:cs typeface="Times New Roman"/>
                <a:sym typeface="Times New Roman"/>
              </a:rPr>
              <a:t>	4) </a:t>
            </a:r>
            <a:r>
              <a:rPr lang="en-US" sz="1800" b="0" i="0" u="none" strike="noStrike" cap="none">
                <a:solidFill>
                  <a:srgbClr val="C00000"/>
                </a:solidFill>
                <a:latin typeface="Times New Roman"/>
                <a:ea typeface="Times New Roman"/>
                <a:cs typeface="Times New Roman"/>
                <a:sym typeface="Times New Roman"/>
              </a:rPr>
              <a:t>Structures of refining data</a:t>
            </a:r>
            <a:endParaRPr sz="1800" b="0" i="0" u="none" strike="noStrike" cap="none">
              <a:solidFill>
                <a:srgbClr val="C00000"/>
              </a:solidFill>
              <a:latin typeface="Times New Roman"/>
              <a:ea typeface="Times New Roman"/>
              <a:cs typeface="Times New Roman"/>
              <a:sym typeface="Times New Roman"/>
            </a:endParaRPr>
          </a:p>
        </p:txBody>
      </p:sp>
      <p:sp>
        <p:nvSpPr>
          <p:cNvPr id="149" name="Google Shape;149;p10"/>
          <p:cNvSpPr txBox="1">
            <a:spLocks noGrp="1"/>
          </p:cNvSpPr>
          <p:nvPr>
            <p:ph type="sldNum" idx="12"/>
          </p:nvPr>
        </p:nvSpPr>
        <p:spPr>
          <a:xfrm>
            <a:off x="7452320" y="6481501"/>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3</a:t>
            </a:fld>
            <a:endParaRPr sz="900" b="0" i="0" u="none" strike="noStrike" cap="none">
              <a:solidFill>
                <a:schemeClr val="dk1"/>
              </a:solidFill>
              <a:latin typeface="Times New Roman"/>
              <a:ea typeface="Times New Roman"/>
              <a:cs typeface="Times New Roman"/>
              <a:sym typeface="Times New Roman"/>
            </a:endParaRPr>
          </a:p>
        </p:txBody>
      </p:sp>
      <p:pic>
        <p:nvPicPr>
          <p:cNvPr id="150" name="Google Shape;150;p10"/>
          <p:cNvPicPr preferRelativeResize="0"/>
          <p:nvPr/>
        </p:nvPicPr>
        <p:blipFill rotWithShape="1">
          <a:blip r:embed="rId3">
            <a:alphaModFix/>
          </a:blip>
          <a:srcRect/>
          <a:stretch/>
        </p:blipFill>
        <p:spPr>
          <a:xfrm>
            <a:off x="261286" y="709038"/>
            <a:ext cx="952199" cy="86137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8"/>
          <p:cNvSpPr txBox="1">
            <a:spLocks noGrp="1"/>
          </p:cNvSpPr>
          <p:nvPr>
            <p:ph type="title"/>
          </p:nvPr>
        </p:nvSpPr>
        <p:spPr>
          <a:xfrm>
            <a:off x="1261110" y="961709"/>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Pseudo Code</a:t>
            </a:r>
            <a:endParaRPr sz="4800" b="0" i="0" u="none" strike="noStrike" cap="none">
              <a:solidFill>
                <a:srgbClr val="00B050"/>
              </a:solidFill>
              <a:latin typeface="Times New Roman"/>
              <a:ea typeface="Times New Roman"/>
              <a:cs typeface="Times New Roman"/>
              <a:sym typeface="Times New Roman"/>
            </a:endParaRPr>
          </a:p>
        </p:txBody>
      </p:sp>
      <p:sp>
        <p:nvSpPr>
          <p:cNvPr id="457" name="Google Shape;457;p38"/>
          <p:cNvSpPr txBox="1">
            <a:spLocks noGrp="1"/>
          </p:cNvSpPr>
          <p:nvPr>
            <p:ph type="body" idx="1"/>
          </p:nvPr>
        </p:nvSpPr>
        <p:spPr>
          <a:xfrm>
            <a:off x="609131" y="1823080"/>
            <a:ext cx="8195779" cy="4198207"/>
          </a:xfrm>
          <a:prstGeom prst="rect">
            <a:avLst/>
          </a:prstGeom>
          <a:no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2400"/>
              <a:buFont typeface="Arial"/>
              <a:buNone/>
            </a:pPr>
            <a:r>
              <a:rPr lang="en-US" sz="1800" b="1" i="0" u="none" strike="noStrike" cap="none">
                <a:solidFill>
                  <a:srgbClr val="C00000"/>
                </a:solidFill>
                <a:latin typeface="Times New Roman"/>
                <a:ea typeface="Times New Roman"/>
                <a:cs typeface="Times New Roman"/>
                <a:sym typeface="Times New Roman"/>
              </a:rPr>
              <a:t>Formatting and Conventions in Pseudo code</a:t>
            </a:r>
            <a:endParaRPr sz="2000" b="0" i="0" u="none" strike="noStrike" cap="none">
              <a:solidFill>
                <a:srgbClr val="3F3F3F"/>
              </a:solidFill>
              <a:latin typeface="Arial"/>
              <a:ea typeface="Arial"/>
              <a:cs typeface="Arial"/>
              <a:sym typeface="Arial"/>
            </a:endParaRPr>
          </a:p>
          <a:p>
            <a:pPr marL="68580" marR="0" lvl="0" indent="45720" algn="l" rtl="0">
              <a:lnSpc>
                <a:spcPct val="90000"/>
              </a:lnSpc>
              <a:spcBef>
                <a:spcPts val="1250"/>
              </a:spcBef>
              <a:spcAft>
                <a:spcPts val="0"/>
              </a:spcAft>
              <a:buClr>
                <a:schemeClr val="accent1"/>
              </a:buClr>
              <a:buSzPts val="2400"/>
              <a:buFont typeface="Arial"/>
              <a:buNone/>
            </a:pPr>
            <a:endParaRPr sz="1800" b="0" i="0" u="none" strike="noStrike" cap="none">
              <a:solidFill>
                <a:srgbClr val="C00000"/>
              </a:solidFill>
              <a:latin typeface="Arial"/>
              <a:ea typeface="Arial"/>
              <a:cs typeface="Arial"/>
              <a:sym typeface="Arial"/>
            </a:endParaRPr>
          </a:p>
          <a:p>
            <a:pPr marL="68580" marR="0" lvl="0" indent="-114300" algn="l" rtl="0">
              <a:lnSpc>
                <a:spcPct val="100000"/>
              </a:lnSpc>
              <a:spcBef>
                <a:spcPts val="35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INDENTATION in pseudocode should be identical to its implementation in a programming language. </a:t>
            </a:r>
            <a:endParaRPr/>
          </a:p>
          <a:p>
            <a:pPr marL="68580" marR="0" lvl="0" indent="0" algn="l" rtl="0">
              <a:lnSpc>
                <a:spcPct val="100000"/>
              </a:lnSpc>
              <a:spcBef>
                <a:spcPts val="35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68580" marR="0" lvl="0" indent="-114300" algn="l" rtl="0">
              <a:lnSpc>
                <a:spcPct val="100000"/>
              </a:lnSpc>
              <a:spcBef>
                <a:spcPts val="35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Use </a:t>
            </a:r>
            <a:r>
              <a:rPr lang="en-US" sz="1800" b="0" i="0" u="none" strike="noStrike" cap="none">
                <a:solidFill>
                  <a:srgbClr val="C00000"/>
                </a:solidFill>
                <a:latin typeface="Arial"/>
                <a:ea typeface="Arial"/>
                <a:cs typeface="Arial"/>
                <a:sym typeface="Arial"/>
              </a:rPr>
              <a:t>curly brackets for indentation</a:t>
            </a:r>
            <a:endParaRPr sz="1800" b="0" i="0" u="none" strike="noStrike" cap="none">
              <a:solidFill>
                <a:srgbClr val="C00000"/>
              </a:solidFill>
              <a:latin typeface="Arial"/>
              <a:ea typeface="Arial"/>
              <a:cs typeface="Arial"/>
              <a:sym typeface="Arial"/>
            </a:endParaRPr>
          </a:p>
          <a:p>
            <a:pPr marL="68580" marR="0" lvl="0" indent="26669" algn="l" rtl="0">
              <a:lnSpc>
                <a:spcPct val="100000"/>
              </a:lnSpc>
              <a:spcBef>
                <a:spcPts val="200"/>
              </a:spcBef>
              <a:spcAft>
                <a:spcPts val="0"/>
              </a:spcAft>
              <a:buClr>
                <a:srgbClr val="3F3F3F"/>
              </a:buClr>
              <a:buSzPts val="1800"/>
              <a:buFont typeface="Arial"/>
              <a:buNone/>
            </a:pPr>
            <a:endParaRPr sz="1800" b="0" i="0" u="none" strike="noStrike" cap="none">
              <a:solidFill>
                <a:schemeClr val="dk1"/>
              </a:solidFill>
              <a:latin typeface="Arial"/>
              <a:ea typeface="Arial"/>
              <a:cs typeface="Arial"/>
              <a:sym typeface="Arial"/>
            </a:endParaRPr>
          </a:p>
          <a:p>
            <a:pPr marL="68580" marR="0" lvl="0" indent="-114300" algn="l" rtl="0">
              <a:lnSpc>
                <a:spcPct val="100000"/>
              </a:lnSpc>
              <a:spcBef>
                <a:spcPts val="2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No flower boxes (discussed ahead) in your pseudocode.</a:t>
            </a:r>
            <a:endParaRPr sz="1800" b="0" i="0" u="none" strike="noStrike" cap="none">
              <a:solidFill>
                <a:srgbClr val="3F3F3F"/>
              </a:solidFill>
              <a:latin typeface="Arial"/>
              <a:ea typeface="Arial"/>
              <a:cs typeface="Arial"/>
              <a:sym typeface="Arial"/>
            </a:endParaRPr>
          </a:p>
          <a:p>
            <a:pPr marL="68580" marR="0" lvl="0" indent="26669" algn="l" rtl="0">
              <a:lnSpc>
                <a:spcPct val="100000"/>
              </a:lnSpc>
              <a:spcBef>
                <a:spcPts val="200"/>
              </a:spcBef>
              <a:spcAft>
                <a:spcPts val="0"/>
              </a:spcAft>
              <a:buClr>
                <a:srgbClr val="3F3F3F"/>
              </a:buClr>
              <a:buSzPts val="1800"/>
              <a:buFont typeface="Arial"/>
              <a:buNone/>
            </a:pPr>
            <a:endParaRPr sz="1800" b="0" i="0" u="none" strike="noStrike" cap="none">
              <a:solidFill>
                <a:schemeClr val="dk1"/>
              </a:solidFill>
              <a:latin typeface="Arial"/>
              <a:ea typeface="Arial"/>
              <a:cs typeface="Arial"/>
              <a:sym typeface="Arial"/>
            </a:endParaRPr>
          </a:p>
          <a:p>
            <a:pPr marL="68580" marR="0" lvl="0" indent="-114300" algn="l" rtl="0">
              <a:lnSpc>
                <a:spcPct val="100000"/>
              </a:lnSpc>
              <a:spcBef>
                <a:spcPts val="200"/>
              </a:spcBef>
              <a:spcAft>
                <a:spcPts val="0"/>
              </a:spcAft>
              <a:buClr>
                <a:srgbClr val="000000"/>
              </a:buClr>
              <a:buSzPts val="1800"/>
              <a:buFont typeface="Noto Sans Symbols"/>
              <a:buChar char="❑"/>
            </a:pPr>
            <a:r>
              <a:rPr lang="en-US" sz="1800" b="0" i="0" u="none" strike="noStrike" cap="none">
                <a:solidFill>
                  <a:srgbClr val="C00000"/>
                </a:solidFill>
                <a:latin typeface="Arial"/>
                <a:ea typeface="Arial"/>
                <a:cs typeface="Arial"/>
                <a:sym typeface="Arial"/>
              </a:rPr>
              <a:t>Do not include data declarations </a:t>
            </a:r>
            <a:r>
              <a:rPr lang="en-US" sz="1800" b="0" i="0" u="none" strike="noStrike" cap="none">
                <a:solidFill>
                  <a:srgbClr val="000000"/>
                </a:solidFill>
                <a:latin typeface="Arial"/>
                <a:ea typeface="Arial"/>
                <a:cs typeface="Arial"/>
                <a:sym typeface="Arial"/>
              </a:rPr>
              <a:t>in your pseudocode.</a:t>
            </a:r>
            <a:endParaRPr sz="1800" b="0" i="0" u="none" strike="noStrike" cap="none">
              <a:solidFill>
                <a:srgbClr val="3F3F3F"/>
              </a:solidFill>
              <a:latin typeface="Arial"/>
              <a:ea typeface="Arial"/>
              <a:cs typeface="Arial"/>
              <a:sym typeface="Arial"/>
            </a:endParaRPr>
          </a:p>
          <a:p>
            <a:pPr marL="68580" marR="0" lvl="0" indent="26669" algn="l" rtl="0">
              <a:lnSpc>
                <a:spcPct val="100000"/>
              </a:lnSpc>
              <a:spcBef>
                <a:spcPts val="200"/>
              </a:spcBef>
              <a:spcAft>
                <a:spcPts val="0"/>
              </a:spcAft>
              <a:buClr>
                <a:srgbClr val="3F3F3F"/>
              </a:buClr>
              <a:buSzPts val="1800"/>
              <a:buFont typeface="Arial"/>
              <a:buNone/>
            </a:pPr>
            <a:endParaRPr sz="1800" b="0" i="0" u="none" strike="noStrike" cap="none">
              <a:solidFill>
                <a:schemeClr val="dk1"/>
              </a:solidFill>
              <a:latin typeface="Arial"/>
              <a:ea typeface="Arial"/>
              <a:cs typeface="Arial"/>
              <a:sym typeface="Arial"/>
            </a:endParaRPr>
          </a:p>
          <a:p>
            <a:pPr marL="68580" marR="0" lvl="0" indent="-114300" algn="l" rtl="0">
              <a:lnSpc>
                <a:spcPct val="100000"/>
              </a:lnSpc>
              <a:spcBef>
                <a:spcPts val="2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But do cite variables that are initialized as part of their declarations. E.g. "initialize count to zero" is a good entry.</a:t>
            </a:r>
            <a:endParaRPr sz="1800" b="0" i="0" u="none" strike="noStrike" cap="none">
              <a:solidFill>
                <a:schemeClr val="dk1"/>
              </a:solidFill>
              <a:latin typeface="Arial"/>
              <a:ea typeface="Arial"/>
              <a:cs typeface="Arial"/>
              <a:sym typeface="Arial"/>
            </a:endParaRPr>
          </a:p>
          <a:p>
            <a:pPr marL="68580" marR="0" lvl="0" indent="45720" algn="l" rtl="0">
              <a:lnSpc>
                <a:spcPct val="90000"/>
              </a:lnSpc>
              <a:spcBef>
                <a:spcPts val="1400"/>
              </a:spcBef>
              <a:spcAft>
                <a:spcPts val="200"/>
              </a:spcAft>
              <a:buClr>
                <a:schemeClr val="accent1"/>
              </a:buClr>
              <a:buSzPts val="24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459" name="Google Shape;459;p38"/>
          <p:cNvSpPr txBox="1">
            <a:spLocks noGrp="1"/>
          </p:cNvSpPr>
          <p:nvPr>
            <p:ph type="sldNum" idx="12"/>
          </p:nvPr>
        </p:nvSpPr>
        <p:spPr>
          <a:xfrm>
            <a:off x="7308304" y="6423468"/>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30</a:t>
            </a:fld>
            <a:endParaRPr sz="900" b="0" i="0" u="none" strike="noStrike" cap="none">
              <a:solidFill>
                <a:schemeClr val="dk1"/>
              </a:solidFill>
              <a:latin typeface="Times New Roman"/>
              <a:ea typeface="Times New Roman"/>
              <a:cs typeface="Times New Roman"/>
              <a:sym typeface="Times New Roman"/>
            </a:endParaRPr>
          </a:p>
        </p:txBody>
      </p:sp>
      <p:pic>
        <p:nvPicPr>
          <p:cNvPr id="460" name="Google Shape;460;p38"/>
          <p:cNvPicPr preferRelativeResize="0"/>
          <p:nvPr/>
        </p:nvPicPr>
        <p:blipFill rotWithShape="1">
          <a:blip r:embed="rId3">
            <a:alphaModFix/>
          </a:blip>
          <a:srcRect/>
          <a:stretch/>
        </p:blipFill>
        <p:spPr>
          <a:xfrm>
            <a:off x="308911" y="826667"/>
            <a:ext cx="952199" cy="86137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9"/>
          <p:cNvSpPr txBox="1">
            <a:spLocks noGrp="1"/>
          </p:cNvSpPr>
          <p:nvPr>
            <p:ph type="title"/>
          </p:nvPr>
        </p:nvSpPr>
        <p:spPr>
          <a:xfrm>
            <a:off x="1432560" y="1129353"/>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Pseudo Code</a:t>
            </a:r>
            <a:endParaRPr sz="4800" b="0" i="0" u="none" strike="noStrike" cap="none">
              <a:solidFill>
                <a:srgbClr val="00B050"/>
              </a:solidFill>
              <a:latin typeface="Times New Roman"/>
              <a:ea typeface="Times New Roman"/>
              <a:cs typeface="Times New Roman"/>
              <a:sym typeface="Times New Roman"/>
            </a:endParaRPr>
          </a:p>
        </p:txBody>
      </p:sp>
      <p:sp>
        <p:nvSpPr>
          <p:cNvPr id="468" name="Google Shape;468;p39"/>
          <p:cNvSpPr txBox="1">
            <a:spLocks noGrp="1"/>
          </p:cNvSpPr>
          <p:nvPr>
            <p:ph type="body" idx="1"/>
          </p:nvPr>
        </p:nvSpPr>
        <p:spPr>
          <a:xfrm>
            <a:off x="467544" y="2132856"/>
            <a:ext cx="4311015" cy="2990850"/>
          </a:xfrm>
          <a:prstGeom prst="rect">
            <a:avLst/>
          </a:prstGeom>
          <a:noFill/>
          <a:ln>
            <a:noFill/>
          </a:ln>
        </p:spPr>
        <p:txBody>
          <a:bodyPr spcFirstLastPara="1" wrap="square" lIns="0" tIns="34275" rIns="0" bIns="34275" anchor="t" anchorCtr="0">
            <a:noAutofit/>
          </a:bodyPr>
          <a:lstStyle/>
          <a:p>
            <a:pPr marL="0" marR="0" lvl="0" indent="0" algn="l" rtl="0">
              <a:lnSpc>
                <a:spcPct val="100000"/>
              </a:lnSpc>
              <a:spcBef>
                <a:spcPts val="0"/>
              </a:spcBef>
              <a:spcAft>
                <a:spcPts val="0"/>
              </a:spcAft>
              <a:buClr>
                <a:srgbClr val="C00000"/>
              </a:buClr>
              <a:buSzPts val="2000"/>
              <a:buFont typeface="Arial"/>
              <a:buNone/>
            </a:pPr>
            <a:r>
              <a:rPr lang="en-US" sz="2000" b="1" i="0" u="none" strike="noStrike" cap="none">
                <a:solidFill>
                  <a:srgbClr val="C00000"/>
                </a:solidFill>
                <a:latin typeface="Times New Roman"/>
                <a:ea typeface="Times New Roman"/>
                <a:cs typeface="Times New Roman"/>
                <a:sym typeface="Times New Roman"/>
              </a:rPr>
              <a:t>Calls to Functions should appear as:</a:t>
            </a:r>
            <a:endParaRPr sz="2000" b="0" i="0" u="none" strike="noStrike" cap="none">
              <a:solidFill>
                <a:srgbClr val="C00000"/>
              </a:solidFill>
              <a:latin typeface="Times New Roman"/>
              <a:ea typeface="Times New Roman"/>
              <a:cs typeface="Times New Roman"/>
              <a:sym typeface="Times New Roman"/>
            </a:endParaRPr>
          </a:p>
          <a:p>
            <a:pPr marL="0" marR="0" lvl="0" indent="0" algn="l" rtl="0">
              <a:lnSpc>
                <a:spcPct val="100000"/>
              </a:lnSpc>
              <a:spcBef>
                <a:spcPts val="200"/>
              </a:spcBef>
              <a:spcAft>
                <a:spcPts val="0"/>
              </a:spcAft>
              <a:buClr>
                <a:srgbClr val="000000"/>
              </a:buClr>
              <a:buSzPts val="2000"/>
              <a:buFont typeface="Arial"/>
              <a:buNone/>
            </a:pPr>
            <a:r>
              <a:rPr lang="en-US" sz="2000" b="1" i="0" u="none" strike="noStrike" cap="none">
                <a:solidFill>
                  <a:srgbClr val="000000"/>
                </a:solidFill>
                <a:latin typeface="Times New Roman"/>
                <a:ea typeface="Times New Roman"/>
                <a:cs typeface="Times New Roman"/>
                <a:sym typeface="Times New Roman"/>
              </a:rPr>
              <a:t>Call FunctionName (arguments: field1, field2, etc.)</a:t>
            </a:r>
            <a:endParaRPr sz="2000" b="0" i="0" u="none" strike="noStrike" cap="none">
              <a:solidFill>
                <a:srgbClr val="3F3F3F"/>
              </a:solidFill>
              <a:latin typeface="Arial"/>
              <a:ea typeface="Arial"/>
              <a:cs typeface="Arial"/>
              <a:sym typeface="Arial"/>
            </a:endParaRPr>
          </a:p>
          <a:p>
            <a:pPr marL="0" marR="0" lvl="0" indent="0" algn="l" rtl="0">
              <a:lnSpc>
                <a:spcPct val="100000"/>
              </a:lnSpc>
              <a:spcBef>
                <a:spcPts val="200"/>
              </a:spcBef>
              <a:spcAft>
                <a:spcPts val="0"/>
              </a:spcAft>
              <a:buClr>
                <a:srgbClr val="3F3F3F"/>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00"/>
              </a:spcBef>
              <a:spcAft>
                <a:spcPts val="0"/>
              </a:spcAft>
              <a:buClr>
                <a:srgbClr val="C00000"/>
              </a:buClr>
              <a:buSzPts val="2000"/>
              <a:buFont typeface="Arial"/>
              <a:buNone/>
            </a:pPr>
            <a:r>
              <a:rPr lang="en-US" sz="2000" b="1" i="0" u="none" strike="noStrike" cap="none">
                <a:solidFill>
                  <a:srgbClr val="C00000"/>
                </a:solidFill>
                <a:latin typeface="Times New Roman"/>
                <a:ea typeface="Times New Roman"/>
                <a:cs typeface="Times New Roman"/>
                <a:sym typeface="Times New Roman"/>
              </a:rPr>
              <a:t>Returns in functions should appear as:</a:t>
            </a:r>
            <a:endParaRPr sz="2000" b="0" i="0" u="none" strike="noStrike" cap="none">
              <a:solidFill>
                <a:srgbClr val="C00000"/>
              </a:solidFill>
              <a:latin typeface="Times New Roman"/>
              <a:ea typeface="Times New Roman"/>
              <a:cs typeface="Times New Roman"/>
              <a:sym typeface="Times New Roman"/>
            </a:endParaRPr>
          </a:p>
          <a:p>
            <a:pPr marL="0" marR="0" lvl="0" indent="0" algn="l" rtl="0">
              <a:lnSpc>
                <a:spcPct val="100000"/>
              </a:lnSpc>
              <a:spcBef>
                <a:spcPts val="200"/>
              </a:spcBef>
              <a:spcAft>
                <a:spcPts val="0"/>
              </a:spcAft>
              <a:buClr>
                <a:srgbClr val="000000"/>
              </a:buClr>
              <a:buSzPts val="2000"/>
              <a:buFont typeface="Arial"/>
              <a:buNone/>
            </a:pPr>
            <a:r>
              <a:rPr lang="en-US" sz="2000" b="1" i="0" u="none" strike="noStrike" cap="none">
                <a:solidFill>
                  <a:srgbClr val="000000"/>
                </a:solidFill>
                <a:latin typeface="Times New Roman"/>
                <a:ea typeface="Times New Roman"/>
                <a:cs typeface="Times New Roman"/>
                <a:sym typeface="Times New Roman"/>
              </a:rPr>
              <a:t>Return (field1)</a:t>
            </a:r>
            <a:endParaRPr sz="2000" b="0" i="0" u="none" strike="noStrike" cap="none">
              <a:solidFill>
                <a:srgbClr val="3F3F3F"/>
              </a:solidFill>
              <a:latin typeface="Arial"/>
              <a:ea typeface="Arial"/>
              <a:cs typeface="Arial"/>
              <a:sym typeface="Arial"/>
            </a:endParaRPr>
          </a:p>
          <a:p>
            <a:pPr marL="0" marR="0" lvl="0" indent="0" algn="l" rtl="0">
              <a:lnSpc>
                <a:spcPct val="100000"/>
              </a:lnSpc>
              <a:spcBef>
                <a:spcPts val="200"/>
              </a:spcBef>
              <a:spcAft>
                <a:spcPts val="0"/>
              </a:spcAft>
              <a:buClr>
                <a:srgbClr val="3F3F3F"/>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00"/>
              </a:spcBef>
              <a:spcAft>
                <a:spcPts val="0"/>
              </a:spcAft>
              <a:buClr>
                <a:srgbClr val="C00000"/>
              </a:buClr>
              <a:buSzPts val="2000"/>
              <a:buFont typeface="Arial"/>
              <a:buNone/>
            </a:pPr>
            <a:r>
              <a:rPr lang="en-US" sz="2000" b="1" i="0" u="none" strike="noStrike" cap="none">
                <a:solidFill>
                  <a:srgbClr val="C00000"/>
                </a:solidFill>
                <a:latin typeface="Times New Roman"/>
                <a:ea typeface="Times New Roman"/>
                <a:cs typeface="Times New Roman"/>
                <a:sym typeface="Times New Roman"/>
              </a:rPr>
              <a:t>Function headers should appear as:</a:t>
            </a:r>
            <a:endParaRPr sz="2000" b="0" i="0" u="none" strike="noStrike" cap="none">
              <a:solidFill>
                <a:srgbClr val="C00000"/>
              </a:solidFill>
              <a:latin typeface="Times New Roman"/>
              <a:ea typeface="Times New Roman"/>
              <a:cs typeface="Times New Roman"/>
              <a:sym typeface="Times New Roman"/>
            </a:endParaRPr>
          </a:p>
          <a:p>
            <a:pPr marL="0" marR="0" lvl="0" indent="0" algn="l" rtl="0">
              <a:lnSpc>
                <a:spcPct val="100000"/>
              </a:lnSpc>
              <a:spcBef>
                <a:spcPts val="200"/>
              </a:spcBef>
              <a:spcAft>
                <a:spcPts val="0"/>
              </a:spcAft>
              <a:buClr>
                <a:srgbClr val="000000"/>
              </a:buClr>
              <a:buSzPts val="2000"/>
              <a:buFont typeface="Arial"/>
              <a:buNone/>
            </a:pPr>
            <a:r>
              <a:rPr lang="en-US" sz="2000" b="1" i="0" u="none" strike="noStrike" cap="none">
                <a:solidFill>
                  <a:srgbClr val="000000"/>
                </a:solidFill>
                <a:latin typeface="Times New Roman"/>
                <a:ea typeface="Times New Roman"/>
                <a:cs typeface="Times New Roman"/>
                <a:sym typeface="Times New Roman"/>
              </a:rPr>
              <a:t>FunctionName (parameters: field1, field2, etc. )</a:t>
            </a:r>
            <a:endParaRPr sz="2000" b="0" i="0" u="none" strike="noStrike" cap="none">
              <a:solidFill>
                <a:schemeClr val="dk1"/>
              </a:solidFill>
              <a:latin typeface="Times New Roman"/>
              <a:ea typeface="Times New Roman"/>
              <a:cs typeface="Times New Roman"/>
              <a:sym typeface="Times New Roman"/>
            </a:endParaRPr>
          </a:p>
          <a:p>
            <a:pPr marL="68580" marR="0" lvl="0" indent="26669" algn="l" rtl="0">
              <a:lnSpc>
                <a:spcPct val="90000"/>
              </a:lnSpc>
              <a:spcBef>
                <a:spcPts val="1400"/>
              </a:spcBef>
              <a:spcAft>
                <a:spcPts val="200"/>
              </a:spcAft>
              <a:buClr>
                <a:schemeClr val="accent1"/>
              </a:buClr>
              <a:buSzPts val="2000"/>
              <a:buFont typeface="Arial"/>
              <a:buNone/>
            </a:pPr>
            <a:endParaRPr sz="2000" b="0" i="0" u="none" strike="noStrike" cap="none">
              <a:solidFill>
                <a:srgbClr val="3F3F3F"/>
              </a:solidFill>
              <a:latin typeface="Times New Roman"/>
              <a:ea typeface="Times New Roman"/>
              <a:cs typeface="Times New Roman"/>
              <a:sym typeface="Times New Roman"/>
            </a:endParaRPr>
          </a:p>
        </p:txBody>
      </p:sp>
      <p:sp>
        <p:nvSpPr>
          <p:cNvPr id="470" name="Google Shape;470;p39"/>
          <p:cNvSpPr txBox="1">
            <a:spLocks noGrp="1"/>
          </p:cNvSpPr>
          <p:nvPr>
            <p:ph type="sldNum" idx="12"/>
          </p:nvPr>
        </p:nvSpPr>
        <p:spPr>
          <a:xfrm>
            <a:off x="7487663" y="6518448"/>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31</a:t>
            </a:fld>
            <a:endParaRPr sz="900" b="0" i="0" u="none" strike="noStrike" cap="none">
              <a:solidFill>
                <a:schemeClr val="dk1"/>
              </a:solidFill>
              <a:latin typeface="Times New Roman"/>
              <a:ea typeface="Times New Roman"/>
              <a:cs typeface="Times New Roman"/>
              <a:sym typeface="Times New Roman"/>
            </a:endParaRPr>
          </a:p>
        </p:txBody>
      </p:sp>
      <p:sp>
        <p:nvSpPr>
          <p:cNvPr id="471" name="Google Shape;471;p39"/>
          <p:cNvSpPr txBox="1"/>
          <p:nvPr/>
        </p:nvSpPr>
        <p:spPr>
          <a:xfrm>
            <a:off x="4920146" y="2247900"/>
            <a:ext cx="3585210" cy="2990850"/>
          </a:xfrm>
          <a:prstGeom prst="rect">
            <a:avLst/>
          </a:prstGeom>
          <a:noFill/>
          <a:ln>
            <a:noFill/>
          </a:ln>
        </p:spPr>
        <p:txBody>
          <a:bodyPr spcFirstLastPara="1" wrap="square" lIns="0" tIns="34275" rIns="0" bIns="34275" anchor="t" anchorCtr="0">
            <a:noAutofit/>
          </a:bodyPr>
          <a:lstStyle/>
          <a:p>
            <a:pPr marL="68580" marR="0" lvl="0" indent="-127000" algn="l" rtl="0">
              <a:lnSpc>
                <a:spcPct val="90000"/>
              </a:lnSpc>
              <a:spcBef>
                <a:spcPts val="0"/>
              </a:spcBef>
              <a:spcAft>
                <a:spcPts val="0"/>
              </a:spcAft>
              <a:buClr>
                <a:schemeClr val="accent1"/>
              </a:buClr>
              <a:buSzPts val="2000"/>
              <a:buFont typeface="Arial"/>
              <a:buChar char=" "/>
            </a:pPr>
            <a:r>
              <a:rPr lang="en-US" sz="1500" b="1" i="0" u="none" strike="noStrike" cap="none">
                <a:solidFill>
                  <a:srgbClr val="C00000"/>
                </a:solidFill>
                <a:latin typeface="Arial"/>
                <a:ea typeface="Arial"/>
                <a:cs typeface="Arial"/>
                <a:sym typeface="Arial"/>
              </a:rPr>
              <a:t>Functions called with addresses should be written as:</a:t>
            </a:r>
            <a:endParaRPr sz="1500" b="0" i="0" u="none" strike="noStrike" cap="none">
              <a:solidFill>
                <a:srgbClr val="C00000"/>
              </a:solidFill>
              <a:latin typeface="Arial"/>
              <a:ea typeface="Arial"/>
              <a:cs typeface="Arial"/>
              <a:sym typeface="Arial"/>
            </a:endParaRPr>
          </a:p>
          <a:p>
            <a:pPr marL="68580" marR="0" lvl="0" indent="-127000" algn="l" rtl="0">
              <a:lnSpc>
                <a:spcPct val="90000"/>
              </a:lnSpc>
              <a:spcBef>
                <a:spcPts val="1050"/>
              </a:spcBef>
              <a:spcAft>
                <a:spcPts val="0"/>
              </a:spcAft>
              <a:buClr>
                <a:schemeClr val="accent1"/>
              </a:buClr>
              <a:buSzPts val="2000"/>
              <a:buFont typeface="Arial"/>
              <a:buChar char=" "/>
            </a:pPr>
            <a:r>
              <a:rPr lang="en-US" sz="1500" b="1" i="0" u="none" strike="noStrike" cap="none">
                <a:solidFill>
                  <a:srgbClr val="3F3F3F"/>
                </a:solidFill>
                <a:latin typeface="Arial"/>
                <a:ea typeface="Arial"/>
                <a:cs typeface="Arial"/>
                <a:sym typeface="Arial"/>
              </a:rPr>
              <a:t>Call FunctionName (arguments: pointer to fieldn, pointer to field1, etc.)</a:t>
            </a:r>
            <a:endParaRPr sz="1050" b="0" i="0" u="none" strike="noStrike" cap="none">
              <a:solidFill>
                <a:srgbClr val="000000"/>
              </a:solidFill>
              <a:latin typeface="Arial"/>
              <a:ea typeface="Arial"/>
              <a:cs typeface="Arial"/>
              <a:sym typeface="Arial"/>
            </a:endParaRPr>
          </a:p>
          <a:p>
            <a:pPr marL="68580" marR="0" lvl="0" indent="-127000" algn="l" rtl="0">
              <a:lnSpc>
                <a:spcPct val="90000"/>
              </a:lnSpc>
              <a:spcBef>
                <a:spcPts val="1050"/>
              </a:spcBef>
              <a:spcAft>
                <a:spcPts val="0"/>
              </a:spcAft>
              <a:buClr>
                <a:schemeClr val="accent1"/>
              </a:buClr>
              <a:buSzPts val="2000"/>
              <a:buFont typeface="Arial"/>
              <a:buChar char=" "/>
            </a:pPr>
            <a:r>
              <a:rPr lang="en-US" sz="1500" b="1" i="0" u="none" strike="noStrike" cap="none">
                <a:solidFill>
                  <a:srgbClr val="C00000"/>
                </a:solidFill>
                <a:latin typeface="Arial"/>
                <a:ea typeface="Arial"/>
                <a:cs typeface="Arial"/>
                <a:sym typeface="Arial"/>
              </a:rPr>
              <a:t>Function headers containing pointers should be indicated as:</a:t>
            </a:r>
            <a:endParaRPr sz="1500" b="0" i="0" u="none" strike="noStrike" cap="none">
              <a:solidFill>
                <a:srgbClr val="C00000"/>
              </a:solidFill>
              <a:latin typeface="Arial"/>
              <a:ea typeface="Arial"/>
              <a:cs typeface="Arial"/>
              <a:sym typeface="Arial"/>
            </a:endParaRPr>
          </a:p>
          <a:p>
            <a:pPr marL="68580" marR="0" lvl="0" indent="-127000" algn="l" rtl="0">
              <a:lnSpc>
                <a:spcPct val="90000"/>
              </a:lnSpc>
              <a:spcBef>
                <a:spcPts val="1050"/>
              </a:spcBef>
              <a:spcAft>
                <a:spcPts val="0"/>
              </a:spcAft>
              <a:buClr>
                <a:schemeClr val="accent1"/>
              </a:buClr>
              <a:buSzPts val="2000"/>
              <a:buFont typeface="Arial"/>
              <a:buChar char=" "/>
            </a:pPr>
            <a:r>
              <a:rPr lang="en-US" sz="1500" b="1" i="0" u="none" strike="noStrike" cap="none">
                <a:solidFill>
                  <a:srgbClr val="3F3F3F"/>
                </a:solidFill>
                <a:latin typeface="Arial"/>
                <a:ea typeface="Arial"/>
                <a:cs typeface="Arial"/>
                <a:sym typeface="Arial"/>
              </a:rPr>
              <a:t>FunctionName (parameters: pointer to field1, pointer to field2, ...)</a:t>
            </a:r>
            <a:endParaRPr sz="1050" b="0" i="0" u="none" strike="noStrike" cap="none">
              <a:solidFill>
                <a:srgbClr val="000000"/>
              </a:solidFill>
              <a:latin typeface="Arial"/>
              <a:ea typeface="Arial"/>
              <a:cs typeface="Arial"/>
              <a:sym typeface="Arial"/>
            </a:endParaRPr>
          </a:p>
          <a:p>
            <a:pPr marL="68580" marR="0" lvl="0" indent="-127000" algn="l" rtl="0">
              <a:lnSpc>
                <a:spcPct val="90000"/>
              </a:lnSpc>
              <a:spcBef>
                <a:spcPts val="1050"/>
              </a:spcBef>
              <a:spcAft>
                <a:spcPts val="0"/>
              </a:spcAft>
              <a:buClr>
                <a:schemeClr val="accent1"/>
              </a:buClr>
              <a:buSzPts val="2000"/>
              <a:buFont typeface="Arial"/>
              <a:buChar char=" "/>
            </a:pPr>
            <a:r>
              <a:rPr lang="en-US" sz="1500" b="1" i="0" u="none" strike="noStrike" cap="none">
                <a:solidFill>
                  <a:srgbClr val="C00000"/>
                </a:solidFill>
                <a:latin typeface="Arial"/>
                <a:ea typeface="Arial"/>
                <a:cs typeface="Arial"/>
                <a:sym typeface="Arial"/>
              </a:rPr>
              <a:t>Returns in functions where a pointer is returned:</a:t>
            </a:r>
            <a:endParaRPr sz="1500" b="0" i="0" u="none" strike="noStrike" cap="none">
              <a:solidFill>
                <a:srgbClr val="C00000"/>
              </a:solidFill>
              <a:latin typeface="Arial"/>
              <a:ea typeface="Arial"/>
              <a:cs typeface="Arial"/>
              <a:sym typeface="Arial"/>
            </a:endParaRPr>
          </a:p>
          <a:p>
            <a:pPr marL="68580" marR="0" lvl="0" indent="-127000" algn="l" rtl="0">
              <a:lnSpc>
                <a:spcPct val="90000"/>
              </a:lnSpc>
              <a:spcBef>
                <a:spcPts val="1050"/>
              </a:spcBef>
              <a:spcAft>
                <a:spcPts val="0"/>
              </a:spcAft>
              <a:buClr>
                <a:schemeClr val="accent1"/>
              </a:buClr>
              <a:buSzPts val="2000"/>
              <a:buFont typeface="Arial"/>
              <a:buChar char=" "/>
            </a:pPr>
            <a:r>
              <a:rPr lang="en-US" sz="1500" b="1" i="0" u="none" strike="noStrike" cap="none">
                <a:solidFill>
                  <a:srgbClr val="3F3F3F"/>
                </a:solidFill>
                <a:latin typeface="Arial"/>
                <a:ea typeface="Arial"/>
                <a:cs typeface="Arial"/>
                <a:sym typeface="Arial"/>
              </a:rPr>
              <a:t>Return (pointer to fieldn)</a:t>
            </a:r>
            <a:endParaRPr sz="1500" b="0" i="0" u="none" strike="noStrike" cap="none">
              <a:solidFill>
                <a:srgbClr val="3F3F3F"/>
              </a:solidFill>
              <a:latin typeface="Arial"/>
              <a:ea typeface="Arial"/>
              <a:cs typeface="Arial"/>
              <a:sym typeface="Arial"/>
            </a:endParaRPr>
          </a:p>
        </p:txBody>
      </p:sp>
      <p:pic>
        <p:nvPicPr>
          <p:cNvPr id="472" name="Google Shape;472;p39"/>
          <p:cNvPicPr preferRelativeResize="0"/>
          <p:nvPr/>
        </p:nvPicPr>
        <p:blipFill rotWithShape="1">
          <a:blip r:embed="rId3">
            <a:alphaModFix/>
          </a:blip>
          <a:srcRect/>
          <a:stretch/>
        </p:blipFill>
        <p:spPr>
          <a:xfrm>
            <a:off x="133031" y="896841"/>
            <a:ext cx="952199" cy="86137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0"/>
          <p:cNvSpPr txBox="1">
            <a:spLocks noGrp="1"/>
          </p:cNvSpPr>
          <p:nvPr>
            <p:ph type="title"/>
          </p:nvPr>
        </p:nvSpPr>
        <p:spPr>
          <a:xfrm>
            <a:off x="1242060" y="1121999"/>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Pseudo Code</a:t>
            </a:r>
            <a:endParaRPr sz="4800" b="0" i="0" u="none" strike="noStrike" cap="none">
              <a:solidFill>
                <a:srgbClr val="00B050"/>
              </a:solidFill>
              <a:latin typeface="Times New Roman"/>
              <a:ea typeface="Times New Roman"/>
              <a:cs typeface="Times New Roman"/>
              <a:sym typeface="Times New Roman"/>
            </a:endParaRPr>
          </a:p>
        </p:txBody>
      </p:sp>
      <p:sp>
        <p:nvSpPr>
          <p:cNvPr id="480" name="Google Shape;480;p40"/>
          <p:cNvSpPr txBox="1">
            <a:spLocks noGrp="1"/>
          </p:cNvSpPr>
          <p:nvPr>
            <p:ph type="body" idx="1"/>
          </p:nvPr>
        </p:nvSpPr>
        <p:spPr>
          <a:xfrm>
            <a:off x="408121" y="2231765"/>
            <a:ext cx="3363780" cy="3381375"/>
          </a:xfrm>
          <a:prstGeom prst="rect">
            <a:avLst/>
          </a:prstGeom>
          <a:noFill/>
          <a:ln>
            <a:noFill/>
          </a:ln>
        </p:spPr>
        <p:txBody>
          <a:bodyPr spcFirstLastPara="1" wrap="square" lIns="0" tIns="34275" rIns="0" bIns="34275" anchor="t" anchorCtr="0">
            <a:noAutofit/>
          </a:bodyPr>
          <a:lstStyle/>
          <a:p>
            <a:pPr marL="447485" marR="0" lvl="0" indent="-385763" algn="l" rtl="0">
              <a:lnSpc>
                <a:spcPct val="90000"/>
              </a:lnSpc>
              <a:spcBef>
                <a:spcPts val="0"/>
              </a:spcBef>
              <a:spcAft>
                <a:spcPts val="0"/>
              </a:spcAft>
              <a:buClr>
                <a:schemeClr val="accent1"/>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Function Call</a:t>
            </a:r>
            <a:endParaRPr sz="2000" b="0" i="0" u="none" strike="noStrike" cap="none">
              <a:solidFill>
                <a:srgbClr val="3F3F3F"/>
              </a:solidFill>
              <a:latin typeface="Arial"/>
              <a:ea typeface="Arial"/>
              <a:cs typeface="Arial"/>
              <a:sym typeface="Arial"/>
            </a:endParaRPr>
          </a:p>
          <a:p>
            <a:pPr marL="68580" marR="0" lvl="0" indent="-114300" algn="just" rtl="0">
              <a:lnSpc>
                <a:spcPct val="90000"/>
              </a:lnSpc>
              <a:spcBef>
                <a:spcPts val="1250"/>
              </a:spcBef>
              <a:spcAft>
                <a:spcPts val="0"/>
              </a:spcAft>
              <a:buClr>
                <a:schemeClr val="accent1"/>
              </a:buClr>
              <a:buSzPts val="1800"/>
              <a:buFont typeface="Arial"/>
              <a:buChar char=" "/>
            </a:pPr>
            <a:r>
              <a:rPr lang="en-US" sz="1350" b="0" i="0" u="none" strike="noStrike" cap="none">
                <a:solidFill>
                  <a:schemeClr val="dk1"/>
                </a:solidFill>
                <a:latin typeface="Times New Roman"/>
                <a:ea typeface="Times New Roman"/>
                <a:cs typeface="Times New Roman"/>
                <a:sym typeface="Times New Roman"/>
              </a:rPr>
              <a:t>EVERY function should have a flowerbox PRECEDING IT.</a:t>
            </a:r>
            <a:endParaRPr sz="2000" b="0" i="0" u="none" strike="noStrike" cap="none">
              <a:solidFill>
                <a:srgbClr val="3F3F3F"/>
              </a:solidFill>
              <a:latin typeface="Arial"/>
              <a:ea typeface="Arial"/>
              <a:cs typeface="Arial"/>
              <a:sym typeface="Arial"/>
            </a:endParaRPr>
          </a:p>
          <a:p>
            <a:pPr marL="68580" marR="0" lvl="0" indent="-114300" algn="just" rtl="0">
              <a:lnSpc>
                <a:spcPct val="90000"/>
              </a:lnSpc>
              <a:spcBef>
                <a:spcPts val="1250"/>
              </a:spcBef>
              <a:spcAft>
                <a:spcPts val="0"/>
              </a:spcAft>
              <a:buClr>
                <a:schemeClr val="accent1"/>
              </a:buClr>
              <a:buSzPts val="1800"/>
              <a:buFont typeface="Arial"/>
              <a:buChar char=" "/>
            </a:pPr>
            <a:r>
              <a:rPr lang="en-US" sz="1350" b="0" i="0" u="none" strike="noStrike" cap="none">
                <a:solidFill>
                  <a:schemeClr val="dk1"/>
                </a:solidFill>
                <a:latin typeface="Times New Roman"/>
                <a:ea typeface="Times New Roman"/>
                <a:cs typeface="Times New Roman"/>
                <a:sym typeface="Times New Roman"/>
              </a:rPr>
              <a:t>This flower box is to include the functions name, the main purpose of the function, parameters it is expecting (number and type), and the type of the data it returns. </a:t>
            </a:r>
            <a:endParaRPr sz="1350" b="0" i="0" u="none" strike="noStrike" cap="none">
              <a:solidFill>
                <a:schemeClr val="dk1"/>
              </a:solidFill>
              <a:latin typeface="Times New Roman"/>
              <a:ea typeface="Times New Roman"/>
              <a:cs typeface="Times New Roman"/>
              <a:sym typeface="Times New Roman"/>
            </a:endParaRPr>
          </a:p>
          <a:p>
            <a:pPr marL="68580" marR="0" lvl="0" indent="-114300" algn="just" rtl="0">
              <a:lnSpc>
                <a:spcPct val="90000"/>
              </a:lnSpc>
              <a:spcBef>
                <a:spcPts val="1250"/>
              </a:spcBef>
              <a:spcAft>
                <a:spcPts val="0"/>
              </a:spcAft>
              <a:buClr>
                <a:schemeClr val="accent1"/>
              </a:buClr>
              <a:buSzPts val="1800"/>
              <a:buFont typeface="Arial"/>
              <a:buChar char=" "/>
            </a:pPr>
            <a:r>
              <a:rPr lang="en-US" sz="1350" b="0" i="0" u="none" strike="noStrike" cap="none">
                <a:solidFill>
                  <a:schemeClr val="dk1"/>
                </a:solidFill>
                <a:latin typeface="Times New Roman"/>
                <a:ea typeface="Times New Roman"/>
                <a:cs typeface="Times New Roman"/>
                <a:sym typeface="Times New Roman"/>
              </a:rPr>
              <a:t>All of these listed items are to be on separate lines with spaces in between each explanatory item.</a:t>
            </a: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200"/>
              </a:spcAft>
              <a:buClr>
                <a:schemeClr val="accent1"/>
              </a:buClr>
              <a:buSzPts val="2000"/>
              <a:buFont typeface="Arial"/>
              <a:buNone/>
            </a:pPr>
            <a:endParaRPr sz="2000" b="0" i="0" u="none" strike="noStrike" cap="none">
              <a:solidFill>
                <a:srgbClr val="3F3F3F"/>
              </a:solidFill>
              <a:latin typeface="Times New Roman"/>
              <a:ea typeface="Times New Roman"/>
              <a:cs typeface="Times New Roman"/>
              <a:sym typeface="Times New Roman"/>
            </a:endParaRPr>
          </a:p>
        </p:txBody>
      </p:sp>
      <p:sp>
        <p:nvSpPr>
          <p:cNvPr id="482" name="Google Shape;482;p40"/>
          <p:cNvSpPr txBox="1">
            <a:spLocks noGrp="1"/>
          </p:cNvSpPr>
          <p:nvPr>
            <p:ph type="sldNum" idx="12"/>
          </p:nvPr>
        </p:nvSpPr>
        <p:spPr>
          <a:xfrm>
            <a:off x="7596336" y="6517152"/>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32</a:t>
            </a:fld>
            <a:endParaRPr sz="900" b="0" i="0" u="none" strike="noStrike" cap="none">
              <a:solidFill>
                <a:schemeClr val="dk1"/>
              </a:solidFill>
              <a:latin typeface="Times New Roman"/>
              <a:ea typeface="Times New Roman"/>
              <a:cs typeface="Times New Roman"/>
              <a:sym typeface="Times New Roman"/>
            </a:endParaRPr>
          </a:p>
        </p:txBody>
      </p:sp>
      <p:pic>
        <p:nvPicPr>
          <p:cNvPr id="483" name="Google Shape;483;p40"/>
          <p:cNvPicPr preferRelativeResize="0"/>
          <p:nvPr/>
        </p:nvPicPr>
        <p:blipFill rotWithShape="1">
          <a:blip r:embed="rId3">
            <a:alphaModFix/>
          </a:blip>
          <a:srcRect/>
          <a:stretch/>
        </p:blipFill>
        <p:spPr>
          <a:xfrm>
            <a:off x="146302" y="1072203"/>
            <a:ext cx="952199" cy="861372"/>
          </a:xfrm>
          <a:prstGeom prst="rect">
            <a:avLst/>
          </a:prstGeom>
          <a:noFill/>
          <a:ln>
            <a:noFill/>
          </a:ln>
        </p:spPr>
      </p:pic>
      <p:sp>
        <p:nvSpPr>
          <p:cNvPr id="484" name="Google Shape;484;p40"/>
          <p:cNvSpPr txBox="1"/>
          <p:nvPr/>
        </p:nvSpPr>
        <p:spPr>
          <a:xfrm>
            <a:off x="3948203" y="2336063"/>
            <a:ext cx="5198780" cy="3172778"/>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FORMAT of flowerbox should be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Function:   ( cryptic text describing single function</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 (indented like this)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Calls:      Start listing functions "this" function calls</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Show these functions:  one per line, indented</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Called by:  List of functions that calls "this" function</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Show these functions:  one per line, indented.</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Input Parameters:  list, if appropriate; else None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Returns:    List, if appropriate.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r>
              <a:rPr lang="en-US" sz="1350" b="1" i="0" u="none" strike="noStrike" cap="none">
                <a:solidFill>
                  <a:schemeClr val="dk1"/>
                </a:solidFill>
                <a:latin typeface="Arial"/>
                <a:ea typeface="Arial"/>
                <a:cs typeface="Arial"/>
                <a:sym typeface="Arial"/>
              </a:rPr>
              <a:t>**</a:t>
            </a:r>
            <a:endParaRPr sz="13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1"/>
          <p:cNvSpPr txBox="1">
            <a:spLocks noGrp="1"/>
          </p:cNvSpPr>
          <p:nvPr>
            <p:ph type="title"/>
          </p:nvPr>
        </p:nvSpPr>
        <p:spPr>
          <a:xfrm>
            <a:off x="1259632" y="799604"/>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Pseudo Code</a:t>
            </a:r>
            <a:endParaRPr sz="4800" b="0" i="0" u="none" strike="noStrike" cap="none">
              <a:solidFill>
                <a:srgbClr val="00B050"/>
              </a:solidFill>
              <a:latin typeface="Times New Roman"/>
              <a:ea typeface="Times New Roman"/>
              <a:cs typeface="Times New Roman"/>
              <a:sym typeface="Times New Roman"/>
            </a:endParaRPr>
          </a:p>
        </p:txBody>
      </p:sp>
      <p:sp>
        <p:nvSpPr>
          <p:cNvPr id="492" name="Google Shape;492;p41"/>
          <p:cNvSpPr txBox="1">
            <a:spLocks noGrp="1"/>
          </p:cNvSpPr>
          <p:nvPr>
            <p:ph type="body" idx="1"/>
          </p:nvPr>
        </p:nvSpPr>
        <p:spPr>
          <a:xfrm>
            <a:off x="583534" y="1851886"/>
            <a:ext cx="7800231" cy="1762125"/>
          </a:xfrm>
          <a:prstGeom prst="rect">
            <a:avLst/>
          </a:prstGeom>
          <a:noFill/>
          <a:ln>
            <a:noFill/>
          </a:ln>
        </p:spPr>
        <p:txBody>
          <a:bodyPr spcFirstLastPara="1" wrap="square" lIns="0" tIns="34275" rIns="0" bIns="34275" anchor="t" anchorCtr="0">
            <a:noAutofit/>
          </a:bodyPr>
          <a:lstStyle/>
          <a:p>
            <a:pPr marL="68580" marR="0" lvl="0" indent="-127000" algn="l" rtl="0">
              <a:lnSpc>
                <a:spcPct val="90000"/>
              </a:lnSpc>
              <a:spcBef>
                <a:spcPts val="0"/>
              </a:spcBef>
              <a:spcAft>
                <a:spcPts val="0"/>
              </a:spcAft>
              <a:buClr>
                <a:schemeClr val="accent1"/>
              </a:buClr>
              <a:buSzPts val="2000"/>
              <a:buFont typeface="Noto Sans Symbols"/>
              <a:buChar char="➢"/>
            </a:pPr>
            <a:r>
              <a:rPr lang="en-US" sz="2000" b="1" i="0" u="none" strike="noStrike" cap="none">
                <a:solidFill>
                  <a:srgbClr val="3F3F3F"/>
                </a:solidFill>
                <a:latin typeface="Times New Roman"/>
                <a:ea typeface="Times New Roman"/>
                <a:cs typeface="Times New Roman"/>
                <a:sym typeface="Times New Roman"/>
              </a:rPr>
              <a:t>Advantages and Disadvantages</a:t>
            </a:r>
            <a:endParaRPr sz="2000" b="0" i="0" u="none" strike="noStrike" cap="none">
              <a:solidFill>
                <a:srgbClr val="3F3F3F"/>
              </a:solidFill>
              <a:latin typeface="Times New Roman"/>
              <a:ea typeface="Times New Roman"/>
              <a:cs typeface="Times New Roman"/>
              <a:sym typeface="Times New Roman"/>
            </a:endParaRPr>
          </a:p>
          <a:p>
            <a:pPr marL="68580" marR="0" lvl="0" indent="26669" algn="l" rtl="0">
              <a:lnSpc>
                <a:spcPct val="90000"/>
              </a:lnSpc>
              <a:spcBef>
                <a:spcPts val="1250"/>
              </a:spcBef>
              <a:spcAft>
                <a:spcPts val="0"/>
              </a:spcAft>
              <a:buClr>
                <a:schemeClr val="accent1"/>
              </a:buClr>
              <a:buSzPts val="2000"/>
              <a:buFont typeface="Arial"/>
              <a:buNone/>
            </a:pPr>
            <a:endParaRPr sz="2000" b="1" i="0" u="none" strike="noStrike" cap="none">
              <a:solidFill>
                <a:srgbClr val="3F3F3F"/>
              </a:solidFill>
              <a:latin typeface="Times New Roman"/>
              <a:ea typeface="Times New Roman"/>
              <a:cs typeface="Times New Roman"/>
              <a:sym typeface="Times New Roman"/>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1" i="0" u="none" strike="noStrike" cap="none">
                <a:solidFill>
                  <a:schemeClr val="dk1"/>
                </a:solidFill>
                <a:latin typeface="Times New Roman"/>
                <a:ea typeface="Times New Roman"/>
                <a:cs typeface="Times New Roman"/>
                <a:sym typeface="Times New Roman"/>
              </a:rPr>
              <a:t>Pseudocode Disadvantages </a:t>
            </a:r>
            <a:endParaRPr sz="2000" b="0" i="0" u="none" strike="noStrike" cap="none">
              <a:solidFill>
                <a:srgbClr val="3F3F3F"/>
              </a:solidFill>
              <a:latin typeface="Times New Roman"/>
              <a:ea typeface="Times New Roman"/>
              <a:cs typeface="Times New Roman"/>
              <a:sym typeface="Times New Roman"/>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It’s not visual </a:t>
            </a:r>
            <a:endParaRPr sz="2000" b="0" i="0" u="none" strike="noStrike" cap="none">
              <a:solidFill>
                <a:srgbClr val="3F3F3F"/>
              </a:solidFill>
              <a:latin typeface="Times New Roman"/>
              <a:ea typeface="Times New Roman"/>
              <a:cs typeface="Times New Roman"/>
              <a:sym typeface="Times New Roman"/>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There is no accepted standard, so it varies widely from company to company </a:t>
            </a:r>
            <a:endParaRPr sz="2000" b="0" i="0" u="none" strike="noStrike" cap="none">
              <a:solidFill>
                <a:srgbClr val="3F3F3F"/>
              </a:solidFill>
              <a:latin typeface="Times New Roman"/>
              <a:ea typeface="Times New Roman"/>
              <a:cs typeface="Times New Roman"/>
              <a:sym typeface="Times New Roman"/>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1" i="0" u="none" strike="noStrike" cap="none">
                <a:solidFill>
                  <a:schemeClr val="dk1"/>
                </a:solidFill>
                <a:latin typeface="Times New Roman"/>
                <a:ea typeface="Times New Roman"/>
                <a:cs typeface="Times New Roman"/>
                <a:sym typeface="Times New Roman"/>
              </a:rPr>
              <a:t>Pseudocode Advantages </a:t>
            </a:r>
            <a:endParaRPr sz="2000" b="0" i="0" u="none" strike="noStrike" cap="none">
              <a:solidFill>
                <a:srgbClr val="3F3F3F"/>
              </a:solidFill>
              <a:latin typeface="Times New Roman"/>
              <a:ea typeface="Times New Roman"/>
              <a:cs typeface="Times New Roman"/>
              <a:sym typeface="Times New Roman"/>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Can be done easily on a word processor </a:t>
            </a:r>
            <a:endParaRPr sz="2000" b="0" i="0" u="none" strike="noStrike" cap="none">
              <a:solidFill>
                <a:srgbClr val="3F3F3F"/>
              </a:solidFill>
              <a:latin typeface="Times New Roman"/>
              <a:ea typeface="Times New Roman"/>
              <a:cs typeface="Times New Roman"/>
              <a:sym typeface="Times New Roman"/>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Easily modified </a:t>
            </a:r>
            <a:endParaRPr sz="2000" b="0" i="0" u="none" strike="noStrike" cap="none">
              <a:solidFill>
                <a:srgbClr val="3F3F3F"/>
              </a:solidFill>
              <a:latin typeface="Times New Roman"/>
              <a:ea typeface="Times New Roman"/>
              <a:cs typeface="Times New Roman"/>
              <a:sym typeface="Times New Roman"/>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Implements structured concepts well </a:t>
            </a:r>
            <a:endParaRPr sz="2000" b="0" i="0" u="none" strike="noStrike" cap="none">
              <a:solidFill>
                <a:srgbClr val="3F3F3F"/>
              </a:solidFill>
              <a:latin typeface="Times New Roman"/>
              <a:ea typeface="Times New Roman"/>
              <a:cs typeface="Times New Roman"/>
              <a:sym typeface="Times New Roman"/>
            </a:endParaRPr>
          </a:p>
          <a:p>
            <a:pPr marL="68580" marR="0" lvl="0" indent="26669" algn="l" rtl="0">
              <a:lnSpc>
                <a:spcPct val="90000"/>
              </a:lnSpc>
              <a:spcBef>
                <a:spcPts val="1250"/>
              </a:spcBef>
              <a:spcAft>
                <a:spcPts val="200"/>
              </a:spcAft>
              <a:buClr>
                <a:schemeClr val="accent1"/>
              </a:buClr>
              <a:buSzPts val="2000"/>
              <a:buFont typeface="Arial"/>
              <a:buNone/>
            </a:pPr>
            <a:endParaRPr sz="2000" b="1" i="0" u="none" strike="noStrike" cap="none">
              <a:solidFill>
                <a:srgbClr val="3F3F3F"/>
              </a:solidFill>
              <a:latin typeface="Times New Roman"/>
              <a:ea typeface="Times New Roman"/>
              <a:cs typeface="Times New Roman"/>
              <a:sym typeface="Times New Roman"/>
            </a:endParaRPr>
          </a:p>
        </p:txBody>
      </p:sp>
      <p:sp>
        <p:nvSpPr>
          <p:cNvPr id="494" name="Google Shape;494;p41"/>
          <p:cNvSpPr txBox="1">
            <a:spLocks noGrp="1"/>
          </p:cNvSpPr>
          <p:nvPr>
            <p:ph type="sldNum" idx="12"/>
          </p:nvPr>
        </p:nvSpPr>
        <p:spPr>
          <a:xfrm>
            <a:off x="7596336" y="645333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33</a:t>
            </a:fld>
            <a:endParaRPr sz="900" b="0" i="0" u="none" strike="noStrike" cap="none">
              <a:solidFill>
                <a:schemeClr val="dk1"/>
              </a:solidFill>
              <a:latin typeface="Times New Roman"/>
              <a:ea typeface="Times New Roman"/>
              <a:cs typeface="Times New Roman"/>
              <a:sym typeface="Times New Roman"/>
            </a:endParaRPr>
          </a:p>
        </p:txBody>
      </p:sp>
      <p:pic>
        <p:nvPicPr>
          <p:cNvPr id="495" name="Google Shape;495;p41"/>
          <p:cNvPicPr preferRelativeResize="0"/>
          <p:nvPr/>
        </p:nvPicPr>
        <p:blipFill rotWithShape="1">
          <a:blip r:embed="rId3">
            <a:alphaModFix/>
          </a:blip>
          <a:srcRect/>
          <a:stretch/>
        </p:blipFill>
        <p:spPr>
          <a:xfrm>
            <a:off x="220150" y="799604"/>
            <a:ext cx="952199" cy="86137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title"/>
          </p:nvPr>
        </p:nvSpPr>
        <p:spPr>
          <a:xfrm>
            <a:off x="1098501" y="954330"/>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800"/>
              <a:buFont typeface="Times New Roman"/>
              <a:buNone/>
            </a:pPr>
            <a:r>
              <a:rPr lang="en-US" sz="4800" b="0" i="0" u="none" strike="noStrike" cap="none">
                <a:solidFill>
                  <a:srgbClr val="00B050"/>
                </a:solidFill>
                <a:latin typeface="Times New Roman"/>
                <a:ea typeface="Times New Roman"/>
                <a:cs typeface="Times New Roman"/>
                <a:sym typeface="Times New Roman"/>
              </a:rPr>
              <a:t>Flow Charts</a:t>
            </a:r>
            <a:endParaRPr sz="4800" b="0" i="0" u="none" strike="noStrike" cap="none">
              <a:solidFill>
                <a:srgbClr val="00B050"/>
              </a:solidFill>
              <a:latin typeface="Times New Roman"/>
              <a:ea typeface="Times New Roman"/>
              <a:cs typeface="Times New Roman"/>
              <a:sym typeface="Times New Roman"/>
            </a:endParaRPr>
          </a:p>
        </p:txBody>
      </p:sp>
      <p:sp>
        <p:nvSpPr>
          <p:cNvPr id="503" name="Google Shape;503;p42"/>
          <p:cNvSpPr txBox="1">
            <a:spLocks noGrp="1"/>
          </p:cNvSpPr>
          <p:nvPr>
            <p:ph type="body" idx="1"/>
          </p:nvPr>
        </p:nvSpPr>
        <p:spPr>
          <a:xfrm>
            <a:off x="608380" y="2000687"/>
            <a:ext cx="8020519" cy="3381375"/>
          </a:xfrm>
          <a:prstGeom prst="rect">
            <a:avLst/>
          </a:prstGeom>
          <a:noFill/>
          <a:ln>
            <a:noFill/>
          </a:ln>
        </p:spPr>
        <p:txBody>
          <a:bodyPr spcFirstLastPara="1" wrap="square" lIns="0" tIns="34275" rIns="0" bIns="34275" anchor="t" anchorCtr="0">
            <a:noAutofit/>
          </a:bodyPr>
          <a:lstStyle/>
          <a:p>
            <a:pPr marL="68580" marR="0" lvl="0" indent="-152400" algn="l" rtl="0">
              <a:lnSpc>
                <a:spcPct val="90000"/>
              </a:lnSpc>
              <a:spcBef>
                <a:spcPts val="0"/>
              </a:spcBef>
              <a:spcAft>
                <a:spcPts val="0"/>
              </a:spcAft>
              <a:buClr>
                <a:schemeClr val="accent1"/>
              </a:buClr>
              <a:buSzPts val="2400"/>
              <a:buFont typeface="Arial"/>
              <a:buChar char=" "/>
            </a:pPr>
            <a:r>
              <a:rPr lang="en-US" sz="1800" b="1" i="0" u="none" strike="noStrike" cap="none">
                <a:solidFill>
                  <a:schemeClr val="dk1"/>
                </a:solidFill>
                <a:latin typeface="Times New Roman"/>
                <a:ea typeface="Times New Roman"/>
                <a:cs typeface="Times New Roman"/>
                <a:sym typeface="Times New Roman"/>
              </a:rPr>
              <a:t>Flowchart Disadvantages </a:t>
            </a:r>
            <a:endParaRPr sz="1800" b="1" i="0" u="none" strike="noStrike" cap="none">
              <a:solidFill>
                <a:schemeClr val="dk1"/>
              </a:solidFill>
              <a:latin typeface="Times New Roman"/>
              <a:ea typeface="Times New Roman"/>
              <a:cs typeface="Times New Roman"/>
              <a:sym typeface="Times New Roman"/>
            </a:endParaRPr>
          </a:p>
          <a:p>
            <a:pPr marL="68580" marR="0" lvl="0" indent="0" algn="l" rtl="0">
              <a:lnSpc>
                <a:spcPct val="90000"/>
              </a:lnSpc>
              <a:spcBef>
                <a:spcPts val="200"/>
              </a:spcBef>
              <a:spcAft>
                <a:spcPts val="0"/>
              </a:spcAft>
              <a:buClr>
                <a:schemeClr val="accent1"/>
              </a:buClr>
              <a:buSzPts val="2400"/>
              <a:buFont typeface="Arial"/>
              <a:buNone/>
            </a:pPr>
            <a:endParaRPr sz="2000" b="0" i="0" u="none" strike="noStrike" cap="none">
              <a:solidFill>
                <a:srgbClr val="3F3F3F"/>
              </a:solidFill>
              <a:latin typeface="Arial"/>
              <a:ea typeface="Arial"/>
              <a:cs typeface="Arial"/>
              <a:sym typeface="Arial"/>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Hard to modify </a:t>
            </a:r>
            <a:endParaRPr sz="2000" b="0" i="0" u="none" strike="noStrike" cap="none">
              <a:solidFill>
                <a:srgbClr val="3F3F3F"/>
              </a:solidFill>
              <a:latin typeface="Arial"/>
              <a:ea typeface="Arial"/>
              <a:cs typeface="Arial"/>
              <a:sym typeface="Arial"/>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Need special software</a:t>
            </a: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68580" marR="0" lvl="0" indent="-152400" algn="l" rtl="0">
              <a:lnSpc>
                <a:spcPct val="90000"/>
              </a:lnSpc>
              <a:spcBef>
                <a:spcPts val="1250"/>
              </a:spcBef>
              <a:spcAft>
                <a:spcPts val="0"/>
              </a:spcAft>
              <a:buClr>
                <a:schemeClr val="accent1"/>
              </a:buClr>
              <a:buSzPts val="2400"/>
              <a:buFont typeface="Arial"/>
              <a:buChar char=" "/>
            </a:pPr>
            <a:r>
              <a:rPr lang="en-US" sz="1800" b="1" i="0" u="none" strike="noStrike" cap="none">
                <a:solidFill>
                  <a:schemeClr val="dk1"/>
                </a:solidFill>
                <a:latin typeface="Times New Roman"/>
                <a:ea typeface="Times New Roman"/>
                <a:cs typeface="Times New Roman"/>
                <a:sym typeface="Times New Roman"/>
              </a:rPr>
              <a:t>Flowchart Advantages </a:t>
            </a:r>
            <a:endParaRPr sz="1800" b="1" i="0" u="none" strike="noStrike" cap="none">
              <a:solidFill>
                <a:schemeClr val="dk1"/>
              </a:solidFill>
              <a:latin typeface="Times New Roman"/>
              <a:ea typeface="Times New Roman"/>
              <a:cs typeface="Times New Roman"/>
              <a:sym typeface="Times New Roman"/>
            </a:endParaRPr>
          </a:p>
          <a:p>
            <a:pPr marL="68580" marR="0" lvl="0" indent="0" algn="l" rtl="0">
              <a:lnSpc>
                <a:spcPct val="90000"/>
              </a:lnSpc>
              <a:spcBef>
                <a:spcPts val="1250"/>
              </a:spcBef>
              <a:spcAft>
                <a:spcPts val="0"/>
              </a:spcAft>
              <a:buClr>
                <a:schemeClr val="accent1"/>
              </a:buClr>
              <a:buSzPts val="2400"/>
              <a:buFont typeface="Arial"/>
              <a:buNone/>
            </a:pPr>
            <a:endParaRPr sz="2000" b="0" i="0" u="none" strike="noStrike" cap="none">
              <a:solidFill>
                <a:srgbClr val="3F3F3F"/>
              </a:solidFill>
              <a:latin typeface="Arial"/>
              <a:ea typeface="Arial"/>
              <a:cs typeface="Arial"/>
              <a:sym typeface="Arial"/>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Standardized: all pretty much agree on the symbols and their meaning </a:t>
            </a:r>
            <a:endParaRPr sz="2000" b="0" i="0" u="none" strike="noStrike" cap="none">
              <a:solidFill>
                <a:srgbClr val="3F3F3F"/>
              </a:solidFill>
              <a:latin typeface="Arial"/>
              <a:ea typeface="Arial"/>
              <a:cs typeface="Arial"/>
              <a:sym typeface="Arial"/>
            </a:endParaRPr>
          </a:p>
          <a:p>
            <a:pPr marL="68580" marR="0" lvl="0" indent="-127000" algn="l" rtl="0">
              <a:lnSpc>
                <a:spcPct val="90000"/>
              </a:lnSpc>
              <a:spcBef>
                <a:spcPts val="1250"/>
              </a:spcBef>
              <a:spcAft>
                <a:spcPts val="0"/>
              </a:spcAft>
              <a:buClr>
                <a:schemeClr val="accent1"/>
              </a:buClr>
              <a:buSzPts val="2000"/>
              <a:buFont typeface="Arial"/>
              <a:buChar char=" "/>
            </a:pPr>
            <a:r>
              <a:rPr lang="en-US" sz="2000" b="0" i="0" u="none" strike="noStrike" cap="none">
                <a:solidFill>
                  <a:schemeClr val="dk1"/>
                </a:solidFill>
                <a:latin typeface="Times New Roman"/>
                <a:ea typeface="Times New Roman"/>
                <a:cs typeface="Times New Roman"/>
                <a:sym typeface="Times New Roman"/>
              </a:rPr>
              <a:t> Visual</a:t>
            </a: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200"/>
              </a:spcAft>
              <a:buClr>
                <a:schemeClr val="accent1"/>
              </a:buClr>
              <a:buSzPts val="2000"/>
              <a:buFont typeface="Arial"/>
              <a:buNone/>
            </a:pPr>
            <a:endParaRPr sz="2000" b="0" i="0" u="none" strike="noStrike" cap="none">
              <a:solidFill>
                <a:srgbClr val="3F3F3F"/>
              </a:solidFill>
              <a:latin typeface="Times New Roman"/>
              <a:ea typeface="Times New Roman"/>
              <a:cs typeface="Times New Roman"/>
              <a:sym typeface="Times New Roman"/>
            </a:endParaRPr>
          </a:p>
        </p:txBody>
      </p:sp>
      <p:sp>
        <p:nvSpPr>
          <p:cNvPr id="505" name="Google Shape;505;p42"/>
          <p:cNvSpPr txBox="1">
            <a:spLocks noGrp="1"/>
          </p:cNvSpPr>
          <p:nvPr>
            <p:ph type="sldNum" idx="12"/>
          </p:nvPr>
        </p:nvSpPr>
        <p:spPr>
          <a:xfrm>
            <a:off x="7524328" y="647795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34</a:t>
            </a:fld>
            <a:endParaRPr sz="900" b="0" i="0" u="none" strike="noStrike" cap="none">
              <a:solidFill>
                <a:schemeClr val="dk1"/>
              </a:solidFill>
              <a:latin typeface="Times New Roman"/>
              <a:ea typeface="Times New Roman"/>
              <a:cs typeface="Times New Roman"/>
              <a:sym typeface="Times New Roman"/>
            </a:endParaRPr>
          </a:p>
        </p:txBody>
      </p:sp>
      <p:pic>
        <p:nvPicPr>
          <p:cNvPr id="506" name="Google Shape;506;p42"/>
          <p:cNvPicPr preferRelativeResize="0"/>
          <p:nvPr/>
        </p:nvPicPr>
        <p:blipFill rotWithShape="1">
          <a:blip r:embed="rId3">
            <a:alphaModFix/>
          </a:blip>
          <a:srcRect/>
          <a:stretch/>
        </p:blipFill>
        <p:spPr>
          <a:xfrm>
            <a:off x="163470" y="819288"/>
            <a:ext cx="952199" cy="8613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3"/>
          <p:cNvSpPr txBox="1">
            <a:spLocks noGrp="1"/>
          </p:cNvSpPr>
          <p:nvPr>
            <p:ph type="title"/>
          </p:nvPr>
        </p:nvSpPr>
        <p:spPr>
          <a:xfrm>
            <a:off x="1135856" y="921060"/>
            <a:ext cx="8229600"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Flow Chart Symbols</a:t>
            </a:r>
            <a:endParaRPr sz="4800" b="0" i="0" u="none" strike="noStrike" cap="none">
              <a:solidFill>
                <a:srgbClr val="3F3F3F"/>
              </a:solidFill>
              <a:latin typeface="Arial"/>
              <a:ea typeface="Arial"/>
              <a:cs typeface="Arial"/>
              <a:sym typeface="Arial"/>
            </a:endParaRPr>
          </a:p>
        </p:txBody>
      </p:sp>
      <p:grpSp>
        <p:nvGrpSpPr>
          <p:cNvPr id="512" name="Google Shape;512;p43"/>
          <p:cNvGrpSpPr/>
          <p:nvPr/>
        </p:nvGrpSpPr>
        <p:grpSpPr>
          <a:xfrm>
            <a:off x="1331640" y="1933576"/>
            <a:ext cx="6552728" cy="4118322"/>
            <a:chOff x="2209800" y="1331913"/>
            <a:chExt cx="8077200" cy="5221287"/>
          </a:xfrm>
        </p:grpSpPr>
        <p:sp>
          <p:nvSpPr>
            <p:cNvPr id="513" name="Google Shape;513;p43"/>
            <p:cNvSpPr/>
            <p:nvPr/>
          </p:nvSpPr>
          <p:spPr>
            <a:xfrm>
              <a:off x="2209800" y="1371600"/>
              <a:ext cx="8001000" cy="51816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p:txBody>
        </p:sp>
        <p:cxnSp>
          <p:nvCxnSpPr>
            <p:cNvPr id="514" name="Google Shape;514;p43"/>
            <p:cNvCxnSpPr/>
            <p:nvPr/>
          </p:nvCxnSpPr>
          <p:spPr>
            <a:xfrm>
              <a:off x="2209800" y="1905000"/>
              <a:ext cx="8001000" cy="0"/>
            </a:xfrm>
            <a:prstGeom prst="straightConnector1">
              <a:avLst/>
            </a:prstGeom>
            <a:noFill/>
            <a:ln w="9525" cap="flat" cmpd="sng">
              <a:solidFill>
                <a:schemeClr val="dk1"/>
              </a:solidFill>
              <a:prstDash val="solid"/>
              <a:round/>
              <a:headEnd type="none" w="sm" len="sm"/>
              <a:tailEnd type="none" w="sm" len="sm"/>
            </a:ln>
          </p:spPr>
        </p:cxnSp>
        <p:cxnSp>
          <p:nvCxnSpPr>
            <p:cNvPr id="515" name="Google Shape;515;p43"/>
            <p:cNvCxnSpPr/>
            <p:nvPr/>
          </p:nvCxnSpPr>
          <p:spPr>
            <a:xfrm>
              <a:off x="4876800" y="1371600"/>
              <a:ext cx="0" cy="5181600"/>
            </a:xfrm>
            <a:prstGeom prst="straightConnector1">
              <a:avLst/>
            </a:prstGeom>
            <a:noFill/>
            <a:ln w="9525" cap="flat" cmpd="sng">
              <a:solidFill>
                <a:schemeClr val="dk1"/>
              </a:solidFill>
              <a:prstDash val="solid"/>
              <a:round/>
              <a:headEnd type="none" w="sm" len="sm"/>
              <a:tailEnd type="none" w="sm" len="sm"/>
            </a:ln>
          </p:spPr>
        </p:cxnSp>
        <p:sp>
          <p:nvSpPr>
            <p:cNvPr id="516" name="Google Shape;516;p43"/>
            <p:cNvSpPr txBox="1"/>
            <p:nvPr/>
          </p:nvSpPr>
          <p:spPr>
            <a:xfrm>
              <a:off x="2346325" y="1408113"/>
              <a:ext cx="2152650" cy="366712"/>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latin typeface="Arial"/>
                  <a:ea typeface="Arial"/>
                  <a:cs typeface="Arial"/>
                  <a:sym typeface="Arial"/>
                </a:rPr>
                <a:t>Flowchart Symbol</a:t>
              </a:r>
              <a:endParaRPr sz="1050" b="0" i="0" u="none" strike="noStrike" cap="none">
                <a:solidFill>
                  <a:srgbClr val="000000"/>
                </a:solidFill>
                <a:latin typeface="Arial"/>
                <a:ea typeface="Arial"/>
                <a:cs typeface="Arial"/>
                <a:sym typeface="Arial"/>
              </a:endParaRPr>
            </a:p>
          </p:txBody>
        </p:sp>
        <p:sp>
          <p:nvSpPr>
            <p:cNvPr id="517" name="Google Shape;517;p43"/>
            <p:cNvSpPr txBox="1"/>
            <p:nvPr/>
          </p:nvSpPr>
          <p:spPr>
            <a:xfrm>
              <a:off x="5622925" y="1331913"/>
              <a:ext cx="184150" cy="366712"/>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p:txBody>
        </p:sp>
        <p:sp>
          <p:nvSpPr>
            <p:cNvPr id="518" name="Google Shape;518;p43"/>
            <p:cNvSpPr txBox="1"/>
            <p:nvPr/>
          </p:nvSpPr>
          <p:spPr>
            <a:xfrm>
              <a:off x="5546725" y="1408113"/>
              <a:ext cx="1479550" cy="366712"/>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latin typeface="Arial"/>
                  <a:ea typeface="Arial"/>
                  <a:cs typeface="Arial"/>
                  <a:sym typeface="Arial"/>
                </a:rPr>
                <a:t>Explanation</a:t>
              </a:r>
              <a:endParaRPr sz="1050" b="0" i="0" u="none" strike="noStrike" cap="none">
                <a:solidFill>
                  <a:srgbClr val="000000"/>
                </a:solidFill>
                <a:latin typeface="Arial"/>
                <a:ea typeface="Arial"/>
                <a:cs typeface="Arial"/>
                <a:sym typeface="Arial"/>
              </a:endParaRPr>
            </a:p>
          </p:txBody>
        </p:sp>
        <p:cxnSp>
          <p:nvCxnSpPr>
            <p:cNvPr id="519" name="Google Shape;519;p43"/>
            <p:cNvCxnSpPr/>
            <p:nvPr/>
          </p:nvCxnSpPr>
          <p:spPr>
            <a:xfrm>
              <a:off x="2209800" y="2819400"/>
              <a:ext cx="8001000" cy="0"/>
            </a:xfrm>
            <a:prstGeom prst="straightConnector1">
              <a:avLst/>
            </a:prstGeom>
            <a:noFill/>
            <a:ln w="9525" cap="flat" cmpd="sng">
              <a:solidFill>
                <a:schemeClr val="dk1"/>
              </a:solidFill>
              <a:prstDash val="solid"/>
              <a:round/>
              <a:headEnd type="none" w="sm" len="sm"/>
              <a:tailEnd type="none" w="sm" len="sm"/>
            </a:ln>
          </p:spPr>
        </p:cxnSp>
        <p:cxnSp>
          <p:nvCxnSpPr>
            <p:cNvPr id="520" name="Google Shape;520;p43"/>
            <p:cNvCxnSpPr/>
            <p:nvPr/>
          </p:nvCxnSpPr>
          <p:spPr>
            <a:xfrm>
              <a:off x="2438400" y="2133600"/>
              <a:ext cx="0" cy="533400"/>
            </a:xfrm>
            <a:prstGeom prst="straightConnector1">
              <a:avLst/>
            </a:prstGeom>
            <a:noFill/>
            <a:ln w="9525" cap="flat" cmpd="sng">
              <a:solidFill>
                <a:schemeClr val="dk1"/>
              </a:solidFill>
              <a:prstDash val="solid"/>
              <a:round/>
              <a:headEnd type="none" w="sm" len="sm"/>
              <a:tailEnd type="triangle" w="med" len="med"/>
            </a:ln>
          </p:spPr>
        </p:cxnSp>
        <p:cxnSp>
          <p:nvCxnSpPr>
            <p:cNvPr id="521" name="Google Shape;521;p43"/>
            <p:cNvCxnSpPr/>
            <p:nvPr/>
          </p:nvCxnSpPr>
          <p:spPr>
            <a:xfrm rot="10800000">
              <a:off x="2895600" y="2133600"/>
              <a:ext cx="0" cy="457200"/>
            </a:xfrm>
            <a:prstGeom prst="straightConnector1">
              <a:avLst/>
            </a:prstGeom>
            <a:noFill/>
            <a:ln w="9525" cap="flat" cmpd="sng">
              <a:solidFill>
                <a:schemeClr val="dk1"/>
              </a:solidFill>
              <a:prstDash val="solid"/>
              <a:round/>
              <a:headEnd type="none" w="sm" len="sm"/>
              <a:tailEnd type="triangle" w="med" len="med"/>
            </a:ln>
          </p:spPr>
        </p:cxnSp>
        <p:cxnSp>
          <p:nvCxnSpPr>
            <p:cNvPr id="522" name="Google Shape;522;p43"/>
            <p:cNvCxnSpPr/>
            <p:nvPr/>
          </p:nvCxnSpPr>
          <p:spPr>
            <a:xfrm>
              <a:off x="3200400" y="2133600"/>
              <a:ext cx="990600" cy="0"/>
            </a:xfrm>
            <a:prstGeom prst="straightConnector1">
              <a:avLst/>
            </a:prstGeom>
            <a:noFill/>
            <a:ln w="9525" cap="flat" cmpd="sng">
              <a:solidFill>
                <a:schemeClr val="dk1"/>
              </a:solidFill>
              <a:prstDash val="solid"/>
              <a:round/>
              <a:headEnd type="none" w="sm" len="sm"/>
              <a:tailEnd type="triangle" w="med" len="med"/>
            </a:ln>
          </p:spPr>
        </p:cxnSp>
        <p:cxnSp>
          <p:nvCxnSpPr>
            <p:cNvPr id="523" name="Google Shape;523;p43"/>
            <p:cNvCxnSpPr/>
            <p:nvPr/>
          </p:nvCxnSpPr>
          <p:spPr>
            <a:xfrm rot="10800000">
              <a:off x="3200400" y="2514600"/>
              <a:ext cx="990600" cy="0"/>
            </a:xfrm>
            <a:prstGeom prst="straightConnector1">
              <a:avLst/>
            </a:prstGeom>
            <a:noFill/>
            <a:ln w="9525" cap="flat" cmpd="sng">
              <a:solidFill>
                <a:schemeClr val="dk1"/>
              </a:solidFill>
              <a:prstDash val="solid"/>
              <a:round/>
              <a:headEnd type="none" w="sm" len="sm"/>
              <a:tailEnd type="triangle" w="med" len="med"/>
            </a:ln>
          </p:spPr>
        </p:cxnSp>
        <p:sp>
          <p:nvSpPr>
            <p:cNvPr id="524" name="Google Shape;524;p43"/>
            <p:cNvSpPr txBox="1"/>
            <p:nvPr/>
          </p:nvSpPr>
          <p:spPr>
            <a:xfrm>
              <a:off x="4937126" y="1865314"/>
              <a:ext cx="4587875" cy="915987"/>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Flow  lines are indicated by straight lines with optional arrows to show direction of data flow. </a:t>
              </a:r>
              <a:endParaRPr sz="1050" b="0" i="0" u="none" strike="noStrike" cap="none">
                <a:solidFill>
                  <a:srgbClr val="000000"/>
                </a:solidFill>
                <a:latin typeface="Arial"/>
                <a:ea typeface="Arial"/>
                <a:cs typeface="Arial"/>
                <a:sym typeface="Arial"/>
              </a:endParaRPr>
            </a:p>
          </p:txBody>
        </p:sp>
        <p:sp>
          <p:nvSpPr>
            <p:cNvPr id="525" name="Google Shape;525;p43"/>
            <p:cNvSpPr/>
            <p:nvPr/>
          </p:nvSpPr>
          <p:spPr>
            <a:xfrm>
              <a:off x="2590800" y="3048000"/>
              <a:ext cx="1676400" cy="5334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p:txBody>
        </p:sp>
        <p:sp>
          <p:nvSpPr>
            <p:cNvPr id="526" name="Google Shape;526;p43"/>
            <p:cNvSpPr txBox="1"/>
            <p:nvPr/>
          </p:nvSpPr>
          <p:spPr>
            <a:xfrm>
              <a:off x="2590800" y="3657601"/>
              <a:ext cx="1670050" cy="366713"/>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Start/Stop/End</a:t>
              </a:r>
              <a:endParaRPr sz="1050" b="0" i="0" u="none" strike="noStrike" cap="none">
                <a:solidFill>
                  <a:srgbClr val="000000"/>
                </a:solidFill>
                <a:latin typeface="Arial"/>
                <a:ea typeface="Arial"/>
                <a:cs typeface="Arial"/>
                <a:sym typeface="Arial"/>
              </a:endParaRPr>
            </a:p>
          </p:txBody>
        </p:sp>
        <p:cxnSp>
          <p:nvCxnSpPr>
            <p:cNvPr id="527" name="Google Shape;527;p43"/>
            <p:cNvCxnSpPr/>
            <p:nvPr/>
          </p:nvCxnSpPr>
          <p:spPr>
            <a:xfrm>
              <a:off x="2209800" y="4038600"/>
              <a:ext cx="8001000" cy="0"/>
            </a:xfrm>
            <a:prstGeom prst="straightConnector1">
              <a:avLst/>
            </a:prstGeom>
            <a:noFill/>
            <a:ln w="9525" cap="flat" cmpd="sng">
              <a:solidFill>
                <a:schemeClr val="dk1"/>
              </a:solidFill>
              <a:prstDash val="solid"/>
              <a:round/>
              <a:headEnd type="none" w="sm" len="sm"/>
              <a:tailEnd type="none" w="sm" len="sm"/>
            </a:ln>
          </p:spPr>
        </p:cxnSp>
        <p:sp>
          <p:nvSpPr>
            <p:cNvPr id="528" name="Google Shape;528;p43"/>
            <p:cNvSpPr txBox="1"/>
            <p:nvPr/>
          </p:nvSpPr>
          <p:spPr>
            <a:xfrm>
              <a:off x="4937126" y="2779714"/>
              <a:ext cx="4587875" cy="915987"/>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An ellipse uses the name of the module at the start. The end is indicated by the word end or stop.</a:t>
              </a:r>
              <a:endParaRPr sz="1050" b="0" i="0" u="none" strike="noStrike" cap="none">
                <a:solidFill>
                  <a:srgbClr val="000000"/>
                </a:solidFill>
                <a:latin typeface="Arial"/>
                <a:ea typeface="Arial"/>
                <a:cs typeface="Arial"/>
                <a:sym typeface="Arial"/>
              </a:endParaRPr>
            </a:p>
          </p:txBody>
        </p:sp>
        <p:sp>
          <p:nvSpPr>
            <p:cNvPr id="529" name="Google Shape;529;p43"/>
            <p:cNvSpPr/>
            <p:nvPr/>
          </p:nvSpPr>
          <p:spPr>
            <a:xfrm>
              <a:off x="2667000" y="4191000"/>
              <a:ext cx="1600200" cy="609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p:txBody>
        </p:sp>
        <p:sp>
          <p:nvSpPr>
            <p:cNvPr id="530" name="Google Shape;530;p43"/>
            <p:cNvSpPr txBox="1"/>
            <p:nvPr/>
          </p:nvSpPr>
          <p:spPr>
            <a:xfrm>
              <a:off x="4937126" y="3998913"/>
              <a:ext cx="4206875" cy="64135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Processing block such as calculations, opening and closing files</a:t>
              </a:r>
              <a:endParaRPr sz="1050" b="0" i="0" u="none" strike="noStrike" cap="none">
                <a:solidFill>
                  <a:srgbClr val="000000"/>
                </a:solidFill>
                <a:latin typeface="Arial"/>
                <a:ea typeface="Arial"/>
                <a:cs typeface="Arial"/>
                <a:sym typeface="Arial"/>
              </a:endParaRPr>
            </a:p>
          </p:txBody>
        </p:sp>
        <p:cxnSp>
          <p:nvCxnSpPr>
            <p:cNvPr id="531" name="Google Shape;531;p43"/>
            <p:cNvCxnSpPr/>
            <p:nvPr/>
          </p:nvCxnSpPr>
          <p:spPr>
            <a:xfrm>
              <a:off x="2209800" y="4953000"/>
              <a:ext cx="8077200" cy="0"/>
            </a:xfrm>
            <a:prstGeom prst="straightConnector1">
              <a:avLst/>
            </a:prstGeom>
            <a:noFill/>
            <a:ln w="9525" cap="flat" cmpd="sng">
              <a:solidFill>
                <a:schemeClr val="dk1"/>
              </a:solidFill>
              <a:prstDash val="solid"/>
              <a:round/>
              <a:headEnd type="none" w="sm" len="sm"/>
              <a:tailEnd type="none" w="sm" len="sm"/>
            </a:ln>
          </p:spPr>
        </p:cxnSp>
        <p:sp>
          <p:nvSpPr>
            <p:cNvPr id="532" name="Google Shape;532;p43"/>
            <p:cNvSpPr/>
            <p:nvPr/>
          </p:nvSpPr>
          <p:spPr>
            <a:xfrm>
              <a:off x="2743200" y="5029200"/>
              <a:ext cx="1219200" cy="533400"/>
            </a:xfrm>
            <a:prstGeom prst="flowChartInputOutpu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p:txBody>
        </p:sp>
        <p:sp>
          <p:nvSpPr>
            <p:cNvPr id="533" name="Google Shape;533;p43"/>
            <p:cNvSpPr txBox="1"/>
            <p:nvPr/>
          </p:nvSpPr>
          <p:spPr>
            <a:xfrm>
              <a:off x="4937125" y="4913313"/>
              <a:ext cx="3829050" cy="366712"/>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Input to or output from the computer</a:t>
              </a:r>
              <a:endParaRPr sz="1050" b="0" i="0" u="none" strike="noStrike" cap="none">
                <a:solidFill>
                  <a:srgbClr val="000000"/>
                </a:solidFill>
                <a:latin typeface="Arial"/>
                <a:ea typeface="Arial"/>
                <a:cs typeface="Arial"/>
                <a:sym typeface="Arial"/>
              </a:endParaRPr>
            </a:p>
          </p:txBody>
        </p:sp>
        <p:cxnSp>
          <p:nvCxnSpPr>
            <p:cNvPr id="534" name="Google Shape;534;p43"/>
            <p:cNvCxnSpPr/>
            <p:nvPr/>
          </p:nvCxnSpPr>
          <p:spPr>
            <a:xfrm>
              <a:off x="2209800" y="5715000"/>
              <a:ext cx="8001000" cy="0"/>
            </a:xfrm>
            <a:prstGeom prst="straightConnector1">
              <a:avLst/>
            </a:prstGeom>
            <a:noFill/>
            <a:ln w="9525" cap="flat" cmpd="sng">
              <a:solidFill>
                <a:schemeClr val="dk1"/>
              </a:solidFill>
              <a:prstDash val="solid"/>
              <a:round/>
              <a:headEnd type="none" w="sm" len="sm"/>
              <a:tailEnd type="none" w="sm" len="sm"/>
            </a:ln>
          </p:spPr>
        </p:cxnSp>
        <p:sp>
          <p:nvSpPr>
            <p:cNvPr id="535" name="Google Shape;535;p43"/>
            <p:cNvSpPr/>
            <p:nvPr/>
          </p:nvSpPr>
          <p:spPr>
            <a:xfrm>
              <a:off x="3048000" y="5867400"/>
              <a:ext cx="1143000" cy="457200"/>
            </a:xfrm>
            <a:prstGeom prst="flowChartDecision">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p:txBody>
        </p:sp>
        <p:sp>
          <p:nvSpPr>
            <p:cNvPr id="536" name="Google Shape;536;p43"/>
            <p:cNvSpPr txBox="1"/>
            <p:nvPr/>
          </p:nvSpPr>
          <p:spPr>
            <a:xfrm>
              <a:off x="5089526" y="5827713"/>
              <a:ext cx="4816475" cy="64135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Decision symbol. one entrance and two and only two exits</a:t>
              </a:r>
              <a:endParaRPr sz="1050" b="0" i="0" u="none" strike="noStrike" cap="none">
                <a:solidFill>
                  <a:srgbClr val="000000"/>
                </a:solidFill>
                <a:latin typeface="Arial"/>
                <a:ea typeface="Arial"/>
                <a:cs typeface="Arial"/>
                <a:sym typeface="Arial"/>
              </a:endParaRPr>
            </a:p>
          </p:txBody>
        </p:sp>
      </p:grpSp>
      <p:pic>
        <p:nvPicPr>
          <p:cNvPr id="537" name="Google Shape;537;p43"/>
          <p:cNvPicPr preferRelativeResize="0"/>
          <p:nvPr/>
        </p:nvPicPr>
        <p:blipFill rotWithShape="1">
          <a:blip r:embed="rId3">
            <a:alphaModFix/>
          </a:blip>
          <a:srcRect/>
          <a:stretch/>
        </p:blipFill>
        <p:spPr>
          <a:xfrm>
            <a:off x="179512" y="849970"/>
            <a:ext cx="952199" cy="861372"/>
          </a:xfrm>
          <a:prstGeom prst="rect">
            <a:avLst/>
          </a:prstGeom>
          <a:noFill/>
          <a:ln>
            <a:noFill/>
          </a:ln>
        </p:spPr>
      </p:pic>
      <p:sp>
        <p:nvSpPr>
          <p:cNvPr id="539" name="Google Shape;539;p4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35</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1259632" y="885825"/>
            <a:ext cx="7350673"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Drawing</a:t>
            </a:r>
            <a:r>
              <a:rPr lang="en-US" sz="4800" b="0" i="0" u="none" strike="noStrike" cap="none">
                <a:solidFill>
                  <a:srgbClr val="CC00FF"/>
                </a:solidFill>
                <a:latin typeface="Arial"/>
                <a:ea typeface="Arial"/>
                <a:cs typeface="Arial"/>
                <a:sym typeface="Arial"/>
              </a:rPr>
              <a:t> </a:t>
            </a:r>
            <a:r>
              <a:rPr lang="en-US" sz="3600" b="0" i="0" u="none" strike="noStrike" cap="none">
                <a:solidFill>
                  <a:srgbClr val="00B050"/>
                </a:solidFill>
                <a:latin typeface="Times New Roman"/>
                <a:ea typeface="Times New Roman"/>
                <a:cs typeface="Times New Roman"/>
                <a:sym typeface="Times New Roman"/>
              </a:rPr>
              <a:t>the</a:t>
            </a:r>
            <a:r>
              <a:rPr lang="en-US" sz="4800" b="0" i="0" u="none" strike="noStrike" cap="none">
                <a:solidFill>
                  <a:srgbClr val="CC00FF"/>
                </a:solidFill>
                <a:latin typeface="Arial"/>
                <a:ea typeface="Arial"/>
                <a:cs typeface="Arial"/>
                <a:sym typeface="Arial"/>
              </a:rPr>
              <a:t> </a:t>
            </a:r>
            <a:r>
              <a:rPr lang="en-US" sz="3600" b="0" i="0" u="none" strike="noStrike" cap="none">
                <a:solidFill>
                  <a:srgbClr val="00B050"/>
                </a:solidFill>
                <a:latin typeface="Times New Roman"/>
                <a:ea typeface="Times New Roman"/>
                <a:cs typeface="Times New Roman"/>
                <a:sym typeface="Times New Roman"/>
              </a:rPr>
              <a:t>Flowcharts</a:t>
            </a:r>
            <a:endParaRPr sz="4800" b="0" i="0" u="none" strike="noStrike" cap="none">
              <a:solidFill>
                <a:srgbClr val="3F3F3F"/>
              </a:solidFill>
              <a:latin typeface="Arial"/>
              <a:ea typeface="Arial"/>
              <a:cs typeface="Arial"/>
              <a:sym typeface="Arial"/>
            </a:endParaRPr>
          </a:p>
        </p:txBody>
      </p:sp>
      <p:sp>
        <p:nvSpPr>
          <p:cNvPr id="545" name="Google Shape;545;p44"/>
          <p:cNvSpPr/>
          <p:nvPr/>
        </p:nvSpPr>
        <p:spPr>
          <a:xfrm>
            <a:off x="1657350" y="1885950"/>
            <a:ext cx="6000750" cy="3886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546" name="Google Shape;546;p44"/>
          <p:cNvCxnSpPr/>
          <p:nvPr/>
        </p:nvCxnSpPr>
        <p:spPr>
          <a:xfrm>
            <a:off x="1657350" y="2286000"/>
            <a:ext cx="6000750" cy="0"/>
          </a:xfrm>
          <a:prstGeom prst="straightConnector1">
            <a:avLst/>
          </a:prstGeom>
          <a:noFill/>
          <a:ln w="9525" cap="flat" cmpd="sng">
            <a:solidFill>
              <a:schemeClr val="dk1"/>
            </a:solidFill>
            <a:prstDash val="solid"/>
            <a:round/>
            <a:headEnd type="none" w="sm" len="sm"/>
            <a:tailEnd type="none" w="sm" len="sm"/>
          </a:ln>
        </p:spPr>
      </p:cxnSp>
      <p:cxnSp>
        <p:nvCxnSpPr>
          <p:cNvPr id="547" name="Google Shape;547;p44"/>
          <p:cNvCxnSpPr/>
          <p:nvPr/>
        </p:nvCxnSpPr>
        <p:spPr>
          <a:xfrm>
            <a:off x="3657600" y="1885950"/>
            <a:ext cx="0" cy="3886200"/>
          </a:xfrm>
          <a:prstGeom prst="straightConnector1">
            <a:avLst/>
          </a:prstGeom>
          <a:noFill/>
          <a:ln w="9525" cap="flat" cmpd="sng">
            <a:solidFill>
              <a:schemeClr val="dk1"/>
            </a:solidFill>
            <a:prstDash val="solid"/>
            <a:round/>
            <a:headEnd type="none" w="sm" len="sm"/>
            <a:tailEnd type="none" w="sm" len="sm"/>
          </a:ln>
        </p:spPr>
      </p:cxnSp>
      <p:sp>
        <p:nvSpPr>
          <p:cNvPr id="548" name="Google Shape;548;p44"/>
          <p:cNvSpPr txBox="1"/>
          <p:nvPr/>
        </p:nvSpPr>
        <p:spPr>
          <a:xfrm>
            <a:off x="1759744" y="1913335"/>
            <a:ext cx="1614488"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Arial"/>
                <a:ea typeface="Arial"/>
                <a:cs typeface="Arial"/>
                <a:sym typeface="Arial"/>
              </a:rPr>
              <a:t>Flowchart Symbol</a:t>
            </a:r>
            <a:endParaRPr sz="1050" b="0" i="0" u="none" strike="noStrike" cap="none">
              <a:solidFill>
                <a:srgbClr val="000000"/>
              </a:solidFill>
              <a:latin typeface="Arial"/>
              <a:ea typeface="Arial"/>
              <a:cs typeface="Arial"/>
              <a:sym typeface="Arial"/>
            </a:endParaRPr>
          </a:p>
        </p:txBody>
      </p:sp>
      <p:sp>
        <p:nvSpPr>
          <p:cNvPr id="549" name="Google Shape;549;p44"/>
          <p:cNvSpPr txBox="1"/>
          <p:nvPr/>
        </p:nvSpPr>
        <p:spPr>
          <a:xfrm>
            <a:off x="4217194" y="1856185"/>
            <a:ext cx="138113"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50" name="Google Shape;550;p44"/>
          <p:cNvSpPr txBox="1"/>
          <p:nvPr/>
        </p:nvSpPr>
        <p:spPr>
          <a:xfrm>
            <a:off x="4160044" y="1913335"/>
            <a:ext cx="1109663"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Arial"/>
                <a:ea typeface="Arial"/>
                <a:cs typeface="Arial"/>
                <a:sym typeface="Arial"/>
              </a:rPr>
              <a:t>Explanation</a:t>
            </a:r>
            <a:endParaRPr sz="1050" b="0" i="0" u="none" strike="noStrike" cap="none">
              <a:solidFill>
                <a:srgbClr val="000000"/>
              </a:solidFill>
              <a:latin typeface="Arial"/>
              <a:ea typeface="Arial"/>
              <a:cs typeface="Arial"/>
              <a:sym typeface="Arial"/>
            </a:endParaRPr>
          </a:p>
        </p:txBody>
      </p:sp>
      <p:cxnSp>
        <p:nvCxnSpPr>
          <p:cNvPr id="551" name="Google Shape;551;p44"/>
          <p:cNvCxnSpPr/>
          <p:nvPr/>
        </p:nvCxnSpPr>
        <p:spPr>
          <a:xfrm>
            <a:off x="1657350" y="2971800"/>
            <a:ext cx="6000750" cy="0"/>
          </a:xfrm>
          <a:prstGeom prst="straightConnector1">
            <a:avLst/>
          </a:prstGeom>
          <a:noFill/>
          <a:ln w="9525" cap="flat" cmpd="sng">
            <a:solidFill>
              <a:schemeClr val="dk1"/>
            </a:solidFill>
            <a:prstDash val="solid"/>
            <a:round/>
            <a:headEnd type="none" w="sm" len="sm"/>
            <a:tailEnd type="none" w="sm" len="sm"/>
          </a:ln>
        </p:spPr>
      </p:cxnSp>
      <p:sp>
        <p:nvSpPr>
          <p:cNvPr id="552" name="Google Shape;552;p44"/>
          <p:cNvSpPr txBox="1"/>
          <p:nvPr/>
        </p:nvSpPr>
        <p:spPr>
          <a:xfrm>
            <a:off x="3702845" y="2256235"/>
            <a:ext cx="3440906" cy="481013"/>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Process of module. Having one entrance and one exit</a:t>
            </a:r>
            <a:endParaRPr sz="1050" b="0" i="0" u="none" strike="noStrike" cap="none">
              <a:solidFill>
                <a:srgbClr val="000000"/>
              </a:solidFill>
              <a:latin typeface="Arial"/>
              <a:ea typeface="Arial"/>
              <a:cs typeface="Arial"/>
              <a:sym typeface="Arial"/>
            </a:endParaRPr>
          </a:p>
        </p:txBody>
      </p:sp>
      <p:cxnSp>
        <p:nvCxnSpPr>
          <p:cNvPr id="553" name="Google Shape;553;p44"/>
          <p:cNvCxnSpPr/>
          <p:nvPr/>
        </p:nvCxnSpPr>
        <p:spPr>
          <a:xfrm>
            <a:off x="1657350" y="3886200"/>
            <a:ext cx="6000750" cy="0"/>
          </a:xfrm>
          <a:prstGeom prst="straightConnector1">
            <a:avLst/>
          </a:prstGeom>
          <a:noFill/>
          <a:ln w="9525" cap="flat" cmpd="sng">
            <a:solidFill>
              <a:schemeClr val="dk1"/>
            </a:solidFill>
            <a:prstDash val="solid"/>
            <a:round/>
            <a:headEnd type="none" w="sm" len="sm"/>
            <a:tailEnd type="none" w="sm" len="sm"/>
          </a:ln>
        </p:spPr>
      </p:cxnSp>
      <p:sp>
        <p:nvSpPr>
          <p:cNvPr id="554" name="Google Shape;554;p44"/>
          <p:cNvSpPr txBox="1"/>
          <p:nvPr/>
        </p:nvSpPr>
        <p:spPr>
          <a:xfrm>
            <a:off x="3702845" y="2942036"/>
            <a:ext cx="3440906" cy="68699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Loop within counter. The counter starts with A and incremented by s until the counter is greater than B</a:t>
            </a:r>
            <a:endParaRPr sz="1050" b="0" i="0" u="none" strike="noStrike" cap="none">
              <a:solidFill>
                <a:srgbClr val="000000"/>
              </a:solidFill>
              <a:latin typeface="Arial"/>
              <a:ea typeface="Arial"/>
              <a:cs typeface="Arial"/>
              <a:sym typeface="Arial"/>
            </a:endParaRPr>
          </a:p>
        </p:txBody>
      </p:sp>
      <p:sp>
        <p:nvSpPr>
          <p:cNvPr id="555" name="Google Shape;555;p44"/>
          <p:cNvSpPr txBox="1"/>
          <p:nvPr/>
        </p:nvSpPr>
        <p:spPr>
          <a:xfrm>
            <a:off x="3702845" y="3856435"/>
            <a:ext cx="3155156" cy="481013"/>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On-page connector. Connects sections on same page</a:t>
            </a:r>
            <a:endParaRPr sz="1050" b="0" i="0" u="none" strike="noStrike" cap="none">
              <a:solidFill>
                <a:srgbClr val="000000"/>
              </a:solidFill>
              <a:latin typeface="Arial"/>
              <a:ea typeface="Arial"/>
              <a:cs typeface="Arial"/>
              <a:sym typeface="Arial"/>
            </a:endParaRPr>
          </a:p>
        </p:txBody>
      </p:sp>
      <p:cxnSp>
        <p:nvCxnSpPr>
          <p:cNvPr id="556" name="Google Shape;556;p44"/>
          <p:cNvCxnSpPr/>
          <p:nvPr/>
        </p:nvCxnSpPr>
        <p:spPr>
          <a:xfrm>
            <a:off x="1657350" y="4572000"/>
            <a:ext cx="6057900" cy="0"/>
          </a:xfrm>
          <a:prstGeom prst="straightConnector1">
            <a:avLst/>
          </a:prstGeom>
          <a:noFill/>
          <a:ln w="9525" cap="flat" cmpd="sng">
            <a:solidFill>
              <a:schemeClr val="dk1"/>
            </a:solidFill>
            <a:prstDash val="solid"/>
            <a:round/>
            <a:headEnd type="none" w="sm" len="sm"/>
            <a:tailEnd type="none" w="sm" len="sm"/>
          </a:ln>
        </p:spPr>
      </p:cxnSp>
      <p:sp>
        <p:nvSpPr>
          <p:cNvPr id="557" name="Google Shape;557;p44"/>
          <p:cNvSpPr txBox="1"/>
          <p:nvPr/>
        </p:nvSpPr>
        <p:spPr>
          <a:xfrm>
            <a:off x="3702844" y="4542235"/>
            <a:ext cx="1738313"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Off Page Connectors</a:t>
            </a:r>
            <a:endParaRPr sz="1050" b="0" i="0" u="none" strike="noStrike" cap="none">
              <a:solidFill>
                <a:srgbClr val="000000"/>
              </a:solidFill>
              <a:latin typeface="Arial"/>
              <a:ea typeface="Arial"/>
              <a:cs typeface="Arial"/>
              <a:sym typeface="Arial"/>
            </a:endParaRPr>
          </a:p>
        </p:txBody>
      </p:sp>
      <p:cxnSp>
        <p:nvCxnSpPr>
          <p:cNvPr id="558" name="Google Shape;558;p44"/>
          <p:cNvCxnSpPr/>
          <p:nvPr/>
        </p:nvCxnSpPr>
        <p:spPr>
          <a:xfrm>
            <a:off x="1657350" y="5143500"/>
            <a:ext cx="6000750" cy="0"/>
          </a:xfrm>
          <a:prstGeom prst="straightConnector1">
            <a:avLst/>
          </a:prstGeom>
          <a:noFill/>
          <a:ln w="9525" cap="flat" cmpd="sng">
            <a:solidFill>
              <a:schemeClr val="dk1"/>
            </a:solidFill>
            <a:prstDash val="solid"/>
            <a:round/>
            <a:headEnd type="none" w="sm" len="sm"/>
            <a:tailEnd type="none" w="sm" len="sm"/>
          </a:ln>
        </p:spPr>
      </p:cxnSp>
      <p:sp>
        <p:nvSpPr>
          <p:cNvPr id="559" name="Google Shape;559;p44"/>
          <p:cNvSpPr/>
          <p:nvPr/>
        </p:nvSpPr>
        <p:spPr>
          <a:xfrm>
            <a:off x="1885950" y="2400300"/>
            <a:ext cx="1314450" cy="400050"/>
          </a:xfrm>
          <a:prstGeom prst="flowChartPredefined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60" name="Google Shape;560;p44"/>
          <p:cNvSpPr/>
          <p:nvPr/>
        </p:nvSpPr>
        <p:spPr>
          <a:xfrm>
            <a:off x="1885950" y="3200400"/>
            <a:ext cx="1428750" cy="457200"/>
          </a:xfrm>
          <a:prstGeom prst="flowChartPreparation">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A     s       B</a:t>
            </a:r>
            <a:endParaRPr sz="1050" b="0" i="0" u="none" strike="noStrike" cap="none">
              <a:solidFill>
                <a:srgbClr val="000000"/>
              </a:solidFill>
              <a:latin typeface="Arial"/>
              <a:ea typeface="Arial"/>
              <a:cs typeface="Arial"/>
              <a:sym typeface="Arial"/>
            </a:endParaRPr>
          </a:p>
        </p:txBody>
      </p:sp>
      <p:sp>
        <p:nvSpPr>
          <p:cNvPr id="561" name="Google Shape;561;p44"/>
          <p:cNvSpPr/>
          <p:nvPr/>
        </p:nvSpPr>
        <p:spPr>
          <a:xfrm>
            <a:off x="2228850" y="3943350"/>
            <a:ext cx="342900" cy="28575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62" name="Google Shape;562;p44"/>
          <p:cNvSpPr/>
          <p:nvPr/>
        </p:nvSpPr>
        <p:spPr>
          <a:xfrm>
            <a:off x="2228850" y="4629150"/>
            <a:ext cx="514350" cy="400050"/>
          </a:xfrm>
          <a:prstGeom prst="flowChartOffpage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pic>
        <p:nvPicPr>
          <p:cNvPr id="563" name="Google Shape;563;p44"/>
          <p:cNvPicPr preferRelativeResize="0"/>
          <p:nvPr/>
        </p:nvPicPr>
        <p:blipFill rotWithShape="1">
          <a:blip r:embed="rId3">
            <a:alphaModFix/>
          </a:blip>
          <a:srcRect/>
          <a:stretch/>
        </p:blipFill>
        <p:spPr>
          <a:xfrm>
            <a:off x="274741" y="764704"/>
            <a:ext cx="952199" cy="861372"/>
          </a:xfrm>
          <a:prstGeom prst="rect">
            <a:avLst/>
          </a:prstGeom>
          <a:noFill/>
          <a:ln>
            <a:noFill/>
          </a:ln>
        </p:spPr>
      </p:pic>
      <p:sp>
        <p:nvSpPr>
          <p:cNvPr id="565" name="Google Shape;565;p4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36</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5"/>
          <p:cNvSpPr txBox="1">
            <a:spLocks noGrp="1"/>
          </p:cNvSpPr>
          <p:nvPr>
            <p:ph type="title"/>
          </p:nvPr>
        </p:nvSpPr>
        <p:spPr>
          <a:xfrm>
            <a:off x="1257300" y="1053194"/>
            <a:ext cx="6172200"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Algorithms</a:t>
            </a:r>
            <a:r>
              <a:rPr lang="en-US" sz="4800" b="0" i="0" u="none" strike="noStrike" cap="none">
                <a:solidFill>
                  <a:srgbClr val="CC00FF"/>
                </a:solidFill>
                <a:latin typeface="Arial"/>
                <a:ea typeface="Arial"/>
                <a:cs typeface="Arial"/>
                <a:sym typeface="Arial"/>
              </a:rPr>
              <a:t> </a:t>
            </a:r>
            <a:r>
              <a:rPr lang="en-US" sz="3600" b="0" i="0" u="none" strike="noStrike" cap="none">
                <a:solidFill>
                  <a:srgbClr val="00B050"/>
                </a:solidFill>
                <a:latin typeface="Times New Roman"/>
                <a:ea typeface="Times New Roman"/>
                <a:cs typeface="Times New Roman"/>
                <a:sym typeface="Times New Roman"/>
              </a:rPr>
              <a:t>and</a:t>
            </a:r>
            <a:r>
              <a:rPr lang="en-US" sz="4800" b="0" i="0" u="none" strike="noStrike" cap="none">
                <a:solidFill>
                  <a:srgbClr val="CC00FF"/>
                </a:solidFill>
                <a:latin typeface="Arial"/>
                <a:ea typeface="Arial"/>
                <a:cs typeface="Arial"/>
                <a:sym typeface="Arial"/>
              </a:rPr>
              <a:t> </a:t>
            </a:r>
            <a:r>
              <a:rPr lang="en-US" sz="3600" b="0" i="0" u="none" strike="noStrike" cap="none">
                <a:solidFill>
                  <a:srgbClr val="00B050"/>
                </a:solidFill>
                <a:latin typeface="Times New Roman"/>
                <a:ea typeface="Times New Roman"/>
                <a:cs typeface="Times New Roman"/>
                <a:sym typeface="Times New Roman"/>
              </a:rPr>
              <a:t>Flowcharts</a:t>
            </a:r>
            <a:endParaRPr sz="4800" b="0" i="0" u="none" strike="noStrike" cap="none">
              <a:solidFill>
                <a:srgbClr val="3F3F3F"/>
              </a:solidFill>
              <a:latin typeface="Arial"/>
              <a:ea typeface="Arial"/>
              <a:cs typeface="Arial"/>
              <a:sym typeface="Arial"/>
            </a:endParaRPr>
          </a:p>
        </p:txBody>
      </p:sp>
      <p:sp>
        <p:nvSpPr>
          <p:cNvPr id="571" name="Google Shape;571;p45"/>
          <p:cNvSpPr/>
          <p:nvPr/>
        </p:nvSpPr>
        <p:spPr>
          <a:xfrm>
            <a:off x="1586552" y="1864520"/>
            <a:ext cx="3086100" cy="371475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572" name="Google Shape;572;p45"/>
          <p:cNvCxnSpPr/>
          <p:nvPr/>
        </p:nvCxnSpPr>
        <p:spPr>
          <a:xfrm>
            <a:off x="1600200" y="2571750"/>
            <a:ext cx="3086100" cy="0"/>
          </a:xfrm>
          <a:prstGeom prst="straightConnector1">
            <a:avLst/>
          </a:prstGeom>
          <a:noFill/>
          <a:ln w="9525" cap="flat" cmpd="sng">
            <a:solidFill>
              <a:schemeClr val="dk1"/>
            </a:solidFill>
            <a:prstDash val="solid"/>
            <a:round/>
            <a:headEnd type="none" w="sm" len="sm"/>
            <a:tailEnd type="none" w="sm" len="sm"/>
          </a:ln>
        </p:spPr>
      </p:cxnSp>
      <p:cxnSp>
        <p:nvCxnSpPr>
          <p:cNvPr id="573" name="Google Shape;573;p45"/>
          <p:cNvCxnSpPr/>
          <p:nvPr/>
        </p:nvCxnSpPr>
        <p:spPr>
          <a:xfrm>
            <a:off x="3143250" y="1943100"/>
            <a:ext cx="0" cy="3771900"/>
          </a:xfrm>
          <a:prstGeom prst="straightConnector1">
            <a:avLst/>
          </a:prstGeom>
          <a:noFill/>
          <a:ln w="9525" cap="flat" cmpd="sng">
            <a:solidFill>
              <a:schemeClr val="dk1"/>
            </a:solidFill>
            <a:prstDash val="solid"/>
            <a:round/>
            <a:headEnd type="none" w="sm" len="sm"/>
            <a:tailEnd type="none" w="sm" len="sm"/>
          </a:ln>
        </p:spPr>
      </p:cxnSp>
      <p:sp>
        <p:nvSpPr>
          <p:cNvPr id="574" name="Google Shape;574;p45"/>
          <p:cNvSpPr txBox="1"/>
          <p:nvPr/>
        </p:nvSpPr>
        <p:spPr>
          <a:xfrm>
            <a:off x="1645444" y="2027635"/>
            <a:ext cx="862013"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Algorithm</a:t>
            </a:r>
            <a:endParaRPr sz="1050" b="0" i="0" u="none" strike="noStrike" cap="none">
              <a:solidFill>
                <a:srgbClr val="000000"/>
              </a:solidFill>
              <a:latin typeface="Arial"/>
              <a:ea typeface="Arial"/>
              <a:cs typeface="Arial"/>
              <a:sym typeface="Arial"/>
            </a:endParaRPr>
          </a:p>
        </p:txBody>
      </p:sp>
      <p:sp>
        <p:nvSpPr>
          <p:cNvPr id="575" name="Google Shape;575;p45"/>
          <p:cNvSpPr txBox="1"/>
          <p:nvPr/>
        </p:nvSpPr>
        <p:spPr>
          <a:xfrm>
            <a:off x="3257550" y="2000251"/>
            <a:ext cx="966788" cy="27503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Flowcharts</a:t>
            </a:r>
            <a:endParaRPr sz="1050" b="0" i="0" u="none" strike="noStrike" cap="none">
              <a:solidFill>
                <a:srgbClr val="000000"/>
              </a:solidFill>
              <a:latin typeface="Arial"/>
              <a:ea typeface="Arial"/>
              <a:cs typeface="Arial"/>
              <a:sym typeface="Arial"/>
            </a:endParaRPr>
          </a:p>
        </p:txBody>
      </p:sp>
      <p:sp>
        <p:nvSpPr>
          <p:cNvPr id="576" name="Google Shape;576;p45"/>
          <p:cNvSpPr txBox="1"/>
          <p:nvPr/>
        </p:nvSpPr>
        <p:spPr>
          <a:xfrm>
            <a:off x="1702595" y="2656286"/>
            <a:ext cx="1484710" cy="213121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Control Module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1.Repeat</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Process Read</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Process Calc</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Process Print</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Until</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NoMoreEmployee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2.End</a:t>
            </a:r>
            <a:endParaRPr sz="1050" b="0" i="0" u="none" strike="noStrike" cap="none">
              <a:solidFill>
                <a:srgbClr val="000000"/>
              </a:solidFill>
              <a:latin typeface="Arial"/>
              <a:ea typeface="Arial"/>
              <a:cs typeface="Arial"/>
              <a:sym typeface="Arial"/>
            </a:endParaRPr>
          </a:p>
        </p:txBody>
      </p:sp>
      <p:sp>
        <p:nvSpPr>
          <p:cNvPr id="577" name="Google Shape;577;p45"/>
          <p:cNvSpPr/>
          <p:nvPr/>
        </p:nvSpPr>
        <p:spPr>
          <a:xfrm>
            <a:off x="3314700" y="2628900"/>
            <a:ext cx="1028700" cy="2286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Control</a:t>
            </a:r>
            <a:endParaRPr sz="1050" b="0" i="0" u="none" strike="noStrike" cap="none">
              <a:solidFill>
                <a:srgbClr val="000000"/>
              </a:solidFill>
              <a:latin typeface="Arial"/>
              <a:ea typeface="Arial"/>
              <a:cs typeface="Arial"/>
              <a:sym typeface="Arial"/>
            </a:endParaRPr>
          </a:p>
        </p:txBody>
      </p:sp>
      <p:sp>
        <p:nvSpPr>
          <p:cNvPr id="578" name="Google Shape;578;p45"/>
          <p:cNvSpPr/>
          <p:nvPr/>
        </p:nvSpPr>
        <p:spPr>
          <a:xfrm>
            <a:off x="3314700" y="3028950"/>
            <a:ext cx="1200150" cy="228600"/>
          </a:xfrm>
          <a:prstGeom prst="flowChartPredefined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Read</a:t>
            </a:r>
            <a:endParaRPr sz="1050" b="0" i="0" u="none" strike="noStrike" cap="none">
              <a:solidFill>
                <a:srgbClr val="000000"/>
              </a:solidFill>
              <a:latin typeface="Arial"/>
              <a:ea typeface="Arial"/>
              <a:cs typeface="Arial"/>
              <a:sym typeface="Arial"/>
            </a:endParaRPr>
          </a:p>
        </p:txBody>
      </p:sp>
      <p:sp>
        <p:nvSpPr>
          <p:cNvPr id="579" name="Google Shape;579;p45"/>
          <p:cNvSpPr/>
          <p:nvPr/>
        </p:nvSpPr>
        <p:spPr>
          <a:xfrm>
            <a:off x="3314700" y="3429000"/>
            <a:ext cx="1143000" cy="285750"/>
          </a:xfrm>
          <a:prstGeom prst="flowChartPredefined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Calc</a:t>
            </a:r>
            <a:endParaRPr sz="1050" b="0" i="0" u="none" strike="noStrike" cap="none">
              <a:solidFill>
                <a:srgbClr val="000000"/>
              </a:solidFill>
              <a:latin typeface="Arial"/>
              <a:ea typeface="Arial"/>
              <a:cs typeface="Arial"/>
              <a:sym typeface="Arial"/>
            </a:endParaRPr>
          </a:p>
        </p:txBody>
      </p:sp>
      <p:sp>
        <p:nvSpPr>
          <p:cNvPr id="580" name="Google Shape;580;p45"/>
          <p:cNvSpPr/>
          <p:nvPr/>
        </p:nvSpPr>
        <p:spPr>
          <a:xfrm>
            <a:off x="3314700" y="3886200"/>
            <a:ext cx="1085850" cy="285750"/>
          </a:xfrm>
          <a:prstGeom prst="flowChartPredefined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Print</a:t>
            </a:r>
            <a:endParaRPr sz="1050" b="0" i="0" u="none" strike="noStrike" cap="none">
              <a:solidFill>
                <a:srgbClr val="000000"/>
              </a:solidFill>
              <a:latin typeface="Arial"/>
              <a:ea typeface="Arial"/>
              <a:cs typeface="Arial"/>
              <a:sym typeface="Arial"/>
            </a:endParaRPr>
          </a:p>
        </p:txBody>
      </p:sp>
      <p:sp>
        <p:nvSpPr>
          <p:cNvPr id="581" name="Google Shape;581;p45"/>
          <p:cNvSpPr/>
          <p:nvPr/>
        </p:nvSpPr>
        <p:spPr>
          <a:xfrm>
            <a:off x="3257550" y="4343400"/>
            <a:ext cx="1314450" cy="514350"/>
          </a:xfrm>
          <a:prstGeom prst="flowChartDecision">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750"/>
              <a:buFont typeface="Arial"/>
              <a:buNone/>
            </a:pPr>
            <a:r>
              <a:rPr lang="en-US" sz="750" b="0" i="0" u="none" strike="noStrike" cap="none">
                <a:solidFill>
                  <a:schemeClr val="dk1"/>
                </a:solidFill>
                <a:latin typeface="Arial"/>
                <a:ea typeface="Arial"/>
                <a:cs typeface="Arial"/>
                <a:sym typeface="Arial"/>
              </a:rPr>
              <a:t>Until </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50"/>
              <a:buFont typeface="Arial"/>
              <a:buNone/>
            </a:pPr>
            <a:r>
              <a:rPr lang="en-US" sz="750" b="0" i="0" u="none" strike="noStrike" cap="none">
                <a:solidFill>
                  <a:schemeClr val="dk1"/>
                </a:solidFill>
                <a:latin typeface="Arial"/>
                <a:ea typeface="Arial"/>
                <a:cs typeface="Arial"/>
                <a:sym typeface="Arial"/>
              </a:rPr>
              <a:t>noMoreEmployee</a:t>
            </a:r>
            <a:endParaRPr sz="1050" b="0" i="0" u="none" strike="noStrike" cap="none">
              <a:solidFill>
                <a:srgbClr val="000000"/>
              </a:solidFill>
              <a:latin typeface="Arial"/>
              <a:ea typeface="Arial"/>
              <a:cs typeface="Arial"/>
              <a:sym typeface="Arial"/>
            </a:endParaRPr>
          </a:p>
        </p:txBody>
      </p:sp>
      <p:sp>
        <p:nvSpPr>
          <p:cNvPr id="582" name="Google Shape;582;p45"/>
          <p:cNvSpPr/>
          <p:nvPr/>
        </p:nvSpPr>
        <p:spPr>
          <a:xfrm>
            <a:off x="3543300" y="5143500"/>
            <a:ext cx="857250" cy="3429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End</a:t>
            </a:r>
            <a:endParaRPr sz="1050" b="0" i="0" u="none" strike="noStrike" cap="none">
              <a:solidFill>
                <a:srgbClr val="000000"/>
              </a:solidFill>
              <a:latin typeface="Arial"/>
              <a:ea typeface="Arial"/>
              <a:cs typeface="Arial"/>
              <a:sym typeface="Arial"/>
            </a:endParaRPr>
          </a:p>
        </p:txBody>
      </p:sp>
      <p:cxnSp>
        <p:nvCxnSpPr>
          <p:cNvPr id="583" name="Google Shape;583;p45"/>
          <p:cNvCxnSpPr/>
          <p:nvPr/>
        </p:nvCxnSpPr>
        <p:spPr>
          <a:xfrm rot="10800000">
            <a:off x="2971800" y="4572000"/>
            <a:ext cx="342900" cy="0"/>
          </a:xfrm>
          <a:prstGeom prst="straightConnector1">
            <a:avLst/>
          </a:prstGeom>
          <a:noFill/>
          <a:ln w="9525" cap="flat" cmpd="sng">
            <a:solidFill>
              <a:schemeClr val="dk1"/>
            </a:solidFill>
            <a:prstDash val="solid"/>
            <a:round/>
            <a:headEnd type="none" w="sm" len="sm"/>
            <a:tailEnd type="none" w="sm" len="sm"/>
          </a:ln>
        </p:spPr>
      </p:cxnSp>
      <p:cxnSp>
        <p:nvCxnSpPr>
          <p:cNvPr id="584" name="Google Shape;584;p45"/>
          <p:cNvCxnSpPr/>
          <p:nvPr/>
        </p:nvCxnSpPr>
        <p:spPr>
          <a:xfrm rot="10800000">
            <a:off x="2971800" y="3086100"/>
            <a:ext cx="0" cy="1485900"/>
          </a:xfrm>
          <a:prstGeom prst="straightConnector1">
            <a:avLst/>
          </a:prstGeom>
          <a:noFill/>
          <a:ln w="9525" cap="flat" cmpd="sng">
            <a:solidFill>
              <a:schemeClr val="dk1"/>
            </a:solidFill>
            <a:prstDash val="solid"/>
            <a:round/>
            <a:headEnd type="none" w="sm" len="sm"/>
            <a:tailEnd type="none" w="sm" len="sm"/>
          </a:ln>
        </p:spPr>
      </p:cxnSp>
      <p:cxnSp>
        <p:nvCxnSpPr>
          <p:cNvPr id="585" name="Google Shape;585;p45"/>
          <p:cNvCxnSpPr/>
          <p:nvPr/>
        </p:nvCxnSpPr>
        <p:spPr>
          <a:xfrm>
            <a:off x="2971800" y="3086100"/>
            <a:ext cx="342900" cy="0"/>
          </a:xfrm>
          <a:prstGeom prst="straightConnector1">
            <a:avLst/>
          </a:prstGeom>
          <a:noFill/>
          <a:ln w="9525" cap="flat" cmpd="sng">
            <a:solidFill>
              <a:schemeClr val="dk1"/>
            </a:solidFill>
            <a:prstDash val="solid"/>
            <a:round/>
            <a:headEnd type="none" w="sm" len="sm"/>
            <a:tailEnd type="triangle" w="med" len="med"/>
          </a:ln>
        </p:spPr>
      </p:cxnSp>
      <p:cxnSp>
        <p:nvCxnSpPr>
          <p:cNvPr id="586" name="Google Shape;586;p45"/>
          <p:cNvCxnSpPr/>
          <p:nvPr/>
        </p:nvCxnSpPr>
        <p:spPr>
          <a:xfrm>
            <a:off x="3829050" y="2857500"/>
            <a:ext cx="0" cy="171450"/>
          </a:xfrm>
          <a:prstGeom prst="straightConnector1">
            <a:avLst/>
          </a:prstGeom>
          <a:noFill/>
          <a:ln w="9525" cap="flat" cmpd="sng">
            <a:solidFill>
              <a:schemeClr val="dk1"/>
            </a:solidFill>
            <a:prstDash val="solid"/>
            <a:round/>
            <a:headEnd type="none" w="sm" len="sm"/>
            <a:tailEnd type="none" w="sm" len="sm"/>
          </a:ln>
        </p:spPr>
      </p:cxnSp>
      <p:cxnSp>
        <p:nvCxnSpPr>
          <p:cNvPr id="587" name="Google Shape;587;p45"/>
          <p:cNvCxnSpPr/>
          <p:nvPr/>
        </p:nvCxnSpPr>
        <p:spPr>
          <a:xfrm>
            <a:off x="3829050" y="3257550"/>
            <a:ext cx="0" cy="228600"/>
          </a:xfrm>
          <a:prstGeom prst="straightConnector1">
            <a:avLst/>
          </a:prstGeom>
          <a:noFill/>
          <a:ln w="9525" cap="flat" cmpd="sng">
            <a:solidFill>
              <a:schemeClr val="dk1"/>
            </a:solidFill>
            <a:prstDash val="solid"/>
            <a:round/>
            <a:headEnd type="none" w="sm" len="sm"/>
            <a:tailEnd type="none" w="sm" len="sm"/>
          </a:ln>
        </p:spPr>
      </p:cxnSp>
      <p:cxnSp>
        <p:nvCxnSpPr>
          <p:cNvPr id="588" name="Google Shape;588;p45"/>
          <p:cNvCxnSpPr/>
          <p:nvPr/>
        </p:nvCxnSpPr>
        <p:spPr>
          <a:xfrm>
            <a:off x="3886200" y="3714750"/>
            <a:ext cx="0" cy="171450"/>
          </a:xfrm>
          <a:prstGeom prst="straightConnector1">
            <a:avLst/>
          </a:prstGeom>
          <a:noFill/>
          <a:ln w="9525" cap="flat" cmpd="sng">
            <a:solidFill>
              <a:schemeClr val="dk1"/>
            </a:solidFill>
            <a:prstDash val="solid"/>
            <a:round/>
            <a:headEnd type="none" w="sm" len="sm"/>
            <a:tailEnd type="none" w="sm" len="sm"/>
          </a:ln>
        </p:spPr>
      </p:cxnSp>
      <p:cxnSp>
        <p:nvCxnSpPr>
          <p:cNvPr id="589" name="Google Shape;589;p45"/>
          <p:cNvCxnSpPr/>
          <p:nvPr/>
        </p:nvCxnSpPr>
        <p:spPr>
          <a:xfrm>
            <a:off x="3886200" y="4171950"/>
            <a:ext cx="0" cy="171450"/>
          </a:xfrm>
          <a:prstGeom prst="straightConnector1">
            <a:avLst/>
          </a:prstGeom>
          <a:noFill/>
          <a:ln w="9525" cap="flat" cmpd="sng">
            <a:solidFill>
              <a:schemeClr val="dk1"/>
            </a:solidFill>
            <a:prstDash val="solid"/>
            <a:round/>
            <a:headEnd type="none" w="sm" len="sm"/>
            <a:tailEnd type="none" w="sm" len="sm"/>
          </a:ln>
        </p:spPr>
      </p:cxnSp>
      <p:cxnSp>
        <p:nvCxnSpPr>
          <p:cNvPr id="590" name="Google Shape;590;p45"/>
          <p:cNvCxnSpPr/>
          <p:nvPr/>
        </p:nvCxnSpPr>
        <p:spPr>
          <a:xfrm>
            <a:off x="3886200" y="4857750"/>
            <a:ext cx="0" cy="285750"/>
          </a:xfrm>
          <a:prstGeom prst="straightConnector1">
            <a:avLst/>
          </a:prstGeom>
          <a:noFill/>
          <a:ln w="9525" cap="flat" cmpd="sng">
            <a:solidFill>
              <a:schemeClr val="dk1"/>
            </a:solidFill>
            <a:prstDash val="solid"/>
            <a:round/>
            <a:headEnd type="none" w="sm" len="sm"/>
            <a:tailEnd type="none" w="sm" len="sm"/>
          </a:ln>
        </p:spPr>
      </p:cxnSp>
      <p:sp>
        <p:nvSpPr>
          <p:cNvPr id="591" name="Google Shape;591;p45"/>
          <p:cNvSpPr txBox="1"/>
          <p:nvPr/>
        </p:nvSpPr>
        <p:spPr>
          <a:xfrm>
            <a:off x="3931444" y="4827985"/>
            <a:ext cx="490538"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True</a:t>
            </a:r>
            <a:endParaRPr sz="1050" b="0" i="0" u="none" strike="noStrike" cap="none">
              <a:solidFill>
                <a:srgbClr val="000000"/>
              </a:solidFill>
              <a:latin typeface="Arial"/>
              <a:ea typeface="Arial"/>
              <a:cs typeface="Arial"/>
              <a:sym typeface="Arial"/>
            </a:endParaRPr>
          </a:p>
        </p:txBody>
      </p:sp>
      <p:sp>
        <p:nvSpPr>
          <p:cNvPr id="592" name="Google Shape;592;p45"/>
          <p:cNvSpPr txBox="1"/>
          <p:nvPr/>
        </p:nvSpPr>
        <p:spPr>
          <a:xfrm>
            <a:off x="3131344" y="4142185"/>
            <a:ext cx="557213"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False</a:t>
            </a:r>
            <a:endParaRPr sz="1050" b="0" i="0" u="none" strike="noStrike" cap="none">
              <a:solidFill>
                <a:srgbClr val="000000"/>
              </a:solidFill>
              <a:latin typeface="Arial"/>
              <a:ea typeface="Arial"/>
              <a:cs typeface="Arial"/>
              <a:sym typeface="Arial"/>
            </a:endParaRPr>
          </a:p>
        </p:txBody>
      </p:sp>
      <p:pic>
        <p:nvPicPr>
          <p:cNvPr id="593" name="Google Shape;593;p45"/>
          <p:cNvPicPr preferRelativeResize="0"/>
          <p:nvPr/>
        </p:nvPicPr>
        <p:blipFill rotWithShape="1">
          <a:blip r:embed="rId3">
            <a:alphaModFix/>
          </a:blip>
          <a:srcRect/>
          <a:stretch/>
        </p:blipFill>
        <p:spPr>
          <a:xfrm>
            <a:off x="305101" y="622508"/>
            <a:ext cx="952199" cy="861372"/>
          </a:xfrm>
          <a:prstGeom prst="rect">
            <a:avLst/>
          </a:prstGeom>
          <a:noFill/>
          <a:ln>
            <a:noFill/>
          </a:ln>
        </p:spPr>
      </p:pic>
      <p:sp>
        <p:nvSpPr>
          <p:cNvPr id="595" name="Google Shape;595;p4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37</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6"/>
          <p:cNvSpPr txBox="1">
            <a:spLocks noGrp="1"/>
          </p:cNvSpPr>
          <p:nvPr>
            <p:ph type="title"/>
          </p:nvPr>
        </p:nvSpPr>
        <p:spPr>
          <a:xfrm>
            <a:off x="1351894" y="1057275"/>
            <a:ext cx="6172200"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Algorithms and Flowcharts</a:t>
            </a:r>
            <a:endParaRPr sz="4800" b="0" i="0" u="none" strike="noStrike" cap="none">
              <a:solidFill>
                <a:srgbClr val="3F3F3F"/>
              </a:solidFill>
              <a:latin typeface="Arial"/>
              <a:ea typeface="Arial"/>
              <a:cs typeface="Arial"/>
              <a:sym typeface="Arial"/>
            </a:endParaRPr>
          </a:p>
        </p:txBody>
      </p:sp>
      <p:sp>
        <p:nvSpPr>
          <p:cNvPr id="601" name="Google Shape;601;p46"/>
          <p:cNvSpPr/>
          <p:nvPr/>
        </p:nvSpPr>
        <p:spPr>
          <a:xfrm>
            <a:off x="1600200" y="2057400"/>
            <a:ext cx="3673878" cy="371475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602" name="Google Shape;602;p46"/>
          <p:cNvCxnSpPr/>
          <p:nvPr/>
        </p:nvCxnSpPr>
        <p:spPr>
          <a:xfrm>
            <a:off x="1600200" y="2571750"/>
            <a:ext cx="3086100" cy="0"/>
          </a:xfrm>
          <a:prstGeom prst="straightConnector1">
            <a:avLst/>
          </a:prstGeom>
          <a:noFill/>
          <a:ln w="9525" cap="flat" cmpd="sng">
            <a:solidFill>
              <a:schemeClr val="dk1"/>
            </a:solidFill>
            <a:prstDash val="solid"/>
            <a:round/>
            <a:headEnd type="none" w="sm" len="sm"/>
            <a:tailEnd type="none" w="sm" len="sm"/>
          </a:ln>
        </p:spPr>
      </p:cxnSp>
      <p:cxnSp>
        <p:nvCxnSpPr>
          <p:cNvPr id="603" name="Google Shape;603;p46"/>
          <p:cNvCxnSpPr/>
          <p:nvPr/>
        </p:nvCxnSpPr>
        <p:spPr>
          <a:xfrm>
            <a:off x="3143250" y="2057400"/>
            <a:ext cx="0" cy="3714750"/>
          </a:xfrm>
          <a:prstGeom prst="straightConnector1">
            <a:avLst/>
          </a:prstGeom>
          <a:noFill/>
          <a:ln w="9525" cap="flat" cmpd="sng">
            <a:solidFill>
              <a:schemeClr val="dk1"/>
            </a:solidFill>
            <a:prstDash val="solid"/>
            <a:round/>
            <a:headEnd type="none" w="sm" len="sm"/>
            <a:tailEnd type="none" w="sm" len="sm"/>
          </a:ln>
        </p:spPr>
      </p:cxnSp>
      <p:sp>
        <p:nvSpPr>
          <p:cNvPr id="604" name="Google Shape;604;p46"/>
          <p:cNvSpPr txBox="1"/>
          <p:nvPr/>
        </p:nvSpPr>
        <p:spPr>
          <a:xfrm>
            <a:off x="1657350" y="2171701"/>
            <a:ext cx="862013" cy="27503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Algorithm</a:t>
            </a:r>
            <a:endParaRPr sz="1050" b="0" i="0" u="none" strike="noStrike" cap="none">
              <a:solidFill>
                <a:srgbClr val="000000"/>
              </a:solidFill>
              <a:latin typeface="Arial"/>
              <a:ea typeface="Arial"/>
              <a:cs typeface="Arial"/>
              <a:sym typeface="Arial"/>
            </a:endParaRPr>
          </a:p>
        </p:txBody>
      </p:sp>
      <p:sp>
        <p:nvSpPr>
          <p:cNvPr id="605" name="Google Shape;605;p46"/>
          <p:cNvSpPr txBox="1"/>
          <p:nvPr/>
        </p:nvSpPr>
        <p:spPr>
          <a:xfrm>
            <a:off x="3257550" y="2171701"/>
            <a:ext cx="966788" cy="27503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Flowcharts</a:t>
            </a:r>
            <a:endParaRPr sz="1050" b="0" i="0" u="none" strike="noStrike" cap="none">
              <a:solidFill>
                <a:srgbClr val="000000"/>
              </a:solidFill>
              <a:latin typeface="Arial"/>
              <a:ea typeface="Arial"/>
              <a:cs typeface="Arial"/>
              <a:sym typeface="Arial"/>
            </a:endParaRPr>
          </a:p>
        </p:txBody>
      </p:sp>
      <p:sp>
        <p:nvSpPr>
          <p:cNvPr id="606" name="Google Shape;606;p46"/>
          <p:cNvSpPr txBox="1"/>
          <p:nvPr/>
        </p:nvSpPr>
        <p:spPr>
          <a:xfrm>
            <a:off x="1702595" y="2656286"/>
            <a:ext cx="1384697" cy="1397794"/>
          </a:xfrm>
          <a:prstGeom prst="rect">
            <a:avLst/>
          </a:prstGeom>
          <a:noFill/>
          <a:ln>
            <a:noFill/>
          </a:ln>
        </p:spPr>
        <p:txBody>
          <a:bodyPr spcFirstLastPara="1" wrap="square" lIns="68550" tIns="34275" rIns="68550" bIns="34275" anchor="t" anchorCtr="0">
            <a:noAutofit/>
          </a:bodyPr>
          <a:lstStyle/>
          <a:p>
            <a:pPr marL="257175" marR="0" lvl="0" indent="-257175"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Read Module</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chemeClr val="dk1"/>
              </a:buClr>
              <a:buSzPts val="1600"/>
              <a:buFont typeface="Arial"/>
              <a:buAutoNum type="arabicPeriod"/>
            </a:pPr>
            <a:r>
              <a:rPr lang="en-US" sz="1200" b="0" i="0" u="none" strike="noStrike" cap="none">
                <a:solidFill>
                  <a:schemeClr val="dk1"/>
                </a:solidFill>
                <a:latin typeface="Arial"/>
                <a:ea typeface="Arial"/>
                <a:cs typeface="Arial"/>
                <a:sym typeface="Arial"/>
              </a:rPr>
              <a:t>Read Hours,</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chemeClr val="dk1"/>
              </a:buClr>
              <a:buSzPts val="1600"/>
              <a:buFont typeface="Arial"/>
              <a:buAutoNum type="arabicPeriod"/>
            </a:pPr>
            <a:r>
              <a:rPr lang="en-US" sz="1200" b="0" i="0" u="none" strike="noStrike" cap="none">
                <a:solidFill>
                  <a:schemeClr val="dk1"/>
                </a:solidFill>
                <a:latin typeface="Arial"/>
                <a:ea typeface="Arial"/>
                <a:cs typeface="Arial"/>
                <a:sym typeface="Arial"/>
              </a:rPr>
              <a:t>Read PayRate</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3.Exit</a:t>
            </a:r>
            <a:endParaRPr sz="1050" b="0" i="0" u="none" strike="noStrike" cap="none">
              <a:solidFill>
                <a:srgbClr val="000000"/>
              </a:solidFill>
              <a:latin typeface="Arial"/>
              <a:ea typeface="Arial"/>
              <a:cs typeface="Arial"/>
              <a:sym typeface="Arial"/>
            </a:endParaRPr>
          </a:p>
        </p:txBody>
      </p:sp>
      <p:sp>
        <p:nvSpPr>
          <p:cNvPr id="607" name="Google Shape;607;p46"/>
          <p:cNvSpPr/>
          <p:nvPr/>
        </p:nvSpPr>
        <p:spPr>
          <a:xfrm>
            <a:off x="3314700" y="2628900"/>
            <a:ext cx="1028700" cy="2286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Read</a:t>
            </a:r>
            <a:endParaRPr sz="1050" b="0" i="0" u="none" strike="noStrike" cap="none">
              <a:solidFill>
                <a:srgbClr val="000000"/>
              </a:solidFill>
              <a:latin typeface="Arial"/>
              <a:ea typeface="Arial"/>
              <a:cs typeface="Arial"/>
              <a:sym typeface="Arial"/>
            </a:endParaRPr>
          </a:p>
        </p:txBody>
      </p:sp>
      <p:sp>
        <p:nvSpPr>
          <p:cNvPr id="608" name="Google Shape;608;p46"/>
          <p:cNvSpPr/>
          <p:nvPr/>
        </p:nvSpPr>
        <p:spPr>
          <a:xfrm>
            <a:off x="3429000" y="4629150"/>
            <a:ext cx="857250" cy="3429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Exit</a:t>
            </a:r>
            <a:endParaRPr sz="1050" b="0" i="0" u="none" strike="noStrike" cap="none">
              <a:solidFill>
                <a:srgbClr val="000000"/>
              </a:solidFill>
              <a:latin typeface="Arial"/>
              <a:ea typeface="Arial"/>
              <a:cs typeface="Arial"/>
              <a:sym typeface="Arial"/>
            </a:endParaRPr>
          </a:p>
        </p:txBody>
      </p:sp>
      <p:cxnSp>
        <p:nvCxnSpPr>
          <p:cNvPr id="609" name="Google Shape;609;p46"/>
          <p:cNvCxnSpPr/>
          <p:nvPr/>
        </p:nvCxnSpPr>
        <p:spPr>
          <a:xfrm>
            <a:off x="3829050" y="2857500"/>
            <a:ext cx="0" cy="571500"/>
          </a:xfrm>
          <a:prstGeom prst="straightConnector1">
            <a:avLst/>
          </a:prstGeom>
          <a:noFill/>
          <a:ln w="9525" cap="flat" cmpd="sng">
            <a:solidFill>
              <a:schemeClr val="dk1"/>
            </a:solidFill>
            <a:prstDash val="solid"/>
            <a:round/>
            <a:headEnd type="none" w="sm" len="sm"/>
            <a:tailEnd type="none" w="sm" len="sm"/>
          </a:ln>
        </p:spPr>
      </p:cxnSp>
      <p:sp>
        <p:nvSpPr>
          <p:cNvPr id="610" name="Google Shape;610;p46"/>
          <p:cNvSpPr/>
          <p:nvPr/>
        </p:nvSpPr>
        <p:spPr>
          <a:xfrm>
            <a:off x="3371850" y="3429000"/>
            <a:ext cx="1470180" cy="685800"/>
          </a:xfrm>
          <a:prstGeom prst="flowChartInputOutpu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Read</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Hours,</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PayRate</a:t>
            </a:r>
            <a:endParaRPr sz="1050" b="0" i="0" u="none" strike="noStrike" cap="none">
              <a:solidFill>
                <a:srgbClr val="000000"/>
              </a:solidFill>
              <a:latin typeface="Arial"/>
              <a:ea typeface="Arial"/>
              <a:cs typeface="Arial"/>
              <a:sym typeface="Arial"/>
            </a:endParaRPr>
          </a:p>
        </p:txBody>
      </p:sp>
      <p:cxnSp>
        <p:nvCxnSpPr>
          <p:cNvPr id="611" name="Google Shape;611;p46"/>
          <p:cNvCxnSpPr/>
          <p:nvPr/>
        </p:nvCxnSpPr>
        <p:spPr>
          <a:xfrm>
            <a:off x="3829050" y="4114800"/>
            <a:ext cx="0" cy="514350"/>
          </a:xfrm>
          <a:prstGeom prst="straightConnector1">
            <a:avLst/>
          </a:prstGeom>
          <a:noFill/>
          <a:ln w="9525" cap="flat" cmpd="sng">
            <a:solidFill>
              <a:schemeClr val="dk1"/>
            </a:solidFill>
            <a:prstDash val="solid"/>
            <a:round/>
            <a:headEnd type="none" w="sm" len="sm"/>
            <a:tailEnd type="none" w="sm" len="sm"/>
          </a:ln>
        </p:spPr>
      </p:cxnSp>
      <p:pic>
        <p:nvPicPr>
          <p:cNvPr id="612" name="Google Shape;612;p46"/>
          <p:cNvPicPr preferRelativeResize="0"/>
          <p:nvPr/>
        </p:nvPicPr>
        <p:blipFill rotWithShape="1">
          <a:blip r:embed="rId3">
            <a:alphaModFix/>
          </a:blip>
          <a:srcRect/>
          <a:stretch/>
        </p:blipFill>
        <p:spPr>
          <a:xfrm>
            <a:off x="179512" y="836712"/>
            <a:ext cx="952199" cy="861372"/>
          </a:xfrm>
          <a:prstGeom prst="rect">
            <a:avLst/>
          </a:prstGeom>
          <a:noFill/>
          <a:ln>
            <a:noFill/>
          </a:ln>
        </p:spPr>
      </p:pic>
      <p:sp>
        <p:nvSpPr>
          <p:cNvPr id="614" name="Google Shape;614;p4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38</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1600200" y="1028700"/>
            <a:ext cx="6172200"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Algorithms and Flowcharts</a:t>
            </a:r>
            <a:endParaRPr sz="4800" b="0" i="0" u="none" strike="noStrike" cap="none">
              <a:solidFill>
                <a:srgbClr val="3F3F3F"/>
              </a:solidFill>
              <a:latin typeface="Arial"/>
              <a:ea typeface="Arial"/>
              <a:cs typeface="Arial"/>
              <a:sym typeface="Arial"/>
            </a:endParaRPr>
          </a:p>
        </p:txBody>
      </p:sp>
      <p:sp>
        <p:nvSpPr>
          <p:cNvPr id="620" name="Google Shape;620;p47"/>
          <p:cNvSpPr/>
          <p:nvPr/>
        </p:nvSpPr>
        <p:spPr>
          <a:xfrm>
            <a:off x="1600200" y="2001168"/>
            <a:ext cx="3829050" cy="371475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621" name="Google Shape;621;p47"/>
          <p:cNvCxnSpPr/>
          <p:nvPr/>
        </p:nvCxnSpPr>
        <p:spPr>
          <a:xfrm>
            <a:off x="1600200" y="2571750"/>
            <a:ext cx="3829050" cy="0"/>
          </a:xfrm>
          <a:prstGeom prst="straightConnector1">
            <a:avLst/>
          </a:prstGeom>
          <a:noFill/>
          <a:ln w="9525" cap="flat" cmpd="sng">
            <a:solidFill>
              <a:schemeClr val="dk1"/>
            </a:solidFill>
            <a:prstDash val="solid"/>
            <a:round/>
            <a:headEnd type="none" w="sm" len="sm"/>
            <a:tailEnd type="none" w="sm" len="sm"/>
          </a:ln>
        </p:spPr>
      </p:cxnSp>
      <p:cxnSp>
        <p:nvCxnSpPr>
          <p:cNvPr id="622" name="Google Shape;622;p47"/>
          <p:cNvCxnSpPr/>
          <p:nvPr/>
        </p:nvCxnSpPr>
        <p:spPr>
          <a:xfrm>
            <a:off x="3143250" y="2057400"/>
            <a:ext cx="0" cy="3714750"/>
          </a:xfrm>
          <a:prstGeom prst="straightConnector1">
            <a:avLst/>
          </a:prstGeom>
          <a:noFill/>
          <a:ln w="9525" cap="flat" cmpd="sng">
            <a:solidFill>
              <a:schemeClr val="dk1"/>
            </a:solidFill>
            <a:prstDash val="solid"/>
            <a:round/>
            <a:headEnd type="none" w="sm" len="sm"/>
            <a:tailEnd type="none" w="sm" len="sm"/>
          </a:ln>
        </p:spPr>
      </p:cxnSp>
      <p:sp>
        <p:nvSpPr>
          <p:cNvPr id="623" name="Google Shape;623;p47"/>
          <p:cNvSpPr txBox="1"/>
          <p:nvPr/>
        </p:nvSpPr>
        <p:spPr>
          <a:xfrm>
            <a:off x="1657350" y="2171701"/>
            <a:ext cx="862013" cy="27503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Algorithm</a:t>
            </a:r>
            <a:endParaRPr sz="1050" b="0" i="0" u="none" strike="noStrike" cap="none">
              <a:solidFill>
                <a:srgbClr val="000000"/>
              </a:solidFill>
              <a:latin typeface="Arial"/>
              <a:ea typeface="Arial"/>
              <a:cs typeface="Arial"/>
              <a:sym typeface="Arial"/>
            </a:endParaRPr>
          </a:p>
        </p:txBody>
      </p:sp>
      <p:sp>
        <p:nvSpPr>
          <p:cNvPr id="624" name="Google Shape;624;p47"/>
          <p:cNvSpPr txBox="1"/>
          <p:nvPr/>
        </p:nvSpPr>
        <p:spPr>
          <a:xfrm>
            <a:off x="3257550" y="2171701"/>
            <a:ext cx="966788" cy="27503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Flowcharts</a:t>
            </a:r>
            <a:endParaRPr sz="1050" b="0" i="0" u="none" strike="noStrike" cap="none">
              <a:solidFill>
                <a:srgbClr val="000000"/>
              </a:solidFill>
              <a:latin typeface="Arial"/>
              <a:ea typeface="Arial"/>
              <a:cs typeface="Arial"/>
              <a:sym typeface="Arial"/>
            </a:endParaRPr>
          </a:p>
        </p:txBody>
      </p:sp>
      <p:sp>
        <p:nvSpPr>
          <p:cNvPr id="625" name="Google Shape;625;p47"/>
          <p:cNvSpPr txBox="1"/>
          <p:nvPr/>
        </p:nvSpPr>
        <p:spPr>
          <a:xfrm>
            <a:off x="1702595" y="2656285"/>
            <a:ext cx="1240631" cy="1581150"/>
          </a:xfrm>
          <a:prstGeom prst="rect">
            <a:avLst/>
          </a:prstGeom>
          <a:noFill/>
          <a:ln>
            <a:noFill/>
          </a:ln>
        </p:spPr>
        <p:txBody>
          <a:bodyPr spcFirstLastPara="1" wrap="square" lIns="68550" tIns="34275" rIns="68550" bIns="34275" anchor="t" anchorCtr="0">
            <a:noAutofit/>
          </a:bodyPr>
          <a:lstStyle/>
          <a:p>
            <a:pPr marL="257175" marR="0" lvl="0" indent="-257175"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Calc Module</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chemeClr val="dk1"/>
              </a:buClr>
              <a:buSzPts val="1600"/>
              <a:buFont typeface="Arial"/>
              <a:buAutoNum type="arabicPeriod"/>
            </a:pPr>
            <a:r>
              <a:rPr lang="en-US" sz="1200" b="0" i="0" u="none" strike="noStrike" cap="none">
                <a:solidFill>
                  <a:schemeClr val="dk1"/>
                </a:solidFill>
                <a:latin typeface="Arial"/>
                <a:ea typeface="Arial"/>
                <a:cs typeface="Arial"/>
                <a:sym typeface="Arial"/>
              </a:rPr>
              <a:t>GrossPay=</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HoursWorked</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*PayRate</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2.Exit</a:t>
            </a:r>
            <a:endParaRPr sz="1050" b="0" i="0" u="none" strike="noStrike" cap="none">
              <a:solidFill>
                <a:srgbClr val="000000"/>
              </a:solidFill>
              <a:latin typeface="Arial"/>
              <a:ea typeface="Arial"/>
              <a:cs typeface="Arial"/>
              <a:sym typeface="Arial"/>
            </a:endParaRPr>
          </a:p>
        </p:txBody>
      </p:sp>
      <p:sp>
        <p:nvSpPr>
          <p:cNvPr id="626" name="Google Shape;626;p47"/>
          <p:cNvSpPr/>
          <p:nvPr/>
        </p:nvSpPr>
        <p:spPr>
          <a:xfrm>
            <a:off x="3714750" y="2628900"/>
            <a:ext cx="1028700" cy="2286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Calc</a:t>
            </a:r>
            <a:endParaRPr sz="1050" b="0" i="0" u="none" strike="noStrike" cap="none">
              <a:solidFill>
                <a:srgbClr val="000000"/>
              </a:solidFill>
              <a:latin typeface="Arial"/>
              <a:ea typeface="Arial"/>
              <a:cs typeface="Arial"/>
              <a:sym typeface="Arial"/>
            </a:endParaRPr>
          </a:p>
        </p:txBody>
      </p:sp>
      <p:sp>
        <p:nvSpPr>
          <p:cNvPr id="627" name="Google Shape;627;p47"/>
          <p:cNvSpPr/>
          <p:nvPr/>
        </p:nvSpPr>
        <p:spPr>
          <a:xfrm>
            <a:off x="3886200" y="4629150"/>
            <a:ext cx="857250" cy="3429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Exit</a:t>
            </a:r>
            <a:endParaRPr sz="1050" b="0" i="0" u="none" strike="noStrike" cap="none">
              <a:solidFill>
                <a:srgbClr val="000000"/>
              </a:solidFill>
              <a:latin typeface="Arial"/>
              <a:ea typeface="Arial"/>
              <a:cs typeface="Arial"/>
              <a:sym typeface="Arial"/>
            </a:endParaRPr>
          </a:p>
        </p:txBody>
      </p:sp>
      <p:cxnSp>
        <p:nvCxnSpPr>
          <p:cNvPr id="628" name="Google Shape;628;p47"/>
          <p:cNvCxnSpPr/>
          <p:nvPr/>
        </p:nvCxnSpPr>
        <p:spPr>
          <a:xfrm>
            <a:off x="4286250" y="2857500"/>
            <a:ext cx="0" cy="571500"/>
          </a:xfrm>
          <a:prstGeom prst="straightConnector1">
            <a:avLst/>
          </a:prstGeom>
          <a:noFill/>
          <a:ln w="9525" cap="flat" cmpd="sng">
            <a:solidFill>
              <a:schemeClr val="dk1"/>
            </a:solidFill>
            <a:prstDash val="solid"/>
            <a:round/>
            <a:headEnd type="none" w="sm" len="sm"/>
            <a:tailEnd type="none" w="sm" len="sm"/>
          </a:ln>
        </p:spPr>
      </p:cxnSp>
      <p:cxnSp>
        <p:nvCxnSpPr>
          <p:cNvPr id="629" name="Google Shape;629;p47"/>
          <p:cNvCxnSpPr/>
          <p:nvPr/>
        </p:nvCxnSpPr>
        <p:spPr>
          <a:xfrm>
            <a:off x="4343400" y="4114800"/>
            <a:ext cx="0" cy="514350"/>
          </a:xfrm>
          <a:prstGeom prst="straightConnector1">
            <a:avLst/>
          </a:prstGeom>
          <a:noFill/>
          <a:ln w="9525" cap="flat" cmpd="sng">
            <a:solidFill>
              <a:schemeClr val="dk1"/>
            </a:solidFill>
            <a:prstDash val="solid"/>
            <a:round/>
            <a:headEnd type="none" w="sm" len="sm"/>
            <a:tailEnd type="none" w="sm" len="sm"/>
          </a:ln>
        </p:spPr>
      </p:cxnSp>
      <p:sp>
        <p:nvSpPr>
          <p:cNvPr id="630" name="Google Shape;630;p47"/>
          <p:cNvSpPr/>
          <p:nvPr/>
        </p:nvSpPr>
        <p:spPr>
          <a:xfrm>
            <a:off x="3257550" y="3429000"/>
            <a:ext cx="2000250" cy="685800"/>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GrossPay=</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HoursWorked*PayRate</a:t>
            </a:r>
            <a:endParaRPr sz="1050" b="0" i="0" u="none" strike="noStrike" cap="none">
              <a:solidFill>
                <a:srgbClr val="000000"/>
              </a:solidFill>
              <a:latin typeface="Arial"/>
              <a:ea typeface="Arial"/>
              <a:cs typeface="Arial"/>
              <a:sym typeface="Arial"/>
            </a:endParaRPr>
          </a:p>
        </p:txBody>
      </p:sp>
      <p:pic>
        <p:nvPicPr>
          <p:cNvPr id="631" name="Google Shape;631;p47"/>
          <p:cNvPicPr preferRelativeResize="0"/>
          <p:nvPr/>
        </p:nvPicPr>
        <p:blipFill rotWithShape="1">
          <a:blip r:embed="rId3">
            <a:alphaModFix/>
          </a:blip>
          <a:srcRect/>
          <a:stretch/>
        </p:blipFill>
        <p:spPr>
          <a:xfrm>
            <a:off x="179512" y="836712"/>
            <a:ext cx="952199" cy="861372"/>
          </a:xfrm>
          <a:prstGeom prst="rect">
            <a:avLst/>
          </a:prstGeom>
          <a:noFill/>
          <a:ln>
            <a:noFill/>
          </a:ln>
        </p:spPr>
      </p:pic>
      <p:sp>
        <p:nvSpPr>
          <p:cNvPr id="633" name="Google Shape;633;p4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39</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1213485" y="994206"/>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000"/>
              <a:buFont typeface="Times New Roman"/>
              <a:buNone/>
            </a:pPr>
            <a:r>
              <a:rPr lang="en-US" sz="4000" b="0" i="0" u="none" strike="noStrike" cap="none">
                <a:solidFill>
                  <a:srgbClr val="00B050"/>
                </a:solidFill>
                <a:latin typeface="Times New Roman"/>
                <a:ea typeface="Times New Roman"/>
                <a:cs typeface="Times New Roman"/>
                <a:sym typeface="Times New Roman"/>
              </a:rPr>
              <a:t>Data, Data Objects and Data Types</a:t>
            </a:r>
            <a:endParaRPr sz="4000" b="0" i="0" u="none" strike="noStrike" cap="none">
              <a:solidFill>
                <a:srgbClr val="3F3F3F"/>
              </a:solidFill>
              <a:latin typeface="Arial"/>
              <a:ea typeface="Arial"/>
              <a:cs typeface="Arial"/>
              <a:sym typeface="Arial"/>
            </a:endParaRPr>
          </a:p>
        </p:txBody>
      </p:sp>
      <p:sp>
        <p:nvSpPr>
          <p:cNvPr id="158" name="Google Shape;158;p11"/>
          <p:cNvSpPr txBox="1">
            <a:spLocks noGrp="1"/>
          </p:cNvSpPr>
          <p:nvPr>
            <p:ph type="body" idx="1"/>
          </p:nvPr>
        </p:nvSpPr>
        <p:spPr>
          <a:xfrm>
            <a:off x="539552" y="2117338"/>
            <a:ext cx="7805538" cy="2811146"/>
          </a:xfrm>
          <a:prstGeom prst="rect">
            <a:avLst/>
          </a:prstGeom>
          <a:no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2400"/>
              <a:buFont typeface="Arial"/>
              <a:buNone/>
            </a:pPr>
            <a:r>
              <a:rPr lang="en-US" sz="1800" b="0" i="0" u="none" strike="noStrike" cap="none">
                <a:solidFill>
                  <a:srgbClr val="3F3F3F"/>
                </a:solidFill>
                <a:latin typeface="Arial"/>
                <a:ea typeface="Arial"/>
                <a:cs typeface="Arial"/>
                <a:sym typeface="Arial"/>
              </a:rPr>
              <a:t>Data is of two types</a:t>
            </a:r>
            <a:endParaRPr/>
          </a:p>
          <a:p>
            <a:pPr marL="0" marR="0" lvl="0" indent="0" algn="l" rtl="0">
              <a:lnSpc>
                <a:spcPct val="90000"/>
              </a:lnSpc>
              <a:spcBef>
                <a:spcPts val="200"/>
              </a:spcBef>
              <a:spcAft>
                <a:spcPts val="0"/>
              </a:spcAft>
              <a:buClr>
                <a:schemeClr val="accent1"/>
              </a:buClr>
              <a:buSzPts val="2400"/>
              <a:buFont typeface="Arial"/>
              <a:buNone/>
            </a:pPr>
            <a:endParaRPr sz="2000" b="0" i="0" u="none" strike="noStrike" cap="none">
              <a:solidFill>
                <a:srgbClr val="3F3F3F"/>
              </a:solidFill>
              <a:latin typeface="Arial"/>
              <a:ea typeface="Arial"/>
              <a:cs typeface="Arial"/>
              <a:sym typeface="Arial"/>
            </a:endParaRPr>
          </a:p>
          <a:p>
            <a:pPr marL="91440" marR="0" lvl="0" indent="-152400" algn="l" rtl="0">
              <a:lnSpc>
                <a:spcPct val="90000"/>
              </a:lnSpc>
              <a:spcBef>
                <a:spcPts val="1250"/>
              </a:spcBef>
              <a:spcAft>
                <a:spcPts val="0"/>
              </a:spcAft>
              <a:buClr>
                <a:schemeClr val="accent1"/>
              </a:buClr>
              <a:buSzPts val="2400"/>
              <a:buFont typeface="Noto Sans Symbols"/>
              <a:buChar char="❑"/>
            </a:pPr>
            <a:r>
              <a:rPr lang="en-US" sz="1800" b="0" i="0" u="none" strike="noStrike" cap="none">
                <a:solidFill>
                  <a:srgbClr val="3F3F3F"/>
                </a:solidFill>
                <a:latin typeface="Arial"/>
                <a:ea typeface="Arial"/>
                <a:cs typeface="Arial"/>
                <a:sym typeface="Arial"/>
              </a:rPr>
              <a:t> </a:t>
            </a:r>
            <a:r>
              <a:rPr lang="en-US" sz="1800" b="1" i="0" u="none" strike="noStrike" cap="none">
                <a:solidFill>
                  <a:srgbClr val="3F3F3F"/>
                </a:solidFill>
                <a:latin typeface="Arial"/>
                <a:ea typeface="Arial"/>
                <a:cs typeface="Arial"/>
                <a:sym typeface="Arial"/>
              </a:rPr>
              <a:t>Atomic Data</a:t>
            </a:r>
            <a:endParaRPr sz="2000" b="0" i="0" u="none" strike="noStrike" cap="none">
              <a:solidFill>
                <a:srgbClr val="3F3F3F"/>
              </a:solidFill>
              <a:latin typeface="Arial"/>
              <a:ea typeface="Arial"/>
              <a:cs typeface="Arial"/>
              <a:sym typeface="Arial"/>
            </a:endParaRPr>
          </a:p>
          <a:p>
            <a:pPr marL="0" marR="0" lvl="0" indent="0" algn="l" rtl="0">
              <a:lnSpc>
                <a:spcPct val="90000"/>
              </a:lnSpc>
              <a:spcBef>
                <a:spcPts val="1250"/>
              </a:spcBef>
              <a:spcAft>
                <a:spcPts val="0"/>
              </a:spcAft>
              <a:buClr>
                <a:schemeClr val="accent1"/>
              </a:buClr>
              <a:buSzPts val="2400"/>
              <a:buFont typeface="Arial"/>
              <a:buNone/>
            </a:pPr>
            <a:r>
              <a:rPr lang="en-US" sz="1800" b="0" i="0" u="none" strike="noStrike" cap="none">
                <a:solidFill>
                  <a:srgbClr val="3F3F3F"/>
                </a:solidFill>
                <a:latin typeface="Arial"/>
                <a:ea typeface="Arial"/>
                <a:cs typeface="Arial"/>
                <a:sym typeface="Arial"/>
              </a:rPr>
              <a:t>It consist of single piece of information. It cannot be divided into other meaningful pieces of data. e.g Name of Person, Name of Book</a:t>
            </a:r>
            <a:endParaRPr/>
          </a:p>
          <a:p>
            <a:pPr marL="0" marR="0" lvl="0" indent="0" algn="l" rtl="0">
              <a:lnSpc>
                <a:spcPct val="90000"/>
              </a:lnSpc>
              <a:spcBef>
                <a:spcPts val="1250"/>
              </a:spcBef>
              <a:spcAft>
                <a:spcPts val="0"/>
              </a:spcAft>
              <a:buClr>
                <a:schemeClr val="accent1"/>
              </a:buClr>
              <a:buSzPts val="2400"/>
              <a:buFont typeface="Arial"/>
              <a:buNone/>
            </a:pPr>
            <a:endParaRPr sz="2000" b="0" i="0" u="none" strike="noStrike" cap="none">
              <a:solidFill>
                <a:srgbClr val="3F3F3F"/>
              </a:solidFill>
              <a:latin typeface="Arial"/>
              <a:ea typeface="Arial"/>
              <a:cs typeface="Arial"/>
              <a:sym typeface="Arial"/>
            </a:endParaRPr>
          </a:p>
          <a:p>
            <a:pPr marL="91440" marR="0" lvl="0" indent="-152400" algn="l" rtl="0">
              <a:lnSpc>
                <a:spcPct val="90000"/>
              </a:lnSpc>
              <a:spcBef>
                <a:spcPts val="1250"/>
              </a:spcBef>
              <a:spcAft>
                <a:spcPts val="0"/>
              </a:spcAft>
              <a:buClr>
                <a:schemeClr val="accent1"/>
              </a:buClr>
              <a:buSzPts val="2400"/>
              <a:buFont typeface="Noto Sans Symbols"/>
              <a:buChar char="❑"/>
            </a:pPr>
            <a:r>
              <a:rPr lang="en-US" sz="1800" b="1" i="0" u="none" strike="noStrike" cap="none">
                <a:solidFill>
                  <a:srgbClr val="3F3F3F"/>
                </a:solidFill>
                <a:latin typeface="Arial"/>
                <a:ea typeface="Arial"/>
                <a:cs typeface="Arial"/>
                <a:sym typeface="Arial"/>
              </a:rPr>
              <a:t>Composite Data</a:t>
            </a:r>
            <a:endParaRPr sz="2000" b="0" i="0" u="none" strike="noStrike" cap="none">
              <a:solidFill>
                <a:srgbClr val="3F3F3F"/>
              </a:solidFill>
              <a:latin typeface="Arial"/>
              <a:ea typeface="Arial"/>
              <a:cs typeface="Arial"/>
              <a:sym typeface="Arial"/>
            </a:endParaRPr>
          </a:p>
          <a:p>
            <a:pPr marL="0" marR="0" lvl="0" indent="0" algn="l" rtl="0">
              <a:lnSpc>
                <a:spcPct val="90000"/>
              </a:lnSpc>
              <a:spcBef>
                <a:spcPts val="1250"/>
              </a:spcBef>
              <a:spcAft>
                <a:spcPts val="0"/>
              </a:spcAft>
              <a:buClr>
                <a:schemeClr val="accent1"/>
              </a:buClr>
              <a:buSzPts val="2400"/>
              <a:buFont typeface="Arial"/>
              <a:buNone/>
            </a:pPr>
            <a:r>
              <a:rPr lang="en-US" sz="1800" b="0" i="0" u="none" strike="noStrike" cap="none">
                <a:solidFill>
                  <a:srgbClr val="3F3F3F"/>
                </a:solidFill>
                <a:latin typeface="Arial"/>
                <a:ea typeface="Arial"/>
                <a:cs typeface="Arial"/>
                <a:sym typeface="Arial"/>
              </a:rPr>
              <a:t>It can be divided into subfields that have meaning. </a:t>
            </a:r>
            <a:endParaRPr/>
          </a:p>
          <a:p>
            <a:pPr marL="0" marR="0" lvl="0" indent="0" algn="l" rtl="0">
              <a:lnSpc>
                <a:spcPct val="90000"/>
              </a:lnSpc>
              <a:spcBef>
                <a:spcPts val="1250"/>
              </a:spcBef>
              <a:spcAft>
                <a:spcPts val="200"/>
              </a:spcAft>
              <a:buClr>
                <a:schemeClr val="accent1"/>
              </a:buClr>
              <a:buSzPts val="2400"/>
              <a:buFont typeface="Arial"/>
              <a:buNone/>
            </a:pPr>
            <a:r>
              <a:rPr lang="en-US" sz="1800" b="0" i="0" u="none" strike="noStrike" cap="none">
                <a:solidFill>
                  <a:srgbClr val="3F3F3F"/>
                </a:solidFill>
                <a:latin typeface="Arial"/>
                <a:ea typeface="Arial"/>
                <a:cs typeface="Arial"/>
                <a:sym typeface="Arial"/>
              </a:rPr>
              <a:t>e.g. Address, Telephone number</a:t>
            </a:r>
            <a:endParaRPr sz="1800" b="0" i="0" u="none" strike="noStrike" cap="none">
              <a:solidFill>
                <a:srgbClr val="3F3F3F"/>
              </a:solidFill>
              <a:latin typeface="Arial"/>
              <a:ea typeface="Arial"/>
              <a:cs typeface="Arial"/>
              <a:sym typeface="Arial"/>
            </a:endParaRPr>
          </a:p>
        </p:txBody>
      </p:sp>
      <p:sp>
        <p:nvSpPr>
          <p:cNvPr id="160" name="Google Shape;160;p11"/>
          <p:cNvSpPr txBox="1">
            <a:spLocks noGrp="1"/>
          </p:cNvSpPr>
          <p:nvPr>
            <p:ph type="sldNum" idx="12"/>
          </p:nvPr>
        </p:nvSpPr>
        <p:spPr>
          <a:xfrm>
            <a:off x="7452320" y="6448419"/>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4</a:t>
            </a:fld>
            <a:endParaRPr sz="900" b="0" i="0" u="none" strike="noStrike" cap="none">
              <a:solidFill>
                <a:schemeClr val="dk1"/>
              </a:solidFill>
              <a:latin typeface="Times New Roman"/>
              <a:ea typeface="Times New Roman"/>
              <a:cs typeface="Times New Roman"/>
              <a:sym typeface="Times New Roman"/>
            </a:endParaRPr>
          </a:p>
        </p:txBody>
      </p:sp>
      <p:pic>
        <p:nvPicPr>
          <p:cNvPr id="161" name="Google Shape;161;p11"/>
          <p:cNvPicPr preferRelativeResize="0"/>
          <p:nvPr/>
        </p:nvPicPr>
        <p:blipFill rotWithShape="1">
          <a:blip r:embed="rId3">
            <a:alphaModFix/>
          </a:blip>
          <a:srcRect/>
          <a:stretch/>
        </p:blipFill>
        <p:spPr>
          <a:xfrm>
            <a:off x="261286" y="864932"/>
            <a:ext cx="952199" cy="861372"/>
          </a:xfrm>
          <a:prstGeom prst="rect">
            <a:avLst/>
          </a:prstGeom>
          <a:noFill/>
          <a:ln>
            <a:noFill/>
          </a:ln>
        </p:spPr>
      </p:pic>
      <p:pic>
        <p:nvPicPr>
          <p:cNvPr id="162" name="Google Shape;162;p11" descr="Image result for atomic data +composite data in data structure"/>
          <p:cNvPicPr preferRelativeResize="0"/>
          <p:nvPr/>
        </p:nvPicPr>
        <p:blipFill rotWithShape="1">
          <a:blip r:embed="rId4">
            <a:alphaModFix/>
          </a:blip>
          <a:srcRect/>
          <a:stretch/>
        </p:blipFill>
        <p:spPr>
          <a:xfrm>
            <a:off x="5652120" y="3662661"/>
            <a:ext cx="3313712" cy="165685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8"/>
          <p:cNvSpPr txBox="1">
            <a:spLocks noGrp="1"/>
          </p:cNvSpPr>
          <p:nvPr>
            <p:ph type="title"/>
          </p:nvPr>
        </p:nvSpPr>
        <p:spPr>
          <a:xfrm>
            <a:off x="1600200" y="1028700"/>
            <a:ext cx="6172200"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Algorithms and Flowcharts</a:t>
            </a:r>
            <a:endParaRPr sz="4800" b="0" i="0" u="none" strike="noStrike" cap="none">
              <a:solidFill>
                <a:srgbClr val="3F3F3F"/>
              </a:solidFill>
              <a:latin typeface="Arial"/>
              <a:ea typeface="Arial"/>
              <a:cs typeface="Arial"/>
              <a:sym typeface="Arial"/>
            </a:endParaRPr>
          </a:p>
        </p:txBody>
      </p:sp>
      <p:sp>
        <p:nvSpPr>
          <p:cNvPr id="639" name="Google Shape;639;p48"/>
          <p:cNvSpPr/>
          <p:nvPr/>
        </p:nvSpPr>
        <p:spPr>
          <a:xfrm>
            <a:off x="1600200" y="2057400"/>
            <a:ext cx="3829050" cy="371475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640" name="Google Shape;640;p48"/>
          <p:cNvCxnSpPr/>
          <p:nvPr/>
        </p:nvCxnSpPr>
        <p:spPr>
          <a:xfrm>
            <a:off x="1600200" y="2571750"/>
            <a:ext cx="3829050" cy="0"/>
          </a:xfrm>
          <a:prstGeom prst="straightConnector1">
            <a:avLst/>
          </a:prstGeom>
          <a:noFill/>
          <a:ln w="9525" cap="flat" cmpd="sng">
            <a:solidFill>
              <a:schemeClr val="dk1"/>
            </a:solidFill>
            <a:prstDash val="solid"/>
            <a:round/>
            <a:headEnd type="none" w="sm" len="sm"/>
            <a:tailEnd type="none" w="sm" len="sm"/>
          </a:ln>
        </p:spPr>
      </p:cxnSp>
      <p:cxnSp>
        <p:nvCxnSpPr>
          <p:cNvPr id="641" name="Google Shape;641;p48"/>
          <p:cNvCxnSpPr/>
          <p:nvPr/>
        </p:nvCxnSpPr>
        <p:spPr>
          <a:xfrm>
            <a:off x="3143250" y="2057400"/>
            <a:ext cx="0" cy="3714750"/>
          </a:xfrm>
          <a:prstGeom prst="straightConnector1">
            <a:avLst/>
          </a:prstGeom>
          <a:noFill/>
          <a:ln w="9525" cap="flat" cmpd="sng">
            <a:solidFill>
              <a:schemeClr val="dk1"/>
            </a:solidFill>
            <a:prstDash val="solid"/>
            <a:round/>
            <a:headEnd type="none" w="sm" len="sm"/>
            <a:tailEnd type="none" w="sm" len="sm"/>
          </a:ln>
        </p:spPr>
      </p:cxnSp>
      <p:sp>
        <p:nvSpPr>
          <p:cNvPr id="642" name="Google Shape;642;p48"/>
          <p:cNvSpPr txBox="1"/>
          <p:nvPr/>
        </p:nvSpPr>
        <p:spPr>
          <a:xfrm>
            <a:off x="1657350" y="2171701"/>
            <a:ext cx="862013" cy="27503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Algorithm</a:t>
            </a:r>
            <a:endParaRPr sz="1050" b="0" i="0" u="none" strike="noStrike" cap="none">
              <a:solidFill>
                <a:srgbClr val="000000"/>
              </a:solidFill>
              <a:latin typeface="Arial"/>
              <a:ea typeface="Arial"/>
              <a:cs typeface="Arial"/>
              <a:sym typeface="Arial"/>
            </a:endParaRPr>
          </a:p>
        </p:txBody>
      </p:sp>
      <p:sp>
        <p:nvSpPr>
          <p:cNvPr id="643" name="Google Shape;643;p48"/>
          <p:cNvSpPr txBox="1"/>
          <p:nvPr/>
        </p:nvSpPr>
        <p:spPr>
          <a:xfrm>
            <a:off x="3257550" y="2171701"/>
            <a:ext cx="966788" cy="27503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Flowcharts</a:t>
            </a:r>
            <a:endParaRPr sz="1050" b="0" i="0" u="none" strike="noStrike" cap="none">
              <a:solidFill>
                <a:srgbClr val="000000"/>
              </a:solidFill>
              <a:latin typeface="Arial"/>
              <a:ea typeface="Arial"/>
              <a:cs typeface="Arial"/>
              <a:sym typeface="Arial"/>
            </a:endParaRPr>
          </a:p>
        </p:txBody>
      </p:sp>
      <p:sp>
        <p:nvSpPr>
          <p:cNvPr id="644" name="Google Shape;644;p48"/>
          <p:cNvSpPr txBox="1"/>
          <p:nvPr/>
        </p:nvSpPr>
        <p:spPr>
          <a:xfrm>
            <a:off x="1702594" y="2656285"/>
            <a:ext cx="1100138" cy="1214438"/>
          </a:xfrm>
          <a:prstGeom prst="rect">
            <a:avLst/>
          </a:prstGeom>
          <a:noFill/>
          <a:ln>
            <a:noFill/>
          </a:ln>
        </p:spPr>
        <p:txBody>
          <a:bodyPr spcFirstLastPara="1" wrap="square" lIns="68550" tIns="34275" rIns="68550" bIns="34275" anchor="t" anchorCtr="0">
            <a:noAutofit/>
          </a:bodyPr>
          <a:lstStyle/>
          <a:p>
            <a:pPr marL="257175" marR="0" lvl="0" indent="-257175"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Print Module</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chemeClr val="dk1"/>
              </a:buClr>
              <a:buSzPts val="1600"/>
              <a:buFont typeface="Arial"/>
              <a:buAutoNum type="arabicPeriod"/>
            </a:pPr>
            <a:r>
              <a:rPr lang="en-US" sz="1200" b="0" i="0" u="none" strike="noStrike" cap="none">
                <a:solidFill>
                  <a:schemeClr val="dk1"/>
                </a:solidFill>
                <a:latin typeface="Arial"/>
                <a:ea typeface="Arial"/>
                <a:cs typeface="Arial"/>
                <a:sym typeface="Arial"/>
              </a:rPr>
              <a:t>Print Pay</a:t>
            </a:r>
            <a:endParaRPr sz="1050" b="0" i="0" u="none" strike="noStrike" cap="none">
              <a:solidFill>
                <a:srgbClr val="000000"/>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2.Exit</a:t>
            </a:r>
            <a:endParaRPr sz="1050" b="0" i="0" u="none" strike="noStrike" cap="none">
              <a:solidFill>
                <a:srgbClr val="000000"/>
              </a:solidFill>
              <a:latin typeface="Arial"/>
              <a:ea typeface="Arial"/>
              <a:cs typeface="Arial"/>
              <a:sym typeface="Arial"/>
            </a:endParaRPr>
          </a:p>
        </p:txBody>
      </p:sp>
      <p:sp>
        <p:nvSpPr>
          <p:cNvPr id="645" name="Google Shape;645;p48"/>
          <p:cNvSpPr/>
          <p:nvPr/>
        </p:nvSpPr>
        <p:spPr>
          <a:xfrm>
            <a:off x="3714750" y="2628900"/>
            <a:ext cx="1028700" cy="2286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Print</a:t>
            </a:r>
            <a:endParaRPr sz="1050" b="0" i="0" u="none" strike="noStrike" cap="none">
              <a:solidFill>
                <a:srgbClr val="000000"/>
              </a:solidFill>
              <a:latin typeface="Arial"/>
              <a:ea typeface="Arial"/>
              <a:cs typeface="Arial"/>
              <a:sym typeface="Arial"/>
            </a:endParaRPr>
          </a:p>
        </p:txBody>
      </p:sp>
      <p:sp>
        <p:nvSpPr>
          <p:cNvPr id="646" name="Google Shape;646;p48"/>
          <p:cNvSpPr/>
          <p:nvPr/>
        </p:nvSpPr>
        <p:spPr>
          <a:xfrm>
            <a:off x="3886200" y="4629150"/>
            <a:ext cx="857250" cy="3429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Exit</a:t>
            </a:r>
            <a:endParaRPr sz="1050" b="0" i="0" u="none" strike="noStrike" cap="none">
              <a:solidFill>
                <a:srgbClr val="000000"/>
              </a:solidFill>
              <a:latin typeface="Arial"/>
              <a:ea typeface="Arial"/>
              <a:cs typeface="Arial"/>
              <a:sym typeface="Arial"/>
            </a:endParaRPr>
          </a:p>
        </p:txBody>
      </p:sp>
      <p:cxnSp>
        <p:nvCxnSpPr>
          <p:cNvPr id="647" name="Google Shape;647;p48"/>
          <p:cNvCxnSpPr/>
          <p:nvPr/>
        </p:nvCxnSpPr>
        <p:spPr>
          <a:xfrm>
            <a:off x="4286250" y="2857500"/>
            <a:ext cx="0" cy="571500"/>
          </a:xfrm>
          <a:prstGeom prst="straightConnector1">
            <a:avLst/>
          </a:prstGeom>
          <a:noFill/>
          <a:ln w="9525" cap="flat" cmpd="sng">
            <a:solidFill>
              <a:schemeClr val="dk1"/>
            </a:solidFill>
            <a:prstDash val="solid"/>
            <a:round/>
            <a:headEnd type="none" w="sm" len="sm"/>
            <a:tailEnd type="none" w="sm" len="sm"/>
          </a:ln>
        </p:spPr>
      </p:cxnSp>
      <p:cxnSp>
        <p:nvCxnSpPr>
          <p:cNvPr id="648" name="Google Shape;648;p48"/>
          <p:cNvCxnSpPr/>
          <p:nvPr/>
        </p:nvCxnSpPr>
        <p:spPr>
          <a:xfrm>
            <a:off x="4343400" y="4114800"/>
            <a:ext cx="0" cy="514350"/>
          </a:xfrm>
          <a:prstGeom prst="straightConnector1">
            <a:avLst/>
          </a:prstGeom>
          <a:noFill/>
          <a:ln w="9525" cap="flat" cmpd="sng">
            <a:solidFill>
              <a:schemeClr val="dk1"/>
            </a:solidFill>
            <a:prstDash val="solid"/>
            <a:round/>
            <a:headEnd type="none" w="sm" len="sm"/>
            <a:tailEnd type="none" w="sm" len="sm"/>
          </a:ln>
        </p:spPr>
      </p:cxnSp>
      <p:sp>
        <p:nvSpPr>
          <p:cNvPr id="649" name="Google Shape;649;p48"/>
          <p:cNvSpPr/>
          <p:nvPr/>
        </p:nvSpPr>
        <p:spPr>
          <a:xfrm>
            <a:off x="3257550" y="3429000"/>
            <a:ext cx="2000250" cy="685800"/>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Print GrossPay</a:t>
            </a:r>
            <a:endParaRPr sz="1050" b="0" i="0" u="none" strike="noStrike" cap="none">
              <a:solidFill>
                <a:srgbClr val="000000"/>
              </a:solidFill>
              <a:latin typeface="Arial"/>
              <a:ea typeface="Arial"/>
              <a:cs typeface="Arial"/>
              <a:sym typeface="Arial"/>
            </a:endParaRPr>
          </a:p>
        </p:txBody>
      </p:sp>
      <p:pic>
        <p:nvPicPr>
          <p:cNvPr id="650" name="Google Shape;650;p48"/>
          <p:cNvPicPr preferRelativeResize="0"/>
          <p:nvPr/>
        </p:nvPicPr>
        <p:blipFill rotWithShape="1">
          <a:blip r:embed="rId3">
            <a:alphaModFix/>
          </a:blip>
          <a:srcRect/>
          <a:stretch/>
        </p:blipFill>
        <p:spPr>
          <a:xfrm>
            <a:off x="146302" y="1072203"/>
            <a:ext cx="952199" cy="861372"/>
          </a:xfrm>
          <a:prstGeom prst="rect">
            <a:avLst/>
          </a:prstGeom>
          <a:noFill/>
          <a:ln>
            <a:noFill/>
          </a:ln>
        </p:spPr>
      </p:pic>
      <p:sp>
        <p:nvSpPr>
          <p:cNvPr id="652" name="Google Shape;652;p4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40</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9"/>
          <p:cNvSpPr txBox="1">
            <a:spLocks noGrp="1"/>
          </p:cNvSpPr>
          <p:nvPr>
            <p:ph type="title"/>
          </p:nvPr>
        </p:nvSpPr>
        <p:spPr>
          <a:xfrm>
            <a:off x="1485900" y="1063228"/>
            <a:ext cx="6172200" cy="365522"/>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Algorithms and Flowcharts</a:t>
            </a:r>
            <a:endParaRPr sz="4800" b="0" i="0" u="none" strike="noStrike" cap="none">
              <a:solidFill>
                <a:srgbClr val="3F3F3F"/>
              </a:solidFill>
              <a:latin typeface="Arial"/>
              <a:ea typeface="Arial"/>
              <a:cs typeface="Arial"/>
              <a:sym typeface="Arial"/>
            </a:endParaRPr>
          </a:p>
        </p:txBody>
      </p:sp>
      <p:sp>
        <p:nvSpPr>
          <p:cNvPr id="658" name="Google Shape;658;p49"/>
          <p:cNvSpPr/>
          <p:nvPr/>
        </p:nvSpPr>
        <p:spPr>
          <a:xfrm>
            <a:off x="1807123" y="2743200"/>
            <a:ext cx="1028700" cy="2286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Control</a:t>
            </a:r>
            <a:endParaRPr sz="1050" b="0" i="0" u="none" strike="noStrike" cap="none">
              <a:solidFill>
                <a:srgbClr val="000000"/>
              </a:solidFill>
              <a:latin typeface="Arial"/>
              <a:ea typeface="Arial"/>
              <a:cs typeface="Arial"/>
              <a:sym typeface="Arial"/>
            </a:endParaRPr>
          </a:p>
        </p:txBody>
      </p:sp>
      <p:sp>
        <p:nvSpPr>
          <p:cNvPr id="659" name="Google Shape;659;p49"/>
          <p:cNvSpPr/>
          <p:nvPr/>
        </p:nvSpPr>
        <p:spPr>
          <a:xfrm>
            <a:off x="1807123" y="3143250"/>
            <a:ext cx="1200150" cy="228600"/>
          </a:xfrm>
          <a:prstGeom prst="flowChartPredefined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Read</a:t>
            </a:r>
            <a:endParaRPr sz="1050" b="0" i="0" u="none" strike="noStrike" cap="none">
              <a:solidFill>
                <a:srgbClr val="000000"/>
              </a:solidFill>
              <a:latin typeface="Arial"/>
              <a:ea typeface="Arial"/>
              <a:cs typeface="Arial"/>
              <a:sym typeface="Arial"/>
            </a:endParaRPr>
          </a:p>
        </p:txBody>
      </p:sp>
      <p:sp>
        <p:nvSpPr>
          <p:cNvPr id="660" name="Google Shape;660;p49"/>
          <p:cNvSpPr/>
          <p:nvPr/>
        </p:nvSpPr>
        <p:spPr>
          <a:xfrm>
            <a:off x="1807123" y="3543300"/>
            <a:ext cx="1143000" cy="285750"/>
          </a:xfrm>
          <a:prstGeom prst="flowChartPredefined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Calc</a:t>
            </a:r>
            <a:endParaRPr sz="1050" b="0" i="0" u="none" strike="noStrike" cap="none">
              <a:solidFill>
                <a:srgbClr val="000000"/>
              </a:solidFill>
              <a:latin typeface="Arial"/>
              <a:ea typeface="Arial"/>
              <a:cs typeface="Arial"/>
              <a:sym typeface="Arial"/>
            </a:endParaRPr>
          </a:p>
        </p:txBody>
      </p:sp>
      <p:sp>
        <p:nvSpPr>
          <p:cNvPr id="661" name="Google Shape;661;p49"/>
          <p:cNvSpPr/>
          <p:nvPr/>
        </p:nvSpPr>
        <p:spPr>
          <a:xfrm>
            <a:off x="1807123" y="4000500"/>
            <a:ext cx="1085850" cy="285750"/>
          </a:xfrm>
          <a:prstGeom prst="flowChartPredefined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Print</a:t>
            </a:r>
            <a:endParaRPr sz="1050" b="0" i="0" u="none" strike="noStrike" cap="none">
              <a:solidFill>
                <a:srgbClr val="000000"/>
              </a:solidFill>
              <a:latin typeface="Arial"/>
              <a:ea typeface="Arial"/>
              <a:cs typeface="Arial"/>
              <a:sym typeface="Arial"/>
            </a:endParaRPr>
          </a:p>
        </p:txBody>
      </p:sp>
      <p:sp>
        <p:nvSpPr>
          <p:cNvPr id="662" name="Google Shape;662;p49"/>
          <p:cNvSpPr/>
          <p:nvPr/>
        </p:nvSpPr>
        <p:spPr>
          <a:xfrm>
            <a:off x="1749973" y="4457700"/>
            <a:ext cx="1314450" cy="514350"/>
          </a:xfrm>
          <a:prstGeom prst="flowChartDecision">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750"/>
              <a:buFont typeface="Arial"/>
              <a:buNone/>
            </a:pPr>
            <a:r>
              <a:rPr lang="en-US" sz="750" b="0" i="0" u="none" strike="noStrike" cap="none">
                <a:solidFill>
                  <a:schemeClr val="dk1"/>
                </a:solidFill>
                <a:latin typeface="Arial"/>
                <a:ea typeface="Arial"/>
                <a:cs typeface="Arial"/>
                <a:sym typeface="Arial"/>
              </a:rPr>
              <a:t>Until </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50"/>
              <a:buFont typeface="Arial"/>
              <a:buNone/>
            </a:pPr>
            <a:r>
              <a:rPr lang="en-US" sz="750" b="0" i="0" u="none" strike="noStrike" cap="none">
                <a:solidFill>
                  <a:schemeClr val="dk1"/>
                </a:solidFill>
                <a:latin typeface="Arial"/>
                <a:ea typeface="Arial"/>
                <a:cs typeface="Arial"/>
                <a:sym typeface="Arial"/>
              </a:rPr>
              <a:t>noMoreEmployee</a:t>
            </a:r>
            <a:endParaRPr sz="1050" b="0" i="0" u="none" strike="noStrike" cap="none">
              <a:solidFill>
                <a:srgbClr val="000000"/>
              </a:solidFill>
              <a:latin typeface="Arial"/>
              <a:ea typeface="Arial"/>
              <a:cs typeface="Arial"/>
              <a:sym typeface="Arial"/>
            </a:endParaRPr>
          </a:p>
        </p:txBody>
      </p:sp>
      <p:sp>
        <p:nvSpPr>
          <p:cNvPr id="663" name="Google Shape;663;p49"/>
          <p:cNvSpPr/>
          <p:nvPr/>
        </p:nvSpPr>
        <p:spPr>
          <a:xfrm>
            <a:off x="2035723" y="5257800"/>
            <a:ext cx="857250" cy="34290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End</a:t>
            </a:r>
            <a:endParaRPr sz="1050" b="0" i="0" u="none" strike="noStrike" cap="none">
              <a:solidFill>
                <a:srgbClr val="000000"/>
              </a:solidFill>
              <a:latin typeface="Arial"/>
              <a:ea typeface="Arial"/>
              <a:cs typeface="Arial"/>
              <a:sym typeface="Arial"/>
            </a:endParaRPr>
          </a:p>
        </p:txBody>
      </p:sp>
      <p:cxnSp>
        <p:nvCxnSpPr>
          <p:cNvPr id="664" name="Google Shape;664;p49"/>
          <p:cNvCxnSpPr/>
          <p:nvPr/>
        </p:nvCxnSpPr>
        <p:spPr>
          <a:xfrm rot="10800000">
            <a:off x="1464223" y="4686300"/>
            <a:ext cx="342900" cy="0"/>
          </a:xfrm>
          <a:prstGeom prst="straightConnector1">
            <a:avLst/>
          </a:prstGeom>
          <a:noFill/>
          <a:ln w="9525" cap="flat" cmpd="sng">
            <a:solidFill>
              <a:schemeClr val="dk1"/>
            </a:solidFill>
            <a:prstDash val="solid"/>
            <a:round/>
            <a:headEnd type="none" w="sm" len="sm"/>
            <a:tailEnd type="none" w="sm" len="sm"/>
          </a:ln>
        </p:spPr>
      </p:cxnSp>
      <p:cxnSp>
        <p:nvCxnSpPr>
          <p:cNvPr id="665" name="Google Shape;665;p49"/>
          <p:cNvCxnSpPr/>
          <p:nvPr/>
        </p:nvCxnSpPr>
        <p:spPr>
          <a:xfrm rot="10800000">
            <a:off x="1464223" y="3200400"/>
            <a:ext cx="0" cy="1485900"/>
          </a:xfrm>
          <a:prstGeom prst="straightConnector1">
            <a:avLst/>
          </a:prstGeom>
          <a:noFill/>
          <a:ln w="9525" cap="flat" cmpd="sng">
            <a:solidFill>
              <a:schemeClr val="dk1"/>
            </a:solidFill>
            <a:prstDash val="solid"/>
            <a:round/>
            <a:headEnd type="none" w="sm" len="sm"/>
            <a:tailEnd type="none" w="sm" len="sm"/>
          </a:ln>
        </p:spPr>
      </p:cxnSp>
      <p:cxnSp>
        <p:nvCxnSpPr>
          <p:cNvPr id="666" name="Google Shape;666;p49"/>
          <p:cNvCxnSpPr/>
          <p:nvPr/>
        </p:nvCxnSpPr>
        <p:spPr>
          <a:xfrm>
            <a:off x="1464223" y="3200400"/>
            <a:ext cx="342900" cy="0"/>
          </a:xfrm>
          <a:prstGeom prst="straightConnector1">
            <a:avLst/>
          </a:prstGeom>
          <a:noFill/>
          <a:ln w="9525" cap="flat" cmpd="sng">
            <a:solidFill>
              <a:schemeClr val="dk1"/>
            </a:solidFill>
            <a:prstDash val="solid"/>
            <a:round/>
            <a:headEnd type="none" w="sm" len="sm"/>
            <a:tailEnd type="triangle" w="med" len="med"/>
          </a:ln>
        </p:spPr>
      </p:cxnSp>
      <p:cxnSp>
        <p:nvCxnSpPr>
          <p:cNvPr id="667" name="Google Shape;667;p49"/>
          <p:cNvCxnSpPr/>
          <p:nvPr/>
        </p:nvCxnSpPr>
        <p:spPr>
          <a:xfrm>
            <a:off x="2321473" y="2971800"/>
            <a:ext cx="0" cy="171450"/>
          </a:xfrm>
          <a:prstGeom prst="straightConnector1">
            <a:avLst/>
          </a:prstGeom>
          <a:noFill/>
          <a:ln w="9525" cap="flat" cmpd="sng">
            <a:solidFill>
              <a:schemeClr val="dk1"/>
            </a:solidFill>
            <a:prstDash val="solid"/>
            <a:round/>
            <a:headEnd type="none" w="sm" len="sm"/>
            <a:tailEnd type="none" w="sm" len="sm"/>
          </a:ln>
        </p:spPr>
      </p:cxnSp>
      <p:cxnSp>
        <p:nvCxnSpPr>
          <p:cNvPr id="668" name="Google Shape;668;p49"/>
          <p:cNvCxnSpPr/>
          <p:nvPr/>
        </p:nvCxnSpPr>
        <p:spPr>
          <a:xfrm>
            <a:off x="2321473" y="3371850"/>
            <a:ext cx="0" cy="228600"/>
          </a:xfrm>
          <a:prstGeom prst="straightConnector1">
            <a:avLst/>
          </a:prstGeom>
          <a:noFill/>
          <a:ln w="9525" cap="flat" cmpd="sng">
            <a:solidFill>
              <a:schemeClr val="dk1"/>
            </a:solidFill>
            <a:prstDash val="solid"/>
            <a:round/>
            <a:headEnd type="none" w="sm" len="sm"/>
            <a:tailEnd type="none" w="sm" len="sm"/>
          </a:ln>
        </p:spPr>
      </p:cxnSp>
      <p:cxnSp>
        <p:nvCxnSpPr>
          <p:cNvPr id="669" name="Google Shape;669;p49"/>
          <p:cNvCxnSpPr/>
          <p:nvPr/>
        </p:nvCxnSpPr>
        <p:spPr>
          <a:xfrm>
            <a:off x="2378623" y="3829050"/>
            <a:ext cx="0" cy="171450"/>
          </a:xfrm>
          <a:prstGeom prst="straightConnector1">
            <a:avLst/>
          </a:prstGeom>
          <a:noFill/>
          <a:ln w="9525" cap="flat" cmpd="sng">
            <a:solidFill>
              <a:schemeClr val="dk1"/>
            </a:solidFill>
            <a:prstDash val="solid"/>
            <a:round/>
            <a:headEnd type="none" w="sm" len="sm"/>
            <a:tailEnd type="none" w="sm" len="sm"/>
          </a:ln>
        </p:spPr>
      </p:cxnSp>
      <p:cxnSp>
        <p:nvCxnSpPr>
          <p:cNvPr id="670" name="Google Shape;670;p49"/>
          <p:cNvCxnSpPr/>
          <p:nvPr/>
        </p:nvCxnSpPr>
        <p:spPr>
          <a:xfrm>
            <a:off x="2378623" y="4286250"/>
            <a:ext cx="0" cy="171450"/>
          </a:xfrm>
          <a:prstGeom prst="straightConnector1">
            <a:avLst/>
          </a:prstGeom>
          <a:noFill/>
          <a:ln w="9525" cap="flat" cmpd="sng">
            <a:solidFill>
              <a:schemeClr val="dk1"/>
            </a:solidFill>
            <a:prstDash val="solid"/>
            <a:round/>
            <a:headEnd type="none" w="sm" len="sm"/>
            <a:tailEnd type="none" w="sm" len="sm"/>
          </a:ln>
        </p:spPr>
      </p:cxnSp>
      <p:cxnSp>
        <p:nvCxnSpPr>
          <p:cNvPr id="671" name="Google Shape;671;p49"/>
          <p:cNvCxnSpPr/>
          <p:nvPr/>
        </p:nvCxnSpPr>
        <p:spPr>
          <a:xfrm>
            <a:off x="2378623" y="4972050"/>
            <a:ext cx="0" cy="285750"/>
          </a:xfrm>
          <a:prstGeom prst="straightConnector1">
            <a:avLst/>
          </a:prstGeom>
          <a:noFill/>
          <a:ln w="9525" cap="flat" cmpd="sng">
            <a:solidFill>
              <a:schemeClr val="dk1"/>
            </a:solidFill>
            <a:prstDash val="solid"/>
            <a:round/>
            <a:headEnd type="none" w="sm" len="sm"/>
            <a:tailEnd type="none" w="sm" len="sm"/>
          </a:ln>
        </p:spPr>
      </p:cxnSp>
      <p:sp>
        <p:nvSpPr>
          <p:cNvPr id="672" name="Google Shape;672;p49"/>
          <p:cNvSpPr txBox="1"/>
          <p:nvPr/>
        </p:nvSpPr>
        <p:spPr>
          <a:xfrm>
            <a:off x="2423866" y="4942285"/>
            <a:ext cx="490538"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True</a:t>
            </a:r>
            <a:endParaRPr sz="1050" b="0" i="0" u="none" strike="noStrike" cap="none">
              <a:solidFill>
                <a:srgbClr val="000000"/>
              </a:solidFill>
              <a:latin typeface="Arial"/>
              <a:ea typeface="Arial"/>
              <a:cs typeface="Arial"/>
              <a:sym typeface="Arial"/>
            </a:endParaRPr>
          </a:p>
        </p:txBody>
      </p:sp>
      <p:sp>
        <p:nvSpPr>
          <p:cNvPr id="673" name="Google Shape;673;p49"/>
          <p:cNvSpPr txBox="1"/>
          <p:nvPr/>
        </p:nvSpPr>
        <p:spPr>
          <a:xfrm>
            <a:off x="1623766" y="4256485"/>
            <a:ext cx="557213"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False</a:t>
            </a:r>
            <a:endParaRPr sz="1050" b="0" i="0" u="none" strike="noStrike" cap="none">
              <a:solidFill>
                <a:srgbClr val="000000"/>
              </a:solidFill>
              <a:latin typeface="Arial"/>
              <a:ea typeface="Arial"/>
              <a:cs typeface="Arial"/>
              <a:sym typeface="Arial"/>
            </a:endParaRPr>
          </a:p>
        </p:txBody>
      </p:sp>
      <p:sp>
        <p:nvSpPr>
          <p:cNvPr id="674" name="Google Shape;674;p49"/>
          <p:cNvSpPr/>
          <p:nvPr/>
        </p:nvSpPr>
        <p:spPr>
          <a:xfrm>
            <a:off x="4721773" y="1600200"/>
            <a:ext cx="914400" cy="28575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Read</a:t>
            </a:r>
            <a:endParaRPr sz="1050" b="0" i="0" u="none" strike="noStrike" cap="none">
              <a:solidFill>
                <a:srgbClr val="000000"/>
              </a:solidFill>
              <a:latin typeface="Arial"/>
              <a:ea typeface="Arial"/>
              <a:cs typeface="Arial"/>
              <a:sym typeface="Arial"/>
            </a:endParaRPr>
          </a:p>
        </p:txBody>
      </p:sp>
      <p:sp>
        <p:nvSpPr>
          <p:cNvPr id="675" name="Google Shape;675;p49"/>
          <p:cNvSpPr/>
          <p:nvPr/>
        </p:nvSpPr>
        <p:spPr>
          <a:xfrm>
            <a:off x="4607473" y="2114550"/>
            <a:ext cx="1314450" cy="457200"/>
          </a:xfrm>
          <a:prstGeom prst="flowChartInputOutpu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Arial"/>
                <a:ea typeface="Arial"/>
                <a:cs typeface="Arial"/>
                <a:sym typeface="Arial"/>
              </a:rPr>
              <a:t>Read </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Arial"/>
                <a:ea typeface="Arial"/>
                <a:cs typeface="Arial"/>
                <a:sym typeface="Arial"/>
              </a:rPr>
              <a:t>Hours,PayRate</a:t>
            </a:r>
            <a:endParaRPr sz="1050" b="0" i="0" u="none" strike="noStrike" cap="none">
              <a:solidFill>
                <a:srgbClr val="000000"/>
              </a:solidFill>
              <a:latin typeface="Arial"/>
              <a:ea typeface="Arial"/>
              <a:cs typeface="Arial"/>
              <a:sym typeface="Arial"/>
            </a:endParaRPr>
          </a:p>
        </p:txBody>
      </p:sp>
      <p:cxnSp>
        <p:nvCxnSpPr>
          <p:cNvPr id="676" name="Google Shape;676;p49"/>
          <p:cNvCxnSpPr/>
          <p:nvPr/>
        </p:nvCxnSpPr>
        <p:spPr>
          <a:xfrm>
            <a:off x="5178973" y="1885950"/>
            <a:ext cx="0" cy="228600"/>
          </a:xfrm>
          <a:prstGeom prst="straightConnector1">
            <a:avLst/>
          </a:prstGeom>
          <a:noFill/>
          <a:ln w="9525" cap="flat" cmpd="sng">
            <a:solidFill>
              <a:schemeClr val="dk1"/>
            </a:solidFill>
            <a:prstDash val="solid"/>
            <a:round/>
            <a:headEnd type="none" w="sm" len="sm"/>
            <a:tailEnd type="triangle" w="med" len="med"/>
          </a:ln>
        </p:spPr>
      </p:cxnSp>
      <p:sp>
        <p:nvSpPr>
          <p:cNvPr id="677" name="Google Shape;677;p49"/>
          <p:cNvSpPr/>
          <p:nvPr/>
        </p:nvSpPr>
        <p:spPr>
          <a:xfrm>
            <a:off x="4664623" y="2743200"/>
            <a:ext cx="742950" cy="28575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Exit</a:t>
            </a:r>
            <a:endParaRPr sz="1050" b="0" i="0" u="none" strike="noStrike" cap="none">
              <a:solidFill>
                <a:srgbClr val="000000"/>
              </a:solidFill>
              <a:latin typeface="Arial"/>
              <a:ea typeface="Arial"/>
              <a:cs typeface="Arial"/>
              <a:sym typeface="Arial"/>
            </a:endParaRPr>
          </a:p>
        </p:txBody>
      </p:sp>
      <p:cxnSp>
        <p:nvCxnSpPr>
          <p:cNvPr id="678" name="Google Shape;678;p49"/>
          <p:cNvCxnSpPr/>
          <p:nvPr/>
        </p:nvCxnSpPr>
        <p:spPr>
          <a:xfrm>
            <a:off x="5064673" y="2571750"/>
            <a:ext cx="0" cy="171450"/>
          </a:xfrm>
          <a:prstGeom prst="straightConnector1">
            <a:avLst/>
          </a:prstGeom>
          <a:noFill/>
          <a:ln w="9525" cap="flat" cmpd="sng">
            <a:solidFill>
              <a:schemeClr val="dk1"/>
            </a:solidFill>
            <a:prstDash val="solid"/>
            <a:round/>
            <a:headEnd type="none" w="sm" len="sm"/>
            <a:tailEnd type="triangle" w="med" len="med"/>
          </a:ln>
        </p:spPr>
      </p:cxnSp>
      <p:sp>
        <p:nvSpPr>
          <p:cNvPr id="679" name="Google Shape;679;p49"/>
          <p:cNvSpPr/>
          <p:nvPr/>
        </p:nvSpPr>
        <p:spPr>
          <a:xfrm>
            <a:off x="6093373" y="2743200"/>
            <a:ext cx="628650" cy="28575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Calc</a:t>
            </a:r>
            <a:endParaRPr sz="1050" b="0" i="0" u="none" strike="noStrike" cap="none">
              <a:solidFill>
                <a:srgbClr val="000000"/>
              </a:solidFill>
              <a:latin typeface="Arial"/>
              <a:ea typeface="Arial"/>
              <a:cs typeface="Arial"/>
              <a:sym typeface="Arial"/>
            </a:endParaRPr>
          </a:p>
        </p:txBody>
      </p:sp>
      <p:sp>
        <p:nvSpPr>
          <p:cNvPr id="680" name="Google Shape;680;p49"/>
          <p:cNvSpPr/>
          <p:nvPr/>
        </p:nvSpPr>
        <p:spPr>
          <a:xfrm>
            <a:off x="5636173" y="3314700"/>
            <a:ext cx="1371600" cy="514350"/>
          </a:xfrm>
          <a:prstGeom prst="flowChartProcess">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GrossPay=</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Hours*PayRate</a:t>
            </a:r>
            <a:endParaRPr sz="1050" b="0" i="0" u="none" strike="noStrike" cap="none">
              <a:solidFill>
                <a:srgbClr val="000000"/>
              </a:solidFill>
              <a:latin typeface="Arial"/>
              <a:ea typeface="Arial"/>
              <a:cs typeface="Arial"/>
              <a:sym typeface="Arial"/>
            </a:endParaRPr>
          </a:p>
        </p:txBody>
      </p:sp>
      <p:sp>
        <p:nvSpPr>
          <p:cNvPr id="681" name="Google Shape;681;p49"/>
          <p:cNvSpPr/>
          <p:nvPr/>
        </p:nvSpPr>
        <p:spPr>
          <a:xfrm>
            <a:off x="5921923" y="4114800"/>
            <a:ext cx="800100" cy="28575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Exit</a:t>
            </a:r>
            <a:endParaRPr sz="1050" b="0" i="0" u="none" strike="noStrike" cap="none">
              <a:solidFill>
                <a:srgbClr val="000000"/>
              </a:solidFill>
              <a:latin typeface="Arial"/>
              <a:ea typeface="Arial"/>
              <a:cs typeface="Arial"/>
              <a:sym typeface="Arial"/>
            </a:endParaRPr>
          </a:p>
        </p:txBody>
      </p:sp>
      <p:cxnSp>
        <p:nvCxnSpPr>
          <p:cNvPr id="682" name="Google Shape;682;p49"/>
          <p:cNvCxnSpPr/>
          <p:nvPr/>
        </p:nvCxnSpPr>
        <p:spPr>
          <a:xfrm>
            <a:off x="6321973" y="3028950"/>
            <a:ext cx="0" cy="285750"/>
          </a:xfrm>
          <a:prstGeom prst="straightConnector1">
            <a:avLst/>
          </a:prstGeom>
          <a:noFill/>
          <a:ln w="9525" cap="flat" cmpd="sng">
            <a:solidFill>
              <a:schemeClr val="dk1"/>
            </a:solidFill>
            <a:prstDash val="solid"/>
            <a:round/>
            <a:headEnd type="none" w="sm" len="sm"/>
            <a:tailEnd type="triangle" w="med" len="med"/>
          </a:ln>
        </p:spPr>
      </p:cxnSp>
      <p:cxnSp>
        <p:nvCxnSpPr>
          <p:cNvPr id="683" name="Google Shape;683;p49"/>
          <p:cNvCxnSpPr/>
          <p:nvPr/>
        </p:nvCxnSpPr>
        <p:spPr>
          <a:xfrm>
            <a:off x="6321973" y="3829050"/>
            <a:ext cx="0" cy="285750"/>
          </a:xfrm>
          <a:prstGeom prst="straightConnector1">
            <a:avLst/>
          </a:prstGeom>
          <a:noFill/>
          <a:ln w="9525" cap="flat" cmpd="sng">
            <a:solidFill>
              <a:schemeClr val="dk1"/>
            </a:solidFill>
            <a:prstDash val="solid"/>
            <a:round/>
            <a:headEnd type="none" w="sm" len="sm"/>
            <a:tailEnd type="triangle" w="med" len="med"/>
          </a:ln>
        </p:spPr>
      </p:cxnSp>
      <p:sp>
        <p:nvSpPr>
          <p:cNvPr id="684" name="Google Shape;684;p49"/>
          <p:cNvSpPr/>
          <p:nvPr/>
        </p:nvSpPr>
        <p:spPr>
          <a:xfrm>
            <a:off x="4207423" y="4343400"/>
            <a:ext cx="685800" cy="28575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Print</a:t>
            </a:r>
            <a:endParaRPr sz="1050" b="0" i="0" u="none" strike="noStrike" cap="none">
              <a:solidFill>
                <a:srgbClr val="000000"/>
              </a:solidFill>
              <a:latin typeface="Arial"/>
              <a:ea typeface="Arial"/>
              <a:cs typeface="Arial"/>
              <a:sym typeface="Arial"/>
            </a:endParaRPr>
          </a:p>
        </p:txBody>
      </p:sp>
      <p:sp>
        <p:nvSpPr>
          <p:cNvPr id="685" name="Google Shape;685;p49"/>
          <p:cNvSpPr/>
          <p:nvPr/>
        </p:nvSpPr>
        <p:spPr>
          <a:xfrm>
            <a:off x="3978823" y="4914900"/>
            <a:ext cx="1200150" cy="571500"/>
          </a:xfrm>
          <a:prstGeom prst="flowChartInputOutpu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Print </a:t>
            </a:r>
            <a:endParaRPr sz="105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GrossPay</a:t>
            </a:r>
            <a:endParaRPr sz="1050" b="0" i="0" u="none" strike="noStrike" cap="none">
              <a:solidFill>
                <a:srgbClr val="000000"/>
              </a:solidFill>
              <a:latin typeface="Arial"/>
              <a:ea typeface="Arial"/>
              <a:cs typeface="Arial"/>
              <a:sym typeface="Arial"/>
            </a:endParaRPr>
          </a:p>
        </p:txBody>
      </p:sp>
      <p:cxnSp>
        <p:nvCxnSpPr>
          <p:cNvPr id="686" name="Google Shape;686;p49"/>
          <p:cNvCxnSpPr/>
          <p:nvPr/>
        </p:nvCxnSpPr>
        <p:spPr>
          <a:xfrm>
            <a:off x="4550323" y="4629150"/>
            <a:ext cx="0" cy="285750"/>
          </a:xfrm>
          <a:prstGeom prst="straightConnector1">
            <a:avLst/>
          </a:prstGeom>
          <a:noFill/>
          <a:ln w="9525" cap="flat" cmpd="sng">
            <a:solidFill>
              <a:schemeClr val="dk1"/>
            </a:solidFill>
            <a:prstDash val="solid"/>
            <a:round/>
            <a:headEnd type="none" w="sm" len="sm"/>
            <a:tailEnd type="triangle" w="med" len="med"/>
          </a:ln>
        </p:spPr>
      </p:cxnSp>
      <p:sp>
        <p:nvSpPr>
          <p:cNvPr id="687" name="Google Shape;687;p49"/>
          <p:cNvSpPr/>
          <p:nvPr/>
        </p:nvSpPr>
        <p:spPr>
          <a:xfrm>
            <a:off x="4150273" y="5715000"/>
            <a:ext cx="628650" cy="285750"/>
          </a:xfrm>
          <a:prstGeom prst="flowChartTermina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Exit</a:t>
            </a:r>
            <a:endParaRPr sz="1050" b="0" i="0" u="none" strike="noStrike" cap="none">
              <a:solidFill>
                <a:srgbClr val="000000"/>
              </a:solidFill>
              <a:latin typeface="Arial"/>
              <a:ea typeface="Arial"/>
              <a:cs typeface="Arial"/>
              <a:sym typeface="Arial"/>
            </a:endParaRPr>
          </a:p>
        </p:txBody>
      </p:sp>
      <p:cxnSp>
        <p:nvCxnSpPr>
          <p:cNvPr id="688" name="Google Shape;688;p49"/>
          <p:cNvCxnSpPr/>
          <p:nvPr/>
        </p:nvCxnSpPr>
        <p:spPr>
          <a:xfrm>
            <a:off x="4436023" y="5486400"/>
            <a:ext cx="0" cy="228600"/>
          </a:xfrm>
          <a:prstGeom prst="straightConnector1">
            <a:avLst/>
          </a:prstGeom>
          <a:noFill/>
          <a:ln w="9525" cap="flat" cmpd="sng">
            <a:solidFill>
              <a:schemeClr val="dk1"/>
            </a:solidFill>
            <a:prstDash val="solid"/>
            <a:round/>
            <a:headEnd type="none" w="sm" len="sm"/>
            <a:tailEnd type="triangle" w="med" len="med"/>
          </a:ln>
        </p:spPr>
      </p:cxnSp>
      <p:cxnSp>
        <p:nvCxnSpPr>
          <p:cNvPr id="689" name="Google Shape;689;p49"/>
          <p:cNvCxnSpPr/>
          <p:nvPr/>
        </p:nvCxnSpPr>
        <p:spPr>
          <a:xfrm rot="10800000" flipH="1">
            <a:off x="2778673" y="1771650"/>
            <a:ext cx="1943100" cy="1371600"/>
          </a:xfrm>
          <a:prstGeom prst="straightConnector1">
            <a:avLst/>
          </a:prstGeom>
          <a:noFill/>
          <a:ln w="9525" cap="flat" cmpd="sng">
            <a:solidFill>
              <a:schemeClr val="dk1"/>
            </a:solidFill>
            <a:prstDash val="solid"/>
            <a:round/>
            <a:headEnd type="none" w="sm" len="sm"/>
            <a:tailEnd type="triangle" w="med" len="med"/>
          </a:ln>
        </p:spPr>
      </p:cxnSp>
      <p:cxnSp>
        <p:nvCxnSpPr>
          <p:cNvPr id="690" name="Google Shape;690;p49"/>
          <p:cNvCxnSpPr/>
          <p:nvPr/>
        </p:nvCxnSpPr>
        <p:spPr>
          <a:xfrm flipH="1">
            <a:off x="3007273" y="2914650"/>
            <a:ext cx="1657350" cy="342900"/>
          </a:xfrm>
          <a:prstGeom prst="straightConnector1">
            <a:avLst/>
          </a:prstGeom>
          <a:noFill/>
          <a:ln w="9525" cap="flat" cmpd="sng">
            <a:solidFill>
              <a:schemeClr val="dk1"/>
            </a:solidFill>
            <a:prstDash val="solid"/>
            <a:round/>
            <a:headEnd type="none" w="sm" len="sm"/>
            <a:tailEnd type="triangle" w="med" len="med"/>
          </a:ln>
        </p:spPr>
      </p:cxnSp>
      <p:cxnSp>
        <p:nvCxnSpPr>
          <p:cNvPr id="691" name="Google Shape;691;p49"/>
          <p:cNvCxnSpPr/>
          <p:nvPr/>
        </p:nvCxnSpPr>
        <p:spPr>
          <a:xfrm rot="10800000" flipH="1">
            <a:off x="2950123" y="2914650"/>
            <a:ext cx="3143250" cy="742950"/>
          </a:xfrm>
          <a:prstGeom prst="straightConnector1">
            <a:avLst/>
          </a:prstGeom>
          <a:noFill/>
          <a:ln w="9525" cap="flat" cmpd="sng">
            <a:solidFill>
              <a:schemeClr val="dk1"/>
            </a:solidFill>
            <a:prstDash val="solid"/>
            <a:round/>
            <a:headEnd type="none" w="sm" len="sm"/>
            <a:tailEnd type="triangle" w="med" len="med"/>
          </a:ln>
        </p:spPr>
      </p:cxnSp>
      <p:cxnSp>
        <p:nvCxnSpPr>
          <p:cNvPr id="692" name="Google Shape;692;p49"/>
          <p:cNvCxnSpPr/>
          <p:nvPr/>
        </p:nvCxnSpPr>
        <p:spPr>
          <a:xfrm rot="10800000">
            <a:off x="2950123" y="3714750"/>
            <a:ext cx="2971800" cy="514350"/>
          </a:xfrm>
          <a:prstGeom prst="straightConnector1">
            <a:avLst/>
          </a:prstGeom>
          <a:noFill/>
          <a:ln w="9525" cap="flat" cmpd="sng">
            <a:solidFill>
              <a:schemeClr val="dk1"/>
            </a:solidFill>
            <a:prstDash val="solid"/>
            <a:round/>
            <a:headEnd type="none" w="sm" len="sm"/>
            <a:tailEnd type="triangle" w="med" len="med"/>
          </a:ln>
        </p:spPr>
      </p:cxnSp>
      <p:cxnSp>
        <p:nvCxnSpPr>
          <p:cNvPr id="693" name="Google Shape;693;p49"/>
          <p:cNvCxnSpPr/>
          <p:nvPr/>
        </p:nvCxnSpPr>
        <p:spPr>
          <a:xfrm>
            <a:off x="2892973" y="4057650"/>
            <a:ext cx="1371600" cy="285750"/>
          </a:xfrm>
          <a:prstGeom prst="straightConnector1">
            <a:avLst/>
          </a:prstGeom>
          <a:noFill/>
          <a:ln w="9525" cap="flat" cmpd="sng">
            <a:solidFill>
              <a:schemeClr val="dk1"/>
            </a:solidFill>
            <a:prstDash val="solid"/>
            <a:round/>
            <a:headEnd type="none" w="sm" len="sm"/>
            <a:tailEnd type="triangle" w="med" len="med"/>
          </a:ln>
        </p:spPr>
      </p:cxnSp>
      <p:cxnSp>
        <p:nvCxnSpPr>
          <p:cNvPr id="694" name="Google Shape;694;p49"/>
          <p:cNvCxnSpPr/>
          <p:nvPr/>
        </p:nvCxnSpPr>
        <p:spPr>
          <a:xfrm rot="10800000">
            <a:off x="2892973" y="4229100"/>
            <a:ext cx="1257300" cy="1600200"/>
          </a:xfrm>
          <a:prstGeom prst="straightConnector1">
            <a:avLst/>
          </a:prstGeom>
          <a:noFill/>
          <a:ln w="9525" cap="flat" cmpd="sng">
            <a:solidFill>
              <a:schemeClr val="dk1"/>
            </a:solidFill>
            <a:prstDash val="solid"/>
            <a:round/>
            <a:headEnd type="none" w="sm" len="sm"/>
            <a:tailEnd type="triangle" w="med" len="med"/>
          </a:ln>
        </p:spPr>
      </p:cxnSp>
      <p:pic>
        <p:nvPicPr>
          <p:cNvPr id="695" name="Google Shape;695;p49"/>
          <p:cNvPicPr preferRelativeResize="0"/>
          <p:nvPr/>
        </p:nvPicPr>
        <p:blipFill rotWithShape="1">
          <a:blip r:embed="rId3">
            <a:alphaModFix/>
          </a:blip>
          <a:srcRect/>
          <a:stretch/>
        </p:blipFill>
        <p:spPr>
          <a:xfrm>
            <a:off x="251520" y="738828"/>
            <a:ext cx="952199" cy="861372"/>
          </a:xfrm>
          <a:prstGeom prst="rect">
            <a:avLst/>
          </a:prstGeom>
          <a:noFill/>
          <a:ln>
            <a:noFill/>
          </a:ln>
        </p:spPr>
      </p:pic>
      <p:sp>
        <p:nvSpPr>
          <p:cNvPr id="697" name="Google Shape;697;p4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41</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0"/>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Analysis of Algorithms</a:t>
            </a:r>
            <a:endParaRPr sz="4800" b="0" i="0" u="none" strike="noStrike" cap="none">
              <a:solidFill>
                <a:srgbClr val="3F3F3F"/>
              </a:solidFill>
              <a:latin typeface="Arial"/>
              <a:ea typeface="Arial"/>
              <a:cs typeface="Arial"/>
              <a:sym typeface="Arial"/>
            </a:endParaRPr>
          </a:p>
        </p:txBody>
      </p:sp>
      <p:sp>
        <p:nvSpPr>
          <p:cNvPr id="705" name="Google Shape;705;p50"/>
          <p:cNvSpPr txBox="1">
            <a:spLocks noGrp="1"/>
          </p:cNvSpPr>
          <p:nvPr>
            <p:ph type="body" idx="1"/>
          </p:nvPr>
        </p:nvSpPr>
        <p:spPr>
          <a:xfrm>
            <a:off x="571500" y="2343150"/>
            <a:ext cx="7591425" cy="3181775"/>
          </a:xfrm>
          <a:prstGeom prst="rect">
            <a:avLst/>
          </a:prstGeom>
          <a:noFill/>
          <a:ln>
            <a:noFill/>
          </a:ln>
        </p:spPr>
        <p:txBody>
          <a:bodyPr spcFirstLastPara="1" wrap="square" lIns="68550" tIns="34275" rIns="68550" bIns="34275" anchor="t" anchorCtr="0">
            <a:noAutofit/>
          </a:bodyPr>
          <a:lstStyle/>
          <a:p>
            <a:pPr marL="257175" marR="0" lvl="0" indent="-257175" algn="l" rtl="0">
              <a:lnSpc>
                <a:spcPct val="90000"/>
              </a:lnSpc>
              <a:spcBef>
                <a:spcPts val="0"/>
              </a:spcBef>
              <a:spcAft>
                <a:spcPts val="0"/>
              </a:spcAft>
              <a:buClr>
                <a:schemeClr val="accent1"/>
              </a:buClr>
              <a:buSzPts val="2800"/>
              <a:buFont typeface="Times New Roman"/>
              <a:buChar char="•"/>
            </a:pPr>
            <a:r>
              <a:rPr lang="en-US" sz="2100" b="0" i="0" u="none" strike="noStrike" cap="none">
                <a:solidFill>
                  <a:srgbClr val="3F3F3F"/>
                </a:solidFill>
                <a:latin typeface="Times New Roman"/>
                <a:ea typeface="Times New Roman"/>
                <a:cs typeface="Times New Roman"/>
                <a:sym typeface="Times New Roman"/>
              </a:rPr>
              <a:t>Finding Efficiency of an algorithm in terms of</a:t>
            </a:r>
            <a:endParaRPr sz="2000" b="0" i="0" u="none" strike="noStrike" cap="none">
              <a:solidFill>
                <a:srgbClr val="3F3F3F"/>
              </a:solidFill>
              <a:latin typeface="Arial"/>
              <a:ea typeface="Arial"/>
              <a:cs typeface="Arial"/>
              <a:sym typeface="Arial"/>
            </a:endParaRPr>
          </a:p>
          <a:p>
            <a:pPr marL="257175" marR="0" lvl="0" indent="-123825" algn="l" rtl="0">
              <a:lnSpc>
                <a:spcPct val="90000"/>
              </a:lnSpc>
              <a:spcBef>
                <a:spcPts val="620"/>
              </a:spcBef>
              <a:spcAft>
                <a:spcPts val="0"/>
              </a:spcAft>
              <a:buClr>
                <a:schemeClr val="accent1"/>
              </a:buClr>
              <a:buSzPts val="2800"/>
              <a:buFont typeface="Arial"/>
              <a:buNone/>
            </a:pPr>
            <a:endParaRPr sz="2100" b="0" i="0" u="none" strike="noStrike" cap="none">
              <a:solidFill>
                <a:srgbClr val="3F3F3F"/>
              </a:solidFill>
              <a:latin typeface="Times New Roman"/>
              <a:ea typeface="Times New Roman"/>
              <a:cs typeface="Times New Roman"/>
              <a:sym typeface="Times New Roman"/>
            </a:endParaRPr>
          </a:p>
          <a:p>
            <a:pPr marL="628650" marR="0" lvl="1" indent="-285750" algn="l" rtl="0">
              <a:lnSpc>
                <a:spcPct val="90000"/>
              </a:lnSpc>
              <a:spcBef>
                <a:spcPts val="560"/>
              </a:spcBef>
              <a:spcAft>
                <a:spcPts val="0"/>
              </a:spcAft>
              <a:buClr>
                <a:schemeClr val="accent1"/>
              </a:buClr>
              <a:buSzPts val="2400"/>
              <a:buFont typeface="Noto Sans Symbols"/>
              <a:buChar char="❑"/>
            </a:pPr>
            <a:r>
              <a:rPr lang="en-US" sz="1800" b="0" i="0" u="none" strike="noStrike" cap="none">
                <a:solidFill>
                  <a:srgbClr val="3F3F3F"/>
                </a:solidFill>
                <a:latin typeface="Times New Roman"/>
                <a:ea typeface="Times New Roman"/>
                <a:cs typeface="Times New Roman"/>
                <a:sym typeface="Times New Roman"/>
              </a:rPr>
              <a:t>Time Complexity</a:t>
            </a:r>
            <a:endParaRPr/>
          </a:p>
          <a:p>
            <a:pPr marL="628650" marR="0" lvl="1" indent="-133350" algn="l" rtl="0">
              <a:lnSpc>
                <a:spcPct val="90000"/>
              </a:lnSpc>
              <a:spcBef>
                <a:spcPts val="760"/>
              </a:spcBef>
              <a:spcAft>
                <a:spcPts val="0"/>
              </a:spcAft>
              <a:buClr>
                <a:schemeClr val="accent1"/>
              </a:buClr>
              <a:buSzPts val="2400"/>
              <a:buFont typeface="Noto Sans Symbols"/>
              <a:buNone/>
            </a:pPr>
            <a:endParaRPr sz="1800" b="0" i="0" u="none" strike="noStrike" cap="none">
              <a:solidFill>
                <a:srgbClr val="3F3F3F"/>
              </a:solidFill>
              <a:latin typeface="Arial"/>
              <a:ea typeface="Arial"/>
              <a:cs typeface="Arial"/>
              <a:sym typeface="Arial"/>
            </a:endParaRPr>
          </a:p>
          <a:p>
            <a:pPr marL="628650" marR="0" lvl="1" indent="-285750" algn="l" rtl="0">
              <a:lnSpc>
                <a:spcPct val="90000"/>
              </a:lnSpc>
              <a:spcBef>
                <a:spcPts val="760"/>
              </a:spcBef>
              <a:spcAft>
                <a:spcPts val="0"/>
              </a:spcAft>
              <a:buClr>
                <a:schemeClr val="accent1"/>
              </a:buClr>
              <a:buSzPts val="2400"/>
              <a:buFont typeface="Noto Sans Symbols"/>
              <a:buChar char="❑"/>
            </a:pPr>
            <a:r>
              <a:rPr lang="en-US" sz="1800" b="0" i="0" u="none" strike="noStrike" cap="none">
                <a:solidFill>
                  <a:srgbClr val="3F3F3F"/>
                </a:solidFill>
                <a:latin typeface="Times New Roman"/>
                <a:ea typeface="Times New Roman"/>
                <a:cs typeface="Times New Roman"/>
                <a:sym typeface="Times New Roman"/>
              </a:rPr>
              <a:t>Space Complexity</a:t>
            </a:r>
            <a:endParaRPr sz="1800" b="0" i="0" u="none" strike="noStrike" cap="none">
              <a:solidFill>
                <a:srgbClr val="3F3F3F"/>
              </a:solidFill>
              <a:latin typeface="Arial"/>
              <a:ea typeface="Arial"/>
              <a:cs typeface="Arial"/>
              <a:sym typeface="Arial"/>
            </a:endParaRPr>
          </a:p>
          <a:p>
            <a:pPr marL="257175" marR="0" lvl="0" indent="-104775" algn="l" rtl="0">
              <a:lnSpc>
                <a:spcPct val="90000"/>
              </a:lnSpc>
              <a:spcBef>
                <a:spcPts val="160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257175" marR="0" lvl="0" indent="-104775" algn="l" rtl="0">
              <a:lnSpc>
                <a:spcPct val="90000"/>
              </a:lnSpc>
              <a:spcBef>
                <a:spcPts val="140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0" marR="0" lvl="0" indent="0" algn="l" rtl="0">
              <a:lnSpc>
                <a:spcPct val="90000"/>
              </a:lnSpc>
              <a:spcBef>
                <a:spcPts val="1400"/>
              </a:spcBef>
              <a:spcAft>
                <a:spcPts val="200"/>
              </a:spcAft>
              <a:buClr>
                <a:schemeClr val="accent1"/>
              </a:buClr>
              <a:buSzPts val="2000"/>
              <a:buFont typeface="Arial"/>
              <a:buNone/>
            </a:pPr>
            <a:br>
              <a:rPr lang="en-US" sz="2000" b="0" i="0" u="none" strike="noStrike" cap="none">
                <a:solidFill>
                  <a:srgbClr val="3F3F3F"/>
                </a:solidFill>
                <a:latin typeface="Arial"/>
                <a:ea typeface="Arial"/>
                <a:cs typeface="Arial"/>
                <a:sym typeface="Arial"/>
              </a:rPr>
            </a:br>
            <a:endParaRPr sz="2000" b="0" i="0" u="none" strike="noStrike" cap="none">
              <a:solidFill>
                <a:srgbClr val="3F3F3F"/>
              </a:solidFill>
              <a:latin typeface="Times New Roman"/>
              <a:ea typeface="Times New Roman"/>
              <a:cs typeface="Times New Roman"/>
              <a:sym typeface="Times New Roman"/>
            </a:endParaRPr>
          </a:p>
        </p:txBody>
      </p:sp>
      <p:sp>
        <p:nvSpPr>
          <p:cNvPr id="707" name="Google Shape;707;p50"/>
          <p:cNvSpPr txBox="1">
            <a:spLocks noGrp="1"/>
          </p:cNvSpPr>
          <p:nvPr>
            <p:ph type="sldNum" idx="12"/>
          </p:nvPr>
        </p:nvSpPr>
        <p:spPr>
          <a:xfrm>
            <a:off x="6553200" y="5541169"/>
            <a:ext cx="2133600" cy="35718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42</a:t>
            </a:fld>
            <a:endParaRPr sz="900" b="0" i="0" u="none" strike="noStrike" cap="none">
              <a:solidFill>
                <a:schemeClr val="dk1"/>
              </a:solidFill>
              <a:latin typeface="Times New Roman"/>
              <a:ea typeface="Times New Roman"/>
              <a:cs typeface="Times New Roman"/>
              <a:sym typeface="Times New Roman"/>
            </a:endParaRPr>
          </a:p>
        </p:txBody>
      </p:sp>
      <p:pic>
        <p:nvPicPr>
          <p:cNvPr id="708" name="Google Shape;708;p50"/>
          <p:cNvPicPr preferRelativeResize="0"/>
          <p:nvPr/>
        </p:nvPicPr>
        <p:blipFill rotWithShape="1">
          <a:blip r:embed="rId3">
            <a:alphaModFix/>
          </a:blip>
          <a:srcRect/>
          <a:stretch/>
        </p:blipFill>
        <p:spPr>
          <a:xfrm>
            <a:off x="95400" y="772341"/>
            <a:ext cx="952199" cy="86137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1"/>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Analysis of Algorithms</a:t>
            </a:r>
            <a:endParaRPr sz="4800" b="0" i="0" u="none" strike="noStrike" cap="none">
              <a:solidFill>
                <a:srgbClr val="3F3F3F"/>
              </a:solidFill>
              <a:latin typeface="Arial"/>
              <a:ea typeface="Arial"/>
              <a:cs typeface="Arial"/>
              <a:sym typeface="Arial"/>
            </a:endParaRPr>
          </a:p>
        </p:txBody>
      </p:sp>
      <p:sp>
        <p:nvSpPr>
          <p:cNvPr id="716" name="Google Shape;716;p51"/>
          <p:cNvSpPr txBox="1">
            <a:spLocks noGrp="1"/>
          </p:cNvSpPr>
          <p:nvPr>
            <p:ph type="body" idx="1"/>
          </p:nvPr>
        </p:nvSpPr>
        <p:spPr>
          <a:xfrm>
            <a:off x="602880" y="2333564"/>
            <a:ext cx="7591425" cy="3181775"/>
          </a:xfrm>
          <a:prstGeom prst="rect">
            <a:avLst/>
          </a:prstGeom>
          <a:noFill/>
          <a:ln>
            <a:noFill/>
          </a:ln>
        </p:spPr>
        <p:txBody>
          <a:bodyPr spcFirstLastPara="1" wrap="square" lIns="68550" tIns="34275" rIns="68550" bIns="34275" anchor="t" anchorCtr="0">
            <a:noAutofit/>
          </a:bodyPr>
          <a:lstStyle/>
          <a:p>
            <a:pPr marL="257175" marR="0" lvl="0" indent="-257175" algn="l" rtl="0">
              <a:lnSpc>
                <a:spcPct val="90000"/>
              </a:lnSpc>
              <a:spcBef>
                <a:spcPts val="0"/>
              </a:spcBef>
              <a:spcAft>
                <a:spcPts val="0"/>
              </a:spcAft>
              <a:buClr>
                <a:schemeClr val="accent1"/>
              </a:buClr>
              <a:buSzPts val="2400"/>
              <a:buFont typeface="Times New Roman"/>
              <a:buChar char="•"/>
            </a:pPr>
            <a:r>
              <a:rPr lang="en-US" sz="2000" b="1" i="0" u="none" strike="noStrike" cap="none">
                <a:solidFill>
                  <a:srgbClr val="3F3F3F"/>
                </a:solidFill>
                <a:latin typeface="Times New Roman"/>
                <a:ea typeface="Times New Roman"/>
                <a:cs typeface="Times New Roman"/>
                <a:sym typeface="Times New Roman"/>
              </a:rPr>
              <a:t>What is time complexity</a:t>
            </a:r>
            <a:endParaRPr sz="2400" b="0" i="0" u="none" strike="noStrike" cap="none">
              <a:solidFill>
                <a:srgbClr val="3F3F3F"/>
              </a:solidFill>
              <a:latin typeface="Times New Roman"/>
              <a:ea typeface="Times New Roman"/>
              <a:cs typeface="Times New Roman"/>
              <a:sym typeface="Times New Roman"/>
            </a:endParaRPr>
          </a:p>
          <a:p>
            <a:pPr marL="257175" marR="0" lvl="0" indent="-161925" algn="l" rtl="0">
              <a:lnSpc>
                <a:spcPct val="90000"/>
              </a:lnSpc>
              <a:spcBef>
                <a:spcPts val="500"/>
              </a:spcBef>
              <a:spcAft>
                <a:spcPts val="0"/>
              </a:spcAft>
              <a:buClr>
                <a:schemeClr val="accent1"/>
              </a:buClr>
              <a:buSzPts val="2000"/>
              <a:buFont typeface="Arial"/>
              <a:buNone/>
            </a:pPr>
            <a:endParaRPr sz="1600" b="0" i="0" u="none" strike="noStrike" cap="none">
              <a:solidFill>
                <a:srgbClr val="3F3F3F"/>
              </a:solidFill>
              <a:latin typeface="Times New Roman"/>
              <a:ea typeface="Times New Roman"/>
              <a:cs typeface="Times New Roman"/>
              <a:sym typeface="Times New Roman"/>
            </a:endParaRPr>
          </a:p>
          <a:p>
            <a:pPr marL="557213" marR="0" lvl="1" indent="-214312" algn="l" rtl="0">
              <a:lnSpc>
                <a:spcPct val="90000"/>
              </a:lnSpc>
              <a:spcBef>
                <a:spcPts val="500"/>
              </a:spcBef>
              <a:spcAft>
                <a:spcPts val="0"/>
              </a:spcAft>
              <a:buClr>
                <a:schemeClr val="accent1"/>
              </a:buClr>
              <a:buSzPts val="2000"/>
              <a:buFont typeface="Times New Roman"/>
              <a:buChar char="–"/>
            </a:pPr>
            <a:r>
              <a:rPr lang="en-US" sz="1600" b="0" i="0" u="none" strike="noStrike" cap="none">
                <a:solidFill>
                  <a:srgbClr val="3F3F3F"/>
                </a:solidFill>
                <a:latin typeface="Times New Roman"/>
                <a:ea typeface="Times New Roman"/>
                <a:cs typeface="Times New Roman"/>
                <a:sym typeface="Times New Roman"/>
              </a:rPr>
              <a:t>Finding amount of time required for executing set of instructions or functions </a:t>
            </a:r>
            <a:endParaRPr sz="2000" b="0" i="0" u="none" strike="noStrike" cap="none">
              <a:solidFill>
                <a:srgbClr val="3F3F3F"/>
              </a:solidFill>
              <a:latin typeface="Times New Roman"/>
              <a:ea typeface="Times New Roman"/>
              <a:cs typeface="Times New Roman"/>
              <a:sym typeface="Times New Roman"/>
            </a:endParaRPr>
          </a:p>
          <a:p>
            <a:pPr marL="557213" marR="0" lvl="1" indent="-214312" algn="l" rtl="0">
              <a:lnSpc>
                <a:spcPct val="90000"/>
              </a:lnSpc>
              <a:spcBef>
                <a:spcPts val="700"/>
              </a:spcBef>
              <a:spcAft>
                <a:spcPts val="0"/>
              </a:spcAft>
              <a:buClr>
                <a:schemeClr val="accent1"/>
              </a:buClr>
              <a:buSzPts val="2000"/>
              <a:buFont typeface="Times New Roman"/>
              <a:buChar char="–"/>
            </a:pPr>
            <a:r>
              <a:rPr lang="en-US" sz="1600" b="0" i="0" u="none" strike="noStrike" cap="none">
                <a:solidFill>
                  <a:srgbClr val="3F3F3F"/>
                </a:solidFill>
                <a:latin typeface="Times New Roman"/>
                <a:ea typeface="Times New Roman"/>
                <a:cs typeface="Times New Roman"/>
                <a:sym typeface="Times New Roman"/>
              </a:rPr>
              <a:t>It is represented in terms of frequency count</a:t>
            </a:r>
            <a:endParaRPr sz="2000" b="0" i="0" u="none" strike="noStrike" cap="none">
              <a:solidFill>
                <a:srgbClr val="3F3F3F"/>
              </a:solidFill>
              <a:latin typeface="Times New Roman"/>
              <a:ea typeface="Times New Roman"/>
              <a:cs typeface="Times New Roman"/>
              <a:sym typeface="Times New Roman"/>
            </a:endParaRPr>
          </a:p>
          <a:p>
            <a:pPr marL="557213" marR="0" lvl="1" indent="-214312" algn="l" rtl="0">
              <a:lnSpc>
                <a:spcPct val="90000"/>
              </a:lnSpc>
              <a:spcBef>
                <a:spcPts val="700"/>
              </a:spcBef>
              <a:spcAft>
                <a:spcPts val="0"/>
              </a:spcAft>
              <a:buClr>
                <a:schemeClr val="accent1"/>
              </a:buClr>
              <a:buSzPts val="2000"/>
              <a:buFont typeface="Times New Roman"/>
              <a:buChar char="–"/>
            </a:pPr>
            <a:r>
              <a:rPr lang="en-US" sz="1600" b="0" i="0" u="none" strike="noStrike" cap="none">
                <a:solidFill>
                  <a:srgbClr val="3F3F3F"/>
                </a:solidFill>
                <a:latin typeface="Times New Roman"/>
                <a:ea typeface="Times New Roman"/>
                <a:cs typeface="Times New Roman"/>
                <a:sym typeface="Times New Roman"/>
              </a:rPr>
              <a:t>Frequency count is number of time every instruction of a code is to be executed.</a:t>
            </a:r>
            <a:endParaRPr sz="2000" b="0" i="0" u="none" strike="noStrike" cap="none">
              <a:solidFill>
                <a:srgbClr val="3F3F3F"/>
              </a:solidFill>
              <a:latin typeface="Times New Roman"/>
              <a:ea typeface="Times New Roman"/>
              <a:cs typeface="Times New Roman"/>
              <a:sym typeface="Times New Roman"/>
            </a:endParaRPr>
          </a:p>
          <a:p>
            <a:pPr marL="557213" marR="0" lvl="1" indent="-119061" algn="l" rtl="0">
              <a:lnSpc>
                <a:spcPct val="90000"/>
              </a:lnSpc>
              <a:spcBef>
                <a:spcPts val="700"/>
              </a:spcBef>
              <a:spcAft>
                <a:spcPts val="0"/>
              </a:spcAft>
              <a:buClr>
                <a:schemeClr val="accent1"/>
              </a:buClr>
              <a:buSzPts val="2000"/>
              <a:buFont typeface="Arial"/>
              <a:buNone/>
            </a:pPr>
            <a:endParaRPr sz="1600" b="0" i="0" u="none" strike="noStrike" cap="none">
              <a:solidFill>
                <a:srgbClr val="3F3F3F"/>
              </a:solidFill>
              <a:latin typeface="Times New Roman"/>
              <a:ea typeface="Times New Roman"/>
              <a:cs typeface="Times New Roman"/>
              <a:sym typeface="Times New Roman"/>
            </a:endParaRPr>
          </a:p>
          <a:p>
            <a:pPr marL="257175" marR="0" lvl="0" indent="-257175" algn="l" rtl="0">
              <a:lnSpc>
                <a:spcPct val="90000"/>
              </a:lnSpc>
              <a:spcBef>
                <a:spcPts val="760"/>
              </a:spcBef>
              <a:spcAft>
                <a:spcPts val="0"/>
              </a:spcAft>
              <a:buClr>
                <a:schemeClr val="accent1"/>
              </a:buClr>
              <a:buSzPts val="2400"/>
              <a:buFont typeface="Times New Roman"/>
              <a:buChar char="•"/>
            </a:pPr>
            <a:r>
              <a:rPr lang="en-US" sz="2000" b="1" i="0" u="none" strike="noStrike" cap="none">
                <a:solidFill>
                  <a:srgbClr val="3F3F3F"/>
                </a:solidFill>
                <a:latin typeface="Times New Roman"/>
                <a:ea typeface="Times New Roman"/>
                <a:cs typeface="Times New Roman"/>
                <a:sym typeface="Times New Roman"/>
              </a:rPr>
              <a:t>What is space complexity</a:t>
            </a:r>
            <a:endParaRPr sz="2400" b="0" i="0" u="none" strike="noStrike" cap="none">
              <a:solidFill>
                <a:srgbClr val="3F3F3F"/>
              </a:solidFill>
              <a:latin typeface="Times New Roman"/>
              <a:ea typeface="Times New Roman"/>
              <a:cs typeface="Times New Roman"/>
              <a:sym typeface="Times New Roman"/>
            </a:endParaRPr>
          </a:p>
          <a:p>
            <a:pPr marL="557213" marR="0" lvl="1" indent="-214312" algn="l" rtl="0">
              <a:lnSpc>
                <a:spcPct val="90000"/>
              </a:lnSpc>
              <a:spcBef>
                <a:spcPts val="500"/>
              </a:spcBef>
              <a:spcAft>
                <a:spcPts val="0"/>
              </a:spcAft>
              <a:buClr>
                <a:schemeClr val="accent1"/>
              </a:buClr>
              <a:buSzPts val="2000"/>
              <a:buFont typeface="Times New Roman"/>
              <a:buChar char="–"/>
            </a:pPr>
            <a:r>
              <a:rPr lang="en-US" sz="1600" b="0" i="0" u="none" strike="noStrike" cap="none">
                <a:solidFill>
                  <a:srgbClr val="3F3F3F"/>
                </a:solidFill>
                <a:latin typeface="Times New Roman"/>
                <a:ea typeface="Times New Roman"/>
                <a:cs typeface="Times New Roman"/>
                <a:sym typeface="Times New Roman"/>
              </a:rPr>
              <a:t>Finding amount of memory space the program is going to consume.</a:t>
            </a:r>
            <a:endParaRPr sz="2000" b="0" i="0" u="none" strike="noStrike" cap="none">
              <a:solidFill>
                <a:srgbClr val="3F3F3F"/>
              </a:solidFill>
              <a:latin typeface="Times New Roman"/>
              <a:ea typeface="Times New Roman"/>
              <a:cs typeface="Times New Roman"/>
              <a:sym typeface="Times New Roman"/>
            </a:endParaRPr>
          </a:p>
          <a:p>
            <a:pPr marL="557213" marR="0" lvl="1" indent="-214312" algn="l" rtl="0">
              <a:lnSpc>
                <a:spcPct val="90000"/>
              </a:lnSpc>
              <a:spcBef>
                <a:spcPts val="700"/>
              </a:spcBef>
              <a:spcAft>
                <a:spcPts val="0"/>
              </a:spcAft>
              <a:buClr>
                <a:schemeClr val="accent1"/>
              </a:buClr>
              <a:buSzPts val="2000"/>
              <a:buFont typeface="Times New Roman"/>
              <a:buChar char="–"/>
            </a:pPr>
            <a:r>
              <a:rPr lang="en-US" sz="1600" b="0" i="0" u="none" strike="noStrike" cap="none">
                <a:solidFill>
                  <a:srgbClr val="3F3F3F"/>
                </a:solidFill>
                <a:latin typeface="Times New Roman"/>
                <a:ea typeface="Times New Roman"/>
                <a:cs typeface="Times New Roman"/>
                <a:sym typeface="Times New Roman"/>
              </a:rPr>
              <a:t>It is calculated in terms of variables used in program.</a:t>
            </a:r>
            <a:endParaRPr sz="2000" b="0" i="0" u="none" strike="noStrike" cap="none">
              <a:solidFill>
                <a:srgbClr val="3F3F3F"/>
              </a:solidFill>
              <a:latin typeface="Times New Roman"/>
              <a:ea typeface="Times New Roman"/>
              <a:cs typeface="Times New Roman"/>
              <a:sym typeface="Times New Roman"/>
            </a:endParaRPr>
          </a:p>
          <a:p>
            <a:pPr marL="257175" marR="0" lvl="0" indent="-104775" algn="l" rtl="0">
              <a:lnSpc>
                <a:spcPct val="90000"/>
              </a:lnSpc>
              <a:spcBef>
                <a:spcPts val="160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257175" marR="0" lvl="0" indent="-104775" algn="l" rtl="0">
              <a:lnSpc>
                <a:spcPct val="90000"/>
              </a:lnSpc>
              <a:spcBef>
                <a:spcPts val="140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0" marR="0" lvl="0" indent="0" algn="l" rtl="0">
              <a:lnSpc>
                <a:spcPct val="90000"/>
              </a:lnSpc>
              <a:spcBef>
                <a:spcPts val="1400"/>
              </a:spcBef>
              <a:spcAft>
                <a:spcPts val="200"/>
              </a:spcAft>
              <a:buClr>
                <a:schemeClr val="accent1"/>
              </a:buClr>
              <a:buSzPts val="2000"/>
              <a:buFont typeface="Arial"/>
              <a:buNone/>
            </a:pPr>
            <a:br>
              <a:rPr lang="en-US" sz="2000" b="0" i="0" u="none" strike="noStrike" cap="none">
                <a:solidFill>
                  <a:srgbClr val="3F3F3F"/>
                </a:solidFill>
                <a:latin typeface="Arial"/>
                <a:ea typeface="Arial"/>
                <a:cs typeface="Arial"/>
                <a:sym typeface="Arial"/>
              </a:rPr>
            </a:br>
            <a:endParaRPr sz="2000" b="0" i="0" u="none" strike="noStrike" cap="none">
              <a:solidFill>
                <a:srgbClr val="3F3F3F"/>
              </a:solidFill>
              <a:latin typeface="Times New Roman"/>
              <a:ea typeface="Times New Roman"/>
              <a:cs typeface="Times New Roman"/>
              <a:sym typeface="Times New Roman"/>
            </a:endParaRPr>
          </a:p>
        </p:txBody>
      </p:sp>
      <p:sp>
        <p:nvSpPr>
          <p:cNvPr id="718" name="Google Shape;718;p51"/>
          <p:cNvSpPr txBox="1">
            <a:spLocks noGrp="1"/>
          </p:cNvSpPr>
          <p:nvPr>
            <p:ph type="sldNum" idx="12"/>
          </p:nvPr>
        </p:nvSpPr>
        <p:spPr>
          <a:xfrm>
            <a:off x="6437697" y="6487342"/>
            <a:ext cx="2133600" cy="35718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43</a:t>
            </a:fld>
            <a:endParaRPr sz="900" b="0" i="0" u="none" strike="noStrike" cap="none">
              <a:solidFill>
                <a:schemeClr val="dk1"/>
              </a:solidFill>
              <a:latin typeface="Times New Roman"/>
              <a:ea typeface="Times New Roman"/>
              <a:cs typeface="Times New Roman"/>
              <a:sym typeface="Times New Roman"/>
            </a:endParaRPr>
          </a:p>
        </p:txBody>
      </p:sp>
      <p:pic>
        <p:nvPicPr>
          <p:cNvPr id="719" name="Google Shape;719;p51"/>
          <p:cNvPicPr preferRelativeResize="0"/>
          <p:nvPr/>
        </p:nvPicPr>
        <p:blipFill rotWithShape="1">
          <a:blip r:embed="rId3">
            <a:alphaModFix/>
          </a:blip>
          <a:srcRect/>
          <a:stretch/>
        </p:blipFill>
        <p:spPr>
          <a:xfrm>
            <a:off x="102344" y="867789"/>
            <a:ext cx="952199" cy="86137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1"/>
          <p:cNvSpPr txBox="1">
            <a:spLocks noGrp="1"/>
          </p:cNvSpPr>
          <p:nvPr>
            <p:ph type="title"/>
          </p:nvPr>
        </p:nvSpPr>
        <p:spPr>
          <a:xfrm>
            <a:off x="822960" y="286604"/>
            <a:ext cx="7543800" cy="1021691"/>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Arial"/>
              <a:buNone/>
            </a:pPr>
            <a:r>
              <a:rPr lang="en-US" sz="3200">
                <a:latin typeface="Times New Roman"/>
                <a:ea typeface="Times New Roman"/>
                <a:cs typeface="Times New Roman"/>
                <a:sym typeface="Times New Roman"/>
              </a:rPr>
              <a:t>   Common Rates of Growth</a:t>
            </a:r>
            <a:endParaRPr sz="3200"/>
          </a:p>
        </p:txBody>
      </p:sp>
      <p:sp>
        <p:nvSpPr>
          <p:cNvPr id="725" name="Google Shape;725;p81"/>
          <p:cNvSpPr txBox="1">
            <a:spLocks noGrp="1"/>
          </p:cNvSpPr>
          <p:nvPr>
            <p:ph type="body" idx="1"/>
          </p:nvPr>
        </p:nvSpPr>
        <p:spPr>
          <a:xfrm>
            <a:off x="822959" y="1845734"/>
            <a:ext cx="7543801" cy="4259644"/>
          </a:xfrm>
          <a:prstGeom prst="rect">
            <a:avLst/>
          </a:prstGeom>
          <a:noFill/>
          <a:ln>
            <a:noFill/>
          </a:ln>
        </p:spPr>
        <p:txBody>
          <a:bodyPr spcFirstLastPara="1" wrap="square" lIns="0" tIns="45700" rIns="0" bIns="45700" anchor="t" anchorCtr="0">
            <a:noAutofit/>
          </a:bodyPr>
          <a:lstStyle/>
          <a:p>
            <a:pPr marL="457200" marR="0" lvl="0" indent="-355600" algn="l" rtl="0">
              <a:lnSpc>
                <a:spcPct val="90000"/>
              </a:lnSpc>
              <a:spcBef>
                <a:spcPts val="1200"/>
              </a:spcBef>
              <a:spcAft>
                <a:spcPts val="0"/>
              </a:spcAft>
              <a:buClr>
                <a:schemeClr val="accent1"/>
              </a:buClr>
              <a:buSzPts val="2000"/>
              <a:buFont typeface="Arial"/>
              <a:buChar char=" "/>
            </a:pPr>
            <a:r>
              <a:rPr lang="en-US">
                <a:latin typeface="Times New Roman"/>
                <a:ea typeface="Times New Roman"/>
                <a:cs typeface="Times New Roman"/>
                <a:sym typeface="Times New Roman"/>
              </a:rPr>
              <a:t>Let n be the size of input to an algorithm, and k some constant. The following are common rates of growth.</a:t>
            </a:r>
            <a:endParaRPr/>
          </a:p>
          <a:p>
            <a:pPr marL="457200" lvl="0" indent="-355600" algn="l" rtl="0">
              <a:lnSpc>
                <a:spcPct val="90000"/>
              </a:lnSpc>
              <a:spcBef>
                <a:spcPts val="1200"/>
              </a:spcBef>
              <a:spcAft>
                <a:spcPts val="0"/>
              </a:spcAft>
              <a:buSzPts val="2000"/>
              <a:buFont typeface="Noto Sans Symbols"/>
              <a:buChar char="⮚"/>
            </a:pPr>
            <a:r>
              <a:rPr lang="en-US" sz="2400">
                <a:latin typeface="Times New Roman"/>
                <a:ea typeface="Times New Roman"/>
                <a:cs typeface="Times New Roman"/>
                <a:sym typeface="Times New Roman"/>
              </a:rPr>
              <a:t>Constant: O(k), for example O(1) </a:t>
            </a:r>
            <a:endParaRPr sz="2400">
              <a:latin typeface="Times New Roman"/>
              <a:ea typeface="Times New Roman"/>
              <a:cs typeface="Times New Roman"/>
              <a:sym typeface="Times New Roman"/>
            </a:endParaRPr>
          </a:p>
          <a:p>
            <a:pPr marL="457200" lvl="0" indent="-355600" algn="l" rtl="0">
              <a:lnSpc>
                <a:spcPct val="90000"/>
              </a:lnSpc>
              <a:spcBef>
                <a:spcPts val="1200"/>
              </a:spcBef>
              <a:spcAft>
                <a:spcPts val="0"/>
              </a:spcAft>
              <a:buSzPts val="2000"/>
              <a:buFont typeface="Noto Sans Symbols"/>
              <a:buChar char="⮚"/>
            </a:pPr>
            <a:r>
              <a:rPr lang="en-US" sz="2400">
                <a:latin typeface="Times New Roman"/>
                <a:ea typeface="Times New Roman"/>
                <a:cs typeface="Times New Roman"/>
                <a:sym typeface="Times New Roman"/>
              </a:rPr>
              <a:t>Linear: O(n) </a:t>
            </a:r>
            <a:endParaRPr/>
          </a:p>
          <a:p>
            <a:pPr marL="457200" lvl="0" indent="-355600" algn="l" rtl="0">
              <a:lnSpc>
                <a:spcPct val="90000"/>
              </a:lnSpc>
              <a:spcBef>
                <a:spcPts val="1200"/>
              </a:spcBef>
              <a:spcAft>
                <a:spcPts val="0"/>
              </a:spcAft>
              <a:buSzPts val="2000"/>
              <a:buFont typeface="Noto Sans Symbols"/>
              <a:buChar char="⮚"/>
            </a:pPr>
            <a:r>
              <a:rPr lang="en-US" sz="2400">
                <a:latin typeface="Times New Roman"/>
                <a:ea typeface="Times New Roman"/>
                <a:cs typeface="Times New Roman"/>
                <a:sym typeface="Times New Roman"/>
              </a:rPr>
              <a:t>Logarithmic: O(log</a:t>
            </a:r>
            <a:r>
              <a:rPr lang="en-US" sz="1800" baseline="-250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n) </a:t>
            </a:r>
            <a:endParaRPr/>
          </a:p>
          <a:p>
            <a:pPr marL="457200" lvl="0" indent="-355600" algn="l" rtl="0">
              <a:lnSpc>
                <a:spcPct val="90000"/>
              </a:lnSpc>
              <a:spcBef>
                <a:spcPts val="1200"/>
              </a:spcBef>
              <a:spcAft>
                <a:spcPts val="0"/>
              </a:spcAft>
              <a:buSzPts val="2000"/>
              <a:buFont typeface="Noto Sans Symbols"/>
              <a:buChar char="⮚"/>
            </a:pPr>
            <a:r>
              <a:rPr lang="en-US" sz="2400">
                <a:latin typeface="Times New Roman"/>
                <a:ea typeface="Times New Roman"/>
                <a:cs typeface="Times New Roman"/>
                <a:sym typeface="Times New Roman"/>
              </a:rPr>
              <a:t>Linear : n O(n) or n log n: O(n log</a:t>
            </a:r>
            <a:r>
              <a:rPr lang="en-US" sz="2400" baseline="-250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n)  </a:t>
            </a:r>
            <a:endParaRPr/>
          </a:p>
          <a:p>
            <a:pPr marL="457200" lvl="0" indent="-355600" algn="l" rtl="0">
              <a:lnSpc>
                <a:spcPct val="90000"/>
              </a:lnSpc>
              <a:spcBef>
                <a:spcPts val="1200"/>
              </a:spcBef>
              <a:spcAft>
                <a:spcPts val="0"/>
              </a:spcAft>
              <a:buSzPts val="2000"/>
              <a:buFont typeface="Noto Sans Symbols"/>
              <a:buChar char="⮚"/>
            </a:pPr>
            <a:r>
              <a:rPr lang="en-US" sz="2400">
                <a:latin typeface="Times New Roman"/>
                <a:ea typeface="Times New Roman"/>
                <a:cs typeface="Times New Roman"/>
                <a:sym typeface="Times New Roman"/>
              </a:rPr>
              <a:t> Quadratic: O(n</a:t>
            </a:r>
            <a:r>
              <a:rPr lang="en-US" sz="2400" baseline="300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  </a:t>
            </a:r>
            <a:endParaRPr/>
          </a:p>
          <a:p>
            <a:pPr marL="457200" lvl="0" indent="-355600" algn="l" rtl="0">
              <a:lnSpc>
                <a:spcPct val="90000"/>
              </a:lnSpc>
              <a:spcBef>
                <a:spcPts val="1200"/>
              </a:spcBef>
              <a:spcAft>
                <a:spcPts val="0"/>
              </a:spcAft>
              <a:buSzPts val="2000"/>
              <a:buFont typeface="Noto Sans Symbols"/>
              <a:buChar char="⮚"/>
            </a:pPr>
            <a:r>
              <a:rPr lang="en-US" sz="2400">
                <a:latin typeface="Times New Roman"/>
                <a:ea typeface="Times New Roman"/>
                <a:cs typeface="Times New Roman"/>
                <a:sym typeface="Times New Roman"/>
              </a:rPr>
              <a:t>Polynomial: O(n</a:t>
            </a:r>
            <a:r>
              <a:rPr lang="en-US" sz="2400" baseline="300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 </a:t>
            </a:r>
            <a:endParaRPr/>
          </a:p>
          <a:p>
            <a:pPr marL="457200" lvl="0" indent="-355600" algn="l" rtl="0">
              <a:lnSpc>
                <a:spcPct val="90000"/>
              </a:lnSpc>
              <a:spcBef>
                <a:spcPts val="1200"/>
              </a:spcBef>
              <a:spcAft>
                <a:spcPts val="0"/>
              </a:spcAft>
              <a:buSzPts val="2000"/>
              <a:buFont typeface="Noto Sans Symbols"/>
              <a:buChar char="⮚"/>
            </a:pPr>
            <a:r>
              <a:rPr lang="en-US" sz="2400">
                <a:latin typeface="Times New Roman"/>
                <a:ea typeface="Times New Roman"/>
                <a:cs typeface="Times New Roman"/>
                <a:sym typeface="Times New Roman"/>
              </a:rPr>
              <a:t>Exponential: O(k</a:t>
            </a:r>
            <a:r>
              <a:rPr lang="en-US" sz="2400" baseline="300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a:t>
            </a:r>
            <a:endParaRPr/>
          </a:p>
          <a:p>
            <a:pPr marL="457200" marR="0" lvl="0" indent="-228600" algn="l" rtl="0">
              <a:lnSpc>
                <a:spcPct val="90000"/>
              </a:lnSpc>
              <a:spcBef>
                <a:spcPts val="1200"/>
              </a:spcBef>
              <a:spcAft>
                <a:spcPts val="0"/>
              </a:spcAft>
              <a:buClr>
                <a:schemeClr val="accent1"/>
              </a:buClr>
              <a:buSzPts val="2000"/>
              <a:buFont typeface="Arial"/>
              <a:buNone/>
            </a:pPr>
            <a:endParaRPr/>
          </a:p>
        </p:txBody>
      </p:sp>
      <p:sp>
        <p:nvSpPr>
          <p:cNvPr id="726" name="Google Shape;726;p8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US"/>
              <a:t>44</a:t>
            </a:fld>
            <a:endParaRPr/>
          </a:p>
        </p:txBody>
      </p:sp>
      <p:pic>
        <p:nvPicPr>
          <p:cNvPr id="727" name="Google Shape;727;p81"/>
          <p:cNvPicPr preferRelativeResize="0"/>
          <p:nvPr/>
        </p:nvPicPr>
        <p:blipFill rotWithShape="1">
          <a:blip r:embed="rId3">
            <a:alphaModFix/>
          </a:blip>
          <a:srcRect/>
          <a:stretch/>
        </p:blipFill>
        <p:spPr>
          <a:xfrm>
            <a:off x="207941" y="223701"/>
            <a:ext cx="952199" cy="86137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8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Arial"/>
              <a:buNone/>
            </a:pPr>
            <a:r>
              <a:rPr lang="en-US"/>
              <a:t>Example</a:t>
            </a:r>
            <a:endParaRPr/>
          </a:p>
        </p:txBody>
      </p:sp>
      <p:sp>
        <p:nvSpPr>
          <p:cNvPr id="734" name="Google Shape;734;p82"/>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Autofit/>
          </a:bodyPr>
          <a:lstStyle/>
          <a:p>
            <a:pPr marL="457200" marR="0" lvl="0" indent="-355600" algn="l" rtl="0">
              <a:lnSpc>
                <a:spcPct val="90000"/>
              </a:lnSpc>
              <a:spcBef>
                <a:spcPts val="1200"/>
              </a:spcBef>
              <a:spcAft>
                <a:spcPts val="0"/>
              </a:spcAft>
              <a:buClr>
                <a:schemeClr val="accent1"/>
              </a:buClr>
              <a:buSzPts val="2000"/>
              <a:buFont typeface="Arial"/>
              <a:buChar char=" "/>
            </a:pPr>
            <a:r>
              <a:rPr lang="en-US"/>
              <a:t>void fun()</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int a;</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a=5;</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printf(“%d”,a);</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a:t>
            </a:r>
            <a:endParaRPr/>
          </a:p>
          <a:p>
            <a:pPr marL="457200" marR="0" lvl="0" indent="-228600" algn="l" rtl="0">
              <a:lnSpc>
                <a:spcPct val="90000"/>
              </a:lnSpc>
              <a:spcBef>
                <a:spcPts val="1200"/>
              </a:spcBef>
              <a:spcAft>
                <a:spcPts val="0"/>
              </a:spcAft>
              <a:buClr>
                <a:schemeClr val="accent1"/>
              </a:buClr>
              <a:buSzPts val="2000"/>
              <a:buFont typeface="Arial"/>
              <a:buNone/>
            </a:pPr>
            <a:endParaRPr/>
          </a:p>
        </p:txBody>
      </p:sp>
      <p:sp>
        <p:nvSpPr>
          <p:cNvPr id="735" name="Google Shape;735;p82"/>
          <p:cNvSpPr txBox="1">
            <a:spLocks noGrp="1"/>
          </p:cNvSpPr>
          <p:nvPr>
            <p:ph type="body" idx="2"/>
          </p:nvPr>
        </p:nvSpPr>
        <p:spPr>
          <a:xfrm>
            <a:off x="4663440" y="1845736"/>
            <a:ext cx="3703320" cy="4329981"/>
          </a:xfrm>
          <a:prstGeom prst="rect">
            <a:avLst/>
          </a:prstGeom>
          <a:noFill/>
          <a:ln>
            <a:noFill/>
          </a:ln>
        </p:spPr>
        <p:txBody>
          <a:bodyPr spcFirstLastPara="1" wrap="square" lIns="0" tIns="45700" rIns="0" bIns="45700" anchor="t" anchorCtr="0">
            <a:noAutofit/>
          </a:bodyPr>
          <a:lstStyle/>
          <a:p>
            <a:pPr marL="457200" marR="0" lvl="0" indent="-355600" algn="l" rtl="0">
              <a:lnSpc>
                <a:spcPct val="90000"/>
              </a:lnSpc>
              <a:spcBef>
                <a:spcPts val="1200"/>
              </a:spcBef>
              <a:spcAft>
                <a:spcPts val="0"/>
              </a:spcAft>
              <a:buClr>
                <a:schemeClr val="accent1"/>
              </a:buClr>
              <a:buSzPts val="2000"/>
              <a:buFont typeface="Arial"/>
              <a:buChar char=" "/>
            </a:pPr>
            <a:r>
              <a:rPr lang="en-US"/>
              <a:t>void fun()</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int a;</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a=0;</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for(i=0;i&lt;n;i++)</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a=a + i;</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   printf(“%d”,a);</a:t>
            </a:r>
            <a:endParaRPr/>
          </a:p>
          <a:p>
            <a:pPr marL="457200" marR="0" lvl="0" indent="-355600" algn="l" rtl="0">
              <a:lnSpc>
                <a:spcPct val="90000"/>
              </a:lnSpc>
              <a:spcBef>
                <a:spcPts val="1200"/>
              </a:spcBef>
              <a:spcAft>
                <a:spcPts val="0"/>
              </a:spcAft>
              <a:buClr>
                <a:schemeClr val="accent1"/>
              </a:buClr>
              <a:buSzPts val="2000"/>
              <a:buFont typeface="Arial"/>
              <a:buChar char=" "/>
            </a:pPr>
            <a:r>
              <a:rPr lang="en-US"/>
              <a:t>}</a:t>
            </a:r>
            <a:endParaRPr/>
          </a:p>
          <a:p>
            <a:pPr marL="457200" marR="0" lvl="0" indent="-228600" algn="l" rtl="0">
              <a:lnSpc>
                <a:spcPct val="90000"/>
              </a:lnSpc>
              <a:spcBef>
                <a:spcPts val="1200"/>
              </a:spcBef>
              <a:spcAft>
                <a:spcPts val="0"/>
              </a:spcAft>
              <a:buClr>
                <a:schemeClr val="accent1"/>
              </a:buClr>
              <a:buSzPts val="2000"/>
              <a:buFont typeface="Arial"/>
              <a:buNone/>
            </a:pPr>
            <a:endParaRPr/>
          </a:p>
        </p:txBody>
      </p:sp>
      <p:sp>
        <p:nvSpPr>
          <p:cNvPr id="736" name="Google Shape;736;p8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US"/>
              <a:t>45</a:t>
            </a:fld>
            <a:endParaRPr/>
          </a:p>
        </p:txBody>
      </p:sp>
      <p:cxnSp>
        <p:nvCxnSpPr>
          <p:cNvPr id="737" name="Google Shape;737;p82"/>
          <p:cNvCxnSpPr/>
          <p:nvPr/>
        </p:nvCxnSpPr>
        <p:spPr>
          <a:xfrm rot="-5400000" flipH="1">
            <a:off x="1751427" y="3355144"/>
            <a:ext cx="2729132" cy="42203"/>
          </a:xfrm>
          <a:prstGeom prst="straightConnector1">
            <a:avLst/>
          </a:prstGeom>
          <a:noFill/>
          <a:ln w="9525" cap="flat" cmpd="sng">
            <a:solidFill>
              <a:srgbClr val="E37F0B"/>
            </a:solidFill>
            <a:prstDash val="solid"/>
            <a:round/>
            <a:headEnd type="none" w="sm" len="sm"/>
            <a:tailEnd type="none" w="sm" len="sm"/>
          </a:ln>
        </p:spPr>
      </p:cxnSp>
      <p:cxnSp>
        <p:nvCxnSpPr>
          <p:cNvPr id="738" name="Google Shape;738;p82"/>
          <p:cNvCxnSpPr/>
          <p:nvPr/>
        </p:nvCxnSpPr>
        <p:spPr>
          <a:xfrm rot="10800000">
            <a:off x="1041009" y="4740812"/>
            <a:ext cx="2110154" cy="14068"/>
          </a:xfrm>
          <a:prstGeom prst="straightConnector1">
            <a:avLst/>
          </a:prstGeom>
          <a:noFill/>
          <a:ln w="9525" cap="flat" cmpd="sng">
            <a:solidFill>
              <a:srgbClr val="E37F0B"/>
            </a:solidFill>
            <a:prstDash val="solid"/>
            <a:round/>
            <a:headEnd type="none" w="sm" len="sm"/>
            <a:tailEnd type="none" w="sm" len="sm"/>
          </a:ln>
        </p:spPr>
      </p:cxnSp>
      <p:cxnSp>
        <p:nvCxnSpPr>
          <p:cNvPr id="739" name="Google Shape;739;p82"/>
          <p:cNvCxnSpPr/>
          <p:nvPr/>
        </p:nvCxnSpPr>
        <p:spPr>
          <a:xfrm rot="-5400000" flipH="1">
            <a:off x="-386861" y="3341076"/>
            <a:ext cx="2799471" cy="28136"/>
          </a:xfrm>
          <a:prstGeom prst="straightConnector1">
            <a:avLst/>
          </a:prstGeom>
          <a:noFill/>
          <a:ln w="9525" cap="flat" cmpd="sng">
            <a:solidFill>
              <a:srgbClr val="E37F0B"/>
            </a:solidFill>
            <a:prstDash val="solid"/>
            <a:round/>
            <a:headEnd type="none" w="sm" len="sm"/>
            <a:tailEnd type="none" w="sm" len="sm"/>
          </a:ln>
        </p:spPr>
      </p:cxnSp>
      <p:cxnSp>
        <p:nvCxnSpPr>
          <p:cNvPr id="740" name="Google Shape;740;p82"/>
          <p:cNvCxnSpPr/>
          <p:nvPr/>
        </p:nvCxnSpPr>
        <p:spPr>
          <a:xfrm>
            <a:off x="998806" y="2011680"/>
            <a:ext cx="2152357" cy="14068"/>
          </a:xfrm>
          <a:prstGeom prst="straightConnector1">
            <a:avLst/>
          </a:prstGeom>
          <a:noFill/>
          <a:ln w="9525" cap="flat" cmpd="sng">
            <a:solidFill>
              <a:srgbClr val="E37F0B"/>
            </a:solidFill>
            <a:prstDash val="solid"/>
            <a:round/>
            <a:headEnd type="none" w="sm" len="sm"/>
            <a:tailEnd type="none" w="sm" len="sm"/>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52"/>
          <p:cNvSpPr txBox="1">
            <a:spLocks noGrp="1"/>
          </p:cNvSpPr>
          <p:nvPr>
            <p:ph type="title"/>
          </p:nvPr>
        </p:nvSpPr>
        <p:spPr>
          <a:xfrm>
            <a:off x="1188326" y="1176198"/>
            <a:ext cx="6172200" cy="536972"/>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Solving Problems</a:t>
            </a:r>
            <a:endParaRPr sz="4800" b="0" i="0" u="none" strike="noStrike" cap="none">
              <a:solidFill>
                <a:srgbClr val="3F3F3F"/>
              </a:solidFill>
              <a:latin typeface="Arial"/>
              <a:ea typeface="Arial"/>
              <a:cs typeface="Arial"/>
              <a:sym typeface="Arial"/>
            </a:endParaRPr>
          </a:p>
        </p:txBody>
      </p:sp>
      <p:sp>
        <p:nvSpPr>
          <p:cNvPr id="748" name="Google Shape;748;p52"/>
          <p:cNvSpPr txBox="1">
            <a:spLocks noGrp="1"/>
          </p:cNvSpPr>
          <p:nvPr>
            <p:ph type="sldNum" idx="12"/>
          </p:nvPr>
        </p:nvSpPr>
        <p:spPr>
          <a:xfrm>
            <a:off x="6553200" y="5541169"/>
            <a:ext cx="2133600" cy="35718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chemeClr val="dk1"/>
                </a:solidFill>
                <a:latin typeface="Arial"/>
                <a:ea typeface="Arial"/>
                <a:cs typeface="Arial"/>
                <a:sym typeface="Arial"/>
              </a:rPr>
              <a:t>46</a:t>
            </a:fld>
            <a:endParaRPr sz="1050" b="0" i="0" u="none" strike="noStrike" cap="none">
              <a:solidFill>
                <a:schemeClr val="dk1"/>
              </a:solidFill>
              <a:latin typeface="Arial"/>
              <a:ea typeface="Arial"/>
              <a:cs typeface="Arial"/>
              <a:sym typeface="Arial"/>
            </a:endParaRPr>
          </a:p>
        </p:txBody>
      </p:sp>
      <p:sp>
        <p:nvSpPr>
          <p:cNvPr id="749" name="Google Shape;749;p52"/>
          <p:cNvSpPr txBox="1"/>
          <p:nvPr/>
        </p:nvSpPr>
        <p:spPr>
          <a:xfrm>
            <a:off x="522232" y="2262352"/>
            <a:ext cx="4891034" cy="283923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for(i=1;i&lt;=n;i++)</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for(j=1;j&lt;=n;j++)</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C[j][j]=0;</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for(k=1;k&lt;=n;k++)</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C[i][j]=c[i][j]+a[i][k]*b[k][j];</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a:t>
            </a:r>
            <a:endParaRPr sz="1050" b="0" i="0" u="none" strike="noStrike" cap="none">
              <a:solidFill>
                <a:srgbClr val="000000"/>
              </a:solidFill>
              <a:latin typeface="Arial"/>
              <a:ea typeface="Arial"/>
              <a:cs typeface="Arial"/>
              <a:sym typeface="Arial"/>
            </a:endParaRPr>
          </a:p>
        </p:txBody>
      </p:sp>
      <p:pic>
        <p:nvPicPr>
          <p:cNvPr id="750" name="Google Shape;750;p52"/>
          <p:cNvPicPr preferRelativeResize="0"/>
          <p:nvPr/>
        </p:nvPicPr>
        <p:blipFill rotWithShape="1">
          <a:blip r:embed="rId3">
            <a:alphaModFix/>
          </a:blip>
          <a:srcRect/>
          <a:stretch/>
        </p:blipFill>
        <p:spPr>
          <a:xfrm>
            <a:off x="144210" y="931295"/>
            <a:ext cx="952199" cy="861372"/>
          </a:xfrm>
          <a:prstGeom prst="rect">
            <a:avLst/>
          </a:prstGeom>
          <a:noFill/>
          <a:ln>
            <a:noFill/>
          </a:ln>
        </p:spPr>
      </p:pic>
      <p:sp>
        <p:nvSpPr>
          <p:cNvPr id="751" name="Google Shape;751;p52"/>
          <p:cNvSpPr txBox="1"/>
          <p:nvPr/>
        </p:nvSpPr>
        <p:spPr>
          <a:xfrm>
            <a:off x="5598114" y="2112169"/>
            <a:ext cx="1577566" cy="3429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Times New Roman"/>
                <a:ea typeface="Times New Roman"/>
                <a:cs typeface="Times New Roman"/>
                <a:sym typeface="Times New Roman"/>
              </a:rPr>
              <a:t>i=1;</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do</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a++;</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if(i==5)</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break;</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i++;</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Times New Roman"/>
                <a:ea typeface="Times New Roman"/>
                <a:cs typeface="Times New Roman"/>
                <a:sym typeface="Times New Roman"/>
              </a:rPr>
              <a:t>while(i&lt;=n);</a:t>
            </a:r>
            <a:br>
              <a:rPr lang="en-US" sz="2100" b="0" i="0" u="none" strike="noStrike" cap="none">
                <a:solidFill>
                  <a:schemeClr val="dk1"/>
                </a:solidFill>
                <a:latin typeface="Arial"/>
                <a:ea typeface="Arial"/>
                <a:cs typeface="Arial"/>
                <a:sym typeface="Arial"/>
              </a:rPr>
            </a:br>
            <a:endParaRPr sz="2100" b="0" i="0" u="none" strike="noStrike" cap="none">
              <a:solidFill>
                <a:schemeClr val="dk1"/>
              </a:solidFill>
              <a:latin typeface="Arial"/>
              <a:ea typeface="Arial"/>
              <a:cs typeface="Arial"/>
              <a:sym typeface="Arial"/>
            </a:endParaRPr>
          </a:p>
        </p:txBody>
      </p:sp>
      <p:sp>
        <p:nvSpPr>
          <p:cNvPr id="752" name="Google Shape;752;p52"/>
          <p:cNvSpPr txBox="1"/>
          <p:nvPr/>
        </p:nvSpPr>
        <p:spPr>
          <a:xfrm>
            <a:off x="7360525" y="2092750"/>
            <a:ext cx="1519937" cy="3429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Times New Roman"/>
                <a:ea typeface="Times New Roman"/>
                <a:cs typeface="Times New Roman"/>
                <a:sym typeface="Times New Roman"/>
              </a:rPr>
              <a:t>i=1;</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do</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a++;</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if(i==5)</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break;</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     i++;</a:t>
            </a:r>
            <a:br>
              <a:rPr lang="en-US" sz="2100" b="0" i="0" u="none" strike="noStrike" cap="none">
                <a:solidFill>
                  <a:schemeClr val="dk1"/>
                </a:solidFill>
                <a:latin typeface="Times New Roman"/>
                <a:ea typeface="Times New Roman"/>
                <a:cs typeface="Times New Roman"/>
                <a:sym typeface="Times New Roman"/>
              </a:rPr>
            </a:br>
            <a:r>
              <a:rPr lang="en-US" sz="21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Times New Roman"/>
                <a:ea typeface="Times New Roman"/>
                <a:cs typeface="Times New Roman"/>
                <a:sym typeface="Times New Roman"/>
              </a:rPr>
              <a:t>while(i&lt;=n);</a:t>
            </a:r>
            <a:br>
              <a:rPr lang="en-US" sz="2100" b="0" i="0" u="none" strike="noStrike" cap="none">
                <a:solidFill>
                  <a:schemeClr val="dk1"/>
                </a:solidFill>
                <a:latin typeface="Arial"/>
                <a:ea typeface="Arial"/>
                <a:cs typeface="Arial"/>
                <a:sym typeface="Arial"/>
              </a:rPr>
            </a:br>
            <a:endParaRPr sz="2100" b="0" i="0" u="none" strike="noStrike" cap="none">
              <a:solidFill>
                <a:schemeClr val="dk1"/>
              </a:solidFill>
              <a:latin typeface="Arial"/>
              <a:ea typeface="Arial"/>
              <a:cs typeface="Arial"/>
              <a:sym typeface="Arial"/>
            </a:endParaRPr>
          </a:p>
        </p:txBody>
      </p:sp>
      <p:sp>
        <p:nvSpPr>
          <p:cNvPr id="753" name="Google Shape;753;p52"/>
          <p:cNvSpPr/>
          <p:nvPr/>
        </p:nvSpPr>
        <p:spPr>
          <a:xfrm>
            <a:off x="1188326" y="1792667"/>
            <a:ext cx="3829847" cy="300083"/>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Find Frequency Count and Time Complexity</a:t>
            </a:r>
            <a:endParaRPr sz="15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3"/>
          <p:cNvSpPr txBox="1">
            <a:spLocks noGrp="1"/>
          </p:cNvSpPr>
          <p:nvPr>
            <p:ph type="title"/>
          </p:nvPr>
        </p:nvSpPr>
        <p:spPr>
          <a:xfrm>
            <a:off x="146303" y="2499674"/>
            <a:ext cx="1958394" cy="221218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85000"/>
              </a:lnSpc>
              <a:spcBef>
                <a:spcPts val="0"/>
              </a:spcBef>
              <a:spcAft>
                <a:spcPts val="0"/>
              </a:spcAft>
              <a:buClr>
                <a:schemeClr val="dk1"/>
              </a:buClr>
              <a:buSzPts val="1400"/>
              <a:buFont typeface="Arial"/>
              <a:buNone/>
            </a:pPr>
            <a:r>
              <a:rPr lang="en-US" sz="2100" b="0" i="0" u="none" strike="noStrike" cap="none">
                <a:solidFill>
                  <a:schemeClr val="dk1"/>
                </a:solidFill>
                <a:latin typeface="Arial"/>
                <a:ea typeface="Arial"/>
                <a:cs typeface="Arial"/>
                <a:sym typeface="Arial"/>
              </a:rPr>
              <a:t>i=n;</a:t>
            </a: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while(i&gt;=1)</a:t>
            </a: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a:t>
            </a: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       i--;</a:t>
            </a: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a:t>
            </a:r>
            <a:endParaRPr sz="3300" b="0" i="0" u="none" strike="noStrike" cap="none">
              <a:solidFill>
                <a:schemeClr val="dk2"/>
              </a:solidFill>
              <a:latin typeface="Arial"/>
              <a:ea typeface="Arial"/>
              <a:cs typeface="Arial"/>
              <a:sym typeface="Arial"/>
            </a:endParaRPr>
          </a:p>
        </p:txBody>
      </p:sp>
      <p:sp>
        <p:nvSpPr>
          <p:cNvPr id="760" name="Google Shape;760;p53"/>
          <p:cNvSpPr txBox="1">
            <a:spLocks noGrp="1"/>
          </p:cNvSpPr>
          <p:nvPr>
            <p:ph type="sldNum" idx="12"/>
          </p:nvPr>
        </p:nvSpPr>
        <p:spPr>
          <a:xfrm>
            <a:off x="6534151" y="6504348"/>
            <a:ext cx="2133600" cy="35718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050" b="0" i="0" u="none" strike="noStrike" cap="none">
                <a:solidFill>
                  <a:schemeClr val="dk1"/>
                </a:solidFill>
                <a:latin typeface="Arial"/>
                <a:ea typeface="Arial"/>
                <a:cs typeface="Arial"/>
                <a:sym typeface="Arial"/>
              </a:rPr>
              <a:t>47</a:t>
            </a:fld>
            <a:endParaRPr sz="1050" b="0" i="0" u="none" strike="noStrike" cap="none">
              <a:solidFill>
                <a:schemeClr val="dk1"/>
              </a:solidFill>
              <a:latin typeface="Arial"/>
              <a:ea typeface="Arial"/>
              <a:cs typeface="Arial"/>
              <a:sym typeface="Arial"/>
            </a:endParaRPr>
          </a:p>
        </p:txBody>
      </p:sp>
      <p:sp>
        <p:nvSpPr>
          <p:cNvPr id="761" name="Google Shape;761;p53"/>
          <p:cNvSpPr txBox="1"/>
          <p:nvPr/>
        </p:nvSpPr>
        <p:spPr>
          <a:xfrm>
            <a:off x="1874045" y="1741885"/>
            <a:ext cx="5384006" cy="623248"/>
          </a:xfrm>
          <a:prstGeom prst="rect">
            <a:avLst/>
          </a:prstGeom>
          <a:no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B050"/>
              </a:solidFill>
              <a:latin typeface="Times New Roman"/>
              <a:ea typeface="Times New Roman"/>
              <a:cs typeface="Times New Roman"/>
              <a:sym typeface="Times New Roman"/>
            </a:endParaRPr>
          </a:p>
        </p:txBody>
      </p:sp>
      <p:sp>
        <p:nvSpPr>
          <p:cNvPr id="762" name="Google Shape;762;p53"/>
          <p:cNvSpPr txBox="1"/>
          <p:nvPr/>
        </p:nvSpPr>
        <p:spPr>
          <a:xfrm>
            <a:off x="1759745" y="1684735"/>
            <a:ext cx="5841206" cy="2750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63" name="Google Shape;763;p53"/>
          <p:cNvSpPr txBox="1"/>
          <p:nvPr/>
        </p:nvSpPr>
        <p:spPr>
          <a:xfrm>
            <a:off x="1168841" y="778438"/>
            <a:ext cx="8244757" cy="623248"/>
          </a:xfrm>
          <a:prstGeom prst="rect">
            <a:avLst/>
          </a:prstGeom>
          <a:no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50"/>
                </a:solidFill>
                <a:latin typeface="Times New Roman"/>
                <a:ea typeface="Times New Roman"/>
                <a:cs typeface="Times New Roman"/>
                <a:sym typeface="Times New Roman"/>
              </a:rPr>
              <a:t>Find Frequency Count and Time Complexity</a:t>
            </a:r>
            <a:endParaRPr sz="1050" b="0" i="0" u="none" strike="noStrike" cap="none">
              <a:solidFill>
                <a:srgbClr val="000000"/>
              </a:solidFill>
              <a:latin typeface="Arial"/>
              <a:ea typeface="Arial"/>
              <a:cs typeface="Arial"/>
              <a:sym typeface="Arial"/>
            </a:endParaRPr>
          </a:p>
        </p:txBody>
      </p:sp>
      <p:pic>
        <p:nvPicPr>
          <p:cNvPr id="764" name="Google Shape;764;p53"/>
          <p:cNvPicPr preferRelativeResize="0"/>
          <p:nvPr/>
        </p:nvPicPr>
        <p:blipFill rotWithShape="1">
          <a:blip r:embed="rId3">
            <a:alphaModFix/>
          </a:blip>
          <a:srcRect/>
          <a:stretch/>
        </p:blipFill>
        <p:spPr>
          <a:xfrm>
            <a:off x="159492" y="876480"/>
            <a:ext cx="952199" cy="861372"/>
          </a:xfrm>
          <a:prstGeom prst="rect">
            <a:avLst/>
          </a:prstGeom>
          <a:noFill/>
          <a:ln>
            <a:noFill/>
          </a:ln>
        </p:spPr>
      </p:pic>
      <p:sp>
        <p:nvSpPr>
          <p:cNvPr id="765" name="Google Shape;765;p53"/>
          <p:cNvSpPr txBox="1"/>
          <p:nvPr/>
        </p:nvSpPr>
        <p:spPr>
          <a:xfrm>
            <a:off x="2419350" y="2491303"/>
            <a:ext cx="2641381" cy="221218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Arial"/>
                <a:ea typeface="Arial"/>
                <a:cs typeface="Arial"/>
                <a:sym typeface="Arial"/>
              </a:rPr>
              <a:t>i=10;</a:t>
            </a:r>
            <a:br>
              <a:rPr lang="en-US" sz="2100" b="0" i="0" u="none" strike="noStrike" cap="none">
                <a:solidFill>
                  <a:schemeClr val="dk1"/>
                </a:solidFill>
                <a:latin typeface="Arial"/>
                <a:ea typeface="Arial"/>
                <a:cs typeface="Arial"/>
                <a:sym typeface="Arial"/>
              </a:rPr>
            </a:b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for(i=10;i&lt;=n;i++)</a:t>
            </a:r>
            <a:br>
              <a:rPr lang="en-US" sz="2100" b="0" i="0" u="none" strike="noStrike" cap="none">
                <a:solidFill>
                  <a:schemeClr val="dk1"/>
                </a:solidFill>
                <a:latin typeface="Arial"/>
                <a:ea typeface="Arial"/>
                <a:cs typeface="Arial"/>
                <a:sym typeface="Arial"/>
              </a:rPr>
            </a:b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for(j=1;j&lt;i;j++)</a:t>
            </a:r>
            <a:br>
              <a:rPr lang="en-US" sz="2100" b="0" i="0" u="none" strike="noStrike" cap="none">
                <a:solidFill>
                  <a:schemeClr val="dk1"/>
                </a:solidFill>
                <a:latin typeface="Arial"/>
                <a:ea typeface="Arial"/>
                <a:cs typeface="Arial"/>
                <a:sym typeface="Arial"/>
              </a:rPr>
            </a:b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x=x+1;</a:t>
            </a:r>
            <a:endParaRPr sz="2100" b="0" i="0" u="none" strike="noStrike" cap="none">
              <a:solidFill>
                <a:schemeClr val="dk1"/>
              </a:solidFill>
              <a:latin typeface="Arial"/>
              <a:ea typeface="Arial"/>
              <a:cs typeface="Arial"/>
              <a:sym typeface="Arial"/>
            </a:endParaRPr>
          </a:p>
        </p:txBody>
      </p:sp>
      <p:sp>
        <p:nvSpPr>
          <p:cNvPr id="766" name="Google Shape;766;p53"/>
          <p:cNvSpPr txBox="1"/>
          <p:nvPr/>
        </p:nvSpPr>
        <p:spPr>
          <a:xfrm>
            <a:off x="5291220" y="2479189"/>
            <a:ext cx="3600450" cy="221218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Arial"/>
                <a:ea typeface="Arial"/>
                <a:cs typeface="Arial"/>
                <a:sym typeface="Arial"/>
              </a:rPr>
              <a:t>i=10;</a:t>
            </a:r>
            <a:br>
              <a:rPr lang="en-US" sz="2100" b="0" i="0" u="none" strike="noStrike" cap="none">
                <a:solidFill>
                  <a:schemeClr val="dk1"/>
                </a:solidFill>
                <a:latin typeface="Arial"/>
                <a:ea typeface="Arial"/>
                <a:cs typeface="Arial"/>
                <a:sym typeface="Arial"/>
              </a:rPr>
            </a:b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for(i=10;i&lt;=n;i++)</a:t>
            </a:r>
            <a:br>
              <a:rPr lang="en-US" sz="2100" b="0" i="0" u="none" strike="noStrike" cap="none">
                <a:solidFill>
                  <a:schemeClr val="dk1"/>
                </a:solidFill>
                <a:latin typeface="Arial"/>
                <a:ea typeface="Arial"/>
                <a:cs typeface="Arial"/>
                <a:sym typeface="Arial"/>
              </a:rPr>
            </a:b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for(j=1;j&lt;i;j++)</a:t>
            </a:r>
            <a:br>
              <a:rPr lang="en-US" sz="2100" b="0" i="0" u="none" strike="noStrike" cap="none">
                <a:solidFill>
                  <a:schemeClr val="dk1"/>
                </a:solidFill>
                <a:latin typeface="Arial"/>
                <a:ea typeface="Arial"/>
                <a:cs typeface="Arial"/>
                <a:sym typeface="Arial"/>
              </a:rPr>
            </a:br>
            <a:br>
              <a:rPr lang="en-US" sz="2100" b="0" i="0" u="none" strike="noStrike" cap="none">
                <a:solidFill>
                  <a:schemeClr val="dk1"/>
                </a:solidFill>
                <a:latin typeface="Arial"/>
                <a:ea typeface="Arial"/>
                <a:cs typeface="Arial"/>
                <a:sym typeface="Arial"/>
              </a:rPr>
            </a:br>
            <a:r>
              <a:rPr lang="en-US" sz="2100" b="0" i="0" u="none" strike="noStrike" cap="none">
                <a:solidFill>
                  <a:schemeClr val="dk1"/>
                </a:solidFill>
                <a:latin typeface="Arial"/>
                <a:ea typeface="Arial"/>
                <a:cs typeface="Arial"/>
                <a:sym typeface="Arial"/>
              </a:rPr>
              <a:t>x=x+1;</a:t>
            </a:r>
            <a:endParaRPr sz="2100" b="0" i="0" u="none" strike="noStrike" cap="non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54"/>
          <p:cNvSpPr txBox="1">
            <a:spLocks noGrp="1"/>
          </p:cNvSpPr>
          <p:nvPr>
            <p:ph type="title"/>
          </p:nvPr>
        </p:nvSpPr>
        <p:spPr>
          <a:xfrm>
            <a:off x="1143000" y="1017390"/>
            <a:ext cx="4781551"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O-notation Example</a:t>
            </a:r>
            <a:endParaRPr sz="4800" b="0" i="0" u="none" strike="noStrike" cap="none">
              <a:solidFill>
                <a:srgbClr val="3F3F3F"/>
              </a:solidFill>
              <a:latin typeface="Arial"/>
              <a:ea typeface="Arial"/>
              <a:cs typeface="Arial"/>
              <a:sym typeface="Arial"/>
            </a:endParaRPr>
          </a:p>
        </p:txBody>
      </p:sp>
      <p:pic>
        <p:nvPicPr>
          <p:cNvPr id="772" name="Google Shape;772;p54" descr="graph_O"/>
          <p:cNvPicPr preferRelativeResize="0">
            <a:picLocks noGrp="1"/>
          </p:cNvPicPr>
          <p:nvPr>
            <p:ph type="body" idx="1"/>
          </p:nvPr>
        </p:nvPicPr>
        <p:blipFill rotWithShape="1">
          <a:blip r:embed="rId3">
            <a:alphaModFix/>
          </a:blip>
          <a:srcRect/>
          <a:stretch/>
        </p:blipFill>
        <p:spPr>
          <a:xfrm>
            <a:off x="5613008" y="1995055"/>
            <a:ext cx="2687783" cy="2880122"/>
          </a:xfrm>
          <a:prstGeom prst="rect">
            <a:avLst/>
          </a:prstGeom>
          <a:noFill/>
          <a:ln>
            <a:noFill/>
          </a:ln>
        </p:spPr>
      </p:pic>
      <p:sp>
        <p:nvSpPr>
          <p:cNvPr id="773" name="Google Shape;773;p54"/>
          <p:cNvSpPr/>
          <p:nvPr/>
        </p:nvSpPr>
        <p:spPr>
          <a:xfrm>
            <a:off x="576775" y="1963526"/>
            <a:ext cx="5022167" cy="428252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For a given function g(n), we denote O(g(n)) as the set of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functions: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O(g(n)) = { f(n)| there exists positive constants c and n0 such that  0 ≤ f(n) ≤ c g(n) for all n ≥ n0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It is used to represent the worst case growth of an algorithm in time or a data structure in space when they are dependent on n, where n is big enough.</a:t>
            </a:r>
            <a:endParaRPr sz="1400" b="0" i="0" u="none" strike="noStrike" cap="none">
              <a:solidFill>
                <a:srgbClr val="000000"/>
              </a:solidFill>
              <a:latin typeface="Arial"/>
              <a:ea typeface="Arial"/>
              <a:cs typeface="Arial"/>
              <a:sym typeface="Arial"/>
            </a:endParaRPr>
          </a:p>
        </p:txBody>
      </p:sp>
      <p:pic>
        <p:nvPicPr>
          <p:cNvPr id="774" name="Google Shape;774;p54"/>
          <p:cNvPicPr preferRelativeResize="0"/>
          <p:nvPr/>
        </p:nvPicPr>
        <p:blipFill rotWithShape="1">
          <a:blip r:embed="rId4">
            <a:alphaModFix/>
          </a:blip>
          <a:srcRect/>
          <a:stretch/>
        </p:blipFill>
        <p:spPr>
          <a:xfrm>
            <a:off x="202572" y="214074"/>
            <a:ext cx="952199" cy="861372"/>
          </a:xfrm>
          <a:prstGeom prst="rect">
            <a:avLst/>
          </a:prstGeom>
          <a:noFill/>
          <a:ln>
            <a:noFill/>
          </a:ln>
        </p:spPr>
      </p:pic>
      <p:sp>
        <p:nvSpPr>
          <p:cNvPr id="776" name="Google Shape;776;p5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48</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8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4800"/>
              <a:buNone/>
            </a:pPr>
            <a:r>
              <a:rPr lang="en-US" sz="3600">
                <a:solidFill>
                  <a:srgbClr val="00B050"/>
                </a:solidFill>
                <a:latin typeface="Times New Roman"/>
                <a:ea typeface="Times New Roman"/>
                <a:cs typeface="Times New Roman"/>
                <a:sym typeface="Times New Roman"/>
              </a:rPr>
              <a:t>Big Oh - Example</a:t>
            </a:r>
            <a:endParaRPr/>
          </a:p>
        </p:txBody>
      </p:sp>
      <p:sp>
        <p:nvSpPr>
          <p:cNvPr id="782" name="Google Shape;782;p83"/>
          <p:cNvSpPr txBox="1">
            <a:spLocks noGrp="1"/>
          </p:cNvSpPr>
          <p:nvPr>
            <p:ph type="body" idx="1"/>
          </p:nvPr>
        </p:nvSpPr>
        <p:spPr>
          <a:xfrm>
            <a:off x="1371600" y="1828800"/>
            <a:ext cx="6286500" cy="4495800"/>
          </a:xfrm>
          <a:prstGeom prst="rect">
            <a:avLst/>
          </a:prstGeom>
          <a:noFill/>
          <a:ln>
            <a:noFill/>
          </a:ln>
        </p:spPr>
        <p:txBody>
          <a:bodyPr spcFirstLastPara="1" wrap="square" lIns="0" tIns="45700" rIns="0" bIns="45700" anchor="t" anchorCtr="0">
            <a:noAutofit/>
          </a:bodyPr>
          <a:lstStyle/>
          <a:p>
            <a:pPr marL="457200" lvl="0" indent="-355600" algn="l" rtl="0">
              <a:lnSpc>
                <a:spcPct val="90000"/>
              </a:lnSpc>
              <a:spcBef>
                <a:spcPts val="1200"/>
              </a:spcBef>
              <a:spcAft>
                <a:spcPts val="0"/>
              </a:spcAft>
              <a:buSzPts val="2000"/>
              <a:buChar char=" "/>
            </a:pPr>
            <a:r>
              <a:rPr lang="en-US"/>
              <a:t>f(n) = n</a:t>
            </a:r>
            <a:r>
              <a:rPr lang="en-US" baseline="30000"/>
              <a:t>2</a:t>
            </a:r>
            <a:r>
              <a:rPr lang="en-US"/>
              <a:t>+ 5n = O(n</a:t>
            </a:r>
            <a:r>
              <a:rPr lang="en-US" sz="1800" baseline="30000"/>
              <a:t>2</a:t>
            </a:r>
            <a:r>
              <a:rPr lang="en-US"/>
              <a:t>)</a:t>
            </a:r>
            <a:endParaRPr/>
          </a:p>
          <a:p>
            <a:pPr marL="457200" lvl="0" indent="-355600" algn="l" rtl="0">
              <a:lnSpc>
                <a:spcPct val="90000"/>
              </a:lnSpc>
              <a:spcBef>
                <a:spcPts val="1200"/>
              </a:spcBef>
              <a:spcAft>
                <a:spcPts val="0"/>
              </a:spcAft>
              <a:buSzPts val="2000"/>
              <a:buChar char=" "/>
            </a:pPr>
            <a:r>
              <a:rPr lang="en-US"/>
              <a:t>g(n) = n</a:t>
            </a:r>
            <a:r>
              <a:rPr lang="en-US" baseline="30000"/>
              <a:t>2   </a:t>
            </a:r>
            <a:r>
              <a:rPr lang="en-US"/>
              <a:t>……… c = 2</a:t>
            </a:r>
            <a:endParaRPr/>
          </a:p>
          <a:p>
            <a:pPr marL="914400" lvl="1" indent="-342900" algn="l" rtl="0">
              <a:lnSpc>
                <a:spcPct val="90000"/>
              </a:lnSpc>
              <a:spcBef>
                <a:spcPts val="200"/>
              </a:spcBef>
              <a:spcAft>
                <a:spcPts val="0"/>
              </a:spcAft>
              <a:buSzPts val="1800"/>
              <a:buFont typeface="Noto Sans Symbols"/>
              <a:buNone/>
            </a:pPr>
            <a:r>
              <a:rPr lang="en-US"/>
              <a:t>	n	 n</a:t>
            </a:r>
            <a:r>
              <a:rPr lang="en-US" baseline="30000"/>
              <a:t>2</a:t>
            </a:r>
            <a:r>
              <a:rPr lang="en-US"/>
              <a:t>+ 5n	       2n</a:t>
            </a:r>
            <a:r>
              <a:rPr lang="en-US" baseline="30000"/>
              <a:t>2	</a:t>
            </a:r>
            <a:endParaRPr/>
          </a:p>
          <a:p>
            <a:pPr marL="457200" lvl="0" indent="-355600" algn="l" rtl="0">
              <a:lnSpc>
                <a:spcPct val="90000"/>
              </a:lnSpc>
              <a:spcBef>
                <a:spcPts val="1200"/>
              </a:spcBef>
              <a:spcAft>
                <a:spcPts val="0"/>
              </a:spcAft>
              <a:buSzPts val="2000"/>
              <a:buFont typeface="Noto Sans Symbols"/>
              <a:buNone/>
            </a:pPr>
            <a:endParaRPr baseline="30000"/>
          </a:p>
          <a:p>
            <a:pPr marL="457200" lvl="0" indent="-355600" algn="l" rtl="0">
              <a:lnSpc>
                <a:spcPct val="90000"/>
              </a:lnSpc>
              <a:spcBef>
                <a:spcPts val="1200"/>
              </a:spcBef>
              <a:spcAft>
                <a:spcPts val="0"/>
              </a:spcAft>
              <a:buSzPts val="2000"/>
              <a:buFont typeface="Noto Sans Symbols"/>
              <a:buNone/>
            </a:pPr>
            <a:r>
              <a:rPr lang="en-US" sz="2400" baseline="30000"/>
              <a:t>		</a:t>
            </a:r>
            <a:r>
              <a:rPr lang="en-US"/>
              <a:t>1</a:t>
            </a:r>
            <a:r>
              <a:rPr lang="en-US" baseline="30000"/>
              <a:t>	</a:t>
            </a:r>
            <a:r>
              <a:rPr lang="en-US"/>
              <a:t>5</a:t>
            </a:r>
            <a:r>
              <a:rPr lang="en-US" baseline="30000"/>
              <a:t>		          </a:t>
            </a:r>
            <a:r>
              <a:rPr lang="en-US"/>
              <a:t>2</a:t>
            </a:r>
            <a:endParaRPr/>
          </a:p>
          <a:p>
            <a:pPr marL="457200" lvl="0" indent="-355600" algn="l" rtl="0">
              <a:lnSpc>
                <a:spcPct val="90000"/>
              </a:lnSpc>
              <a:spcBef>
                <a:spcPts val="1200"/>
              </a:spcBef>
              <a:spcAft>
                <a:spcPts val="0"/>
              </a:spcAft>
              <a:buSzPts val="2000"/>
              <a:buFont typeface="Noto Sans Symbols"/>
              <a:buNone/>
            </a:pPr>
            <a:r>
              <a:rPr lang="en-US"/>
              <a:t>		2	14		      8		</a:t>
            </a:r>
            <a:endParaRPr/>
          </a:p>
          <a:p>
            <a:pPr marL="457200" lvl="0" indent="-355600" algn="l" rtl="0">
              <a:lnSpc>
                <a:spcPct val="90000"/>
              </a:lnSpc>
              <a:spcBef>
                <a:spcPts val="1200"/>
              </a:spcBef>
              <a:spcAft>
                <a:spcPts val="0"/>
              </a:spcAft>
              <a:buSzPts val="2000"/>
              <a:buFont typeface="Noto Sans Symbols"/>
              <a:buNone/>
            </a:pPr>
            <a:r>
              <a:rPr lang="en-US"/>
              <a:t>		5	50		     50</a:t>
            </a:r>
            <a:endParaRPr/>
          </a:p>
          <a:p>
            <a:pPr marL="457200" lvl="0" indent="-355600" algn="l" rtl="0">
              <a:lnSpc>
                <a:spcPct val="90000"/>
              </a:lnSpc>
              <a:spcBef>
                <a:spcPts val="1200"/>
              </a:spcBef>
              <a:spcAft>
                <a:spcPts val="0"/>
              </a:spcAft>
              <a:buSzPts val="2000"/>
              <a:buFont typeface="Noto Sans Symbols"/>
              <a:buNone/>
            </a:pPr>
            <a:endParaRPr/>
          </a:p>
          <a:p>
            <a:pPr marL="457200" lvl="0" indent="-355600" algn="l" rtl="0">
              <a:lnSpc>
                <a:spcPct val="90000"/>
              </a:lnSpc>
              <a:spcBef>
                <a:spcPts val="1200"/>
              </a:spcBef>
              <a:spcAft>
                <a:spcPts val="0"/>
              </a:spcAft>
              <a:buSzPts val="2000"/>
              <a:buFont typeface="Noto Sans Symbols"/>
              <a:buNone/>
            </a:pPr>
            <a:r>
              <a:rPr lang="en-US" sz="2400"/>
              <a:t>f(n) &lt;= c g(n) for all n&gt; = n</a:t>
            </a:r>
            <a:r>
              <a:rPr lang="en-US" sz="2400" baseline="-25000"/>
              <a:t>0</a:t>
            </a:r>
            <a:r>
              <a:rPr lang="en-US" sz="2400"/>
              <a:t> where c=2 &amp; n</a:t>
            </a:r>
            <a:r>
              <a:rPr lang="en-US" sz="2400" baseline="-25000"/>
              <a:t>0</a:t>
            </a:r>
            <a:r>
              <a:rPr lang="en-US" sz="2400"/>
              <a:t> =5</a:t>
            </a:r>
            <a:endParaRPr/>
          </a:p>
        </p:txBody>
      </p:sp>
      <p:cxnSp>
        <p:nvCxnSpPr>
          <p:cNvPr id="784" name="Google Shape;784;p83"/>
          <p:cNvCxnSpPr/>
          <p:nvPr/>
        </p:nvCxnSpPr>
        <p:spPr>
          <a:xfrm>
            <a:off x="2571750" y="3219450"/>
            <a:ext cx="0" cy="1905000"/>
          </a:xfrm>
          <a:prstGeom prst="straightConnector1">
            <a:avLst/>
          </a:prstGeom>
          <a:noFill/>
          <a:ln w="12700" cap="flat" cmpd="sng">
            <a:solidFill>
              <a:schemeClr val="dk1"/>
            </a:solidFill>
            <a:prstDash val="solid"/>
            <a:round/>
            <a:headEnd type="none" w="sm" len="sm"/>
            <a:tailEnd type="none" w="sm" len="sm"/>
          </a:ln>
        </p:spPr>
      </p:cxnSp>
      <p:cxnSp>
        <p:nvCxnSpPr>
          <p:cNvPr id="785" name="Google Shape;785;p83"/>
          <p:cNvCxnSpPr/>
          <p:nvPr/>
        </p:nvCxnSpPr>
        <p:spPr>
          <a:xfrm>
            <a:off x="3886200" y="3200400"/>
            <a:ext cx="0" cy="1905000"/>
          </a:xfrm>
          <a:prstGeom prst="straightConnector1">
            <a:avLst/>
          </a:prstGeom>
          <a:noFill/>
          <a:ln w="12700" cap="flat" cmpd="sng">
            <a:solidFill>
              <a:schemeClr val="dk1"/>
            </a:solidFill>
            <a:prstDash val="solid"/>
            <a:round/>
            <a:headEnd type="none" w="sm" len="sm"/>
            <a:tailEnd type="none" w="sm" len="sm"/>
          </a:ln>
        </p:spPr>
      </p:cxnSp>
      <p:pic>
        <p:nvPicPr>
          <p:cNvPr id="786" name="Google Shape;786;p83"/>
          <p:cNvPicPr preferRelativeResize="0"/>
          <p:nvPr/>
        </p:nvPicPr>
        <p:blipFill rotWithShape="1">
          <a:blip r:embed="rId3">
            <a:alphaModFix/>
          </a:blip>
          <a:srcRect/>
          <a:stretch/>
        </p:blipFill>
        <p:spPr>
          <a:xfrm>
            <a:off x="202572" y="214074"/>
            <a:ext cx="952199" cy="861372"/>
          </a:xfrm>
          <a:prstGeom prst="rect">
            <a:avLst/>
          </a:prstGeom>
          <a:noFill/>
          <a:ln>
            <a:noFill/>
          </a:ln>
        </p:spPr>
      </p:pic>
      <p:sp>
        <p:nvSpPr>
          <p:cNvPr id="787" name="Google Shape;787;p8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1212967" y="966574"/>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000"/>
              <a:buFont typeface="Times New Roman"/>
              <a:buNone/>
            </a:pPr>
            <a:r>
              <a:rPr lang="en-US" sz="4000" b="0" i="0" u="none" strike="noStrike" cap="none">
                <a:solidFill>
                  <a:srgbClr val="00B050"/>
                </a:solidFill>
                <a:latin typeface="Times New Roman"/>
                <a:ea typeface="Times New Roman"/>
                <a:cs typeface="Times New Roman"/>
                <a:sym typeface="Times New Roman"/>
              </a:rPr>
              <a:t>Data, Data Objects and Data Types</a:t>
            </a:r>
            <a:endParaRPr sz="4000" b="0" i="0" u="none" strike="noStrike" cap="none">
              <a:solidFill>
                <a:srgbClr val="3F3F3F"/>
              </a:solidFill>
              <a:latin typeface="Arial"/>
              <a:ea typeface="Arial"/>
              <a:cs typeface="Arial"/>
              <a:sym typeface="Arial"/>
            </a:endParaRPr>
          </a:p>
        </p:txBody>
      </p:sp>
      <p:sp>
        <p:nvSpPr>
          <p:cNvPr id="170" name="Google Shape;170;p12"/>
          <p:cNvSpPr txBox="1">
            <a:spLocks noGrp="1"/>
          </p:cNvSpPr>
          <p:nvPr>
            <p:ph type="body" idx="1"/>
          </p:nvPr>
        </p:nvSpPr>
        <p:spPr>
          <a:xfrm>
            <a:off x="716985" y="1997597"/>
            <a:ext cx="7543800" cy="1457113"/>
          </a:xfrm>
          <a:prstGeom prst="rect">
            <a:avLst/>
          </a:prstGeom>
          <a:no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2400"/>
              <a:buFont typeface="Arial"/>
              <a:buNone/>
            </a:pPr>
            <a:r>
              <a:rPr lang="en-US" sz="2400" b="1" i="0" u="none" strike="noStrike" cap="none">
                <a:solidFill>
                  <a:srgbClr val="0070C0"/>
                </a:solidFill>
                <a:latin typeface="Times New Roman"/>
                <a:ea typeface="Times New Roman"/>
                <a:cs typeface="Times New Roman"/>
                <a:sym typeface="Times New Roman"/>
              </a:rPr>
              <a:t>Data Objects</a:t>
            </a:r>
            <a:endParaRPr sz="2400" b="0" i="0" u="none" strike="noStrike" cap="none">
              <a:solidFill>
                <a:srgbClr val="0070C0"/>
              </a:solidFill>
              <a:latin typeface="Times New Roman"/>
              <a:ea typeface="Times New Roman"/>
              <a:cs typeface="Times New Roman"/>
              <a:sym typeface="Times New Roman"/>
            </a:endParaRPr>
          </a:p>
          <a:p>
            <a:pPr marL="0" marR="0" lvl="0" indent="0" algn="l" rtl="0">
              <a:lnSpc>
                <a:spcPct val="90000"/>
              </a:lnSpc>
              <a:spcBef>
                <a:spcPts val="1250"/>
              </a:spcBef>
              <a:spcAft>
                <a:spcPts val="0"/>
              </a:spcAft>
              <a:buClr>
                <a:schemeClr val="accent1"/>
              </a:buClr>
              <a:buSzPts val="2400"/>
              <a:buFont typeface="Arial"/>
              <a:buNone/>
            </a:pPr>
            <a:r>
              <a:rPr lang="en-US" sz="2000" b="0" i="0" u="none" strike="noStrike" cap="none">
                <a:solidFill>
                  <a:srgbClr val="C00000"/>
                </a:solidFill>
                <a:latin typeface="Times New Roman"/>
                <a:ea typeface="Times New Roman"/>
                <a:cs typeface="Times New Roman"/>
                <a:sym typeface="Times New Roman"/>
              </a:rPr>
              <a:t>Data object is referring to set of elements say D.</a:t>
            </a:r>
            <a:endParaRPr/>
          </a:p>
          <a:p>
            <a:pPr marL="0" marR="0" lvl="0" indent="0" algn="l" rtl="0">
              <a:lnSpc>
                <a:spcPct val="90000"/>
              </a:lnSpc>
              <a:spcBef>
                <a:spcPts val="1250"/>
              </a:spcBef>
              <a:spcAft>
                <a:spcPts val="0"/>
              </a:spcAft>
              <a:buClr>
                <a:schemeClr val="accent1"/>
              </a:buClr>
              <a:buSzPts val="2400"/>
              <a:buFont typeface="Arial"/>
              <a:buNone/>
            </a:pPr>
            <a:r>
              <a:rPr lang="en-US" sz="2000" b="0" i="0" u="none" strike="noStrike" cap="none">
                <a:solidFill>
                  <a:srgbClr val="3F3F3F"/>
                </a:solidFill>
                <a:latin typeface="Times New Roman"/>
                <a:ea typeface="Times New Roman"/>
                <a:cs typeface="Times New Roman"/>
                <a:sym typeface="Times New Roman"/>
              </a:rPr>
              <a:t>For Example: Data Object integers refers to D={0,±1,±2,…………………}</a:t>
            </a:r>
            <a:endParaRPr/>
          </a:p>
          <a:p>
            <a:pPr marL="0" marR="0" lvl="0" indent="0" algn="l" rtl="0">
              <a:lnSpc>
                <a:spcPct val="90000"/>
              </a:lnSpc>
              <a:spcBef>
                <a:spcPts val="1250"/>
              </a:spcBef>
              <a:spcAft>
                <a:spcPts val="0"/>
              </a:spcAft>
              <a:buClr>
                <a:schemeClr val="accent1"/>
              </a:buClr>
              <a:buSzPts val="2400"/>
              <a:buFont typeface="Arial"/>
              <a:buNone/>
            </a:pPr>
            <a:endParaRPr sz="20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1250"/>
              </a:spcBef>
              <a:spcAft>
                <a:spcPts val="0"/>
              </a:spcAft>
              <a:buClr>
                <a:schemeClr val="accent1"/>
              </a:buClr>
              <a:buSzPts val="2400"/>
              <a:buFont typeface="Arial"/>
              <a:buNone/>
            </a:pPr>
            <a:r>
              <a:rPr lang="en-US" sz="2000" b="0" i="0" u="none" strike="noStrike" cap="none">
                <a:solidFill>
                  <a:srgbClr val="C00000"/>
                </a:solidFill>
                <a:latin typeface="Times New Roman"/>
                <a:ea typeface="Times New Roman"/>
                <a:cs typeface="Times New Roman"/>
                <a:sym typeface="Times New Roman"/>
              </a:rPr>
              <a:t>Data Object represents an object having a data.</a:t>
            </a:r>
            <a:endParaRPr sz="2000" b="0" i="0" u="none" strike="noStrike" cap="none">
              <a:solidFill>
                <a:srgbClr val="C00000"/>
              </a:solidFill>
              <a:latin typeface="Times New Roman"/>
              <a:ea typeface="Times New Roman"/>
              <a:cs typeface="Times New Roman"/>
              <a:sym typeface="Times New Roman"/>
            </a:endParaRPr>
          </a:p>
          <a:p>
            <a:pPr marL="0" marR="0" lvl="0" indent="0" algn="l" rtl="0">
              <a:lnSpc>
                <a:spcPct val="90000"/>
              </a:lnSpc>
              <a:spcBef>
                <a:spcPts val="1250"/>
              </a:spcBef>
              <a:spcAft>
                <a:spcPts val="0"/>
              </a:spcAft>
              <a:buClr>
                <a:schemeClr val="accent1"/>
              </a:buClr>
              <a:buSzPts val="2400"/>
              <a:buFont typeface="Arial"/>
              <a:buNone/>
            </a:pPr>
            <a:r>
              <a:rPr lang="en-US" sz="2000" b="0" i="0" u="none" strike="noStrike" cap="none">
                <a:solidFill>
                  <a:srgbClr val="3F3F3F"/>
                </a:solidFill>
                <a:latin typeface="Times New Roman"/>
                <a:ea typeface="Times New Roman"/>
                <a:cs typeface="Times New Roman"/>
                <a:sym typeface="Times New Roman"/>
              </a:rPr>
              <a:t>For Example:</a:t>
            </a:r>
            <a:endParaRPr sz="20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1250"/>
              </a:spcBef>
              <a:spcAft>
                <a:spcPts val="0"/>
              </a:spcAft>
              <a:buClr>
                <a:schemeClr val="accent1"/>
              </a:buClr>
              <a:buSzPts val="2400"/>
              <a:buFont typeface="Arial"/>
              <a:buNone/>
            </a:pPr>
            <a:r>
              <a:rPr lang="en-US" sz="2000" b="0" i="0" u="none" strike="noStrike" cap="none">
                <a:solidFill>
                  <a:srgbClr val="3F3F3F"/>
                </a:solidFill>
                <a:latin typeface="Times New Roman"/>
                <a:ea typeface="Times New Roman"/>
                <a:cs typeface="Times New Roman"/>
                <a:sym typeface="Times New Roman"/>
              </a:rPr>
              <a:t>If student is one object then it will consist of different data like roll no, name, percentage , address etc.</a:t>
            </a:r>
            <a:endParaRPr/>
          </a:p>
          <a:p>
            <a:pPr marL="0" marR="0" lvl="0" indent="0" algn="l" rtl="0">
              <a:lnSpc>
                <a:spcPct val="90000"/>
              </a:lnSpc>
              <a:spcBef>
                <a:spcPts val="1250"/>
              </a:spcBef>
              <a:spcAft>
                <a:spcPts val="0"/>
              </a:spcAft>
              <a:buClr>
                <a:schemeClr val="accent1"/>
              </a:buClr>
              <a:buSzPts val="2400"/>
              <a:buFont typeface="Arial"/>
              <a:buNone/>
            </a:pPr>
            <a:r>
              <a:rPr lang="en-US" sz="2000" b="0" i="0" u="none" strike="noStrike" cap="none">
                <a:solidFill>
                  <a:srgbClr val="3F3F3F"/>
                </a:solidFill>
                <a:latin typeface="Times New Roman"/>
                <a:ea typeface="Times New Roman"/>
                <a:cs typeface="Times New Roman"/>
                <a:sym typeface="Times New Roman"/>
              </a:rPr>
              <a:t>                                                                         </a:t>
            </a:r>
            <a:endParaRPr sz="20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1250"/>
              </a:spcBef>
              <a:spcAft>
                <a:spcPts val="200"/>
              </a:spcAft>
              <a:buClr>
                <a:schemeClr val="accent1"/>
              </a:buClr>
              <a:buSzPts val="2400"/>
              <a:buFont typeface="Arial"/>
              <a:buNone/>
            </a:pPr>
            <a:endParaRPr sz="2000" b="0" i="0" u="none" strike="noStrike" cap="none">
              <a:solidFill>
                <a:srgbClr val="3F3F3F"/>
              </a:solidFill>
              <a:latin typeface="Times New Roman"/>
              <a:ea typeface="Times New Roman"/>
              <a:cs typeface="Times New Roman"/>
              <a:sym typeface="Times New Roman"/>
            </a:endParaRPr>
          </a:p>
        </p:txBody>
      </p:sp>
      <p:sp>
        <p:nvSpPr>
          <p:cNvPr id="172" name="Google Shape;172;p12"/>
          <p:cNvSpPr txBox="1">
            <a:spLocks noGrp="1"/>
          </p:cNvSpPr>
          <p:nvPr>
            <p:ph type="sldNum" idx="12"/>
          </p:nvPr>
        </p:nvSpPr>
        <p:spPr>
          <a:xfrm>
            <a:off x="7656459" y="6554288"/>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5</a:t>
            </a:fld>
            <a:endParaRPr sz="900" b="0" i="0" u="none" strike="noStrike" cap="none">
              <a:solidFill>
                <a:schemeClr val="dk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a:stretch/>
        </p:blipFill>
        <p:spPr>
          <a:xfrm>
            <a:off x="261286" y="785104"/>
            <a:ext cx="952199" cy="861372"/>
          </a:xfrm>
          <a:prstGeom prst="rect">
            <a:avLst/>
          </a:prstGeom>
          <a:noFill/>
          <a:ln>
            <a:noFill/>
          </a:ln>
        </p:spPr>
      </p:pic>
      <p:pic>
        <p:nvPicPr>
          <p:cNvPr id="174" name="Google Shape;174;p12" descr="Image result for student clip art"/>
          <p:cNvPicPr preferRelativeResize="0"/>
          <p:nvPr/>
        </p:nvPicPr>
        <p:blipFill rotWithShape="1">
          <a:blip r:embed="rId4">
            <a:alphaModFix/>
          </a:blip>
          <a:srcRect/>
          <a:stretch/>
        </p:blipFill>
        <p:spPr>
          <a:xfrm>
            <a:off x="6071778" y="2757979"/>
            <a:ext cx="1353566" cy="1421554"/>
          </a:xfrm>
          <a:prstGeom prst="rect">
            <a:avLst/>
          </a:prstGeom>
          <a:noFill/>
          <a:ln>
            <a:noFill/>
          </a:ln>
        </p:spPr>
      </p:pic>
      <p:cxnSp>
        <p:nvCxnSpPr>
          <p:cNvPr id="175" name="Google Shape;175;p12"/>
          <p:cNvCxnSpPr/>
          <p:nvPr/>
        </p:nvCxnSpPr>
        <p:spPr>
          <a:xfrm rot="10800000" flipH="1">
            <a:off x="6748561" y="2584698"/>
            <a:ext cx="1026114" cy="270030"/>
          </a:xfrm>
          <a:prstGeom prst="straightConnector1">
            <a:avLst/>
          </a:prstGeom>
          <a:noFill/>
          <a:ln w="12700" cap="flat" cmpd="sng">
            <a:solidFill>
              <a:schemeClr val="accent1"/>
            </a:solidFill>
            <a:prstDash val="solid"/>
            <a:round/>
            <a:headEnd type="none" w="sm" len="sm"/>
            <a:tailEnd type="triangle" w="med" len="med"/>
          </a:ln>
        </p:spPr>
      </p:cxnSp>
      <p:cxnSp>
        <p:nvCxnSpPr>
          <p:cNvPr id="176" name="Google Shape;176;p12"/>
          <p:cNvCxnSpPr/>
          <p:nvPr/>
        </p:nvCxnSpPr>
        <p:spPr>
          <a:xfrm>
            <a:off x="6956343" y="3170550"/>
            <a:ext cx="886722" cy="93179"/>
          </a:xfrm>
          <a:prstGeom prst="straightConnector1">
            <a:avLst/>
          </a:prstGeom>
          <a:noFill/>
          <a:ln w="12700" cap="flat" cmpd="sng">
            <a:solidFill>
              <a:schemeClr val="accent1"/>
            </a:solidFill>
            <a:prstDash val="solid"/>
            <a:round/>
            <a:headEnd type="none" w="sm" len="sm"/>
            <a:tailEnd type="triangle" w="med" len="med"/>
          </a:ln>
        </p:spPr>
      </p:cxnSp>
      <p:cxnSp>
        <p:nvCxnSpPr>
          <p:cNvPr id="177" name="Google Shape;177;p12"/>
          <p:cNvCxnSpPr/>
          <p:nvPr/>
        </p:nvCxnSpPr>
        <p:spPr>
          <a:xfrm>
            <a:off x="7156649" y="3524437"/>
            <a:ext cx="886722" cy="292684"/>
          </a:xfrm>
          <a:prstGeom prst="straightConnector1">
            <a:avLst/>
          </a:prstGeom>
          <a:noFill/>
          <a:ln w="12700" cap="flat" cmpd="sng">
            <a:solidFill>
              <a:schemeClr val="accent1"/>
            </a:solidFill>
            <a:prstDash val="solid"/>
            <a:round/>
            <a:headEnd type="none" w="sm" len="sm"/>
            <a:tailEnd type="triangle" w="med" len="med"/>
          </a:ln>
        </p:spPr>
      </p:cxnSp>
      <p:sp>
        <p:nvSpPr>
          <p:cNvPr id="178" name="Google Shape;178;p12"/>
          <p:cNvSpPr txBox="1"/>
          <p:nvPr/>
        </p:nvSpPr>
        <p:spPr>
          <a:xfrm>
            <a:off x="7537463" y="2254708"/>
            <a:ext cx="1011815" cy="2539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Arial"/>
                <a:ea typeface="Arial"/>
                <a:cs typeface="Arial"/>
                <a:sym typeface="Arial"/>
              </a:rPr>
              <a:t>Roll_ Number</a:t>
            </a:r>
            <a:endParaRPr sz="1400" b="0" i="0" u="none" strike="noStrike" cap="none">
              <a:solidFill>
                <a:srgbClr val="000000"/>
              </a:solidFill>
              <a:latin typeface="Arial"/>
              <a:ea typeface="Arial"/>
              <a:cs typeface="Arial"/>
              <a:sym typeface="Arial"/>
            </a:endParaRPr>
          </a:p>
        </p:txBody>
      </p:sp>
      <p:sp>
        <p:nvSpPr>
          <p:cNvPr id="179" name="Google Shape;179;p12"/>
          <p:cNvSpPr txBox="1"/>
          <p:nvPr/>
        </p:nvSpPr>
        <p:spPr>
          <a:xfrm>
            <a:off x="7888829" y="3009813"/>
            <a:ext cx="545342" cy="2539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Arial"/>
                <a:ea typeface="Arial"/>
                <a:cs typeface="Arial"/>
                <a:sym typeface="Arial"/>
              </a:rPr>
              <a:t>Name</a:t>
            </a:r>
            <a:endParaRPr sz="1400" b="0" i="0" u="none" strike="noStrike" cap="none">
              <a:solidFill>
                <a:srgbClr val="000000"/>
              </a:solidFill>
              <a:latin typeface="Arial"/>
              <a:ea typeface="Arial"/>
              <a:cs typeface="Arial"/>
              <a:sym typeface="Arial"/>
            </a:endParaRPr>
          </a:p>
        </p:txBody>
      </p:sp>
      <p:sp>
        <p:nvSpPr>
          <p:cNvPr id="180" name="Google Shape;180;p12"/>
          <p:cNvSpPr txBox="1"/>
          <p:nvPr/>
        </p:nvSpPr>
        <p:spPr>
          <a:xfrm>
            <a:off x="7774675" y="3909977"/>
            <a:ext cx="875561" cy="2539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Arial"/>
                <a:ea typeface="Arial"/>
                <a:cs typeface="Arial"/>
                <a:sym typeface="Arial"/>
              </a:rPr>
              <a:t>Percentage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55"/>
          <p:cNvSpPr txBox="1">
            <a:spLocks noGrp="1"/>
          </p:cNvSpPr>
          <p:nvPr>
            <p:ph type="title"/>
          </p:nvPr>
        </p:nvSpPr>
        <p:spPr>
          <a:xfrm>
            <a:off x="1123951" y="1048984"/>
            <a:ext cx="8229600"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Ω -notation</a:t>
            </a:r>
            <a:endParaRPr sz="4800" b="0" i="0" u="none" strike="noStrike" cap="none">
              <a:solidFill>
                <a:srgbClr val="3F3F3F"/>
              </a:solidFill>
              <a:latin typeface="Arial"/>
              <a:ea typeface="Arial"/>
              <a:cs typeface="Arial"/>
              <a:sym typeface="Arial"/>
            </a:endParaRPr>
          </a:p>
        </p:txBody>
      </p:sp>
      <p:pic>
        <p:nvPicPr>
          <p:cNvPr id="793" name="Google Shape;793;p55" descr="graph_Omega"/>
          <p:cNvPicPr preferRelativeResize="0"/>
          <p:nvPr/>
        </p:nvPicPr>
        <p:blipFill rotWithShape="1">
          <a:blip r:embed="rId3">
            <a:alphaModFix/>
          </a:blip>
          <a:srcRect/>
          <a:stretch/>
        </p:blipFill>
        <p:spPr>
          <a:xfrm>
            <a:off x="5426869" y="1967470"/>
            <a:ext cx="2850356" cy="3007519"/>
          </a:xfrm>
          <a:prstGeom prst="rect">
            <a:avLst/>
          </a:prstGeom>
          <a:noFill/>
          <a:ln>
            <a:noFill/>
          </a:ln>
        </p:spPr>
      </p:pic>
      <p:sp>
        <p:nvSpPr>
          <p:cNvPr id="794" name="Google Shape;794;p55"/>
          <p:cNvSpPr/>
          <p:nvPr/>
        </p:nvSpPr>
        <p:spPr>
          <a:xfrm>
            <a:off x="562708" y="1872855"/>
            <a:ext cx="4661755" cy="3937102"/>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Ω (g(n)) represents a set of functions such that: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Ω(g(n)) = {f(n): there exist positive  constants c and n0 such that 0 ≤ c g(n) ≤ f(n) for all n≥ n0} </a:t>
            </a:r>
            <a:endParaRPr sz="2000" b="0" i="0" u="none" strike="noStrike" cap="none">
              <a:solidFill>
                <a:srgbClr val="000000"/>
              </a:solidFill>
              <a:latin typeface="Times New Roman"/>
              <a:ea typeface="Times New Roman"/>
              <a:cs typeface="Times New Roman"/>
              <a:sym typeface="Times New Roman"/>
            </a:endParaRPr>
          </a:p>
        </p:txBody>
      </p:sp>
      <p:pic>
        <p:nvPicPr>
          <p:cNvPr id="795" name="Google Shape;795;p55"/>
          <p:cNvPicPr preferRelativeResize="0"/>
          <p:nvPr/>
        </p:nvPicPr>
        <p:blipFill rotWithShape="1">
          <a:blip r:embed="rId4">
            <a:alphaModFix/>
          </a:blip>
          <a:srcRect/>
          <a:stretch/>
        </p:blipFill>
        <p:spPr>
          <a:xfrm>
            <a:off x="174438" y="214073"/>
            <a:ext cx="952199" cy="861372"/>
          </a:xfrm>
          <a:prstGeom prst="rect">
            <a:avLst/>
          </a:prstGeom>
          <a:noFill/>
          <a:ln>
            <a:noFill/>
          </a:ln>
        </p:spPr>
      </p:pic>
      <p:sp>
        <p:nvSpPr>
          <p:cNvPr id="797" name="Google Shape;797;p5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50</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8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B050"/>
              </a:buClr>
              <a:buSzPts val="3600"/>
              <a:buNone/>
            </a:pPr>
            <a:r>
              <a:rPr lang="en-US" sz="3600" b="1">
                <a:solidFill>
                  <a:srgbClr val="00B050"/>
                </a:solidFill>
                <a:latin typeface="Times New Roman"/>
                <a:ea typeface="Times New Roman"/>
                <a:cs typeface="Times New Roman"/>
                <a:sym typeface="Times New Roman"/>
              </a:rPr>
              <a:t>Big Omega - Example</a:t>
            </a:r>
            <a:endParaRPr/>
          </a:p>
        </p:txBody>
      </p:sp>
      <p:sp>
        <p:nvSpPr>
          <p:cNvPr id="803" name="Google Shape;803;p84"/>
          <p:cNvSpPr txBox="1">
            <a:spLocks noGrp="1"/>
          </p:cNvSpPr>
          <p:nvPr>
            <p:ph type="body" idx="1"/>
          </p:nvPr>
        </p:nvSpPr>
        <p:spPr>
          <a:xfrm>
            <a:off x="685800" y="1828800"/>
            <a:ext cx="3920320" cy="4495800"/>
          </a:xfrm>
          <a:prstGeom prst="rect">
            <a:avLst/>
          </a:prstGeom>
          <a:noFill/>
          <a:ln>
            <a:noFill/>
          </a:ln>
        </p:spPr>
        <p:txBody>
          <a:bodyPr spcFirstLastPara="1" wrap="square" lIns="0" tIns="45700" rIns="0" bIns="45700" anchor="t" anchorCtr="0">
            <a:normAutofit fontScale="85000" lnSpcReduction="20000"/>
          </a:bodyPr>
          <a:lstStyle/>
          <a:p>
            <a:pPr marL="457200" lvl="0" indent="-365897" algn="l" rtl="0">
              <a:lnSpc>
                <a:spcPct val="90000"/>
              </a:lnSpc>
              <a:spcBef>
                <a:spcPts val="1200"/>
              </a:spcBef>
              <a:spcAft>
                <a:spcPts val="0"/>
              </a:spcAft>
              <a:buSzPct val="127176"/>
              <a:buChar char=" "/>
            </a:pPr>
            <a:r>
              <a:rPr lang="en-US"/>
              <a:t>Example 1 :</a:t>
            </a:r>
            <a:endParaRPr/>
          </a:p>
          <a:p>
            <a:pPr marL="457200" lvl="0" indent="-365897" algn="l" rtl="0">
              <a:lnSpc>
                <a:spcPct val="90000"/>
              </a:lnSpc>
              <a:spcBef>
                <a:spcPts val="1200"/>
              </a:spcBef>
              <a:spcAft>
                <a:spcPts val="0"/>
              </a:spcAft>
              <a:buSzPct val="127176"/>
              <a:buChar char=" "/>
            </a:pPr>
            <a:r>
              <a:rPr lang="en-US"/>
              <a:t>f(n) = n</a:t>
            </a:r>
            <a:r>
              <a:rPr lang="en-US" baseline="30000"/>
              <a:t>2</a:t>
            </a:r>
            <a:r>
              <a:rPr lang="en-US"/>
              <a:t>+ 5n</a:t>
            </a:r>
            <a:endParaRPr/>
          </a:p>
          <a:p>
            <a:pPr marL="457200" lvl="0" indent="-365897" algn="l" rtl="0">
              <a:lnSpc>
                <a:spcPct val="90000"/>
              </a:lnSpc>
              <a:spcBef>
                <a:spcPts val="1200"/>
              </a:spcBef>
              <a:spcAft>
                <a:spcPts val="0"/>
              </a:spcAft>
              <a:buSzPct val="127176"/>
              <a:buChar char=" "/>
            </a:pPr>
            <a:r>
              <a:rPr lang="en-US"/>
              <a:t>g(n) = n</a:t>
            </a:r>
            <a:r>
              <a:rPr lang="en-US" baseline="30000"/>
              <a:t>2   </a:t>
            </a:r>
            <a:r>
              <a:rPr lang="en-US"/>
              <a:t>……… c = 1</a:t>
            </a:r>
            <a:endParaRPr/>
          </a:p>
          <a:p>
            <a:pPr marL="457200" lvl="0" indent="-228600" algn="l" rtl="0">
              <a:lnSpc>
                <a:spcPct val="90000"/>
              </a:lnSpc>
              <a:spcBef>
                <a:spcPts val="1200"/>
              </a:spcBef>
              <a:spcAft>
                <a:spcPts val="0"/>
              </a:spcAft>
              <a:buSzPct val="117647"/>
              <a:buNone/>
            </a:pPr>
            <a:endParaRPr/>
          </a:p>
          <a:p>
            <a:pPr marL="914400" lvl="1" indent="-342900" algn="l" rtl="0">
              <a:lnSpc>
                <a:spcPct val="90000"/>
              </a:lnSpc>
              <a:spcBef>
                <a:spcPts val="200"/>
              </a:spcBef>
              <a:spcAft>
                <a:spcPts val="0"/>
              </a:spcAft>
              <a:buSzPct val="127189"/>
              <a:buFont typeface="Noto Sans Symbols"/>
              <a:buNone/>
            </a:pPr>
            <a:r>
              <a:rPr lang="en-US"/>
              <a:t>	n	 n</a:t>
            </a:r>
            <a:r>
              <a:rPr lang="en-US" baseline="30000"/>
              <a:t>2</a:t>
            </a:r>
            <a:r>
              <a:rPr lang="en-US"/>
              <a:t>+ 5n	 	c*n</a:t>
            </a:r>
            <a:r>
              <a:rPr lang="en-US" baseline="30000"/>
              <a:t>2	</a:t>
            </a:r>
            <a:endParaRPr/>
          </a:p>
          <a:p>
            <a:pPr marL="457200" lvl="0" indent="-355600" algn="l" rtl="0">
              <a:lnSpc>
                <a:spcPct val="90000"/>
              </a:lnSpc>
              <a:spcBef>
                <a:spcPts val="1200"/>
              </a:spcBef>
              <a:spcAft>
                <a:spcPts val="0"/>
              </a:spcAft>
              <a:buSzPct val="127176"/>
              <a:buFont typeface="Noto Sans Symbols"/>
              <a:buNone/>
            </a:pPr>
            <a:endParaRPr baseline="30000"/>
          </a:p>
          <a:p>
            <a:pPr marL="457200" lvl="0" indent="-355600" algn="l" rtl="0">
              <a:lnSpc>
                <a:spcPct val="90000"/>
              </a:lnSpc>
              <a:spcBef>
                <a:spcPts val="1200"/>
              </a:spcBef>
              <a:spcAft>
                <a:spcPts val="0"/>
              </a:spcAft>
              <a:buSzPct val="105980"/>
              <a:buFont typeface="Noto Sans Symbols"/>
              <a:buNone/>
            </a:pPr>
            <a:r>
              <a:rPr lang="en-US" sz="2400" baseline="30000"/>
              <a:t>		</a:t>
            </a:r>
            <a:r>
              <a:rPr lang="en-US" baseline="30000"/>
              <a:t>1	5		1</a:t>
            </a:r>
            <a:endParaRPr/>
          </a:p>
          <a:p>
            <a:pPr marL="457200" lvl="0" indent="-355600" algn="l" rtl="0">
              <a:lnSpc>
                <a:spcPct val="90000"/>
              </a:lnSpc>
              <a:spcBef>
                <a:spcPts val="1200"/>
              </a:spcBef>
              <a:spcAft>
                <a:spcPts val="0"/>
              </a:spcAft>
              <a:buSzPct val="127176"/>
              <a:buFont typeface="Noto Sans Symbols"/>
              <a:buNone/>
            </a:pPr>
            <a:r>
              <a:rPr lang="en-US"/>
              <a:t>		2	14		4		</a:t>
            </a:r>
            <a:endParaRPr/>
          </a:p>
          <a:p>
            <a:pPr marL="457200" lvl="0" indent="-355600" algn="l" rtl="0">
              <a:lnSpc>
                <a:spcPct val="90000"/>
              </a:lnSpc>
              <a:spcBef>
                <a:spcPts val="1200"/>
              </a:spcBef>
              <a:spcAft>
                <a:spcPts val="0"/>
              </a:spcAft>
              <a:buSzPct val="127176"/>
              <a:buFont typeface="Noto Sans Symbols"/>
              <a:buNone/>
            </a:pPr>
            <a:r>
              <a:rPr lang="en-US"/>
              <a:t>		5	50		25</a:t>
            </a:r>
            <a:endParaRPr/>
          </a:p>
          <a:p>
            <a:pPr marL="457200" lvl="0" indent="-355600" algn="l" rtl="0">
              <a:lnSpc>
                <a:spcPct val="90000"/>
              </a:lnSpc>
              <a:spcBef>
                <a:spcPts val="1200"/>
              </a:spcBef>
              <a:spcAft>
                <a:spcPts val="0"/>
              </a:spcAft>
              <a:buSzPct val="127176"/>
              <a:buFont typeface="Noto Sans Symbols"/>
              <a:buNone/>
            </a:pPr>
            <a:endParaRPr/>
          </a:p>
          <a:p>
            <a:pPr marL="457200" lvl="0" indent="-355600" algn="l" rtl="0">
              <a:lnSpc>
                <a:spcPct val="90000"/>
              </a:lnSpc>
              <a:spcBef>
                <a:spcPts val="1200"/>
              </a:spcBef>
              <a:spcAft>
                <a:spcPts val="0"/>
              </a:spcAft>
              <a:buSzPct val="105980"/>
              <a:buFont typeface="Noto Sans Symbols"/>
              <a:buNone/>
            </a:pPr>
            <a:r>
              <a:rPr lang="en-US" sz="2400"/>
              <a:t>f(n) &gt;= c g(n) for all n&gt; = n</a:t>
            </a:r>
            <a:r>
              <a:rPr lang="en-US" sz="2400" baseline="-25000"/>
              <a:t>0</a:t>
            </a:r>
            <a:r>
              <a:rPr lang="en-US" sz="2400"/>
              <a:t> where c=1 &amp; n</a:t>
            </a:r>
            <a:r>
              <a:rPr lang="en-US" sz="2400" baseline="-25000"/>
              <a:t>0</a:t>
            </a:r>
            <a:r>
              <a:rPr lang="en-US" sz="2400"/>
              <a:t> =1</a:t>
            </a:r>
            <a:endParaRPr/>
          </a:p>
        </p:txBody>
      </p:sp>
      <p:cxnSp>
        <p:nvCxnSpPr>
          <p:cNvPr id="805" name="Google Shape;805;p84"/>
          <p:cNvCxnSpPr/>
          <p:nvPr/>
        </p:nvCxnSpPr>
        <p:spPr>
          <a:xfrm>
            <a:off x="2764639" y="3200400"/>
            <a:ext cx="0" cy="1905000"/>
          </a:xfrm>
          <a:prstGeom prst="straightConnector1">
            <a:avLst/>
          </a:prstGeom>
          <a:noFill/>
          <a:ln w="12700" cap="flat" cmpd="sng">
            <a:solidFill>
              <a:schemeClr val="dk1"/>
            </a:solidFill>
            <a:prstDash val="solid"/>
            <a:round/>
            <a:headEnd type="none" w="sm" len="sm"/>
            <a:tailEnd type="none" w="sm" len="sm"/>
          </a:ln>
        </p:spPr>
      </p:cxnSp>
      <p:cxnSp>
        <p:nvCxnSpPr>
          <p:cNvPr id="806" name="Google Shape;806;p84"/>
          <p:cNvCxnSpPr/>
          <p:nvPr/>
        </p:nvCxnSpPr>
        <p:spPr>
          <a:xfrm>
            <a:off x="3886200" y="3200400"/>
            <a:ext cx="0" cy="1905000"/>
          </a:xfrm>
          <a:prstGeom prst="straightConnector1">
            <a:avLst/>
          </a:prstGeom>
          <a:noFill/>
          <a:ln w="12700" cap="flat" cmpd="sng">
            <a:solidFill>
              <a:schemeClr val="dk1"/>
            </a:solidFill>
            <a:prstDash val="solid"/>
            <a:round/>
            <a:headEnd type="none" w="sm" len="sm"/>
            <a:tailEnd type="none" w="sm" len="sm"/>
          </a:ln>
        </p:spPr>
      </p:cxnSp>
      <p:sp>
        <p:nvSpPr>
          <p:cNvPr id="807" name="Google Shape;807;p84"/>
          <p:cNvSpPr txBox="1"/>
          <p:nvPr/>
        </p:nvSpPr>
        <p:spPr>
          <a:xfrm>
            <a:off x="4822314" y="1828800"/>
            <a:ext cx="3445377" cy="4312693"/>
          </a:xfrm>
          <a:prstGeom prst="rect">
            <a:avLst/>
          </a:prstGeom>
          <a:noFill/>
          <a:ln>
            <a:noFill/>
          </a:ln>
        </p:spPr>
        <p:txBody>
          <a:bodyPr spcFirstLastPara="1" wrap="square" lIns="0" tIns="45700" rIns="0" bIns="45700" anchor="t" anchorCtr="0">
            <a:normAutofit/>
          </a:bodyPr>
          <a:lstStyle/>
          <a:p>
            <a:pPr marL="91440" marR="0" lvl="0" indent="-91440" algn="l" rtl="0">
              <a:lnSpc>
                <a:spcPct val="90000"/>
              </a:lnSpc>
              <a:spcBef>
                <a:spcPts val="0"/>
              </a:spcBef>
              <a:spcAft>
                <a:spcPts val="0"/>
              </a:spcAft>
              <a:buClr>
                <a:schemeClr val="accent1"/>
              </a:buClr>
              <a:buSzPts val="2000"/>
              <a:buFont typeface="Arial"/>
              <a:buChar char=" "/>
            </a:pPr>
            <a:r>
              <a:rPr lang="en-US" sz="2000" b="0" i="0" u="none" strike="noStrike" cap="none">
                <a:solidFill>
                  <a:srgbClr val="3F3F3F"/>
                </a:solidFill>
                <a:latin typeface="Arial"/>
                <a:ea typeface="Arial"/>
                <a:cs typeface="Arial"/>
                <a:sym typeface="Arial"/>
              </a:rPr>
              <a:t>Example 1 :</a:t>
            </a:r>
            <a:endParaRPr sz="1400" b="0" i="0" u="none" strike="noStrike" cap="none">
              <a:solidFill>
                <a:srgbClr val="000000"/>
              </a:solidFill>
              <a:latin typeface="Arial"/>
              <a:ea typeface="Arial"/>
              <a:cs typeface="Arial"/>
              <a:sym typeface="Arial"/>
            </a:endParaRPr>
          </a:p>
          <a:p>
            <a:pPr marL="91440" marR="0" lvl="0" indent="-91440" algn="l" rtl="0">
              <a:lnSpc>
                <a:spcPct val="90000"/>
              </a:lnSpc>
              <a:spcBef>
                <a:spcPts val="1400"/>
              </a:spcBef>
              <a:spcAft>
                <a:spcPts val="0"/>
              </a:spcAft>
              <a:buClr>
                <a:schemeClr val="accent1"/>
              </a:buClr>
              <a:buSzPts val="2000"/>
              <a:buFont typeface="Arial"/>
              <a:buChar char=" "/>
            </a:pPr>
            <a:r>
              <a:rPr lang="en-US" sz="2000" b="0" i="0" u="none" strike="noStrike" cap="none">
                <a:solidFill>
                  <a:srgbClr val="3F3F3F"/>
                </a:solidFill>
                <a:latin typeface="Arial"/>
                <a:ea typeface="Arial"/>
                <a:cs typeface="Arial"/>
                <a:sym typeface="Arial"/>
              </a:rPr>
              <a:t>Prove that if T(n) = 15n</a:t>
            </a:r>
            <a:r>
              <a:rPr lang="en-US" sz="2000" b="0" i="0" u="none" strike="noStrike" cap="none" baseline="30000">
                <a:solidFill>
                  <a:srgbClr val="3F3F3F"/>
                </a:solidFill>
                <a:latin typeface="Arial"/>
                <a:ea typeface="Arial"/>
                <a:cs typeface="Arial"/>
                <a:sym typeface="Arial"/>
              </a:rPr>
              <a:t>3</a:t>
            </a:r>
            <a:r>
              <a:rPr lang="en-US" sz="2000" b="0" i="0" u="none" strike="noStrike" cap="none">
                <a:solidFill>
                  <a:srgbClr val="3F3F3F"/>
                </a:solidFill>
                <a:latin typeface="Arial"/>
                <a:ea typeface="Arial"/>
                <a:cs typeface="Arial"/>
                <a:sym typeface="Arial"/>
              </a:rPr>
              <a:t> + n</a:t>
            </a:r>
            <a:r>
              <a:rPr lang="en-US" sz="2000" b="0" i="0" u="none" strike="noStrike" cap="none" baseline="30000">
                <a:solidFill>
                  <a:srgbClr val="3F3F3F"/>
                </a:solidFill>
                <a:latin typeface="Arial"/>
                <a:ea typeface="Arial"/>
                <a:cs typeface="Arial"/>
                <a:sym typeface="Arial"/>
              </a:rPr>
              <a:t>2</a:t>
            </a:r>
            <a:r>
              <a:rPr lang="en-US" sz="2000" b="0" i="0" u="none" strike="noStrike" cap="none">
                <a:solidFill>
                  <a:srgbClr val="3F3F3F"/>
                </a:solidFill>
                <a:latin typeface="Arial"/>
                <a:ea typeface="Arial"/>
                <a:cs typeface="Arial"/>
                <a:sym typeface="Arial"/>
              </a:rPr>
              <a:t> + 4, T(n) = Ω</a:t>
            </a:r>
            <a:r>
              <a:rPr lang="en-US" sz="2400" b="0" i="0" u="none" strike="noStrike" cap="none">
                <a:solidFill>
                  <a:srgbClr val="3F3F3F"/>
                </a:solidFill>
                <a:latin typeface="Arial"/>
                <a:ea typeface="Arial"/>
                <a:cs typeface="Arial"/>
                <a:sym typeface="Arial"/>
              </a:rPr>
              <a:t> </a:t>
            </a:r>
            <a:r>
              <a:rPr lang="en-US" sz="2000" b="0" i="0" u="none" strike="noStrike" cap="none">
                <a:solidFill>
                  <a:srgbClr val="3F3F3F"/>
                </a:solidFill>
                <a:latin typeface="Arial"/>
                <a:ea typeface="Arial"/>
                <a:cs typeface="Arial"/>
                <a:sym typeface="Arial"/>
              </a:rPr>
              <a:t>(n</a:t>
            </a:r>
            <a:r>
              <a:rPr lang="en-US" sz="2000" b="0" i="0" u="none" strike="noStrike" cap="none" baseline="30000">
                <a:solidFill>
                  <a:srgbClr val="3F3F3F"/>
                </a:solidFill>
                <a:latin typeface="Arial"/>
                <a:ea typeface="Arial"/>
                <a:cs typeface="Arial"/>
                <a:sym typeface="Arial"/>
              </a:rPr>
              <a:t>3</a:t>
            </a:r>
            <a:r>
              <a:rPr lang="en-US" sz="2000" b="0" i="0" u="none" strike="noStrike" cap="none">
                <a:solidFill>
                  <a:srgbClr val="3F3F3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91440" marR="0" lvl="0" indent="-91440" algn="l" rtl="0">
              <a:lnSpc>
                <a:spcPct val="90000"/>
              </a:lnSpc>
              <a:spcBef>
                <a:spcPts val="1400"/>
              </a:spcBef>
              <a:spcAft>
                <a:spcPts val="0"/>
              </a:spcAft>
              <a:buClr>
                <a:schemeClr val="accent1"/>
              </a:buClr>
              <a:buSzPts val="2000"/>
              <a:buFont typeface="Noto Sans Symbols"/>
              <a:buNone/>
            </a:pPr>
            <a:r>
              <a:rPr lang="en-US" sz="2000" b="0" i="0" u="none" strike="noStrike" cap="none">
                <a:solidFill>
                  <a:srgbClr val="3F3F3F"/>
                </a:solidFill>
                <a:latin typeface="Arial"/>
                <a:ea typeface="Arial"/>
                <a:cs typeface="Arial"/>
                <a:sym typeface="Arial"/>
              </a:rPr>
              <a:t>	Proof.</a:t>
            </a:r>
            <a:endParaRPr sz="1400" b="0" i="0" u="none" strike="noStrike" cap="none">
              <a:solidFill>
                <a:srgbClr val="000000"/>
              </a:solidFill>
              <a:latin typeface="Arial"/>
              <a:ea typeface="Arial"/>
              <a:cs typeface="Arial"/>
              <a:sym typeface="Arial"/>
            </a:endParaRPr>
          </a:p>
          <a:p>
            <a:pPr marL="91440" marR="0" lvl="0" indent="-91440" algn="l" rtl="0">
              <a:lnSpc>
                <a:spcPct val="90000"/>
              </a:lnSpc>
              <a:spcBef>
                <a:spcPts val="1400"/>
              </a:spcBef>
              <a:spcAft>
                <a:spcPts val="0"/>
              </a:spcAft>
              <a:buClr>
                <a:schemeClr val="accent1"/>
              </a:buClr>
              <a:buSzPts val="2000"/>
              <a:buFont typeface="Noto Sans Symbols"/>
              <a:buNone/>
            </a:pPr>
            <a:r>
              <a:rPr lang="en-US" sz="2000" b="0" i="0" u="none" strike="noStrike" cap="none">
                <a:solidFill>
                  <a:srgbClr val="3F3F3F"/>
                </a:solidFill>
                <a:latin typeface="Arial"/>
                <a:ea typeface="Arial"/>
                <a:cs typeface="Arial"/>
                <a:sym typeface="Arial"/>
              </a:rPr>
              <a:t>	Let c = 15 and n</a:t>
            </a:r>
            <a:r>
              <a:rPr lang="en-US" sz="2000" b="0" i="0" u="none" strike="noStrike" cap="none" baseline="-25000">
                <a:solidFill>
                  <a:srgbClr val="3F3F3F"/>
                </a:solidFill>
                <a:latin typeface="Arial"/>
                <a:ea typeface="Arial"/>
                <a:cs typeface="Arial"/>
                <a:sym typeface="Arial"/>
              </a:rPr>
              <a:t>0</a:t>
            </a:r>
            <a:r>
              <a:rPr lang="en-US" sz="2000" b="0" i="0" u="none" strike="noStrike" cap="none">
                <a:solidFill>
                  <a:srgbClr val="3F3F3F"/>
                </a:solidFill>
                <a:latin typeface="Arial"/>
                <a:ea typeface="Arial"/>
                <a:cs typeface="Arial"/>
                <a:sym typeface="Arial"/>
              </a:rPr>
              <a:t> = 1.</a:t>
            </a:r>
            <a:endParaRPr sz="1400" b="0" i="0" u="none" strike="noStrike" cap="none">
              <a:solidFill>
                <a:srgbClr val="000000"/>
              </a:solidFill>
              <a:latin typeface="Arial"/>
              <a:ea typeface="Arial"/>
              <a:cs typeface="Arial"/>
              <a:sym typeface="Arial"/>
            </a:endParaRPr>
          </a:p>
          <a:p>
            <a:pPr marL="91440" marR="0" lvl="0" indent="-91440" algn="l" rtl="0">
              <a:lnSpc>
                <a:spcPct val="90000"/>
              </a:lnSpc>
              <a:spcBef>
                <a:spcPts val="1400"/>
              </a:spcBef>
              <a:spcAft>
                <a:spcPts val="0"/>
              </a:spcAft>
              <a:buClr>
                <a:schemeClr val="accent1"/>
              </a:buClr>
              <a:buSzPts val="2000"/>
              <a:buFont typeface="Noto Sans Symbols"/>
              <a:buNone/>
            </a:pPr>
            <a:r>
              <a:rPr lang="en-US" sz="2000" b="0" i="0" u="none" strike="noStrike" cap="none">
                <a:solidFill>
                  <a:srgbClr val="3F3F3F"/>
                </a:solidFill>
                <a:latin typeface="Arial"/>
                <a:ea typeface="Arial"/>
                <a:cs typeface="Arial"/>
                <a:sym typeface="Arial"/>
              </a:rPr>
              <a:t>	Must show that 0 ≤ cg(n) and cg(n) ≤ f (n).</a:t>
            </a:r>
            <a:endParaRPr sz="1400" b="0" i="0" u="none" strike="noStrike" cap="none">
              <a:solidFill>
                <a:srgbClr val="000000"/>
              </a:solidFill>
              <a:latin typeface="Arial"/>
              <a:ea typeface="Arial"/>
              <a:cs typeface="Arial"/>
              <a:sym typeface="Arial"/>
            </a:endParaRPr>
          </a:p>
          <a:p>
            <a:pPr marL="91440" marR="0" lvl="0" indent="-91440" algn="l" rtl="0">
              <a:lnSpc>
                <a:spcPct val="90000"/>
              </a:lnSpc>
              <a:spcBef>
                <a:spcPts val="1400"/>
              </a:spcBef>
              <a:spcAft>
                <a:spcPts val="0"/>
              </a:spcAft>
              <a:buClr>
                <a:schemeClr val="accent1"/>
              </a:buClr>
              <a:buSzPts val="2000"/>
              <a:buFont typeface="Noto Sans Symbols"/>
              <a:buNone/>
            </a:pPr>
            <a:r>
              <a:rPr lang="en-US" sz="2000" b="0" i="0" u="none" strike="noStrike" cap="none">
                <a:solidFill>
                  <a:srgbClr val="3F3F3F"/>
                </a:solidFill>
                <a:latin typeface="Arial"/>
                <a:ea typeface="Arial"/>
                <a:cs typeface="Arial"/>
                <a:sym typeface="Arial"/>
              </a:rPr>
              <a:t>	0 ≤ 15n</a:t>
            </a:r>
            <a:r>
              <a:rPr lang="en-US" sz="2000" b="0" i="0" u="none" strike="noStrike" cap="none" baseline="30000">
                <a:solidFill>
                  <a:srgbClr val="3F3F3F"/>
                </a:solidFill>
                <a:latin typeface="Arial"/>
                <a:ea typeface="Arial"/>
                <a:cs typeface="Arial"/>
                <a:sym typeface="Arial"/>
              </a:rPr>
              <a:t>3</a:t>
            </a:r>
            <a:r>
              <a:rPr lang="en-US" sz="2000" b="0" i="0" u="none" strike="noStrike" cap="none">
                <a:solidFill>
                  <a:srgbClr val="3F3F3F"/>
                </a:solidFill>
                <a:latin typeface="Arial"/>
                <a:ea typeface="Arial"/>
                <a:cs typeface="Arial"/>
                <a:sym typeface="Arial"/>
              </a:rPr>
              <a:t> for all n ≥ n</a:t>
            </a:r>
            <a:r>
              <a:rPr lang="en-US" sz="2000" b="0" i="0" u="none" strike="noStrike" cap="none" baseline="-25000">
                <a:solidFill>
                  <a:srgbClr val="3F3F3F"/>
                </a:solidFill>
                <a:latin typeface="Arial"/>
                <a:ea typeface="Arial"/>
                <a:cs typeface="Arial"/>
                <a:sym typeface="Arial"/>
              </a:rPr>
              <a:t>0</a:t>
            </a:r>
            <a:r>
              <a:rPr lang="en-US" sz="2000" b="0" i="0" u="none" strike="noStrike" cap="none">
                <a:solidFill>
                  <a:srgbClr val="3F3F3F"/>
                </a:solidFill>
                <a:latin typeface="Arial"/>
                <a:ea typeface="Arial"/>
                <a:cs typeface="Arial"/>
                <a:sym typeface="Arial"/>
              </a:rPr>
              <a:t> = 1.</a:t>
            </a:r>
            <a:endParaRPr sz="1400" b="0" i="0" u="none" strike="noStrike" cap="none">
              <a:solidFill>
                <a:srgbClr val="000000"/>
              </a:solidFill>
              <a:latin typeface="Arial"/>
              <a:ea typeface="Arial"/>
              <a:cs typeface="Arial"/>
              <a:sym typeface="Arial"/>
            </a:endParaRPr>
          </a:p>
          <a:p>
            <a:pPr marL="91440" marR="0" lvl="0" indent="-91440" algn="l" rtl="0">
              <a:lnSpc>
                <a:spcPct val="90000"/>
              </a:lnSpc>
              <a:spcBef>
                <a:spcPts val="1400"/>
              </a:spcBef>
              <a:spcAft>
                <a:spcPts val="0"/>
              </a:spcAft>
              <a:buClr>
                <a:schemeClr val="accent1"/>
              </a:buClr>
              <a:buSzPts val="2000"/>
              <a:buFont typeface="Noto Sans Symbols"/>
              <a:buNone/>
            </a:pPr>
            <a:r>
              <a:rPr lang="en-US" sz="2000" b="0" i="0" u="none" strike="noStrike" cap="none">
                <a:solidFill>
                  <a:srgbClr val="3F3F3F"/>
                </a:solidFill>
                <a:latin typeface="Arial"/>
                <a:ea typeface="Arial"/>
                <a:cs typeface="Arial"/>
                <a:sym typeface="Arial"/>
              </a:rPr>
              <a:t>	cg(n) = 15n</a:t>
            </a:r>
            <a:r>
              <a:rPr lang="en-US" sz="2000" b="0" i="0" u="none" strike="noStrike" cap="none" baseline="30000">
                <a:solidFill>
                  <a:srgbClr val="3F3F3F"/>
                </a:solidFill>
                <a:latin typeface="Arial"/>
                <a:ea typeface="Arial"/>
                <a:cs typeface="Arial"/>
                <a:sym typeface="Arial"/>
              </a:rPr>
              <a:t>3</a:t>
            </a:r>
            <a:r>
              <a:rPr lang="en-US" sz="2000" b="0" i="0" u="none" strike="noStrike" cap="none">
                <a:solidFill>
                  <a:srgbClr val="3F3F3F"/>
                </a:solidFill>
                <a:latin typeface="Arial"/>
                <a:ea typeface="Arial"/>
                <a:cs typeface="Arial"/>
                <a:sym typeface="Arial"/>
              </a:rPr>
              <a:t> ≤ 15n</a:t>
            </a:r>
            <a:r>
              <a:rPr lang="en-US" sz="2000" b="0" i="0" u="none" strike="noStrike" cap="none" baseline="30000">
                <a:solidFill>
                  <a:srgbClr val="3F3F3F"/>
                </a:solidFill>
                <a:latin typeface="Arial"/>
                <a:ea typeface="Arial"/>
                <a:cs typeface="Arial"/>
                <a:sym typeface="Arial"/>
              </a:rPr>
              <a:t>3</a:t>
            </a:r>
            <a:r>
              <a:rPr lang="en-US" sz="2000" b="0" i="0" u="none" strike="noStrike" cap="none">
                <a:solidFill>
                  <a:srgbClr val="3F3F3F"/>
                </a:solidFill>
                <a:latin typeface="Arial"/>
                <a:ea typeface="Arial"/>
                <a:cs typeface="Arial"/>
                <a:sym typeface="Arial"/>
              </a:rPr>
              <a:t> + n</a:t>
            </a:r>
            <a:r>
              <a:rPr lang="en-US" sz="2000" b="0" i="0" u="none" strike="noStrike" cap="none" baseline="30000">
                <a:solidFill>
                  <a:srgbClr val="3F3F3F"/>
                </a:solidFill>
                <a:latin typeface="Arial"/>
                <a:ea typeface="Arial"/>
                <a:cs typeface="Arial"/>
                <a:sym typeface="Arial"/>
              </a:rPr>
              <a:t>2</a:t>
            </a:r>
            <a:r>
              <a:rPr lang="en-US" sz="2000" b="0" i="0" u="none" strike="noStrike" cap="none">
                <a:solidFill>
                  <a:srgbClr val="3F3F3F"/>
                </a:solidFill>
                <a:latin typeface="Arial"/>
                <a:ea typeface="Arial"/>
                <a:cs typeface="Arial"/>
                <a:sym typeface="Arial"/>
              </a:rPr>
              <a:t> + 4 = f (n)</a:t>
            </a:r>
            <a:endParaRPr sz="2000" b="0" i="0" u="none" strike="noStrike" cap="none">
              <a:solidFill>
                <a:srgbClr val="3F3F3F"/>
              </a:solidFill>
              <a:latin typeface="Arial"/>
              <a:ea typeface="Arial"/>
              <a:cs typeface="Arial"/>
              <a:sym typeface="Arial"/>
            </a:endParaRPr>
          </a:p>
        </p:txBody>
      </p:sp>
      <p:pic>
        <p:nvPicPr>
          <p:cNvPr id="808" name="Google Shape;808;p84"/>
          <p:cNvPicPr preferRelativeResize="0"/>
          <p:nvPr/>
        </p:nvPicPr>
        <p:blipFill rotWithShape="1">
          <a:blip r:embed="rId3">
            <a:alphaModFix/>
          </a:blip>
          <a:srcRect/>
          <a:stretch/>
        </p:blipFill>
        <p:spPr>
          <a:xfrm>
            <a:off x="174438" y="214073"/>
            <a:ext cx="952199" cy="861372"/>
          </a:xfrm>
          <a:prstGeom prst="rect">
            <a:avLst/>
          </a:prstGeom>
          <a:noFill/>
          <a:ln>
            <a:noFill/>
          </a:ln>
        </p:spPr>
      </p:pic>
      <p:sp>
        <p:nvSpPr>
          <p:cNvPr id="809" name="Google Shape;809;p8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56"/>
          <p:cNvSpPr txBox="1">
            <a:spLocks noGrp="1"/>
          </p:cNvSpPr>
          <p:nvPr>
            <p:ph type="title"/>
          </p:nvPr>
        </p:nvSpPr>
        <p:spPr>
          <a:xfrm>
            <a:off x="1281113" y="920949"/>
            <a:ext cx="8229600" cy="85725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Θ-notation</a:t>
            </a:r>
            <a:endParaRPr sz="4800" b="0" i="0" u="none" strike="noStrike" cap="none">
              <a:solidFill>
                <a:srgbClr val="3F3F3F"/>
              </a:solidFill>
              <a:latin typeface="Arial"/>
              <a:ea typeface="Arial"/>
              <a:cs typeface="Arial"/>
              <a:sym typeface="Arial"/>
            </a:endParaRPr>
          </a:p>
        </p:txBody>
      </p:sp>
      <p:pic>
        <p:nvPicPr>
          <p:cNvPr id="815" name="Google Shape;815;p56" descr="graph_thet"/>
          <p:cNvPicPr preferRelativeResize="0"/>
          <p:nvPr/>
        </p:nvPicPr>
        <p:blipFill rotWithShape="1">
          <a:blip r:embed="rId3">
            <a:alphaModFix/>
          </a:blip>
          <a:srcRect/>
          <a:stretch/>
        </p:blipFill>
        <p:spPr>
          <a:xfrm>
            <a:off x="5184557" y="1910575"/>
            <a:ext cx="3022997" cy="3134916"/>
          </a:xfrm>
          <a:prstGeom prst="rect">
            <a:avLst/>
          </a:prstGeom>
          <a:noFill/>
          <a:ln>
            <a:noFill/>
          </a:ln>
        </p:spPr>
      </p:pic>
      <p:sp>
        <p:nvSpPr>
          <p:cNvPr id="816" name="Google Shape;816;p56"/>
          <p:cNvSpPr/>
          <p:nvPr/>
        </p:nvSpPr>
        <p:spPr>
          <a:xfrm>
            <a:off x="604911" y="1681461"/>
            <a:ext cx="4442150" cy="328443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rgbClr val="000000"/>
                </a:solidFill>
                <a:latin typeface="Times New Roman"/>
                <a:ea typeface="Times New Roman"/>
                <a:cs typeface="Times New Roman"/>
                <a:sym typeface="Times New Roman"/>
              </a:rPr>
              <a:t>Asymptotic tight bound</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Θ (g(n)) represents a set of functions such that: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Θ (g(n)) = {f(n): there exist positive </a:t>
            </a:r>
            <a:endParaRPr sz="1400" b="0" i="0" u="none" strike="noStrike" cap="none">
              <a:solidFill>
                <a:srgbClr val="000000"/>
              </a:solidFill>
              <a:latin typeface="Arial"/>
              <a:ea typeface="Arial"/>
              <a:cs typeface="Arial"/>
              <a:sym typeface="Arial"/>
            </a:endParaRPr>
          </a:p>
          <a:p>
            <a:pPr marL="800100" marR="0" lvl="2"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constants c1, c2, and n0such </a:t>
            </a:r>
            <a:endParaRPr sz="1400" b="0" i="0" u="none" strike="noStrike" cap="none">
              <a:solidFill>
                <a:srgbClr val="000000"/>
              </a:solidFill>
              <a:latin typeface="Arial"/>
              <a:ea typeface="Arial"/>
              <a:cs typeface="Arial"/>
              <a:sym typeface="Arial"/>
            </a:endParaRPr>
          </a:p>
          <a:p>
            <a:pPr marL="800100" marR="0" lvl="2"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that 0 ≤ c1g(n) ≤ f(n) ≤ c2g(n) </a:t>
            </a:r>
            <a:endParaRPr sz="1400" b="0" i="0" u="none" strike="noStrike" cap="none">
              <a:solidFill>
                <a:srgbClr val="000000"/>
              </a:solidFill>
              <a:latin typeface="Arial"/>
              <a:ea typeface="Arial"/>
              <a:cs typeface="Arial"/>
              <a:sym typeface="Arial"/>
            </a:endParaRPr>
          </a:p>
          <a:p>
            <a:pPr marL="800100" marR="0" lvl="2"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for all n≥ n0 } </a:t>
            </a:r>
            <a:endParaRPr sz="2000" b="0" i="0" u="none" strike="noStrike" cap="none">
              <a:solidFill>
                <a:srgbClr val="000000"/>
              </a:solidFill>
              <a:latin typeface="Times New Roman"/>
              <a:ea typeface="Times New Roman"/>
              <a:cs typeface="Times New Roman"/>
              <a:sym typeface="Times New Roman"/>
            </a:endParaRPr>
          </a:p>
        </p:txBody>
      </p:sp>
      <p:pic>
        <p:nvPicPr>
          <p:cNvPr id="817" name="Google Shape;817;p56"/>
          <p:cNvPicPr preferRelativeResize="0"/>
          <p:nvPr/>
        </p:nvPicPr>
        <p:blipFill rotWithShape="1">
          <a:blip r:embed="rId4">
            <a:alphaModFix/>
          </a:blip>
          <a:srcRect/>
          <a:stretch/>
        </p:blipFill>
        <p:spPr>
          <a:xfrm>
            <a:off x="202573" y="185938"/>
            <a:ext cx="952199" cy="861372"/>
          </a:xfrm>
          <a:prstGeom prst="rect">
            <a:avLst/>
          </a:prstGeom>
          <a:noFill/>
          <a:ln>
            <a:noFill/>
          </a:ln>
        </p:spPr>
      </p:pic>
      <p:sp>
        <p:nvSpPr>
          <p:cNvPr id="819" name="Google Shape;819;p5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050"/>
              <a:buNone/>
            </a:pPr>
            <a:fld id="{00000000-1234-1234-1234-123412341234}" type="slidenum">
              <a:rPr lang="en-US" sz="1050" b="0" i="0" u="none" strike="noStrike" cap="none">
                <a:solidFill>
                  <a:srgbClr val="FFFFFF"/>
                </a:solidFill>
                <a:latin typeface="Arial"/>
                <a:ea typeface="Arial"/>
                <a:cs typeface="Arial"/>
                <a:sym typeface="Arial"/>
              </a:rPr>
              <a:t>52</a:t>
            </a:fld>
            <a:endParaRPr sz="1050" b="0" i="0" u="none" strike="noStrike" cap="none">
              <a:solidFill>
                <a:srgbClr val="FFFFFF"/>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8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Arial"/>
              <a:buNone/>
            </a:pPr>
            <a:r>
              <a:rPr lang="en-US" sz="3600" b="1">
                <a:solidFill>
                  <a:srgbClr val="00B050"/>
                </a:solidFill>
                <a:latin typeface="Times New Roman"/>
                <a:ea typeface="Times New Roman"/>
                <a:cs typeface="Times New Roman"/>
                <a:sym typeface="Times New Roman"/>
              </a:rPr>
              <a:t>Theta Example</a:t>
            </a:r>
            <a:endParaRPr sz="3600" b="1">
              <a:solidFill>
                <a:srgbClr val="00B050"/>
              </a:solidFill>
              <a:latin typeface="Times New Roman"/>
              <a:ea typeface="Times New Roman"/>
              <a:cs typeface="Times New Roman"/>
              <a:sym typeface="Times New Roman"/>
            </a:endParaRPr>
          </a:p>
        </p:txBody>
      </p:sp>
      <p:sp>
        <p:nvSpPr>
          <p:cNvPr id="825" name="Google Shape;825;p85"/>
          <p:cNvSpPr txBox="1">
            <a:spLocks noGrp="1"/>
          </p:cNvSpPr>
          <p:nvPr>
            <p:ph type="body" idx="1"/>
          </p:nvPr>
        </p:nvSpPr>
        <p:spPr>
          <a:xfrm>
            <a:off x="962167" y="1869742"/>
            <a:ext cx="6810233" cy="4339989"/>
          </a:xfrm>
          <a:prstGeom prst="rect">
            <a:avLst/>
          </a:prstGeom>
          <a:noFill/>
          <a:ln>
            <a:noFill/>
          </a:ln>
        </p:spPr>
        <p:txBody>
          <a:bodyPr spcFirstLastPara="1" wrap="square" lIns="0" tIns="45700" rIns="0" bIns="45700" anchor="t" anchorCtr="0">
            <a:normAutofit fontScale="85000" lnSpcReduction="20000"/>
          </a:bodyPr>
          <a:lstStyle/>
          <a:p>
            <a:pPr marL="457200" lvl="0" indent="-355600" algn="l" rtl="0">
              <a:lnSpc>
                <a:spcPct val="80000"/>
              </a:lnSpc>
              <a:spcBef>
                <a:spcPts val="1200"/>
              </a:spcBef>
              <a:spcAft>
                <a:spcPts val="0"/>
              </a:spcAft>
              <a:buSzPct val="98039"/>
              <a:buChar char=" "/>
            </a:pPr>
            <a:r>
              <a:rPr lang="en-US" sz="2400">
                <a:latin typeface="Times New Roman"/>
                <a:ea typeface="Times New Roman"/>
                <a:cs typeface="Times New Roman"/>
                <a:sym typeface="Times New Roman"/>
              </a:rPr>
              <a:t>f(N) = Θ(g(N)) iff f(N) = O(g(N)) and f(N) = Ω(g(N))</a:t>
            </a:r>
            <a:endParaRPr/>
          </a:p>
          <a:p>
            <a:pPr marL="457200" lvl="0" indent="-355600" algn="l" rtl="0">
              <a:lnSpc>
                <a:spcPct val="80000"/>
              </a:lnSpc>
              <a:spcBef>
                <a:spcPts val="1200"/>
              </a:spcBef>
              <a:spcAft>
                <a:spcPts val="0"/>
              </a:spcAft>
              <a:buSzPct val="98039"/>
              <a:buFont typeface="Noto Sans Symbols"/>
              <a:buNone/>
            </a:pPr>
            <a:r>
              <a:rPr lang="en-US" sz="2400">
                <a:latin typeface="Times New Roman"/>
                <a:ea typeface="Times New Roman"/>
                <a:cs typeface="Times New Roman"/>
                <a:sym typeface="Times New Roman"/>
              </a:rPr>
              <a:t>	It can be read as “f(N) has order exactly g(N)”.</a:t>
            </a:r>
            <a:endParaRPr/>
          </a:p>
          <a:p>
            <a:pPr marL="457200" lvl="0" indent="-355600" algn="l" rtl="0">
              <a:lnSpc>
                <a:spcPct val="80000"/>
              </a:lnSpc>
              <a:spcBef>
                <a:spcPts val="1200"/>
              </a:spcBef>
              <a:spcAft>
                <a:spcPts val="0"/>
              </a:spcAft>
              <a:buSzPct val="98039"/>
              <a:buFont typeface="Noto Sans Symbols"/>
              <a:buNone/>
            </a:pPr>
            <a:endParaRPr sz="2400">
              <a:latin typeface="Times New Roman"/>
              <a:ea typeface="Times New Roman"/>
              <a:cs typeface="Times New Roman"/>
              <a:sym typeface="Times New Roman"/>
            </a:endParaRPr>
          </a:p>
          <a:p>
            <a:pPr marL="457200" lvl="0" indent="-355600" algn="l" rtl="0">
              <a:lnSpc>
                <a:spcPct val="80000"/>
              </a:lnSpc>
              <a:spcBef>
                <a:spcPts val="1200"/>
              </a:spcBef>
              <a:spcAft>
                <a:spcPts val="0"/>
              </a:spcAft>
              <a:buSzPct val="98039"/>
              <a:buChar char=" "/>
            </a:pPr>
            <a:r>
              <a:rPr lang="en-US" sz="2400">
                <a:latin typeface="Times New Roman"/>
                <a:ea typeface="Times New Roman"/>
                <a:cs typeface="Times New Roman"/>
                <a:sym typeface="Times New Roman"/>
              </a:rPr>
              <a:t>The growth rate of f(N) equals the growth rate of g(N). The</a:t>
            </a:r>
            <a:endParaRPr/>
          </a:p>
          <a:p>
            <a:pPr marL="457200" lvl="0" indent="-355600" algn="l" rtl="0">
              <a:lnSpc>
                <a:spcPct val="80000"/>
              </a:lnSpc>
              <a:spcBef>
                <a:spcPts val="1200"/>
              </a:spcBef>
              <a:spcAft>
                <a:spcPts val="0"/>
              </a:spcAft>
              <a:buSzPct val="98039"/>
              <a:buFont typeface="Noto Sans Symbols"/>
              <a:buNone/>
            </a:pPr>
            <a:r>
              <a:rPr lang="en-US" sz="2400">
                <a:latin typeface="Times New Roman"/>
                <a:ea typeface="Times New Roman"/>
                <a:cs typeface="Times New Roman"/>
                <a:sym typeface="Times New Roman"/>
              </a:rPr>
              <a:t>	growth rate of f(N) is the same as the growth rate of g(N)</a:t>
            </a:r>
            <a:endParaRPr/>
          </a:p>
          <a:p>
            <a:pPr marL="457200" lvl="0" indent="-355600" algn="l" rtl="0">
              <a:lnSpc>
                <a:spcPct val="80000"/>
              </a:lnSpc>
              <a:spcBef>
                <a:spcPts val="1200"/>
              </a:spcBef>
              <a:spcAft>
                <a:spcPts val="0"/>
              </a:spcAft>
              <a:buSzPct val="98039"/>
              <a:buFont typeface="Noto Sans Symbols"/>
              <a:buNone/>
            </a:pPr>
            <a:r>
              <a:rPr lang="en-US" sz="2400">
                <a:latin typeface="Times New Roman"/>
                <a:ea typeface="Times New Roman"/>
                <a:cs typeface="Times New Roman"/>
                <a:sym typeface="Times New Roman"/>
              </a:rPr>
              <a:t>	for large N.</a:t>
            </a:r>
            <a:endParaRPr/>
          </a:p>
          <a:p>
            <a:pPr marL="457200" lvl="0" indent="-355600" algn="l" rtl="0">
              <a:lnSpc>
                <a:spcPct val="80000"/>
              </a:lnSpc>
              <a:spcBef>
                <a:spcPts val="1200"/>
              </a:spcBef>
              <a:spcAft>
                <a:spcPts val="0"/>
              </a:spcAft>
              <a:buSzPct val="98039"/>
              <a:buFont typeface="Noto Sans Symbols"/>
              <a:buNone/>
            </a:pPr>
            <a:endParaRPr sz="2400">
              <a:latin typeface="Times New Roman"/>
              <a:ea typeface="Times New Roman"/>
              <a:cs typeface="Times New Roman"/>
              <a:sym typeface="Times New Roman"/>
            </a:endParaRPr>
          </a:p>
          <a:p>
            <a:pPr marL="457200" lvl="0" indent="-355600" algn="l" rtl="0">
              <a:lnSpc>
                <a:spcPct val="80000"/>
              </a:lnSpc>
              <a:spcBef>
                <a:spcPts val="1200"/>
              </a:spcBef>
              <a:spcAft>
                <a:spcPts val="0"/>
              </a:spcAft>
              <a:buSzPct val="98039"/>
              <a:buChar char=" "/>
            </a:pPr>
            <a:r>
              <a:rPr lang="en-US" sz="2400">
                <a:latin typeface="Times New Roman"/>
                <a:ea typeface="Times New Roman"/>
                <a:cs typeface="Times New Roman"/>
                <a:sym typeface="Times New Roman"/>
              </a:rPr>
              <a:t>Theta means the bound is the tightest possible.</a:t>
            </a:r>
            <a:endParaRPr/>
          </a:p>
          <a:p>
            <a:pPr marL="457200" lvl="0" indent="-228600" algn="l" rtl="0">
              <a:lnSpc>
                <a:spcPct val="80000"/>
              </a:lnSpc>
              <a:spcBef>
                <a:spcPts val="1200"/>
              </a:spcBef>
              <a:spcAft>
                <a:spcPts val="0"/>
              </a:spcAft>
              <a:buSzPct val="98039"/>
              <a:buNone/>
            </a:pPr>
            <a:endParaRPr sz="2400">
              <a:latin typeface="Times New Roman"/>
              <a:ea typeface="Times New Roman"/>
              <a:cs typeface="Times New Roman"/>
              <a:sym typeface="Times New Roman"/>
            </a:endParaRPr>
          </a:p>
          <a:p>
            <a:pPr marL="457200" lvl="0" indent="-355600" algn="l" rtl="0">
              <a:lnSpc>
                <a:spcPct val="80000"/>
              </a:lnSpc>
              <a:spcBef>
                <a:spcPts val="1200"/>
              </a:spcBef>
              <a:spcAft>
                <a:spcPts val="0"/>
              </a:spcAft>
              <a:buSzPct val="98039"/>
              <a:buChar char=" "/>
            </a:pPr>
            <a:r>
              <a:rPr lang="en-US" sz="2400">
                <a:latin typeface="Times New Roman"/>
                <a:ea typeface="Times New Roman"/>
                <a:cs typeface="Times New Roman"/>
                <a:sym typeface="Times New Roman"/>
              </a:rPr>
              <a:t>If T(N) is a polynomial of degree k, T(N) = Θ(N</a:t>
            </a:r>
            <a:r>
              <a:rPr lang="en-US" sz="2400" b="1" baseline="300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a:t>
            </a:r>
            <a:endParaRPr/>
          </a:p>
          <a:p>
            <a:pPr marL="457200" lvl="0" indent="-228600" algn="l" rtl="0">
              <a:lnSpc>
                <a:spcPct val="80000"/>
              </a:lnSpc>
              <a:spcBef>
                <a:spcPts val="1200"/>
              </a:spcBef>
              <a:spcAft>
                <a:spcPts val="0"/>
              </a:spcAft>
              <a:buSzPct val="98039"/>
              <a:buNone/>
            </a:pPr>
            <a:endParaRPr sz="2400">
              <a:latin typeface="Times New Roman"/>
              <a:ea typeface="Times New Roman"/>
              <a:cs typeface="Times New Roman"/>
              <a:sym typeface="Times New Roman"/>
            </a:endParaRPr>
          </a:p>
          <a:p>
            <a:pPr marL="457200" lvl="0" indent="-355600" algn="l" rtl="0">
              <a:lnSpc>
                <a:spcPct val="80000"/>
              </a:lnSpc>
              <a:spcBef>
                <a:spcPts val="1200"/>
              </a:spcBef>
              <a:spcAft>
                <a:spcPts val="0"/>
              </a:spcAft>
              <a:buSzPct val="98039"/>
              <a:buChar char=" "/>
            </a:pPr>
            <a:r>
              <a:rPr lang="en-US" sz="2400">
                <a:latin typeface="Times New Roman"/>
                <a:ea typeface="Times New Roman"/>
                <a:cs typeface="Times New Roman"/>
                <a:sym typeface="Times New Roman"/>
              </a:rPr>
              <a:t>For logarithmic functions, T(log</a:t>
            </a:r>
            <a:r>
              <a:rPr lang="en-US" sz="2400" b="1" baseline="-25000">
                <a:latin typeface="Times New Roman"/>
                <a:ea typeface="Times New Roman"/>
                <a:cs typeface="Times New Roman"/>
                <a:sym typeface="Times New Roman"/>
              </a:rPr>
              <a:t>m</a:t>
            </a:r>
            <a:r>
              <a:rPr lang="en-US" sz="2400">
                <a:latin typeface="Times New Roman"/>
                <a:ea typeface="Times New Roman"/>
                <a:cs typeface="Times New Roman"/>
                <a:sym typeface="Times New Roman"/>
              </a:rPr>
              <a:t> N) = Θ(log N).</a:t>
            </a:r>
            <a:endParaRPr/>
          </a:p>
        </p:txBody>
      </p:sp>
      <p:pic>
        <p:nvPicPr>
          <p:cNvPr id="827" name="Google Shape;827;p85"/>
          <p:cNvPicPr preferRelativeResize="0"/>
          <p:nvPr/>
        </p:nvPicPr>
        <p:blipFill rotWithShape="1">
          <a:blip r:embed="rId3">
            <a:alphaModFix/>
          </a:blip>
          <a:srcRect/>
          <a:stretch/>
        </p:blipFill>
        <p:spPr>
          <a:xfrm>
            <a:off x="202573" y="185938"/>
            <a:ext cx="952199" cy="861372"/>
          </a:xfrm>
          <a:prstGeom prst="rect">
            <a:avLst/>
          </a:prstGeom>
          <a:noFill/>
          <a:ln>
            <a:noFill/>
          </a:ln>
        </p:spPr>
      </p:pic>
      <p:sp>
        <p:nvSpPr>
          <p:cNvPr id="828" name="Google Shape;828;p8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57"/>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Analysis of Algorithms</a:t>
            </a:r>
            <a:endParaRPr sz="4800" b="0" i="0" u="none" strike="noStrike" cap="none">
              <a:solidFill>
                <a:srgbClr val="3F3F3F"/>
              </a:solidFill>
              <a:latin typeface="Arial"/>
              <a:ea typeface="Arial"/>
              <a:cs typeface="Arial"/>
              <a:sym typeface="Arial"/>
            </a:endParaRPr>
          </a:p>
        </p:txBody>
      </p:sp>
      <p:sp>
        <p:nvSpPr>
          <p:cNvPr id="836" name="Google Shape;836;p57"/>
          <p:cNvSpPr txBox="1">
            <a:spLocks noGrp="1"/>
          </p:cNvSpPr>
          <p:nvPr>
            <p:ph type="body" idx="1"/>
          </p:nvPr>
        </p:nvSpPr>
        <p:spPr>
          <a:xfrm>
            <a:off x="571500" y="2343150"/>
            <a:ext cx="7770642" cy="3326130"/>
          </a:xfrm>
          <a:prstGeom prst="rect">
            <a:avLst/>
          </a:prstGeom>
          <a:noFill/>
          <a:ln>
            <a:noFill/>
          </a:ln>
        </p:spPr>
        <p:txBody>
          <a:bodyPr spcFirstLastPara="1" wrap="square" lIns="68550" tIns="34275" rIns="68550" bIns="34275" anchor="t" anchorCtr="0">
            <a:noAutofit/>
          </a:bodyPr>
          <a:lstStyle/>
          <a:p>
            <a:pPr marL="257175" marR="0" lvl="0" indent="-257175" algn="l" rtl="0">
              <a:lnSpc>
                <a:spcPct val="90000"/>
              </a:lnSpc>
              <a:spcBef>
                <a:spcPts val="0"/>
              </a:spcBef>
              <a:spcAft>
                <a:spcPts val="0"/>
              </a:spcAft>
              <a:buClr>
                <a:schemeClr val="accent1"/>
              </a:buClr>
              <a:buSzPts val="2800"/>
              <a:buFont typeface="Times New Roman"/>
              <a:buChar char="•"/>
            </a:pPr>
            <a:r>
              <a:rPr lang="en-US" sz="2100" b="0" i="0" u="none" strike="noStrike" cap="none">
                <a:solidFill>
                  <a:srgbClr val="3F3F3F"/>
                </a:solidFill>
                <a:latin typeface="Times New Roman"/>
                <a:ea typeface="Times New Roman"/>
                <a:cs typeface="Times New Roman"/>
                <a:sym typeface="Times New Roman"/>
              </a:rPr>
              <a:t>Algorithm analysis is done in following three cases</a:t>
            </a:r>
            <a:endParaRPr sz="2000" b="0" i="0" u="none" strike="noStrike" cap="none">
              <a:solidFill>
                <a:srgbClr val="3F3F3F"/>
              </a:solidFill>
              <a:latin typeface="Arial"/>
              <a:ea typeface="Arial"/>
              <a:cs typeface="Arial"/>
              <a:sym typeface="Arial"/>
            </a:endParaRPr>
          </a:p>
          <a:p>
            <a:pPr marL="257175" marR="0" lvl="0" indent="-123825" algn="l" rtl="0">
              <a:lnSpc>
                <a:spcPct val="90000"/>
              </a:lnSpc>
              <a:spcBef>
                <a:spcPts val="620"/>
              </a:spcBef>
              <a:spcAft>
                <a:spcPts val="0"/>
              </a:spcAft>
              <a:buClr>
                <a:schemeClr val="accent1"/>
              </a:buClr>
              <a:buSzPts val="2800"/>
              <a:buFont typeface="Arial"/>
              <a:buNone/>
            </a:pPr>
            <a:endParaRPr sz="2100" b="0" i="0" u="none" strike="noStrike" cap="none">
              <a:solidFill>
                <a:srgbClr val="3F3F3F"/>
              </a:solidFill>
              <a:latin typeface="Times New Roman"/>
              <a:ea typeface="Times New Roman"/>
              <a:cs typeface="Times New Roman"/>
              <a:sym typeface="Times New Roman"/>
            </a:endParaRPr>
          </a:p>
          <a:p>
            <a:pPr marL="557213" marR="0" lvl="1" indent="-214312" algn="l" rtl="0">
              <a:lnSpc>
                <a:spcPct val="90000"/>
              </a:lnSpc>
              <a:spcBef>
                <a:spcPts val="560"/>
              </a:spcBef>
              <a:spcAft>
                <a:spcPts val="0"/>
              </a:spcAft>
              <a:buClr>
                <a:schemeClr val="accent1"/>
              </a:buClr>
              <a:buSzPts val="2400"/>
              <a:buFont typeface="Times New Roman"/>
              <a:buChar char="–"/>
            </a:pPr>
            <a:r>
              <a:rPr lang="en-US" sz="1800" b="0" i="0" u="none" strike="noStrike" cap="none">
                <a:solidFill>
                  <a:srgbClr val="3F3F3F"/>
                </a:solidFill>
                <a:latin typeface="Times New Roman"/>
                <a:ea typeface="Times New Roman"/>
                <a:cs typeface="Times New Roman"/>
                <a:sym typeface="Times New Roman"/>
              </a:rPr>
              <a:t>Best Case</a:t>
            </a:r>
            <a:endParaRPr/>
          </a:p>
          <a:p>
            <a:pPr marL="342900" marR="0" lvl="1" indent="0" algn="l" rtl="0">
              <a:lnSpc>
                <a:spcPct val="90000"/>
              </a:lnSpc>
              <a:spcBef>
                <a:spcPts val="760"/>
              </a:spcBef>
              <a:spcAft>
                <a:spcPts val="0"/>
              </a:spcAft>
              <a:buClr>
                <a:schemeClr val="accent1"/>
              </a:buClr>
              <a:buSzPts val="2400"/>
              <a:buFont typeface="Arial"/>
              <a:buNone/>
            </a:pPr>
            <a:r>
              <a:rPr lang="en-US" sz="1800" b="0" i="0" u="none" strike="noStrike" cap="none">
                <a:solidFill>
                  <a:srgbClr val="3F3F3F"/>
                </a:solidFill>
                <a:latin typeface="Times New Roman"/>
                <a:ea typeface="Times New Roman"/>
                <a:cs typeface="Times New Roman"/>
                <a:sym typeface="Times New Roman"/>
              </a:rPr>
              <a:t>	</a:t>
            </a:r>
            <a:r>
              <a:rPr lang="en-US" sz="1500" b="0" i="0" u="none" strike="noStrike" cap="none">
                <a:solidFill>
                  <a:srgbClr val="3F3F3F"/>
                </a:solidFill>
                <a:latin typeface="Times New Roman"/>
                <a:ea typeface="Times New Roman"/>
                <a:cs typeface="Times New Roman"/>
                <a:sym typeface="Times New Roman"/>
              </a:rPr>
              <a:t>The amount of time a program might be expected to take on best possible input data</a:t>
            </a:r>
            <a:endParaRPr sz="1800" b="0" i="0" u="none" strike="noStrike" cap="none">
              <a:solidFill>
                <a:srgbClr val="3F3F3F"/>
              </a:solidFill>
              <a:latin typeface="Arial"/>
              <a:ea typeface="Arial"/>
              <a:cs typeface="Arial"/>
              <a:sym typeface="Arial"/>
            </a:endParaRPr>
          </a:p>
          <a:p>
            <a:pPr marL="557213" marR="0" lvl="1" indent="-214312" algn="l" rtl="0">
              <a:lnSpc>
                <a:spcPct val="90000"/>
              </a:lnSpc>
              <a:spcBef>
                <a:spcPts val="760"/>
              </a:spcBef>
              <a:spcAft>
                <a:spcPts val="0"/>
              </a:spcAft>
              <a:buClr>
                <a:schemeClr val="accent1"/>
              </a:buClr>
              <a:buSzPts val="2400"/>
              <a:buFont typeface="Times New Roman"/>
              <a:buChar char="–"/>
            </a:pPr>
            <a:r>
              <a:rPr lang="en-US" sz="1800" b="0" i="0" u="none" strike="noStrike" cap="none">
                <a:solidFill>
                  <a:srgbClr val="3F3F3F"/>
                </a:solidFill>
                <a:latin typeface="Times New Roman"/>
                <a:ea typeface="Times New Roman"/>
                <a:cs typeface="Times New Roman"/>
                <a:sym typeface="Times New Roman"/>
              </a:rPr>
              <a:t>Worst Case</a:t>
            </a:r>
            <a:endParaRPr/>
          </a:p>
          <a:p>
            <a:pPr marL="342900" lvl="1" indent="0" algn="l" rtl="0">
              <a:lnSpc>
                <a:spcPct val="90000"/>
              </a:lnSpc>
              <a:spcBef>
                <a:spcPts val="760"/>
              </a:spcBef>
              <a:spcAft>
                <a:spcPts val="0"/>
              </a:spcAft>
              <a:buSzPts val="2400"/>
              <a:buNone/>
            </a:pPr>
            <a:r>
              <a:rPr lang="en-US" sz="1800" b="0" i="0" u="none" strike="noStrike" cap="none">
                <a:solidFill>
                  <a:srgbClr val="3F3F3F"/>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The amount of time a program would take on worst possible input configuration.</a:t>
            </a:r>
            <a:endParaRPr sz="1800" b="0" i="0" u="none" strike="noStrike" cap="none">
              <a:solidFill>
                <a:srgbClr val="3F3F3F"/>
              </a:solidFill>
              <a:latin typeface="Times New Roman"/>
              <a:ea typeface="Times New Roman"/>
              <a:cs typeface="Times New Roman"/>
              <a:sym typeface="Times New Roman"/>
            </a:endParaRPr>
          </a:p>
          <a:p>
            <a:pPr marL="557213" marR="0" lvl="1" indent="-214312" algn="l" rtl="0">
              <a:lnSpc>
                <a:spcPct val="90000"/>
              </a:lnSpc>
              <a:spcBef>
                <a:spcPts val="760"/>
              </a:spcBef>
              <a:spcAft>
                <a:spcPts val="0"/>
              </a:spcAft>
              <a:buClr>
                <a:schemeClr val="accent1"/>
              </a:buClr>
              <a:buSzPts val="2400"/>
              <a:buFont typeface="Times New Roman"/>
              <a:buChar char="–"/>
            </a:pPr>
            <a:r>
              <a:rPr lang="en-US" sz="1800" b="0" i="0" u="none" strike="noStrike" cap="none">
                <a:solidFill>
                  <a:srgbClr val="3F3F3F"/>
                </a:solidFill>
                <a:latin typeface="Times New Roman"/>
                <a:ea typeface="Times New Roman"/>
                <a:cs typeface="Times New Roman"/>
                <a:sym typeface="Times New Roman"/>
              </a:rPr>
              <a:t>Average case</a:t>
            </a:r>
            <a:endParaRPr/>
          </a:p>
          <a:p>
            <a:pPr marL="342900" marR="0" lvl="1" indent="0" algn="l" rtl="0">
              <a:lnSpc>
                <a:spcPct val="90000"/>
              </a:lnSpc>
              <a:spcBef>
                <a:spcPts val="760"/>
              </a:spcBef>
              <a:spcAft>
                <a:spcPts val="0"/>
              </a:spcAft>
              <a:buClr>
                <a:schemeClr val="accent1"/>
              </a:buClr>
              <a:buSzPts val="2400"/>
              <a:buFont typeface="Arial"/>
              <a:buNone/>
            </a:pPr>
            <a:r>
              <a:rPr lang="en-US">
                <a:latin typeface="Times New Roman"/>
                <a:ea typeface="Times New Roman"/>
                <a:cs typeface="Times New Roman"/>
                <a:sym typeface="Times New Roman"/>
              </a:rPr>
              <a:t>The amount of time a program might be expected to take on typical(or average) input data</a:t>
            </a:r>
            <a:endParaRPr sz="1800" b="0" i="0" u="none" strike="noStrike" cap="none">
              <a:solidFill>
                <a:srgbClr val="3F3F3F"/>
              </a:solidFill>
              <a:latin typeface="Arial"/>
              <a:ea typeface="Arial"/>
              <a:cs typeface="Arial"/>
              <a:sym typeface="Arial"/>
            </a:endParaRPr>
          </a:p>
          <a:p>
            <a:pPr marL="0" marR="0" lvl="0" indent="0" algn="l" rtl="0">
              <a:lnSpc>
                <a:spcPct val="90000"/>
              </a:lnSpc>
              <a:spcBef>
                <a:spcPts val="760"/>
              </a:spcBef>
              <a:spcAft>
                <a:spcPts val="0"/>
              </a:spcAft>
              <a:buClr>
                <a:schemeClr val="accent1"/>
              </a:buClr>
              <a:buSzPts val="2400"/>
              <a:buFont typeface="Arial"/>
              <a:buNone/>
            </a:pPr>
            <a:r>
              <a:rPr lang="en-US" sz="1800" b="0" i="0" u="none" strike="noStrike" cap="none">
                <a:solidFill>
                  <a:srgbClr val="C00000"/>
                </a:solidFill>
                <a:latin typeface="Arial"/>
                <a:ea typeface="Arial"/>
                <a:cs typeface="Arial"/>
                <a:sym typeface="Arial"/>
              </a:rPr>
              <a:t>Example: Sorting Algorithms</a:t>
            </a:r>
            <a:endParaRPr sz="1800" b="0" i="0" u="none" strike="noStrike" cap="none">
              <a:solidFill>
                <a:srgbClr val="C00000"/>
              </a:solidFill>
              <a:latin typeface="Arial"/>
              <a:ea typeface="Arial"/>
              <a:cs typeface="Arial"/>
              <a:sym typeface="Arial"/>
            </a:endParaRPr>
          </a:p>
          <a:p>
            <a:pPr marL="257175" marR="0" lvl="0" indent="-104775" algn="l" rtl="0">
              <a:lnSpc>
                <a:spcPct val="90000"/>
              </a:lnSpc>
              <a:spcBef>
                <a:spcPts val="140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0" marR="0" lvl="0" indent="0" algn="l" rtl="0">
              <a:lnSpc>
                <a:spcPct val="90000"/>
              </a:lnSpc>
              <a:spcBef>
                <a:spcPts val="1400"/>
              </a:spcBef>
              <a:spcAft>
                <a:spcPts val="200"/>
              </a:spcAft>
              <a:buClr>
                <a:schemeClr val="accent1"/>
              </a:buClr>
              <a:buSzPts val="2000"/>
              <a:buFont typeface="Arial"/>
              <a:buNone/>
            </a:pPr>
            <a:br>
              <a:rPr lang="en-US" sz="2000" b="0" i="0" u="none" strike="noStrike" cap="none">
                <a:solidFill>
                  <a:srgbClr val="3F3F3F"/>
                </a:solidFill>
                <a:latin typeface="Arial"/>
                <a:ea typeface="Arial"/>
                <a:cs typeface="Arial"/>
                <a:sym typeface="Arial"/>
              </a:rPr>
            </a:br>
            <a:endParaRPr sz="2000" b="0" i="0" u="none" strike="noStrike" cap="none">
              <a:solidFill>
                <a:srgbClr val="3F3F3F"/>
              </a:solidFill>
              <a:latin typeface="Times New Roman"/>
              <a:ea typeface="Times New Roman"/>
              <a:cs typeface="Times New Roman"/>
              <a:sym typeface="Times New Roman"/>
            </a:endParaRPr>
          </a:p>
        </p:txBody>
      </p:sp>
      <p:sp>
        <p:nvSpPr>
          <p:cNvPr id="838" name="Google Shape;838;p57"/>
          <p:cNvSpPr txBox="1">
            <a:spLocks noGrp="1"/>
          </p:cNvSpPr>
          <p:nvPr>
            <p:ph type="sldNum" idx="12"/>
          </p:nvPr>
        </p:nvSpPr>
        <p:spPr>
          <a:xfrm>
            <a:off x="6553200" y="5541169"/>
            <a:ext cx="2133600" cy="35718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54</a:t>
            </a:fld>
            <a:endParaRPr sz="900" b="0" i="0" u="none" strike="noStrike" cap="none">
              <a:solidFill>
                <a:schemeClr val="dk1"/>
              </a:solidFill>
              <a:latin typeface="Times New Roman"/>
              <a:ea typeface="Times New Roman"/>
              <a:cs typeface="Times New Roman"/>
              <a:sym typeface="Times New Roman"/>
            </a:endParaRPr>
          </a:p>
        </p:txBody>
      </p:sp>
      <p:pic>
        <p:nvPicPr>
          <p:cNvPr id="839" name="Google Shape;839;p57"/>
          <p:cNvPicPr preferRelativeResize="0"/>
          <p:nvPr/>
        </p:nvPicPr>
        <p:blipFill rotWithShape="1">
          <a:blip r:embed="rId3">
            <a:alphaModFix/>
          </a:blip>
          <a:srcRect/>
          <a:stretch/>
        </p:blipFill>
        <p:spPr>
          <a:xfrm>
            <a:off x="146302" y="1072203"/>
            <a:ext cx="952199" cy="86137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58"/>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  Practice Assignments</a:t>
            </a:r>
            <a:endParaRPr sz="3600" b="0" i="0" u="none" strike="noStrike" cap="none">
              <a:solidFill>
                <a:srgbClr val="00B050"/>
              </a:solidFill>
              <a:latin typeface="Times New Roman"/>
              <a:ea typeface="Times New Roman"/>
              <a:cs typeface="Times New Roman"/>
              <a:sym typeface="Times New Roman"/>
            </a:endParaRPr>
          </a:p>
        </p:txBody>
      </p:sp>
      <p:sp>
        <p:nvSpPr>
          <p:cNvPr id="847" name="Google Shape;847;p58"/>
          <p:cNvSpPr txBox="1">
            <a:spLocks noGrp="1"/>
          </p:cNvSpPr>
          <p:nvPr>
            <p:ph type="body" idx="1"/>
          </p:nvPr>
        </p:nvSpPr>
        <p:spPr>
          <a:xfrm>
            <a:off x="571498" y="2132856"/>
            <a:ext cx="7591425" cy="3181775"/>
          </a:xfrm>
          <a:prstGeom prst="rect">
            <a:avLst/>
          </a:prstGeom>
          <a:noFill/>
          <a:ln>
            <a:noFill/>
          </a:ln>
        </p:spPr>
        <p:txBody>
          <a:bodyPr spcFirstLastPara="1" wrap="square" lIns="0" tIns="34275" rIns="0" bIns="34275" anchor="t" anchorCtr="0">
            <a:noAutofit/>
          </a:bodyPr>
          <a:lstStyle/>
          <a:p>
            <a:pPr marL="91440" marR="0" lvl="0" indent="-91440" algn="l" rtl="0">
              <a:lnSpc>
                <a:spcPct val="90000"/>
              </a:lnSpc>
              <a:spcBef>
                <a:spcPts val="0"/>
              </a:spcBef>
              <a:spcAft>
                <a:spcPts val="0"/>
              </a:spcAft>
              <a:buClr>
                <a:schemeClr val="accent1"/>
              </a:buClr>
              <a:buSzPts val="2000"/>
              <a:buFont typeface="Arial"/>
              <a:buAutoNum type="arabicPeriod"/>
            </a:pPr>
            <a:r>
              <a:rPr lang="en-US" sz="2000" b="0" i="0" u="none" strike="noStrike" cap="none">
                <a:solidFill>
                  <a:srgbClr val="3F3F3F"/>
                </a:solidFill>
                <a:latin typeface="Times New Roman"/>
                <a:ea typeface="Times New Roman"/>
                <a:cs typeface="Times New Roman"/>
                <a:sym typeface="Times New Roman"/>
              </a:rPr>
              <a:t>Write a pseudo code  and draw flowchart to input any alphabet and check whether it is vowel or consonant.</a:t>
            </a:r>
            <a:endParaRPr sz="2000" b="0" i="0" u="none" strike="noStrike" cap="none">
              <a:solidFill>
                <a:srgbClr val="3F3F3F"/>
              </a:solidFill>
              <a:latin typeface="Times New Roman"/>
              <a:ea typeface="Times New Roman"/>
              <a:cs typeface="Times New Roman"/>
              <a:sym typeface="Times New Roman"/>
            </a:endParaRPr>
          </a:p>
          <a:p>
            <a:pPr marL="91440" marR="0" lvl="0" indent="-91440" algn="l" rtl="0">
              <a:lnSpc>
                <a:spcPct val="90000"/>
              </a:lnSpc>
              <a:spcBef>
                <a:spcPts val="1250"/>
              </a:spcBef>
              <a:spcAft>
                <a:spcPts val="0"/>
              </a:spcAft>
              <a:buClr>
                <a:schemeClr val="accent1"/>
              </a:buClr>
              <a:buSzPts val="2000"/>
              <a:buFont typeface="Arial"/>
              <a:buAutoNum type="arabicPeriod"/>
            </a:pPr>
            <a:r>
              <a:rPr lang="en-US" sz="2000" b="0" i="0" u="none" strike="noStrike" cap="none">
                <a:solidFill>
                  <a:srgbClr val="3F3F3F"/>
                </a:solidFill>
                <a:latin typeface="Times New Roman"/>
                <a:ea typeface="Times New Roman"/>
                <a:cs typeface="Times New Roman"/>
                <a:sym typeface="Times New Roman"/>
              </a:rPr>
              <a:t>Write a pseudo code to check whether a number is even or odd</a:t>
            </a:r>
            <a:endParaRPr sz="2000" b="0" i="0" u="none" strike="noStrike" cap="none">
              <a:solidFill>
                <a:srgbClr val="3F3F3F"/>
              </a:solidFill>
              <a:latin typeface="Times New Roman"/>
              <a:ea typeface="Times New Roman"/>
              <a:cs typeface="Times New Roman"/>
              <a:sym typeface="Times New Roman"/>
            </a:endParaRPr>
          </a:p>
          <a:p>
            <a:pPr marL="91440" marR="0" lvl="0" indent="-91440" algn="l" rtl="0">
              <a:lnSpc>
                <a:spcPct val="90000"/>
              </a:lnSpc>
              <a:spcBef>
                <a:spcPts val="1250"/>
              </a:spcBef>
              <a:spcAft>
                <a:spcPts val="0"/>
              </a:spcAft>
              <a:buClr>
                <a:schemeClr val="accent1"/>
              </a:buClr>
              <a:buSzPts val="2000"/>
              <a:buFont typeface="Arial"/>
              <a:buAutoNum type="arabicPeriod"/>
            </a:pPr>
            <a:r>
              <a:rPr lang="en-US" sz="2000" b="0" i="0" u="none" strike="noStrike" cap="none">
                <a:solidFill>
                  <a:srgbClr val="3F3F3F"/>
                </a:solidFill>
                <a:latin typeface="Times New Roman"/>
                <a:ea typeface="Times New Roman"/>
                <a:cs typeface="Times New Roman"/>
                <a:sym typeface="Times New Roman"/>
              </a:rPr>
              <a:t>Write a pseudo code to check whether a year is leap year or not.</a:t>
            </a:r>
            <a:endParaRPr sz="2000" b="0" i="0" u="none" strike="noStrike" cap="none">
              <a:solidFill>
                <a:srgbClr val="3F3F3F"/>
              </a:solidFill>
              <a:latin typeface="Times New Roman"/>
              <a:ea typeface="Times New Roman"/>
              <a:cs typeface="Times New Roman"/>
              <a:sym typeface="Times New Roman"/>
            </a:endParaRPr>
          </a:p>
          <a:p>
            <a:pPr marL="91440" marR="0" lvl="0" indent="-91440" algn="l" rtl="0">
              <a:lnSpc>
                <a:spcPct val="90000"/>
              </a:lnSpc>
              <a:spcBef>
                <a:spcPts val="1250"/>
              </a:spcBef>
              <a:spcAft>
                <a:spcPts val="0"/>
              </a:spcAft>
              <a:buClr>
                <a:schemeClr val="accent1"/>
              </a:buClr>
              <a:buSzPts val="2000"/>
              <a:buFont typeface="Arial"/>
              <a:buAutoNum type="arabicPeriod"/>
            </a:pPr>
            <a:r>
              <a:rPr lang="en-US" sz="2000" b="0" i="0" u="none" strike="noStrike" cap="none">
                <a:solidFill>
                  <a:srgbClr val="3F3F3F"/>
                </a:solidFill>
                <a:latin typeface="Times New Roman"/>
                <a:ea typeface="Times New Roman"/>
                <a:cs typeface="Times New Roman"/>
                <a:sym typeface="Times New Roman"/>
              </a:rPr>
              <a:t>Write a pseudo code to check whether a number is negative, positive or zero</a:t>
            </a:r>
            <a:endParaRPr sz="2000" b="0" i="0" u="none" strike="noStrike" cap="none">
              <a:solidFill>
                <a:srgbClr val="3F3F3F"/>
              </a:solidFill>
              <a:latin typeface="Times New Roman"/>
              <a:ea typeface="Times New Roman"/>
              <a:cs typeface="Times New Roman"/>
              <a:sym typeface="Times New Roman"/>
            </a:endParaRPr>
          </a:p>
          <a:p>
            <a:pPr marL="91440" marR="0" lvl="0" indent="-91440" algn="l" rtl="0">
              <a:lnSpc>
                <a:spcPct val="90000"/>
              </a:lnSpc>
              <a:spcBef>
                <a:spcPts val="1250"/>
              </a:spcBef>
              <a:spcAft>
                <a:spcPts val="0"/>
              </a:spcAft>
              <a:buClr>
                <a:schemeClr val="accent1"/>
              </a:buClr>
              <a:buSzPts val="2000"/>
              <a:buFont typeface="Arial"/>
              <a:buAutoNum type="arabicPeriod"/>
            </a:pPr>
            <a:r>
              <a:rPr lang="en-US" sz="2000" b="0" i="0" u="none" strike="noStrike" cap="none">
                <a:solidFill>
                  <a:srgbClr val="3F3F3F"/>
                </a:solidFill>
                <a:latin typeface="Times New Roman"/>
                <a:ea typeface="Times New Roman"/>
                <a:cs typeface="Times New Roman"/>
                <a:sym typeface="Times New Roman"/>
              </a:rPr>
              <a:t>Write a pseudo code to input basic salary of an employee and calculate its Gross salary according to following:</a:t>
            </a:r>
            <a:br>
              <a:rPr lang="en-US" sz="2000" b="0" i="0" u="none" strike="noStrike" cap="none">
                <a:solidFill>
                  <a:srgbClr val="3F3F3F"/>
                </a:solidFill>
                <a:latin typeface="Times New Roman"/>
                <a:ea typeface="Times New Roman"/>
                <a:cs typeface="Times New Roman"/>
                <a:sym typeface="Times New Roman"/>
              </a:rPr>
            </a:br>
            <a:r>
              <a:rPr lang="en-US" sz="2000" b="0" i="0" u="none" strike="noStrike" cap="none">
                <a:solidFill>
                  <a:srgbClr val="3F3F3F"/>
                </a:solidFill>
                <a:latin typeface="Times New Roman"/>
                <a:ea typeface="Times New Roman"/>
                <a:cs typeface="Times New Roman"/>
                <a:sym typeface="Times New Roman"/>
              </a:rPr>
              <a:t>	Basic Salary &lt;= 10000 : HRA = 20%, DA = 80%</a:t>
            </a:r>
            <a:br>
              <a:rPr lang="en-US" sz="2000" b="0" i="0" u="none" strike="noStrike" cap="none">
                <a:solidFill>
                  <a:srgbClr val="3F3F3F"/>
                </a:solidFill>
                <a:latin typeface="Times New Roman"/>
                <a:ea typeface="Times New Roman"/>
                <a:cs typeface="Times New Roman"/>
                <a:sym typeface="Times New Roman"/>
              </a:rPr>
            </a:br>
            <a:r>
              <a:rPr lang="en-US" sz="2000" b="0" i="0" u="none" strike="noStrike" cap="none">
                <a:solidFill>
                  <a:srgbClr val="3F3F3F"/>
                </a:solidFill>
                <a:latin typeface="Times New Roman"/>
                <a:ea typeface="Times New Roman"/>
                <a:cs typeface="Times New Roman"/>
                <a:sym typeface="Times New Roman"/>
              </a:rPr>
              <a:t>	Basic Salary &lt;= 20000 : HRA = 25%, DA = 90%</a:t>
            </a:r>
            <a:br>
              <a:rPr lang="en-US" sz="2000" b="0" i="0" u="none" strike="noStrike" cap="none">
                <a:solidFill>
                  <a:srgbClr val="3F3F3F"/>
                </a:solidFill>
                <a:latin typeface="Times New Roman"/>
                <a:ea typeface="Times New Roman"/>
                <a:cs typeface="Times New Roman"/>
                <a:sym typeface="Times New Roman"/>
              </a:rPr>
            </a:br>
            <a:r>
              <a:rPr lang="en-US" sz="2000" b="0" i="0" u="none" strike="noStrike" cap="none">
                <a:solidFill>
                  <a:srgbClr val="3F3F3F"/>
                </a:solidFill>
                <a:latin typeface="Times New Roman"/>
                <a:ea typeface="Times New Roman"/>
                <a:cs typeface="Times New Roman"/>
                <a:sym typeface="Times New Roman"/>
              </a:rPr>
              <a:t>	Basic Salary &gt; 20000 : HRA = 30%, DA = 95%</a:t>
            </a:r>
            <a:endParaRPr sz="2000" b="0" i="0" u="none" strike="noStrike" cap="none">
              <a:solidFill>
                <a:srgbClr val="3F3F3F"/>
              </a:solidFill>
              <a:latin typeface="Times New Roman"/>
              <a:ea typeface="Times New Roman"/>
              <a:cs typeface="Times New Roman"/>
              <a:sym typeface="Times New Roman"/>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03200" algn="l" rtl="0">
              <a:lnSpc>
                <a:spcPct val="90000"/>
              </a:lnSpc>
              <a:spcBef>
                <a:spcPts val="1250"/>
              </a:spcBef>
              <a:spcAft>
                <a:spcPts val="200"/>
              </a:spcAft>
              <a:buClr>
                <a:schemeClr val="accent1"/>
              </a:buClr>
              <a:buSzPts val="3200"/>
              <a:buFont typeface="Arial"/>
              <a:buChar char=" "/>
            </a:pPr>
            <a:br>
              <a:rPr lang="en-US" sz="2400" b="0" i="0" u="none" strike="noStrike" cap="none">
                <a:solidFill>
                  <a:srgbClr val="3F3F3F"/>
                </a:solidFill>
                <a:latin typeface="Arial"/>
                <a:ea typeface="Arial"/>
                <a:cs typeface="Arial"/>
                <a:sym typeface="Arial"/>
              </a:rPr>
            </a:br>
            <a:endParaRPr sz="2400" b="0" i="0" u="none" strike="noStrike" cap="none">
              <a:solidFill>
                <a:schemeClr val="dk1"/>
              </a:solidFill>
              <a:latin typeface="Times New Roman"/>
              <a:ea typeface="Times New Roman"/>
              <a:cs typeface="Times New Roman"/>
              <a:sym typeface="Times New Roman"/>
            </a:endParaRPr>
          </a:p>
        </p:txBody>
      </p:sp>
      <p:sp>
        <p:nvSpPr>
          <p:cNvPr id="849" name="Google Shape;849;p58"/>
          <p:cNvSpPr txBox="1">
            <a:spLocks noGrp="1"/>
          </p:cNvSpPr>
          <p:nvPr>
            <p:ph type="sldNum" idx="12"/>
          </p:nvPr>
        </p:nvSpPr>
        <p:spPr>
          <a:xfrm>
            <a:off x="7308304" y="6554185"/>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55</a:t>
            </a:fld>
            <a:endParaRPr sz="900" b="0" i="0" u="none" strike="noStrike" cap="none">
              <a:solidFill>
                <a:schemeClr val="dk1"/>
              </a:solidFill>
              <a:latin typeface="Times New Roman"/>
              <a:ea typeface="Times New Roman"/>
              <a:cs typeface="Times New Roman"/>
              <a:sym typeface="Times New Roman"/>
            </a:endParaRPr>
          </a:p>
        </p:txBody>
      </p:sp>
      <p:pic>
        <p:nvPicPr>
          <p:cNvPr id="850" name="Google Shape;850;p58"/>
          <p:cNvPicPr preferRelativeResize="0"/>
          <p:nvPr/>
        </p:nvPicPr>
        <p:blipFill rotWithShape="1">
          <a:blip r:embed="rId3">
            <a:alphaModFix/>
          </a:blip>
          <a:srcRect/>
          <a:stretch/>
        </p:blipFill>
        <p:spPr>
          <a:xfrm>
            <a:off x="146302" y="1072203"/>
            <a:ext cx="952199" cy="86137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59"/>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  Practice Problems</a:t>
            </a:r>
            <a:endParaRPr sz="3600" b="0" i="0" u="none" strike="noStrike" cap="none">
              <a:solidFill>
                <a:srgbClr val="00B050"/>
              </a:solidFill>
              <a:latin typeface="Times New Roman"/>
              <a:ea typeface="Times New Roman"/>
              <a:cs typeface="Times New Roman"/>
              <a:sym typeface="Times New Roman"/>
            </a:endParaRPr>
          </a:p>
        </p:txBody>
      </p:sp>
      <p:sp>
        <p:nvSpPr>
          <p:cNvPr id="858" name="Google Shape;858;p59"/>
          <p:cNvSpPr txBox="1">
            <a:spLocks noGrp="1"/>
          </p:cNvSpPr>
          <p:nvPr>
            <p:ph type="body" idx="1"/>
          </p:nvPr>
        </p:nvSpPr>
        <p:spPr>
          <a:xfrm>
            <a:off x="622400" y="2124722"/>
            <a:ext cx="7591500" cy="4118700"/>
          </a:xfrm>
          <a:prstGeom prst="rect">
            <a:avLst/>
          </a:prstGeom>
          <a:noFill/>
          <a:ln>
            <a:noFill/>
          </a:ln>
        </p:spPr>
        <p:txBody>
          <a:bodyPr spcFirstLastPara="1" wrap="square" lIns="0" tIns="34275" rIns="0" bIns="34275" anchor="t" anchorCtr="0">
            <a:noAutofit/>
          </a:bodyPr>
          <a:lstStyle/>
          <a:p>
            <a:pPr marL="76200" marR="0" lvl="0" indent="0" algn="l" rtl="0">
              <a:lnSpc>
                <a:spcPct val="90000"/>
              </a:lnSpc>
              <a:spcBef>
                <a:spcPts val="1200"/>
              </a:spcBef>
              <a:spcAft>
                <a:spcPts val="0"/>
              </a:spcAft>
              <a:buClr>
                <a:schemeClr val="accent1"/>
              </a:buClr>
              <a:buSzPts val="1800"/>
              <a:buFont typeface="Arial"/>
              <a:buNone/>
            </a:pPr>
            <a:r>
              <a:rPr lang="en-US" sz="1800" b="0" i="0" u="none" strike="noStrike" cap="none">
                <a:solidFill>
                  <a:srgbClr val="3F3F3F"/>
                </a:solidFill>
                <a:latin typeface="Arial"/>
                <a:ea typeface="Arial"/>
                <a:cs typeface="Arial"/>
                <a:sym typeface="Arial"/>
              </a:rPr>
              <a:t>Q.1 Determine frequency count of following statements? Analyze time complexity of the following code:</a:t>
            </a:r>
            <a:endParaRPr sz="1800" b="0" i="0" u="none" strike="noStrike" cap="none">
              <a:solidFill>
                <a:srgbClr val="3F3F3F"/>
              </a:solidFill>
              <a:latin typeface="Arial"/>
              <a:ea typeface="Arial"/>
              <a:cs typeface="Arial"/>
              <a:sym typeface="Arial"/>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i) for (i=1;i&lt;=n;i++)</a:t>
            </a:r>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	for (j=1;j&lt;=m;j++)</a:t>
            </a:r>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      sum=sum+i;</a:t>
            </a:r>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ii) i=n;</a:t>
            </a:r>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while(i&gt;=1)</a:t>
            </a:r>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a:t>
            </a:r>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i--;</a:t>
            </a:r>
            <a:endParaRPr/>
          </a:p>
          <a:p>
            <a:pPr marL="91440" marR="0" lvl="0" indent="-114300" algn="l" rtl="0">
              <a:lnSpc>
                <a:spcPct val="90000"/>
              </a:lnSpc>
              <a:spcBef>
                <a:spcPts val="1400"/>
              </a:spcBef>
              <a:spcAft>
                <a:spcPts val="0"/>
              </a:spcAft>
              <a:buClr>
                <a:schemeClr val="accent1"/>
              </a:buClr>
              <a:buSzPts val="1800"/>
              <a:buFont typeface="Arial"/>
              <a:buChar char=" "/>
            </a:pPr>
            <a:r>
              <a:rPr lang="en-US" sz="1800" b="0" i="0" u="none" strike="noStrike" cap="none">
                <a:solidFill>
                  <a:srgbClr val="3F3F3F"/>
                </a:solidFill>
                <a:latin typeface="Arial"/>
                <a:ea typeface="Arial"/>
                <a:cs typeface="Arial"/>
                <a:sym typeface="Arial"/>
              </a:rPr>
              <a:t>}</a:t>
            </a:r>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03200" algn="l" rtl="0">
              <a:lnSpc>
                <a:spcPct val="90000"/>
              </a:lnSpc>
              <a:spcBef>
                <a:spcPts val="1250"/>
              </a:spcBef>
              <a:spcAft>
                <a:spcPts val="200"/>
              </a:spcAft>
              <a:buClr>
                <a:schemeClr val="accent1"/>
              </a:buClr>
              <a:buSzPts val="3200"/>
              <a:buFont typeface="Arial"/>
              <a:buChar char=" "/>
            </a:pPr>
            <a:br>
              <a:rPr lang="en-US" sz="2400" b="0" i="0" u="none" strike="noStrike" cap="none">
                <a:solidFill>
                  <a:srgbClr val="3F3F3F"/>
                </a:solidFill>
                <a:latin typeface="Arial"/>
                <a:ea typeface="Arial"/>
                <a:cs typeface="Arial"/>
                <a:sym typeface="Arial"/>
              </a:rPr>
            </a:br>
            <a:endParaRPr sz="2400" b="0" i="0" u="none" strike="noStrike" cap="none">
              <a:solidFill>
                <a:schemeClr val="dk1"/>
              </a:solidFill>
              <a:latin typeface="Times New Roman"/>
              <a:ea typeface="Times New Roman"/>
              <a:cs typeface="Times New Roman"/>
              <a:sym typeface="Times New Roman"/>
            </a:endParaRPr>
          </a:p>
        </p:txBody>
      </p:sp>
      <p:sp>
        <p:nvSpPr>
          <p:cNvPr id="860" name="Google Shape;860;p59"/>
          <p:cNvSpPr txBox="1">
            <a:spLocks noGrp="1"/>
          </p:cNvSpPr>
          <p:nvPr>
            <p:ph type="sldNum" idx="12"/>
          </p:nvPr>
        </p:nvSpPr>
        <p:spPr>
          <a:xfrm>
            <a:off x="7564912" y="6464278"/>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56</a:t>
            </a:fld>
            <a:endParaRPr sz="900" b="0" i="0" u="none" strike="noStrike" cap="none">
              <a:solidFill>
                <a:schemeClr val="dk1"/>
              </a:solidFill>
              <a:latin typeface="Times New Roman"/>
              <a:ea typeface="Times New Roman"/>
              <a:cs typeface="Times New Roman"/>
              <a:sym typeface="Times New Roman"/>
            </a:endParaRPr>
          </a:p>
        </p:txBody>
      </p:sp>
      <p:pic>
        <p:nvPicPr>
          <p:cNvPr id="861" name="Google Shape;861;p59"/>
          <p:cNvPicPr preferRelativeResize="0"/>
          <p:nvPr/>
        </p:nvPicPr>
        <p:blipFill rotWithShape="1">
          <a:blip r:embed="rId3">
            <a:alphaModFix/>
          </a:blip>
          <a:srcRect/>
          <a:stretch/>
        </p:blipFill>
        <p:spPr>
          <a:xfrm>
            <a:off x="146302" y="1072203"/>
            <a:ext cx="952199" cy="86137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60"/>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  Practice Problems</a:t>
            </a:r>
            <a:endParaRPr sz="3600" b="0" i="0" u="none" strike="noStrike" cap="none">
              <a:solidFill>
                <a:srgbClr val="00B050"/>
              </a:solidFill>
              <a:latin typeface="Times New Roman"/>
              <a:ea typeface="Times New Roman"/>
              <a:cs typeface="Times New Roman"/>
              <a:sym typeface="Times New Roman"/>
            </a:endParaRPr>
          </a:p>
        </p:txBody>
      </p:sp>
      <p:sp>
        <p:nvSpPr>
          <p:cNvPr id="869" name="Google Shape;869;p60"/>
          <p:cNvSpPr txBox="1">
            <a:spLocks noGrp="1"/>
          </p:cNvSpPr>
          <p:nvPr>
            <p:ph type="body" idx="1"/>
          </p:nvPr>
        </p:nvSpPr>
        <p:spPr>
          <a:xfrm>
            <a:off x="574304" y="2225512"/>
            <a:ext cx="7591425" cy="3181775"/>
          </a:xfrm>
          <a:prstGeom prst="rect">
            <a:avLst/>
          </a:prstGeom>
          <a:noFill/>
          <a:ln>
            <a:noFill/>
          </a:ln>
        </p:spPr>
        <p:txBody>
          <a:bodyPr spcFirstLastPara="1" wrap="square" lIns="0" tIns="34275" rIns="0" bIns="34275" anchor="t" anchorCtr="0">
            <a:noAutofit/>
          </a:bodyPr>
          <a:lstStyle/>
          <a:p>
            <a:pPr marL="68580" marR="0" lvl="0" indent="26669" algn="l" rtl="0">
              <a:lnSpc>
                <a:spcPct val="90000"/>
              </a:lnSpc>
              <a:spcBef>
                <a:spcPts val="10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03200" algn="l" rtl="0">
              <a:lnSpc>
                <a:spcPct val="90000"/>
              </a:lnSpc>
              <a:spcBef>
                <a:spcPts val="1250"/>
              </a:spcBef>
              <a:spcAft>
                <a:spcPts val="200"/>
              </a:spcAft>
              <a:buClr>
                <a:schemeClr val="accent1"/>
              </a:buClr>
              <a:buSzPts val="3200"/>
              <a:buFont typeface="Arial"/>
              <a:buChar char=" "/>
            </a:pPr>
            <a:br>
              <a:rPr lang="en-US" sz="2400" b="0" i="0" u="none" strike="noStrike" cap="none">
                <a:solidFill>
                  <a:srgbClr val="3F3F3F"/>
                </a:solidFill>
                <a:latin typeface="Arial"/>
                <a:ea typeface="Arial"/>
                <a:cs typeface="Arial"/>
                <a:sym typeface="Arial"/>
              </a:rPr>
            </a:br>
            <a:endParaRPr sz="2400" b="0" i="0" u="none" strike="noStrike" cap="none">
              <a:solidFill>
                <a:schemeClr val="dk1"/>
              </a:solidFill>
              <a:latin typeface="Times New Roman"/>
              <a:ea typeface="Times New Roman"/>
              <a:cs typeface="Times New Roman"/>
              <a:sym typeface="Times New Roman"/>
            </a:endParaRPr>
          </a:p>
        </p:txBody>
      </p:sp>
      <p:sp>
        <p:nvSpPr>
          <p:cNvPr id="871" name="Google Shape;871;p60"/>
          <p:cNvSpPr txBox="1">
            <a:spLocks noGrp="1"/>
          </p:cNvSpPr>
          <p:nvPr>
            <p:ph type="sldNum" idx="12"/>
          </p:nvPr>
        </p:nvSpPr>
        <p:spPr>
          <a:xfrm>
            <a:off x="7509758" y="645333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57</a:t>
            </a:fld>
            <a:endParaRPr sz="900" b="0" i="0" u="none" strike="noStrike" cap="none">
              <a:solidFill>
                <a:schemeClr val="dk1"/>
              </a:solidFill>
              <a:latin typeface="Times New Roman"/>
              <a:ea typeface="Times New Roman"/>
              <a:cs typeface="Times New Roman"/>
              <a:sym typeface="Times New Roman"/>
            </a:endParaRPr>
          </a:p>
        </p:txBody>
      </p:sp>
      <p:pic>
        <p:nvPicPr>
          <p:cNvPr id="872" name="Google Shape;872;p60"/>
          <p:cNvPicPr preferRelativeResize="0"/>
          <p:nvPr/>
        </p:nvPicPr>
        <p:blipFill rotWithShape="1">
          <a:blip r:embed="rId3">
            <a:alphaModFix/>
          </a:blip>
          <a:srcRect/>
          <a:stretch/>
        </p:blipFill>
        <p:spPr>
          <a:xfrm>
            <a:off x="146302" y="1072203"/>
            <a:ext cx="952199" cy="861372"/>
          </a:xfrm>
          <a:prstGeom prst="rect">
            <a:avLst/>
          </a:prstGeom>
          <a:noFill/>
          <a:ln>
            <a:noFill/>
          </a:ln>
        </p:spPr>
      </p:pic>
      <p:sp>
        <p:nvSpPr>
          <p:cNvPr id="873" name="Google Shape;873;p60"/>
          <p:cNvSpPr/>
          <p:nvPr/>
        </p:nvSpPr>
        <p:spPr>
          <a:xfrm>
            <a:off x="357111" y="2334575"/>
            <a:ext cx="4212468" cy="23775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Problems on frequency count &amp; time complexity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for(i=1;i&lt;=n;i++)</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For(j=1;j&lt;=n;j++)</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C[j][j]=0;</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For(k=1;k&lt;=n;k++)</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C[i][j]=c[i][j]+a[i][k]*b[k][j];</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a:t>
            </a:r>
            <a:endParaRPr sz="13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a:t>
            </a:r>
            <a:endParaRPr sz="1350" b="0" i="0" u="none" strike="noStrike" cap="none">
              <a:solidFill>
                <a:srgbClr val="000000"/>
              </a:solidFill>
              <a:latin typeface="Times New Roman"/>
              <a:ea typeface="Times New Roman"/>
              <a:cs typeface="Times New Roman"/>
              <a:sym typeface="Times New Roman"/>
            </a:endParaRPr>
          </a:p>
        </p:txBody>
      </p:sp>
      <p:sp>
        <p:nvSpPr>
          <p:cNvPr id="874" name="Google Shape;874;p60"/>
          <p:cNvSpPr/>
          <p:nvPr/>
        </p:nvSpPr>
        <p:spPr>
          <a:xfrm>
            <a:off x="5085597" y="2732130"/>
            <a:ext cx="3080131" cy="17543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double IterPow(double X,int N)</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double Result=1;</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while(N&gt;0)</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Result=Result* X</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N--;</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return result;</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61"/>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  Practice Problems</a:t>
            </a:r>
            <a:endParaRPr sz="3600" b="0" i="0" u="none" strike="noStrike" cap="none">
              <a:solidFill>
                <a:srgbClr val="00B050"/>
              </a:solidFill>
              <a:latin typeface="Times New Roman"/>
              <a:ea typeface="Times New Roman"/>
              <a:cs typeface="Times New Roman"/>
              <a:sym typeface="Times New Roman"/>
            </a:endParaRPr>
          </a:p>
        </p:txBody>
      </p:sp>
      <p:sp>
        <p:nvSpPr>
          <p:cNvPr id="882" name="Google Shape;882;p61"/>
          <p:cNvSpPr txBox="1">
            <a:spLocks noGrp="1"/>
          </p:cNvSpPr>
          <p:nvPr>
            <p:ph type="body" idx="1"/>
          </p:nvPr>
        </p:nvSpPr>
        <p:spPr>
          <a:xfrm>
            <a:off x="574304" y="2225512"/>
            <a:ext cx="7591425" cy="3181775"/>
          </a:xfrm>
          <a:prstGeom prst="rect">
            <a:avLst/>
          </a:prstGeom>
          <a:noFill/>
          <a:ln>
            <a:noFill/>
          </a:ln>
        </p:spPr>
        <p:txBody>
          <a:bodyPr spcFirstLastPara="1" wrap="square" lIns="0" tIns="34275" rIns="0" bIns="34275" anchor="t" anchorCtr="0">
            <a:noAutofit/>
          </a:bodyPr>
          <a:lstStyle/>
          <a:p>
            <a:pPr marL="68580" marR="0" lvl="0" indent="26669" algn="l" rtl="0">
              <a:lnSpc>
                <a:spcPct val="90000"/>
              </a:lnSpc>
              <a:spcBef>
                <a:spcPts val="10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03200" algn="l" rtl="0">
              <a:lnSpc>
                <a:spcPct val="90000"/>
              </a:lnSpc>
              <a:spcBef>
                <a:spcPts val="1250"/>
              </a:spcBef>
              <a:spcAft>
                <a:spcPts val="200"/>
              </a:spcAft>
              <a:buClr>
                <a:schemeClr val="accent1"/>
              </a:buClr>
              <a:buSzPts val="3200"/>
              <a:buFont typeface="Arial"/>
              <a:buChar char=" "/>
            </a:pPr>
            <a:br>
              <a:rPr lang="en-US" sz="2400" b="0" i="0" u="none" strike="noStrike" cap="none">
                <a:solidFill>
                  <a:srgbClr val="3F3F3F"/>
                </a:solidFill>
                <a:latin typeface="Arial"/>
                <a:ea typeface="Arial"/>
                <a:cs typeface="Arial"/>
                <a:sym typeface="Arial"/>
              </a:rPr>
            </a:br>
            <a:endParaRPr sz="2400" b="0" i="0" u="none" strike="noStrike" cap="none">
              <a:solidFill>
                <a:schemeClr val="dk1"/>
              </a:solidFill>
              <a:latin typeface="Times New Roman"/>
              <a:ea typeface="Times New Roman"/>
              <a:cs typeface="Times New Roman"/>
              <a:sym typeface="Times New Roman"/>
            </a:endParaRPr>
          </a:p>
        </p:txBody>
      </p:sp>
      <p:sp>
        <p:nvSpPr>
          <p:cNvPr id="884" name="Google Shape;884;p61"/>
          <p:cNvSpPr txBox="1">
            <a:spLocks noGrp="1"/>
          </p:cNvSpPr>
          <p:nvPr>
            <p:ph type="sldNum" idx="12"/>
          </p:nvPr>
        </p:nvSpPr>
        <p:spPr>
          <a:xfrm>
            <a:off x="7587278" y="6578616"/>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58</a:t>
            </a:fld>
            <a:endParaRPr sz="900" b="0" i="0" u="none" strike="noStrike" cap="none">
              <a:solidFill>
                <a:schemeClr val="dk1"/>
              </a:solidFill>
              <a:latin typeface="Times New Roman"/>
              <a:ea typeface="Times New Roman"/>
              <a:cs typeface="Times New Roman"/>
              <a:sym typeface="Times New Roman"/>
            </a:endParaRPr>
          </a:p>
        </p:txBody>
      </p:sp>
      <p:pic>
        <p:nvPicPr>
          <p:cNvPr id="885" name="Google Shape;885;p61"/>
          <p:cNvPicPr preferRelativeResize="0"/>
          <p:nvPr/>
        </p:nvPicPr>
        <p:blipFill rotWithShape="1">
          <a:blip r:embed="rId3">
            <a:alphaModFix/>
          </a:blip>
          <a:srcRect/>
          <a:stretch/>
        </p:blipFill>
        <p:spPr>
          <a:xfrm>
            <a:off x="276322" y="882384"/>
            <a:ext cx="952199" cy="861372"/>
          </a:xfrm>
          <a:prstGeom prst="rect">
            <a:avLst/>
          </a:prstGeom>
          <a:noFill/>
          <a:ln>
            <a:noFill/>
          </a:ln>
        </p:spPr>
      </p:pic>
      <p:sp>
        <p:nvSpPr>
          <p:cNvPr id="886" name="Google Shape;886;p61"/>
          <p:cNvSpPr/>
          <p:nvPr/>
        </p:nvSpPr>
        <p:spPr>
          <a:xfrm>
            <a:off x="626944" y="2269822"/>
            <a:ext cx="7887297" cy="15465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Q.3 What is the frequency count of a statement? Analyze time complexity of following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for(i=1;i&lt;=n;i++)</a:t>
            </a: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    for(j=1;j&lt;=m;j++)</a:t>
            </a: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        for(k=1;k&lt;=p;k++)</a:t>
            </a:r>
            <a:endParaRPr sz="135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a:t>
            </a:r>
            <a:endParaRPr sz="135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              Sum=sum+i</a:t>
            </a:r>
            <a:endParaRPr sz="135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Arial"/>
                <a:ea typeface="Arial"/>
                <a:cs typeface="Arial"/>
                <a:sym typeface="Arial"/>
              </a:rPr>
              <a:t>}</a:t>
            </a:r>
            <a:endParaRPr sz="13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62"/>
          <p:cNvSpPr txBox="1">
            <a:spLocks noGrp="1"/>
          </p:cNvSpPr>
          <p:nvPr>
            <p:ph type="title"/>
          </p:nvPr>
        </p:nvSpPr>
        <p:spPr>
          <a:xfrm>
            <a:off x="1027497" y="1002831"/>
            <a:ext cx="7543800" cy="726330"/>
          </a:xfrm>
          <a:prstGeom prst="rect">
            <a:avLst/>
          </a:prstGeom>
          <a:noFill/>
          <a:ln>
            <a:noFill/>
          </a:ln>
        </p:spPr>
        <p:txBody>
          <a:bodyPr spcFirstLastPara="1" wrap="square" lIns="68550" tIns="34275" rIns="68550" bIns="34275" anchor="ctr" anchorCtr="0">
            <a:noAutofit/>
          </a:bodyPr>
          <a:lstStyle/>
          <a:p>
            <a:pPr marL="0" marR="0" lvl="0" indent="0" algn="l" rtl="0">
              <a:lnSpc>
                <a:spcPct val="85000"/>
              </a:lnSpc>
              <a:spcBef>
                <a:spcPts val="0"/>
              </a:spcBef>
              <a:spcAft>
                <a:spcPts val="0"/>
              </a:spcAft>
              <a:buClr>
                <a:srgbClr val="00B050"/>
              </a:buClr>
              <a:buSzPts val="3600"/>
              <a:buFont typeface="Times New Roman"/>
              <a:buNone/>
            </a:pPr>
            <a:r>
              <a:rPr lang="en-US" sz="3600" b="0" i="0" u="none" strike="noStrike" cap="none">
                <a:solidFill>
                  <a:srgbClr val="00B050"/>
                </a:solidFill>
                <a:latin typeface="Times New Roman"/>
                <a:ea typeface="Times New Roman"/>
                <a:cs typeface="Times New Roman"/>
                <a:sym typeface="Times New Roman"/>
              </a:rPr>
              <a:t>  Takeaway</a:t>
            </a:r>
            <a:endParaRPr sz="3600" b="0" i="0" u="none" strike="noStrike" cap="none">
              <a:solidFill>
                <a:srgbClr val="00B050"/>
              </a:solidFill>
              <a:latin typeface="Times New Roman"/>
              <a:ea typeface="Times New Roman"/>
              <a:cs typeface="Times New Roman"/>
              <a:sym typeface="Times New Roman"/>
            </a:endParaRPr>
          </a:p>
        </p:txBody>
      </p:sp>
      <p:sp>
        <p:nvSpPr>
          <p:cNvPr id="894" name="Google Shape;894;p62"/>
          <p:cNvSpPr txBox="1">
            <a:spLocks noGrp="1"/>
          </p:cNvSpPr>
          <p:nvPr>
            <p:ph type="body" idx="1"/>
          </p:nvPr>
        </p:nvSpPr>
        <p:spPr>
          <a:xfrm>
            <a:off x="571500" y="2343150"/>
            <a:ext cx="7591425" cy="3181775"/>
          </a:xfrm>
          <a:prstGeom prst="rect">
            <a:avLst/>
          </a:prstGeom>
          <a:noFill/>
          <a:ln>
            <a:noFill/>
          </a:ln>
        </p:spPr>
        <p:txBody>
          <a:bodyPr spcFirstLastPara="1" wrap="square" lIns="0" tIns="34275" rIns="0" bIns="34275" anchor="t" anchorCtr="0">
            <a:noAutofit/>
          </a:bodyPr>
          <a:lstStyle/>
          <a:p>
            <a:pPr marL="68580" marR="0" lvl="0" indent="26669" algn="l" rtl="0">
              <a:lnSpc>
                <a:spcPct val="90000"/>
              </a:lnSpc>
              <a:spcBef>
                <a:spcPts val="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rgbClr val="3F3F3F"/>
              </a:solidFill>
              <a:latin typeface="Arial"/>
              <a:ea typeface="Arial"/>
              <a:cs typeface="Arial"/>
              <a:sym typeface="Arial"/>
            </a:endParaRPr>
          </a:p>
          <a:p>
            <a:pPr marL="68580" marR="0" lvl="0" indent="-203200" algn="l" rtl="0">
              <a:lnSpc>
                <a:spcPct val="90000"/>
              </a:lnSpc>
              <a:spcBef>
                <a:spcPts val="1250"/>
              </a:spcBef>
              <a:spcAft>
                <a:spcPts val="200"/>
              </a:spcAft>
              <a:buClr>
                <a:schemeClr val="accent1"/>
              </a:buClr>
              <a:buSzPts val="3200"/>
              <a:buFont typeface="Arial"/>
              <a:buChar char=" "/>
            </a:pPr>
            <a:br>
              <a:rPr lang="en-US" sz="2400" b="0" i="0" u="none" strike="noStrike" cap="none">
                <a:solidFill>
                  <a:srgbClr val="3F3F3F"/>
                </a:solidFill>
                <a:latin typeface="Arial"/>
                <a:ea typeface="Arial"/>
                <a:cs typeface="Arial"/>
                <a:sym typeface="Arial"/>
              </a:rPr>
            </a:br>
            <a:endParaRPr sz="2400" b="0" i="0" u="none" strike="noStrike" cap="none">
              <a:solidFill>
                <a:schemeClr val="dk1"/>
              </a:solidFill>
              <a:latin typeface="Times New Roman"/>
              <a:ea typeface="Times New Roman"/>
              <a:cs typeface="Times New Roman"/>
              <a:sym typeface="Times New Roman"/>
            </a:endParaRPr>
          </a:p>
        </p:txBody>
      </p:sp>
      <p:sp>
        <p:nvSpPr>
          <p:cNvPr id="896" name="Google Shape;896;p62"/>
          <p:cNvSpPr txBox="1">
            <a:spLocks noGrp="1"/>
          </p:cNvSpPr>
          <p:nvPr>
            <p:ph type="sldNum" idx="12"/>
          </p:nvPr>
        </p:nvSpPr>
        <p:spPr>
          <a:xfrm>
            <a:off x="7512073" y="6486965"/>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59</a:t>
            </a:fld>
            <a:endParaRPr sz="900" b="0" i="0" u="none" strike="noStrike" cap="none">
              <a:solidFill>
                <a:schemeClr val="dk1"/>
              </a:solidFill>
              <a:latin typeface="Times New Roman"/>
              <a:ea typeface="Times New Roman"/>
              <a:cs typeface="Times New Roman"/>
              <a:sym typeface="Times New Roman"/>
            </a:endParaRPr>
          </a:p>
        </p:txBody>
      </p:sp>
      <p:pic>
        <p:nvPicPr>
          <p:cNvPr id="897" name="Google Shape;897;p62"/>
          <p:cNvPicPr preferRelativeResize="0"/>
          <p:nvPr/>
        </p:nvPicPr>
        <p:blipFill rotWithShape="1">
          <a:blip r:embed="rId3">
            <a:alphaModFix/>
          </a:blip>
          <a:srcRect/>
          <a:stretch/>
        </p:blipFill>
        <p:spPr>
          <a:xfrm>
            <a:off x="209700" y="867789"/>
            <a:ext cx="952199" cy="861372"/>
          </a:xfrm>
          <a:prstGeom prst="rect">
            <a:avLst/>
          </a:prstGeom>
          <a:noFill/>
          <a:ln>
            <a:noFill/>
          </a:ln>
        </p:spPr>
      </p:pic>
      <p:sp>
        <p:nvSpPr>
          <p:cNvPr id="898" name="Google Shape;898;p62"/>
          <p:cNvSpPr txBox="1"/>
          <p:nvPr/>
        </p:nvSpPr>
        <p:spPr>
          <a:xfrm>
            <a:off x="685800" y="2457450"/>
            <a:ext cx="7591425" cy="3181775"/>
          </a:xfrm>
          <a:prstGeom prst="rect">
            <a:avLst/>
          </a:prstGeom>
          <a:noFill/>
          <a:ln>
            <a:noFill/>
          </a:ln>
        </p:spPr>
        <p:txBody>
          <a:bodyPr spcFirstLastPara="1" wrap="square" lIns="0" tIns="34275" rIns="0" bIns="34275" anchor="t" anchorCtr="0">
            <a:noAutofit/>
          </a:bodyPr>
          <a:lstStyle/>
          <a:p>
            <a:pPr marL="68580" marR="0" lvl="0" indent="26669" algn="l" rtl="0">
              <a:lnSpc>
                <a:spcPct val="90000"/>
              </a:lnSpc>
              <a:spcBef>
                <a:spcPts val="0"/>
              </a:spcBef>
              <a:spcAft>
                <a:spcPts val="0"/>
              </a:spcAft>
              <a:buClr>
                <a:srgbClr val="000000"/>
              </a:buClr>
              <a:buSzPts val="1500"/>
              <a:buFont typeface="Arial"/>
              <a:buNone/>
            </a:pPr>
            <a:endParaRPr sz="1500" b="0" i="0" u="none" strike="noStrike" cap="none">
              <a:solidFill>
                <a:srgbClr val="3F3F3F"/>
              </a:solidFill>
              <a:latin typeface="Arial"/>
              <a:ea typeface="Arial"/>
              <a:cs typeface="Arial"/>
              <a:sym typeface="Arial"/>
            </a:endParaRPr>
          </a:p>
          <a:p>
            <a:pPr marL="68580" marR="0" lvl="0" indent="26669" algn="l" rtl="0">
              <a:lnSpc>
                <a:spcPct val="90000"/>
              </a:lnSpc>
              <a:spcBef>
                <a:spcPts val="1050"/>
              </a:spcBef>
              <a:spcAft>
                <a:spcPts val="0"/>
              </a:spcAft>
              <a:buClr>
                <a:srgbClr val="000000"/>
              </a:buClr>
              <a:buSzPts val="1500"/>
              <a:buFont typeface="Arial"/>
              <a:buNone/>
            </a:pPr>
            <a:endParaRPr sz="1500" b="0" i="0" u="none" strike="noStrike" cap="none">
              <a:solidFill>
                <a:srgbClr val="3F3F3F"/>
              </a:solidFill>
              <a:latin typeface="Arial"/>
              <a:ea typeface="Arial"/>
              <a:cs typeface="Arial"/>
              <a:sym typeface="Arial"/>
            </a:endParaRPr>
          </a:p>
          <a:p>
            <a:pPr marL="68580" marR="0" lvl="0" indent="26669" algn="l" rtl="0">
              <a:lnSpc>
                <a:spcPct val="90000"/>
              </a:lnSpc>
              <a:spcBef>
                <a:spcPts val="1050"/>
              </a:spcBef>
              <a:spcAft>
                <a:spcPts val="0"/>
              </a:spcAft>
              <a:buClr>
                <a:srgbClr val="000000"/>
              </a:buClr>
              <a:buSzPts val="1500"/>
              <a:buFont typeface="Arial"/>
              <a:buNone/>
            </a:pPr>
            <a:endParaRPr sz="1500" b="0" i="0" u="none" strike="noStrike" cap="none">
              <a:solidFill>
                <a:srgbClr val="3F3F3F"/>
              </a:solidFill>
              <a:latin typeface="Arial"/>
              <a:ea typeface="Arial"/>
              <a:cs typeface="Arial"/>
              <a:sym typeface="Arial"/>
            </a:endParaRPr>
          </a:p>
          <a:p>
            <a:pPr marL="68580" marR="0" lvl="0" indent="-203200" algn="l" rtl="0">
              <a:lnSpc>
                <a:spcPct val="90000"/>
              </a:lnSpc>
              <a:spcBef>
                <a:spcPts val="1050"/>
              </a:spcBef>
              <a:spcAft>
                <a:spcPts val="0"/>
              </a:spcAft>
              <a:buClr>
                <a:schemeClr val="accent1"/>
              </a:buClr>
              <a:buSzPts val="3200"/>
              <a:buFont typeface="Arial"/>
              <a:buChar char=" "/>
            </a:pPr>
            <a:br>
              <a:rPr lang="en-US" sz="2400" b="0" i="0" u="none" strike="noStrike" cap="none">
                <a:solidFill>
                  <a:srgbClr val="3F3F3F"/>
                </a:solidFill>
                <a:latin typeface="Arial"/>
                <a:ea typeface="Arial"/>
                <a:cs typeface="Arial"/>
                <a:sym typeface="Arial"/>
              </a:rPr>
            </a:br>
            <a:endParaRPr sz="2400" b="0" i="0" u="none" strike="noStrike" cap="none">
              <a:solidFill>
                <a:schemeClr val="dk1"/>
              </a:solidFill>
              <a:latin typeface="Times New Roman"/>
              <a:ea typeface="Times New Roman"/>
              <a:cs typeface="Times New Roman"/>
              <a:sym typeface="Times New Roman"/>
            </a:endParaRPr>
          </a:p>
        </p:txBody>
      </p:sp>
      <p:sp>
        <p:nvSpPr>
          <p:cNvPr id="899" name="Google Shape;899;p62"/>
          <p:cNvSpPr/>
          <p:nvPr/>
        </p:nvSpPr>
        <p:spPr>
          <a:xfrm>
            <a:off x="937189" y="2228850"/>
            <a:ext cx="7634108" cy="2354491"/>
          </a:xfrm>
          <a:prstGeom prst="rect">
            <a:avLst/>
          </a:prstGeom>
          <a:noFill/>
          <a:ln>
            <a:noFill/>
          </a:ln>
        </p:spPr>
        <p:txBody>
          <a:bodyPr spcFirstLastPara="1" wrap="square" lIns="68550" tIns="34275" rIns="68550" bIns="34275" anchor="t" anchorCtr="0">
            <a:noAutofit/>
          </a:bodyPr>
          <a:lstStyle/>
          <a:p>
            <a:pPr marL="285750" marR="0" lvl="0" indent="-285750" algn="l" rtl="0">
              <a:lnSpc>
                <a:spcPct val="200000"/>
              </a:lnSpc>
              <a:spcBef>
                <a:spcPts val="0"/>
              </a:spcBef>
              <a:spcAft>
                <a:spcPts val="0"/>
              </a:spcAft>
              <a:buClr>
                <a:schemeClr val="dk1"/>
              </a:buClr>
              <a:buSzPts val="2400"/>
              <a:buFont typeface="Noto Sans Symbols"/>
              <a:buChar char="❑"/>
            </a:pPr>
            <a:r>
              <a:rPr lang="en-US" sz="1800" b="0" i="0" u="none" strike="noStrike" cap="none">
                <a:solidFill>
                  <a:schemeClr val="dk1"/>
                </a:solidFill>
                <a:latin typeface="Times New Roman"/>
                <a:ea typeface="Times New Roman"/>
                <a:cs typeface="Times New Roman"/>
                <a:sym typeface="Times New Roman"/>
              </a:rPr>
              <a:t>Data Structures plays major role in problem solving.</a:t>
            </a:r>
            <a:endParaRPr sz="1050" b="0" i="0" u="none" strike="noStrike" cap="none">
              <a:solidFill>
                <a:srgbClr val="000000"/>
              </a:solidFill>
              <a:latin typeface="Arial"/>
              <a:ea typeface="Arial"/>
              <a:cs typeface="Arial"/>
              <a:sym typeface="Arial"/>
            </a:endParaRPr>
          </a:p>
          <a:p>
            <a:pPr marL="285750" marR="0" lvl="0" indent="-285750" algn="l" rtl="0">
              <a:lnSpc>
                <a:spcPct val="200000"/>
              </a:lnSpc>
              <a:spcBef>
                <a:spcPts val="0"/>
              </a:spcBef>
              <a:spcAft>
                <a:spcPts val="0"/>
              </a:spcAft>
              <a:buClr>
                <a:schemeClr val="dk1"/>
              </a:buClr>
              <a:buSzPts val="2400"/>
              <a:buFont typeface="Noto Sans Symbols"/>
              <a:buChar char="❑"/>
            </a:pPr>
            <a:r>
              <a:rPr lang="en-US" sz="1800" b="0" i="0" u="none" strike="noStrike" cap="none">
                <a:solidFill>
                  <a:schemeClr val="dk1"/>
                </a:solidFill>
                <a:latin typeface="Times New Roman"/>
                <a:ea typeface="Times New Roman"/>
                <a:cs typeface="Times New Roman"/>
                <a:sym typeface="Times New Roman"/>
              </a:rPr>
              <a:t>Pseudo code and flowcharts are the tools used to represent the solution of a problem in effective way.</a:t>
            </a:r>
            <a:endParaRPr sz="1050" b="0" i="0" u="none" strike="noStrike" cap="none">
              <a:solidFill>
                <a:srgbClr val="000000"/>
              </a:solidFill>
              <a:latin typeface="Arial"/>
              <a:ea typeface="Arial"/>
              <a:cs typeface="Arial"/>
              <a:sym typeface="Arial"/>
            </a:endParaRPr>
          </a:p>
          <a:p>
            <a:pPr marL="285750" marR="0" lvl="0" indent="-285750" algn="l" rtl="0">
              <a:lnSpc>
                <a:spcPct val="200000"/>
              </a:lnSpc>
              <a:spcBef>
                <a:spcPts val="0"/>
              </a:spcBef>
              <a:spcAft>
                <a:spcPts val="0"/>
              </a:spcAft>
              <a:buClr>
                <a:schemeClr val="dk1"/>
              </a:buClr>
              <a:buSzPts val="2400"/>
              <a:buFont typeface="Noto Sans Symbols"/>
              <a:buChar char="❑"/>
            </a:pPr>
            <a:r>
              <a:rPr lang="en-US" sz="1800" b="0" i="0" u="none" strike="noStrike" cap="none">
                <a:solidFill>
                  <a:schemeClr val="dk1"/>
                </a:solidFill>
                <a:latin typeface="Times New Roman"/>
                <a:ea typeface="Times New Roman"/>
                <a:cs typeface="Times New Roman"/>
                <a:sym typeface="Times New Roman"/>
              </a:rPr>
              <a:t>Analysis of algorithms is done in terms of time complexity and space complexity.</a:t>
            </a:r>
            <a:endParaRPr sz="1050" b="0" i="0" u="none" strike="noStrike" cap="none">
              <a:solidFill>
                <a:srgbClr val="000000"/>
              </a:solidFill>
              <a:latin typeface="Arial"/>
              <a:ea typeface="Arial"/>
              <a:cs typeface="Arial"/>
              <a:sym typeface="Arial"/>
            </a:endParaRPr>
          </a:p>
          <a:p>
            <a:pPr marL="0" marR="0" lvl="0" indent="85725"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1213485" y="930547"/>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000"/>
              <a:buFont typeface="Times New Roman"/>
              <a:buNone/>
            </a:pPr>
            <a:r>
              <a:rPr lang="en-US" sz="4000" b="0" i="0" u="none" strike="noStrike" cap="none">
                <a:solidFill>
                  <a:srgbClr val="00B050"/>
                </a:solidFill>
                <a:latin typeface="Times New Roman"/>
                <a:ea typeface="Times New Roman"/>
                <a:cs typeface="Times New Roman"/>
                <a:sym typeface="Times New Roman"/>
              </a:rPr>
              <a:t>Data, Data Objects and Data Types</a:t>
            </a:r>
            <a:endParaRPr sz="4000" b="0" i="0" u="none" strike="noStrike" cap="none">
              <a:solidFill>
                <a:srgbClr val="3F3F3F"/>
              </a:solidFill>
              <a:latin typeface="Arial"/>
              <a:ea typeface="Arial"/>
              <a:cs typeface="Arial"/>
              <a:sym typeface="Arial"/>
            </a:endParaRPr>
          </a:p>
        </p:txBody>
      </p:sp>
      <p:sp>
        <p:nvSpPr>
          <p:cNvPr id="188" name="Google Shape;188;p13"/>
          <p:cNvSpPr txBox="1">
            <a:spLocks noGrp="1"/>
          </p:cNvSpPr>
          <p:nvPr>
            <p:ph type="body" idx="1"/>
          </p:nvPr>
        </p:nvSpPr>
        <p:spPr>
          <a:xfrm>
            <a:off x="261285" y="1866054"/>
            <a:ext cx="8391077" cy="2811146"/>
          </a:xfrm>
          <a:prstGeom prst="rect">
            <a:avLst/>
          </a:prstGeom>
          <a:no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2400"/>
              <a:buFont typeface="Arial"/>
              <a:buNone/>
            </a:pPr>
            <a:r>
              <a:rPr lang="en-US" sz="2400" b="1" i="0" u="none" strike="noStrike" cap="none">
                <a:solidFill>
                  <a:srgbClr val="0070C0"/>
                </a:solidFill>
                <a:latin typeface="Times New Roman"/>
                <a:ea typeface="Times New Roman"/>
                <a:cs typeface="Times New Roman"/>
                <a:sym typeface="Times New Roman"/>
              </a:rPr>
              <a:t>Data Types</a:t>
            </a:r>
            <a:endParaRPr sz="2800" b="0" i="0" u="none" strike="noStrike" cap="none">
              <a:solidFill>
                <a:srgbClr val="0070C0"/>
              </a:solidFill>
              <a:latin typeface="Times New Roman"/>
              <a:ea typeface="Times New Roman"/>
              <a:cs typeface="Times New Roman"/>
              <a:sym typeface="Times New Roman"/>
            </a:endParaRPr>
          </a:p>
          <a:p>
            <a:pPr marL="68580" marR="0" lvl="0" indent="-152400" algn="just" rtl="0">
              <a:lnSpc>
                <a:spcPct val="90000"/>
              </a:lnSpc>
              <a:spcBef>
                <a:spcPts val="1250"/>
              </a:spcBef>
              <a:spcAft>
                <a:spcPts val="0"/>
              </a:spcAft>
              <a:buClr>
                <a:schemeClr val="accent1"/>
              </a:buClr>
              <a:buSzPts val="2400"/>
              <a:buFont typeface="Arial"/>
              <a:buChar char=" "/>
            </a:pPr>
            <a:r>
              <a:rPr lang="en-US" sz="1800" b="0" i="0" u="none" strike="noStrike" cap="none">
                <a:solidFill>
                  <a:srgbClr val="3F3F3F"/>
                </a:solidFill>
                <a:latin typeface="Times New Roman"/>
                <a:ea typeface="Times New Roman"/>
                <a:cs typeface="Times New Roman"/>
                <a:sym typeface="Times New Roman"/>
              </a:rPr>
              <a:t>A Data type is a term which </a:t>
            </a:r>
            <a:r>
              <a:rPr lang="en-US" sz="1800" b="0" i="0" u="none" strike="noStrike" cap="none">
                <a:solidFill>
                  <a:srgbClr val="C00000"/>
                </a:solidFill>
                <a:latin typeface="Times New Roman"/>
                <a:ea typeface="Times New Roman"/>
                <a:cs typeface="Times New Roman"/>
                <a:sym typeface="Times New Roman"/>
              </a:rPr>
              <a:t>refers to the kinds of data </a:t>
            </a:r>
            <a:r>
              <a:rPr lang="en-US" sz="1800" b="0" i="0" u="none" strike="noStrike" cap="none">
                <a:solidFill>
                  <a:srgbClr val="3F3F3F"/>
                </a:solidFill>
                <a:latin typeface="Times New Roman"/>
                <a:ea typeface="Times New Roman"/>
                <a:cs typeface="Times New Roman"/>
                <a:sym typeface="Times New Roman"/>
              </a:rPr>
              <a:t>that variables may hold in a programming languages.</a:t>
            </a:r>
            <a:endParaRPr/>
          </a:p>
          <a:p>
            <a:pPr marL="68580" marR="0" lvl="0" indent="-152400" algn="just" rtl="0">
              <a:lnSpc>
                <a:spcPct val="90000"/>
              </a:lnSpc>
              <a:spcBef>
                <a:spcPts val="1250"/>
              </a:spcBef>
              <a:spcAft>
                <a:spcPts val="0"/>
              </a:spcAft>
              <a:buClr>
                <a:schemeClr val="accent1"/>
              </a:buClr>
              <a:buSzPts val="2400"/>
              <a:buFont typeface="Arial"/>
              <a:buChar char=" "/>
            </a:pPr>
            <a:r>
              <a:rPr lang="en-US" sz="1800" b="0" i="0" u="none" strike="noStrike" cap="none">
                <a:solidFill>
                  <a:srgbClr val="3F3F3F"/>
                </a:solidFill>
                <a:latin typeface="Times New Roman"/>
                <a:ea typeface="Times New Roman"/>
                <a:cs typeface="Times New Roman"/>
                <a:sym typeface="Times New Roman"/>
              </a:rPr>
              <a:t>For Example: </a:t>
            </a:r>
            <a:r>
              <a:rPr lang="en-US" sz="1800" b="0" i="0" u="none" strike="noStrike" cap="none">
                <a:solidFill>
                  <a:srgbClr val="C00000"/>
                </a:solidFill>
                <a:latin typeface="Times New Roman"/>
                <a:ea typeface="Times New Roman"/>
                <a:cs typeface="Times New Roman"/>
                <a:sym typeface="Times New Roman"/>
              </a:rPr>
              <a:t>In C programming languages, the data types are integer, float, character etc</a:t>
            </a:r>
            <a:r>
              <a:rPr lang="en-US" sz="1800" b="0" i="0" u="none" strike="noStrike" cap="none">
                <a:solidFill>
                  <a:srgbClr val="3F3F3F"/>
                </a:solidFill>
                <a:latin typeface="Times New Roman"/>
                <a:ea typeface="Times New Roman"/>
                <a:cs typeface="Times New Roman"/>
                <a:sym typeface="Times New Roman"/>
              </a:rPr>
              <a:t>.</a:t>
            </a:r>
            <a:endParaRPr sz="1800" b="0" i="0" u="none" strike="noStrike" cap="none">
              <a:solidFill>
                <a:srgbClr val="3F3F3F"/>
              </a:solidFill>
              <a:latin typeface="Times New Roman"/>
              <a:ea typeface="Times New Roman"/>
              <a:cs typeface="Times New Roman"/>
              <a:sym typeface="Times New Roman"/>
            </a:endParaRPr>
          </a:p>
          <a:p>
            <a:pPr marL="68580" marR="0" lvl="0" indent="-152400" algn="just" rtl="0">
              <a:lnSpc>
                <a:spcPct val="90000"/>
              </a:lnSpc>
              <a:spcBef>
                <a:spcPts val="1250"/>
              </a:spcBef>
              <a:spcAft>
                <a:spcPts val="0"/>
              </a:spcAft>
              <a:buClr>
                <a:schemeClr val="accent1"/>
              </a:buClr>
              <a:buSzPts val="2400"/>
              <a:buFont typeface="Arial"/>
              <a:buChar char=" "/>
            </a:pPr>
            <a:r>
              <a:rPr lang="en-US" sz="1800" b="0" i="0" u="none" strike="noStrike" cap="none">
                <a:solidFill>
                  <a:srgbClr val="C00000"/>
                </a:solidFill>
                <a:latin typeface="Times New Roman"/>
                <a:ea typeface="Times New Roman"/>
                <a:cs typeface="Times New Roman"/>
                <a:sym typeface="Times New Roman"/>
              </a:rPr>
              <a:t>Data type is a way to classify various types of data </a:t>
            </a:r>
            <a:r>
              <a:rPr lang="en-US" sz="1800" b="0" i="0" u="none" strike="noStrike" cap="none">
                <a:solidFill>
                  <a:srgbClr val="3F3F3F"/>
                </a:solidFill>
                <a:latin typeface="Times New Roman"/>
                <a:ea typeface="Times New Roman"/>
                <a:cs typeface="Times New Roman"/>
                <a:sym typeface="Times New Roman"/>
              </a:rPr>
              <a:t>such as integer, string, etc. which determines the values that can be used with the corresponding type of data, the type of operations that can be performed on the corresponding type of data. </a:t>
            </a:r>
            <a:endParaRPr sz="1800" b="0" i="0" u="none" strike="noStrike" cap="none">
              <a:solidFill>
                <a:srgbClr val="3F3F3F"/>
              </a:solidFill>
              <a:latin typeface="Times New Roman"/>
              <a:ea typeface="Times New Roman"/>
              <a:cs typeface="Times New Roman"/>
              <a:sym typeface="Times New Roman"/>
            </a:endParaRPr>
          </a:p>
          <a:p>
            <a:pPr marL="68580" marR="0" lvl="0" indent="-152400" algn="just" rtl="0">
              <a:lnSpc>
                <a:spcPct val="90000"/>
              </a:lnSpc>
              <a:spcBef>
                <a:spcPts val="1250"/>
              </a:spcBef>
              <a:spcAft>
                <a:spcPts val="0"/>
              </a:spcAft>
              <a:buClr>
                <a:schemeClr val="accent1"/>
              </a:buClr>
              <a:buSzPts val="2400"/>
              <a:buFont typeface="Arial"/>
              <a:buChar char=" "/>
            </a:pPr>
            <a:r>
              <a:rPr lang="en-US" sz="1800" b="0" i="0" u="none" strike="noStrike" cap="none">
                <a:solidFill>
                  <a:srgbClr val="3F3F3F"/>
                </a:solidFill>
                <a:latin typeface="Times New Roman"/>
                <a:ea typeface="Times New Roman"/>
                <a:cs typeface="Times New Roman"/>
                <a:sym typeface="Times New Roman"/>
              </a:rPr>
              <a:t>There are two data types −</a:t>
            </a:r>
            <a:endParaRPr sz="1800" b="0" i="0" u="none" strike="noStrike" cap="none">
              <a:solidFill>
                <a:srgbClr val="3F3F3F"/>
              </a:solidFill>
              <a:latin typeface="Times New Roman"/>
              <a:ea typeface="Times New Roman"/>
              <a:cs typeface="Times New Roman"/>
              <a:sym typeface="Times New Roman"/>
            </a:endParaRPr>
          </a:p>
          <a:p>
            <a:pPr marL="557213" marR="0" lvl="1" indent="-214312" algn="just" rtl="0">
              <a:lnSpc>
                <a:spcPct val="90000"/>
              </a:lnSpc>
              <a:spcBef>
                <a:spcPts val="1250"/>
              </a:spcBef>
              <a:spcAft>
                <a:spcPts val="0"/>
              </a:spcAft>
              <a:buClr>
                <a:schemeClr val="accent1"/>
              </a:buClr>
              <a:buSzPts val="2400"/>
              <a:buFont typeface="Noto Sans Symbols"/>
              <a:buChar char="▪"/>
            </a:pPr>
            <a:r>
              <a:rPr lang="en-US" sz="1600" b="0" i="0" u="none" strike="noStrike" cap="none">
                <a:solidFill>
                  <a:srgbClr val="3F3F3F"/>
                </a:solidFill>
                <a:latin typeface="Times New Roman"/>
                <a:ea typeface="Times New Roman"/>
                <a:cs typeface="Times New Roman"/>
                <a:sym typeface="Times New Roman"/>
              </a:rPr>
              <a:t>Built-in Data Type</a:t>
            </a:r>
            <a:endParaRPr sz="1600" b="0" i="0" u="none" strike="noStrike" cap="none">
              <a:solidFill>
                <a:srgbClr val="3F3F3F"/>
              </a:solidFill>
              <a:latin typeface="Times New Roman"/>
              <a:ea typeface="Times New Roman"/>
              <a:cs typeface="Times New Roman"/>
              <a:sym typeface="Times New Roman"/>
            </a:endParaRPr>
          </a:p>
          <a:p>
            <a:pPr marL="557213" marR="0" lvl="1" indent="-214312" algn="just" rtl="0">
              <a:lnSpc>
                <a:spcPct val="90000"/>
              </a:lnSpc>
              <a:spcBef>
                <a:spcPts val="1450"/>
              </a:spcBef>
              <a:spcAft>
                <a:spcPts val="0"/>
              </a:spcAft>
              <a:buClr>
                <a:schemeClr val="accent1"/>
              </a:buClr>
              <a:buSzPts val="2400"/>
              <a:buFont typeface="Noto Sans Symbols"/>
              <a:buChar char="▪"/>
            </a:pPr>
            <a:r>
              <a:rPr lang="en-US" sz="1600" b="0" i="0" u="none" strike="noStrike" cap="none">
                <a:solidFill>
                  <a:srgbClr val="3F3F3F"/>
                </a:solidFill>
                <a:latin typeface="Times New Roman"/>
                <a:ea typeface="Times New Roman"/>
                <a:cs typeface="Times New Roman"/>
                <a:sym typeface="Times New Roman"/>
              </a:rPr>
              <a:t>Derived Data Type</a:t>
            </a:r>
            <a:endParaRPr sz="1600" b="0" i="0" u="none" strike="noStrike" cap="none">
              <a:solidFill>
                <a:srgbClr val="3F3F3F"/>
              </a:solidFill>
              <a:latin typeface="Times New Roman"/>
              <a:ea typeface="Times New Roman"/>
              <a:cs typeface="Times New Roman"/>
              <a:sym typeface="Times New Roman"/>
            </a:endParaRPr>
          </a:p>
          <a:p>
            <a:pPr marL="0" marR="0" lvl="0" indent="0" algn="l" rtl="0">
              <a:lnSpc>
                <a:spcPct val="90000"/>
              </a:lnSpc>
              <a:spcBef>
                <a:spcPts val="1450"/>
              </a:spcBef>
              <a:spcAft>
                <a:spcPts val="200"/>
              </a:spcAft>
              <a:buClr>
                <a:schemeClr val="accent1"/>
              </a:buClr>
              <a:buSzPts val="2400"/>
              <a:buFont typeface="Arial"/>
              <a:buNone/>
            </a:pPr>
            <a:endParaRPr sz="1800" b="0" i="0" u="none" strike="noStrike" cap="none">
              <a:solidFill>
                <a:srgbClr val="3F3F3F"/>
              </a:solidFill>
              <a:latin typeface="Arial"/>
              <a:ea typeface="Arial"/>
              <a:cs typeface="Arial"/>
              <a:sym typeface="Arial"/>
            </a:endParaRPr>
          </a:p>
        </p:txBody>
      </p:sp>
      <p:sp>
        <p:nvSpPr>
          <p:cNvPr id="190" name="Google Shape;190;p13"/>
          <p:cNvSpPr txBox="1">
            <a:spLocks noGrp="1"/>
          </p:cNvSpPr>
          <p:nvPr>
            <p:ph type="sldNum" idx="12"/>
          </p:nvPr>
        </p:nvSpPr>
        <p:spPr>
          <a:xfrm>
            <a:off x="7668344" y="6447234"/>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6</a:t>
            </a:fld>
            <a:endParaRPr sz="900" b="0" i="0" u="none" strike="noStrike" cap="none">
              <a:solidFill>
                <a:schemeClr val="dk1"/>
              </a:solidFill>
              <a:latin typeface="Times New Roman"/>
              <a:ea typeface="Times New Roman"/>
              <a:cs typeface="Times New Roman"/>
              <a:sym typeface="Times New Roman"/>
            </a:endParaRPr>
          </a:p>
        </p:txBody>
      </p:sp>
      <p:pic>
        <p:nvPicPr>
          <p:cNvPr id="191" name="Google Shape;191;p13"/>
          <p:cNvPicPr preferRelativeResize="0"/>
          <p:nvPr/>
        </p:nvPicPr>
        <p:blipFill rotWithShape="1">
          <a:blip r:embed="rId3">
            <a:alphaModFix/>
          </a:blip>
          <a:srcRect/>
          <a:stretch/>
        </p:blipFill>
        <p:spPr>
          <a:xfrm>
            <a:off x="261286" y="795505"/>
            <a:ext cx="952199" cy="8613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1287511" y="851040"/>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000"/>
              <a:buFont typeface="Times New Roman"/>
              <a:buNone/>
            </a:pPr>
            <a:r>
              <a:rPr lang="en-US" sz="4000" b="0" i="0" u="none" strike="noStrike" cap="none">
                <a:solidFill>
                  <a:srgbClr val="00B050"/>
                </a:solidFill>
                <a:latin typeface="Times New Roman"/>
                <a:ea typeface="Times New Roman"/>
                <a:cs typeface="Times New Roman"/>
                <a:sym typeface="Times New Roman"/>
              </a:rPr>
              <a:t>Data, Data Objects and Data Types</a:t>
            </a:r>
            <a:endParaRPr sz="4000" b="0" i="0" u="none" strike="noStrike" cap="none">
              <a:solidFill>
                <a:srgbClr val="3F3F3F"/>
              </a:solidFill>
              <a:latin typeface="Arial"/>
              <a:ea typeface="Arial"/>
              <a:cs typeface="Arial"/>
              <a:sym typeface="Arial"/>
            </a:endParaRPr>
          </a:p>
        </p:txBody>
      </p:sp>
      <p:sp>
        <p:nvSpPr>
          <p:cNvPr id="199" name="Google Shape;199;p14"/>
          <p:cNvSpPr txBox="1">
            <a:spLocks noGrp="1"/>
          </p:cNvSpPr>
          <p:nvPr>
            <p:ph type="body" idx="1"/>
          </p:nvPr>
        </p:nvSpPr>
        <p:spPr>
          <a:xfrm>
            <a:off x="146303" y="2277129"/>
            <a:ext cx="4048585" cy="2811146"/>
          </a:xfrm>
          <a:prstGeom prst="rect">
            <a:avLst/>
          </a:prstGeom>
          <a:noFill/>
          <a:ln>
            <a:noFill/>
          </a:ln>
        </p:spPr>
        <p:txBody>
          <a:bodyPr spcFirstLastPara="1" wrap="square" lIns="0" tIns="34275" rIns="0" bIns="34275" anchor="t" anchorCtr="0">
            <a:noAutofit/>
          </a:bodyPr>
          <a:lstStyle/>
          <a:p>
            <a:pPr marL="68580" marR="0" lvl="0" indent="-152400" algn="just" rtl="0">
              <a:lnSpc>
                <a:spcPct val="90000"/>
              </a:lnSpc>
              <a:spcBef>
                <a:spcPts val="0"/>
              </a:spcBef>
              <a:spcAft>
                <a:spcPts val="0"/>
              </a:spcAft>
              <a:buClr>
                <a:schemeClr val="accent1"/>
              </a:buClr>
              <a:buSzPts val="2400"/>
              <a:buFont typeface="Arial"/>
              <a:buChar char=" "/>
            </a:pPr>
            <a:r>
              <a:rPr lang="en-US" sz="1800" b="1" i="0" u="none" strike="noStrike" cap="none">
                <a:solidFill>
                  <a:srgbClr val="3F3F3F"/>
                </a:solidFill>
                <a:latin typeface="Times New Roman"/>
                <a:ea typeface="Times New Roman"/>
                <a:cs typeface="Times New Roman"/>
                <a:sym typeface="Times New Roman"/>
              </a:rPr>
              <a:t>Built-in Data Type</a:t>
            </a:r>
            <a:endParaRPr sz="2000" b="0" i="0" u="none" strike="noStrike" cap="none">
              <a:solidFill>
                <a:srgbClr val="3F3F3F"/>
              </a:solidFill>
              <a:latin typeface="Times New Roman"/>
              <a:ea typeface="Times New Roman"/>
              <a:cs typeface="Times New Roman"/>
              <a:sym typeface="Times New Roman"/>
            </a:endParaRPr>
          </a:p>
          <a:p>
            <a:pPr marL="68580" marR="0" lvl="0" indent="-114300" algn="just" rtl="0">
              <a:lnSpc>
                <a:spcPct val="90000"/>
              </a:lnSpc>
              <a:spcBef>
                <a:spcPts val="1250"/>
              </a:spcBef>
              <a:spcAft>
                <a:spcPts val="0"/>
              </a:spcAft>
              <a:buClr>
                <a:schemeClr val="accent1"/>
              </a:buClr>
              <a:buSzPts val="1800"/>
              <a:buFont typeface="Arial"/>
              <a:buChar char=" "/>
            </a:pPr>
            <a:r>
              <a:rPr lang="en-US" sz="1800" b="0" i="0" u="none" strike="noStrike" cap="none">
                <a:solidFill>
                  <a:schemeClr val="dk1"/>
                </a:solidFill>
                <a:latin typeface="Times New Roman"/>
                <a:ea typeface="Times New Roman"/>
                <a:cs typeface="Times New Roman"/>
                <a:sym typeface="Times New Roman"/>
              </a:rPr>
              <a:t>Those data types for which a language has built-in support are known as </a:t>
            </a:r>
            <a:r>
              <a:rPr lang="en-US" sz="1800" b="0" i="0" u="none" strike="noStrike" cap="none">
                <a:solidFill>
                  <a:srgbClr val="C00000"/>
                </a:solidFill>
                <a:latin typeface="Times New Roman"/>
                <a:ea typeface="Times New Roman"/>
                <a:cs typeface="Times New Roman"/>
                <a:sym typeface="Times New Roman"/>
              </a:rPr>
              <a:t>Built-in Data types. </a:t>
            </a:r>
            <a:endParaRPr sz="1800" b="0" i="0" u="none" strike="noStrike" cap="none">
              <a:solidFill>
                <a:srgbClr val="C00000"/>
              </a:solidFill>
              <a:latin typeface="Times New Roman"/>
              <a:ea typeface="Times New Roman"/>
              <a:cs typeface="Times New Roman"/>
              <a:sym typeface="Times New Roman"/>
            </a:endParaRPr>
          </a:p>
          <a:p>
            <a:pPr marL="68580" marR="0" lvl="0" indent="-114300" algn="just" rtl="0">
              <a:lnSpc>
                <a:spcPct val="90000"/>
              </a:lnSpc>
              <a:spcBef>
                <a:spcPts val="1250"/>
              </a:spcBef>
              <a:spcAft>
                <a:spcPts val="0"/>
              </a:spcAft>
              <a:buClr>
                <a:schemeClr val="accent1"/>
              </a:buClr>
              <a:buSzPts val="1800"/>
              <a:buFont typeface="Arial"/>
              <a:buChar char=" "/>
            </a:pPr>
            <a:r>
              <a:rPr lang="en-US" sz="1800" b="0" i="0" u="none" strike="noStrike" cap="none">
                <a:solidFill>
                  <a:schemeClr val="dk1"/>
                </a:solidFill>
                <a:latin typeface="Times New Roman"/>
                <a:ea typeface="Times New Roman"/>
                <a:cs typeface="Times New Roman"/>
                <a:sym typeface="Times New Roman"/>
              </a:rPr>
              <a:t>For example, most of the languages provide the following built-in data types.</a:t>
            </a:r>
            <a:endParaRPr sz="1800" b="0" i="0" u="none" strike="noStrike" cap="none">
              <a:solidFill>
                <a:srgbClr val="3F3F3F"/>
              </a:solidFill>
              <a:latin typeface="Times New Roman"/>
              <a:ea typeface="Times New Roman"/>
              <a:cs typeface="Times New Roman"/>
              <a:sym typeface="Times New Roman"/>
            </a:endParaRPr>
          </a:p>
          <a:p>
            <a:pPr marL="68580" marR="0" lvl="0" indent="26669" algn="l" rtl="0">
              <a:lnSpc>
                <a:spcPct val="90000"/>
              </a:lnSpc>
              <a:spcBef>
                <a:spcPts val="1250"/>
              </a:spcBef>
              <a:spcAft>
                <a:spcPts val="0"/>
              </a:spcAft>
              <a:buClr>
                <a:schemeClr val="accent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288036" marR="0" lvl="1" indent="-137159" algn="l" rtl="0">
              <a:lnSpc>
                <a:spcPct val="90000"/>
              </a:lnSpc>
              <a:spcBef>
                <a:spcPts val="500"/>
              </a:spcBef>
              <a:spcAft>
                <a:spcPts val="0"/>
              </a:spcAft>
              <a:buClr>
                <a:schemeClr val="accent1"/>
              </a:buClr>
              <a:buSzPts val="2000"/>
              <a:buFont typeface="Arial"/>
              <a:buChar char="◦"/>
            </a:pPr>
            <a:r>
              <a:rPr lang="en-US" sz="1800" b="0" i="0" u="none" strike="noStrike" cap="none">
                <a:solidFill>
                  <a:srgbClr val="0070C0"/>
                </a:solidFill>
                <a:latin typeface="Times New Roman"/>
                <a:ea typeface="Times New Roman"/>
                <a:cs typeface="Times New Roman"/>
                <a:sym typeface="Times New Roman"/>
              </a:rPr>
              <a:t>Integers</a:t>
            </a:r>
            <a:endParaRPr sz="2400" b="0" i="0" u="none" strike="noStrike" cap="none">
              <a:solidFill>
                <a:srgbClr val="0070C0"/>
              </a:solidFill>
              <a:latin typeface="Arial"/>
              <a:ea typeface="Arial"/>
              <a:cs typeface="Arial"/>
              <a:sym typeface="Arial"/>
            </a:endParaRPr>
          </a:p>
          <a:p>
            <a:pPr marL="288036" marR="0" lvl="1" indent="-137159" algn="l" rtl="0">
              <a:lnSpc>
                <a:spcPct val="90000"/>
              </a:lnSpc>
              <a:spcBef>
                <a:spcPts val="850"/>
              </a:spcBef>
              <a:spcAft>
                <a:spcPts val="0"/>
              </a:spcAft>
              <a:buClr>
                <a:schemeClr val="accent1"/>
              </a:buClr>
              <a:buSzPts val="2000"/>
              <a:buFont typeface="Arial"/>
              <a:buChar char="◦"/>
            </a:pPr>
            <a:r>
              <a:rPr lang="en-US" sz="1800" b="0" i="0" u="none" strike="noStrike" cap="none">
                <a:solidFill>
                  <a:srgbClr val="0070C0"/>
                </a:solidFill>
                <a:latin typeface="Times New Roman"/>
                <a:ea typeface="Times New Roman"/>
                <a:cs typeface="Times New Roman"/>
                <a:sym typeface="Times New Roman"/>
              </a:rPr>
              <a:t>Boolean (true, false)</a:t>
            </a:r>
            <a:endParaRPr sz="2400" b="0" i="0" u="none" strike="noStrike" cap="none">
              <a:solidFill>
                <a:srgbClr val="0070C0"/>
              </a:solidFill>
              <a:latin typeface="Arial"/>
              <a:ea typeface="Arial"/>
              <a:cs typeface="Arial"/>
              <a:sym typeface="Arial"/>
            </a:endParaRPr>
          </a:p>
          <a:p>
            <a:pPr marL="288036" marR="0" lvl="1" indent="-137159" algn="l" rtl="0">
              <a:lnSpc>
                <a:spcPct val="90000"/>
              </a:lnSpc>
              <a:spcBef>
                <a:spcPts val="850"/>
              </a:spcBef>
              <a:spcAft>
                <a:spcPts val="0"/>
              </a:spcAft>
              <a:buClr>
                <a:schemeClr val="accent1"/>
              </a:buClr>
              <a:buSzPts val="2000"/>
              <a:buFont typeface="Arial"/>
              <a:buChar char="◦"/>
            </a:pPr>
            <a:r>
              <a:rPr lang="en-US" sz="1800" b="0" i="0" u="none" strike="noStrike" cap="none">
                <a:solidFill>
                  <a:srgbClr val="0070C0"/>
                </a:solidFill>
                <a:latin typeface="Times New Roman"/>
                <a:ea typeface="Times New Roman"/>
                <a:cs typeface="Times New Roman"/>
                <a:sym typeface="Times New Roman"/>
              </a:rPr>
              <a:t>Floating (Decimal numbers)</a:t>
            </a:r>
            <a:endParaRPr sz="2400" b="0" i="0" u="none" strike="noStrike" cap="none">
              <a:solidFill>
                <a:srgbClr val="0070C0"/>
              </a:solidFill>
              <a:latin typeface="Arial"/>
              <a:ea typeface="Arial"/>
              <a:cs typeface="Arial"/>
              <a:sym typeface="Arial"/>
            </a:endParaRPr>
          </a:p>
          <a:p>
            <a:pPr marL="288036" marR="0" lvl="1" indent="-137159" algn="l" rtl="0">
              <a:lnSpc>
                <a:spcPct val="90000"/>
              </a:lnSpc>
              <a:spcBef>
                <a:spcPts val="850"/>
              </a:spcBef>
              <a:spcAft>
                <a:spcPts val="0"/>
              </a:spcAft>
              <a:buClr>
                <a:schemeClr val="accent1"/>
              </a:buClr>
              <a:buSzPts val="2000"/>
              <a:buFont typeface="Arial"/>
              <a:buChar char="◦"/>
            </a:pPr>
            <a:r>
              <a:rPr lang="en-US" sz="1800" b="0" i="0" u="none" strike="noStrike" cap="none">
                <a:solidFill>
                  <a:srgbClr val="0070C0"/>
                </a:solidFill>
                <a:latin typeface="Times New Roman"/>
                <a:ea typeface="Times New Roman"/>
                <a:cs typeface="Times New Roman"/>
                <a:sym typeface="Times New Roman"/>
              </a:rPr>
              <a:t>Character and Strings</a:t>
            </a:r>
            <a:endParaRPr sz="2400" b="0" i="0" u="none" strike="noStrike" cap="none">
              <a:solidFill>
                <a:srgbClr val="0070C0"/>
              </a:solidFill>
              <a:latin typeface="Arial"/>
              <a:ea typeface="Arial"/>
              <a:cs typeface="Arial"/>
              <a:sym typeface="Arial"/>
            </a:endParaRPr>
          </a:p>
          <a:p>
            <a:pPr marL="0" marR="0" lvl="0" indent="0" algn="l" rtl="0">
              <a:lnSpc>
                <a:spcPct val="90000"/>
              </a:lnSpc>
              <a:spcBef>
                <a:spcPts val="1600"/>
              </a:spcBef>
              <a:spcAft>
                <a:spcPts val="200"/>
              </a:spcAft>
              <a:buClr>
                <a:schemeClr val="accent1"/>
              </a:buClr>
              <a:buSzPts val="2400"/>
              <a:buFont typeface="Arial"/>
              <a:buNone/>
            </a:pPr>
            <a:endParaRPr sz="1800" b="0" i="0" u="none" strike="noStrike" cap="none">
              <a:solidFill>
                <a:srgbClr val="3F3F3F"/>
              </a:solidFill>
              <a:latin typeface="Arial"/>
              <a:ea typeface="Arial"/>
              <a:cs typeface="Arial"/>
              <a:sym typeface="Arial"/>
            </a:endParaRPr>
          </a:p>
        </p:txBody>
      </p:sp>
      <p:sp>
        <p:nvSpPr>
          <p:cNvPr id="201" name="Google Shape;201;p14"/>
          <p:cNvSpPr txBox="1">
            <a:spLocks noGrp="1"/>
          </p:cNvSpPr>
          <p:nvPr>
            <p:ph type="sldNum" idx="12"/>
          </p:nvPr>
        </p:nvSpPr>
        <p:spPr>
          <a:xfrm>
            <a:off x="7596336" y="6540553"/>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7</a:t>
            </a:fld>
            <a:endParaRPr sz="900" b="0" i="0" u="none" strike="noStrike" cap="none">
              <a:solidFill>
                <a:schemeClr val="dk1"/>
              </a:solidFill>
              <a:latin typeface="Times New Roman"/>
              <a:ea typeface="Times New Roman"/>
              <a:cs typeface="Times New Roman"/>
              <a:sym typeface="Times New Roman"/>
            </a:endParaRPr>
          </a:p>
        </p:txBody>
      </p:sp>
      <p:pic>
        <p:nvPicPr>
          <p:cNvPr id="202" name="Google Shape;202;p14"/>
          <p:cNvPicPr preferRelativeResize="0"/>
          <p:nvPr/>
        </p:nvPicPr>
        <p:blipFill rotWithShape="1">
          <a:blip r:embed="rId3">
            <a:alphaModFix/>
          </a:blip>
          <a:srcRect/>
          <a:stretch/>
        </p:blipFill>
        <p:spPr>
          <a:xfrm>
            <a:off x="310481" y="709038"/>
            <a:ext cx="952199" cy="861372"/>
          </a:xfrm>
          <a:prstGeom prst="rect">
            <a:avLst/>
          </a:prstGeom>
          <a:noFill/>
          <a:ln>
            <a:noFill/>
          </a:ln>
        </p:spPr>
      </p:pic>
      <p:sp>
        <p:nvSpPr>
          <p:cNvPr id="203" name="Google Shape;203;p14"/>
          <p:cNvSpPr/>
          <p:nvPr/>
        </p:nvSpPr>
        <p:spPr>
          <a:xfrm>
            <a:off x="4332224" y="2202870"/>
            <a:ext cx="4572000" cy="2885405"/>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Times New Roman"/>
                <a:ea typeface="Times New Roman"/>
                <a:cs typeface="Times New Roman"/>
                <a:sym typeface="Times New Roman"/>
              </a:rPr>
              <a:t>Derived Data Type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These data types are normally </a:t>
            </a:r>
            <a:r>
              <a:rPr lang="en-US" sz="1500" b="0" i="0" u="none" strike="noStrike" cap="none">
                <a:solidFill>
                  <a:srgbClr val="C00000"/>
                </a:solidFill>
                <a:latin typeface="Times New Roman"/>
                <a:ea typeface="Times New Roman"/>
                <a:cs typeface="Times New Roman"/>
                <a:sym typeface="Times New Roman"/>
              </a:rPr>
              <a:t>built by the combination of primary or built-in data types </a:t>
            </a:r>
            <a:r>
              <a:rPr lang="en-US" sz="1500" b="0" i="0" u="none" strike="noStrike" cap="none">
                <a:solidFill>
                  <a:srgbClr val="000000"/>
                </a:solidFill>
                <a:latin typeface="Times New Roman"/>
                <a:ea typeface="Times New Roman"/>
                <a:cs typeface="Times New Roman"/>
                <a:sym typeface="Times New Roman"/>
              </a:rPr>
              <a:t>and associated operations on them. </a:t>
            </a:r>
            <a:endParaRPr sz="15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For example −</a:t>
            </a:r>
            <a:endParaRPr sz="105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Times New Roman"/>
              <a:ea typeface="Times New Roman"/>
              <a:cs typeface="Times New Roman"/>
              <a:sym typeface="Times New Roman"/>
            </a:endParaRPr>
          </a:p>
          <a:p>
            <a:pPr marL="214313" marR="0" lvl="0" indent="-214313" algn="l" rtl="0">
              <a:lnSpc>
                <a:spcPct val="100000"/>
              </a:lnSpc>
              <a:spcBef>
                <a:spcPts val="0"/>
              </a:spcBef>
              <a:spcAft>
                <a:spcPts val="0"/>
              </a:spcAft>
              <a:buClr>
                <a:srgbClr val="000000"/>
              </a:buClr>
              <a:buSzPts val="2000"/>
              <a:buFont typeface="Arial"/>
              <a:buChar char="•"/>
            </a:pPr>
            <a:r>
              <a:rPr lang="en-US" sz="1500" b="0" i="0" u="none" strike="noStrike" cap="none">
                <a:solidFill>
                  <a:srgbClr val="0070C0"/>
                </a:solidFill>
                <a:latin typeface="Times New Roman"/>
                <a:ea typeface="Times New Roman"/>
                <a:cs typeface="Times New Roman"/>
                <a:sym typeface="Times New Roman"/>
              </a:rPr>
              <a:t>List</a:t>
            </a:r>
            <a:endParaRPr sz="1050" b="0" i="0" u="none" strike="noStrike" cap="none">
              <a:solidFill>
                <a:srgbClr val="0070C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2000"/>
              <a:buFont typeface="Arial"/>
              <a:buChar char="•"/>
            </a:pPr>
            <a:r>
              <a:rPr lang="en-US" sz="1500" b="0" i="0" u="none" strike="noStrike" cap="none">
                <a:solidFill>
                  <a:srgbClr val="0070C0"/>
                </a:solidFill>
                <a:latin typeface="Times New Roman"/>
                <a:ea typeface="Times New Roman"/>
                <a:cs typeface="Times New Roman"/>
                <a:sym typeface="Times New Roman"/>
              </a:rPr>
              <a:t>Array</a:t>
            </a:r>
            <a:endParaRPr sz="1050" b="0" i="0" u="none" strike="noStrike" cap="none">
              <a:solidFill>
                <a:srgbClr val="0070C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2000"/>
              <a:buFont typeface="Arial"/>
              <a:buChar char="•"/>
            </a:pPr>
            <a:r>
              <a:rPr lang="en-US" sz="1500" b="0" i="0" u="none" strike="noStrike" cap="none">
                <a:solidFill>
                  <a:srgbClr val="0070C0"/>
                </a:solidFill>
                <a:latin typeface="Times New Roman"/>
                <a:ea typeface="Times New Roman"/>
                <a:cs typeface="Times New Roman"/>
                <a:sym typeface="Times New Roman"/>
              </a:rPr>
              <a:t>Stack</a:t>
            </a:r>
            <a:endParaRPr sz="1050" b="0" i="0" u="none" strike="noStrike" cap="none">
              <a:solidFill>
                <a:srgbClr val="0070C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2000"/>
              <a:buFont typeface="Arial"/>
              <a:buChar char="•"/>
            </a:pPr>
            <a:r>
              <a:rPr lang="en-US" sz="1500" b="0" i="0" u="none" strike="noStrike" cap="none">
                <a:solidFill>
                  <a:srgbClr val="0070C0"/>
                </a:solidFill>
                <a:latin typeface="Times New Roman"/>
                <a:ea typeface="Times New Roman"/>
                <a:cs typeface="Times New Roman"/>
                <a:sym typeface="Times New Roman"/>
              </a:rPr>
              <a:t>Queue</a:t>
            </a:r>
            <a:endParaRPr sz="1500" b="0" i="0" u="none" strike="noStrike" cap="none">
              <a:solidFill>
                <a:srgbClr val="0070C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title"/>
          </p:nvPr>
        </p:nvSpPr>
        <p:spPr>
          <a:xfrm>
            <a:off x="1165176" y="792747"/>
            <a:ext cx="7543800" cy="726330"/>
          </a:xfrm>
          <a:prstGeom prst="rect">
            <a:avLst/>
          </a:prstGeom>
          <a:noFill/>
          <a:ln>
            <a:noFill/>
          </a:ln>
        </p:spPr>
        <p:txBody>
          <a:bodyPr spcFirstLastPara="1" wrap="square" lIns="68550" tIns="34275" rIns="68550" bIns="34275" anchor="b" anchorCtr="0">
            <a:noAutofit/>
          </a:bodyPr>
          <a:lstStyle/>
          <a:p>
            <a:pPr marL="0" marR="0" lvl="0" indent="0" algn="l" rtl="0">
              <a:lnSpc>
                <a:spcPct val="85000"/>
              </a:lnSpc>
              <a:spcBef>
                <a:spcPts val="0"/>
              </a:spcBef>
              <a:spcAft>
                <a:spcPts val="0"/>
              </a:spcAft>
              <a:buClr>
                <a:srgbClr val="00B050"/>
              </a:buClr>
              <a:buSzPts val="4320"/>
              <a:buFont typeface="Times New Roman"/>
              <a:buNone/>
            </a:pPr>
            <a:r>
              <a:rPr lang="en-US" sz="3240" b="0" i="0" u="none" strike="noStrike" cap="none">
                <a:solidFill>
                  <a:srgbClr val="00B050"/>
                </a:solidFill>
                <a:latin typeface="Times New Roman"/>
                <a:ea typeface="Times New Roman"/>
                <a:cs typeface="Times New Roman"/>
                <a:sym typeface="Times New Roman"/>
              </a:rPr>
              <a:t>Abstract Data Type(ADT) and Data Structure</a:t>
            </a:r>
            <a:endParaRPr sz="3240" b="0" i="0" u="none" strike="noStrike" cap="none">
              <a:solidFill>
                <a:srgbClr val="3F3F3F"/>
              </a:solidFill>
              <a:latin typeface="Arial"/>
              <a:ea typeface="Arial"/>
              <a:cs typeface="Arial"/>
              <a:sym typeface="Arial"/>
            </a:endParaRPr>
          </a:p>
        </p:txBody>
      </p:sp>
      <p:sp>
        <p:nvSpPr>
          <p:cNvPr id="211" name="Google Shape;211;p15"/>
          <p:cNvSpPr txBox="1">
            <a:spLocks noGrp="1"/>
          </p:cNvSpPr>
          <p:nvPr>
            <p:ph type="body" idx="1"/>
          </p:nvPr>
        </p:nvSpPr>
        <p:spPr>
          <a:xfrm>
            <a:off x="4749410" y="2378498"/>
            <a:ext cx="3959566" cy="2811146"/>
          </a:xfrm>
          <a:prstGeom prst="rect">
            <a:avLst/>
          </a:prstGeom>
          <a:noFill/>
          <a:ln>
            <a:noFill/>
          </a:ln>
        </p:spPr>
        <p:txBody>
          <a:bodyPr spcFirstLastPara="1" wrap="square" lIns="0" tIns="34275" rIns="0" bIns="34275" anchor="t" anchorCtr="0">
            <a:noAutofit/>
          </a:bodyPr>
          <a:lstStyle/>
          <a:p>
            <a:pPr marL="0" marR="0" lvl="0" indent="0" algn="l" rtl="0">
              <a:lnSpc>
                <a:spcPct val="90000"/>
              </a:lnSpc>
              <a:spcBef>
                <a:spcPts val="0"/>
              </a:spcBef>
              <a:spcAft>
                <a:spcPts val="0"/>
              </a:spcAft>
              <a:buClr>
                <a:schemeClr val="accent1"/>
              </a:buClr>
              <a:buSzPts val="2400"/>
              <a:buFont typeface="Arial"/>
              <a:buNone/>
            </a:pPr>
            <a:r>
              <a:rPr lang="en-US" sz="1800" b="1" i="0" u="none" strike="noStrike" cap="none">
                <a:solidFill>
                  <a:srgbClr val="3F3F3F"/>
                </a:solidFill>
                <a:latin typeface="Times New Roman"/>
                <a:ea typeface="Times New Roman"/>
                <a:cs typeface="Times New Roman"/>
                <a:sym typeface="Times New Roman"/>
              </a:rPr>
              <a:t>Abstract Data Type consist of</a:t>
            </a:r>
            <a:endParaRPr sz="1800" b="1" i="0" u="none" strike="noStrike" cap="none">
              <a:solidFill>
                <a:srgbClr val="3F3F3F"/>
              </a:solidFill>
              <a:latin typeface="Times New Roman"/>
              <a:ea typeface="Times New Roman"/>
              <a:cs typeface="Times New Roman"/>
              <a:sym typeface="Times New Roman"/>
            </a:endParaRPr>
          </a:p>
          <a:p>
            <a:pPr marL="68580" marR="0" lvl="0" indent="45720" algn="l" rtl="0">
              <a:lnSpc>
                <a:spcPct val="90000"/>
              </a:lnSpc>
              <a:spcBef>
                <a:spcPts val="1250"/>
              </a:spcBef>
              <a:spcAft>
                <a:spcPts val="0"/>
              </a:spcAft>
              <a:buClr>
                <a:schemeClr val="accent1"/>
              </a:buClr>
              <a:buSzPts val="2400"/>
              <a:buFont typeface="Arial"/>
              <a:buNone/>
            </a:pPr>
            <a:endParaRPr sz="1800" b="0" i="0" u="none" strike="noStrike" cap="none">
              <a:solidFill>
                <a:srgbClr val="3F3F3F"/>
              </a:solidFill>
              <a:latin typeface="Times New Roman"/>
              <a:ea typeface="Times New Roman"/>
              <a:cs typeface="Times New Roman"/>
              <a:sym typeface="Times New Roman"/>
            </a:endParaRPr>
          </a:p>
          <a:p>
            <a:pPr marL="288036" marR="0" lvl="1" indent="-137159" algn="l" rtl="0">
              <a:lnSpc>
                <a:spcPct val="90000"/>
              </a:lnSpc>
              <a:spcBef>
                <a:spcPts val="500"/>
              </a:spcBef>
              <a:spcAft>
                <a:spcPts val="0"/>
              </a:spcAft>
              <a:buClr>
                <a:schemeClr val="accent1"/>
              </a:buClr>
              <a:buSzPts val="1800"/>
              <a:buFont typeface="Noto Sans Symbols"/>
              <a:buChar char="❑"/>
            </a:pPr>
            <a:r>
              <a:rPr lang="en-US" sz="1800" b="0" i="0" u="none" strike="noStrike" cap="none">
                <a:solidFill>
                  <a:srgbClr val="3F3F3F"/>
                </a:solidFill>
                <a:latin typeface="Times New Roman"/>
                <a:ea typeface="Times New Roman"/>
                <a:cs typeface="Times New Roman"/>
                <a:sym typeface="Times New Roman"/>
              </a:rPr>
              <a:t>Declaration of Data</a:t>
            </a:r>
            <a:endParaRPr sz="1800" b="0" i="0" u="none" strike="noStrike" cap="none">
              <a:solidFill>
                <a:srgbClr val="3F3F3F"/>
              </a:solidFill>
              <a:latin typeface="Times New Roman"/>
              <a:ea typeface="Times New Roman"/>
              <a:cs typeface="Times New Roman"/>
              <a:sym typeface="Times New Roman"/>
            </a:endParaRPr>
          </a:p>
          <a:p>
            <a:pPr marL="288036" marR="0" lvl="1" indent="-137159" algn="l" rtl="0">
              <a:lnSpc>
                <a:spcPct val="90000"/>
              </a:lnSpc>
              <a:spcBef>
                <a:spcPts val="850"/>
              </a:spcBef>
              <a:spcAft>
                <a:spcPts val="0"/>
              </a:spcAft>
              <a:buClr>
                <a:schemeClr val="accent1"/>
              </a:buClr>
              <a:buSzPts val="1800"/>
              <a:buFont typeface="Noto Sans Symbols"/>
              <a:buChar char="❑"/>
            </a:pPr>
            <a:r>
              <a:rPr lang="en-US" sz="1800" b="0" i="0" u="none" strike="noStrike" cap="none">
                <a:solidFill>
                  <a:srgbClr val="3F3F3F"/>
                </a:solidFill>
                <a:latin typeface="Times New Roman"/>
                <a:ea typeface="Times New Roman"/>
                <a:cs typeface="Times New Roman"/>
                <a:sym typeface="Times New Roman"/>
              </a:rPr>
              <a:t>Declaration of Operations</a:t>
            </a:r>
            <a:endParaRPr sz="1800" b="0" i="0" u="none" strike="noStrike" cap="none">
              <a:solidFill>
                <a:srgbClr val="3F3F3F"/>
              </a:solidFill>
              <a:latin typeface="Times New Roman"/>
              <a:ea typeface="Times New Roman"/>
              <a:cs typeface="Times New Roman"/>
              <a:sym typeface="Times New Roman"/>
            </a:endParaRPr>
          </a:p>
          <a:p>
            <a:pPr marL="288036" marR="0" lvl="1" indent="-137159" algn="l" rtl="0">
              <a:lnSpc>
                <a:spcPct val="90000"/>
              </a:lnSpc>
              <a:spcBef>
                <a:spcPts val="850"/>
              </a:spcBef>
              <a:spcAft>
                <a:spcPts val="400"/>
              </a:spcAft>
              <a:buClr>
                <a:schemeClr val="accent1"/>
              </a:buClr>
              <a:buSzPts val="1800"/>
              <a:buFont typeface="Noto Sans Symbols"/>
              <a:buChar char="❑"/>
            </a:pPr>
            <a:r>
              <a:rPr lang="en-US" sz="1800" b="0" i="0" u="none" strike="noStrike" cap="none">
                <a:solidFill>
                  <a:srgbClr val="3F3F3F"/>
                </a:solidFill>
                <a:latin typeface="Times New Roman"/>
                <a:ea typeface="Times New Roman"/>
                <a:cs typeface="Times New Roman"/>
                <a:sym typeface="Times New Roman"/>
              </a:rPr>
              <a:t>Encapsulation of data and operations</a:t>
            </a:r>
            <a:endParaRPr sz="1800" b="0" i="0" u="none" strike="noStrike" cap="none">
              <a:solidFill>
                <a:srgbClr val="3F3F3F"/>
              </a:solidFill>
              <a:latin typeface="Times New Roman"/>
              <a:ea typeface="Times New Roman"/>
              <a:cs typeface="Times New Roman"/>
              <a:sym typeface="Times New Roman"/>
            </a:endParaRPr>
          </a:p>
        </p:txBody>
      </p:sp>
      <p:sp>
        <p:nvSpPr>
          <p:cNvPr id="213" name="Google Shape;213;p15"/>
          <p:cNvSpPr txBox="1">
            <a:spLocks noGrp="1"/>
          </p:cNvSpPr>
          <p:nvPr>
            <p:ph type="sldNum" idx="12"/>
          </p:nvPr>
        </p:nvSpPr>
        <p:spPr>
          <a:xfrm>
            <a:off x="7524328" y="6447491"/>
            <a:ext cx="984019"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SzPts val="900"/>
              <a:buNone/>
            </a:pPr>
            <a:fld id="{00000000-1234-1234-1234-123412341234}" type="slidenum">
              <a:rPr lang="en-US" sz="900" b="0" i="0" u="none" strike="noStrike" cap="none">
                <a:solidFill>
                  <a:schemeClr val="dk1"/>
                </a:solidFill>
                <a:latin typeface="Times New Roman"/>
                <a:ea typeface="Times New Roman"/>
                <a:cs typeface="Times New Roman"/>
                <a:sym typeface="Times New Roman"/>
              </a:rPr>
              <a:t>8</a:t>
            </a:fld>
            <a:endParaRPr sz="900" b="0" i="0" u="none" strike="noStrike" cap="none">
              <a:solidFill>
                <a:schemeClr val="dk1"/>
              </a:solidFill>
              <a:latin typeface="Times New Roman"/>
              <a:ea typeface="Times New Roman"/>
              <a:cs typeface="Times New Roman"/>
              <a:sym typeface="Times New Roman"/>
            </a:endParaRPr>
          </a:p>
        </p:txBody>
      </p:sp>
      <p:pic>
        <p:nvPicPr>
          <p:cNvPr id="214" name="Google Shape;214;p15"/>
          <p:cNvPicPr preferRelativeResize="0"/>
          <p:nvPr/>
        </p:nvPicPr>
        <p:blipFill rotWithShape="1">
          <a:blip r:embed="rId3">
            <a:alphaModFix/>
          </a:blip>
          <a:srcRect/>
          <a:stretch/>
        </p:blipFill>
        <p:spPr>
          <a:xfrm>
            <a:off x="212977" y="678072"/>
            <a:ext cx="952199" cy="861372"/>
          </a:xfrm>
          <a:prstGeom prst="rect">
            <a:avLst/>
          </a:prstGeom>
          <a:noFill/>
          <a:ln>
            <a:noFill/>
          </a:ln>
        </p:spPr>
      </p:pic>
      <p:sp>
        <p:nvSpPr>
          <p:cNvPr id="215" name="Google Shape;215;p15"/>
          <p:cNvSpPr/>
          <p:nvPr/>
        </p:nvSpPr>
        <p:spPr>
          <a:xfrm>
            <a:off x="4482913" y="3290501"/>
            <a:ext cx="178175"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p:txBody>
      </p:sp>
      <p:sp>
        <p:nvSpPr>
          <p:cNvPr id="216" name="Google Shape;216;p15"/>
          <p:cNvSpPr txBox="1"/>
          <p:nvPr/>
        </p:nvSpPr>
        <p:spPr>
          <a:xfrm>
            <a:off x="822960" y="2412259"/>
            <a:ext cx="3659953" cy="2811146"/>
          </a:xfrm>
          <a:prstGeom prst="rect">
            <a:avLst/>
          </a:prstGeom>
          <a:noFill/>
          <a:ln>
            <a:noFill/>
          </a:ln>
        </p:spPr>
        <p:txBody>
          <a:bodyPr spcFirstLastPara="1" wrap="square" lIns="0" tIns="34275" rIns="0" bIns="34275" anchor="t" anchorCtr="0">
            <a:noAutofit/>
          </a:bodyPr>
          <a:lstStyle/>
          <a:p>
            <a:pPr marL="285750" marR="0" lvl="0" indent="-285750" algn="l" rtl="0">
              <a:lnSpc>
                <a:spcPct val="90000"/>
              </a:lnSpc>
              <a:spcBef>
                <a:spcPts val="0"/>
              </a:spcBef>
              <a:spcAft>
                <a:spcPts val="0"/>
              </a:spcAft>
              <a:buClr>
                <a:schemeClr val="accent1"/>
              </a:buClr>
              <a:buSzPts val="2400"/>
              <a:buFont typeface="Noto Sans Symbols"/>
              <a:buChar char="❑"/>
            </a:pPr>
            <a:r>
              <a:rPr lang="en-US" sz="1800" b="1" i="0" u="none" strike="noStrike" cap="none">
                <a:solidFill>
                  <a:srgbClr val="3F3F3F"/>
                </a:solidFill>
                <a:latin typeface="Times New Roman"/>
                <a:ea typeface="Times New Roman"/>
                <a:cs typeface="Times New Roman"/>
                <a:sym typeface="Times New Roman"/>
              </a:rPr>
              <a:t>Abstract Data Type</a:t>
            </a:r>
            <a:endParaRPr sz="1050" b="0" i="0" u="none" strike="noStrike" cap="none">
              <a:solidFill>
                <a:srgbClr val="000000"/>
              </a:solidFill>
              <a:latin typeface="Times New Roman"/>
              <a:ea typeface="Times New Roman"/>
              <a:cs typeface="Times New Roman"/>
              <a:sym typeface="Times New Roman"/>
            </a:endParaRPr>
          </a:p>
          <a:p>
            <a:pPr marL="354330" marR="0" lvl="0" indent="-133350" algn="l" rtl="0">
              <a:lnSpc>
                <a:spcPct val="90000"/>
              </a:lnSpc>
              <a:spcBef>
                <a:spcPts val="1050"/>
              </a:spcBef>
              <a:spcAft>
                <a:spcPts val="0"/>
              </a:spcAft>
              <a:buClr>
                <a:schemeClr val="accent1"/>
              </a:buClr>
              <a:buSzPts val="2400"/>
              <a:buFont typeface="Noto Sans Symbols"/>
              <a:buNone/>
            </a:pPr>
            <a:endParaRPr sz="1800" b="0" i="0" u="none" strike="noStrike" cap="none">
              <a:solidFill>
                <a:srgbClr val="3F3F3F"/>
              </a:solidFill>
              <a:latin typeface="Times New Roman"/>
              <a:ea typeface="Times New Roman"/>
              <a:cs typeface="Times New Roman"/>
              <a:sym typeface="Times New Roman"/>
            </a:endParaRPr>
          </a:p>
          <a:p>
            <a:pPr marL="436626" marR="0" lvl="1" indent="-285750" algn="l" rtl="0">
              <a:lnSpc>
                <a:spcPct val="90000"/>
              </a:lnSpc>
              <a:spcBef>
                <a:spcPts val="300"/>
              </a:spcBef>
              <a:spcAft>
                <a:spcPts val="0"/>
              </a:spcAft>
              <a:buClr>
                <a:schemeClr val="accent1"/>
              </a:buClr>
              <a:buSzPts val="2200"/>
              <a:buFont typeface="Noto Sans Symbols"/>
              <a:buChar char="❑"/>
            </a:pPr>
            <a:r>
              <a:rPr lang="en-US" sz="1650" b="0" i="0" u="none" strike="noStrike" cap="none">
                <a:solidFill>
                  <a:srgbClr val="3F3F3F"/>
                </a:solidFill>
                <a:latin typeface="Times New Roman"/>
                <a:ea typeface="Times New Roman"/>
                <a:cs typeface="Times New Roman"/>
                <a:sym typeface="Times New Roman"/>
              </a:rPr>
              <a:t>Concern about what can be done not how it can be done</a:t>
            </a:r>
            <a:endParaRPr sz="1650" b="0" i="0" u="none" strike="noStrike" cap="none">
              <a:solidFill>
                <a:srgbClr val="3F3F3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1028287" y="1173218"/>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Clr>
                <a:srgbClr val="00B050"/>
              </a:buClr>
              <a:buSzPts val="3000"/>
              <a:buFont typeface="Arial"/>
              <a:buNone/>
            </a:pPr>
            <a:r>
              <a:rPr lang="en-US" sz="3225" b="0" i="0" u="none" strike="noStrike" cap="none">
                <a:solidFill>
                  <a:srgbClr val="00B050"/>
                </a:solidFill>
                <a:latin typeface="Times New Roman"/>
                <a:ea typeface="Times New Roman"/>
                <a:cs typeface="Times New Roman"/>
                <a:sym typeface="Times New Roman"/>
              </a:rPr>
              <a:t>Abstract</a:t>
            </a:r>
            <a:r>
              <a:rPr lang="en-US" sz="3600" b="0" i="0" u="none" strike="noStrike" cap="none">
                <a:solidFill>
                  <a:srgbClr val="92D050"/>
                </a:solidFill>
                <a:latin typeface="Arial"/>
                <a:ea typeface="Arial"/>
                <a:cs typeface="Arial"/>
                <a:sym typeface="Arial"/>
              </a:rPr>
              <a:t> </a:t>
            </a:r>
            <a:r>
              <a:rPr lang="en-US" sz="3225" b="0" i="0" u="none" strike="noStrike" cap="none">
                <a:solidFill>
                  <a:srgbClr val="00B050"/>
                </a:solidFill>
                <a:latin typeface="Times New Roman"/>
                <a:ea typeface="Times New Roman"/>
                <a:cs typeface="Times New Roman"/>
                <a:sym typeface="Times New Roman"/>
              </a:rPr>
              <a:t>data</a:t>
            </a:r>
            <a:r>
              <a:rPr lang="en-US" sz="3600" b="0" i="0" u="none" strike="noStrike" cap="none">
                <a:solidFill>
                  <a:srgbClr val="92D050"/>
                </a:solidFill>
                <a:latin typeface="Arial"/>
                <a:ea typeface="Arial"/>
                <a:cs typeface="Arial"/>
                <a:sym typeface="Arial"/>
              </a:rPr>
              <a:t> </a:t>
            </a:r>
            <a:r>
              <a:rPr lang="en-US" sz="3225" b="0" i="0" u="none" strike="noStrike" cap="none">
                <a:solidFill>
                  <a:srgbClr val="00B050"/>
                </a:solidFill>
                <a:latin typeface="Times New Roman"/>
                <a:ea typeface="Times New Roman"/>
                <a:cs typeface="Times New Roman"/>
                <a:sym typeface="Times New Roman"/>
              </a:rPr>
              <a:t>types</a:t>
            </a:r>
            <a:endParaRPr sz="3225" b="0" i="0" u="none" strike="noStrike" cap="none">
              <a:solidFill>
                <a:srgbClr val="00B050"/>
              </a:solidFill>
              <a:latin typeface="Times New Roman"/>
              <a:ea typeface="Times New Roman"/>
              <a:cs typeface="Times New Roman"/>
              <a:sym typeface="Times New Roman"/>
            </a:endParaRPr>
          </a:p>
        </p:txBody>
      </p:sp>
      <p:sp>
        <p:nvSpPr>
          <p:cNvPr id="222" name="Google Shape;222;p16"/>
          <p:cNvSpPr txBox="1">
            <a:spLocks noGrp="1"/>
          </p:cNvSpPr>
          <p:nvPr>
            <p:ph type="body" idx="1"/>
          </p:nvPr>
        </p:nvSpPr>
        <p:spPr>
          <a:xfrm>
            <a:off x="311700" y="200972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accent1"/>
              </a:buClr>
              <a:buSzPts val="1800"/>
              <a:buFont typeface="Arial"/>
              <a:buNone/>
            </a:pPr>
            <a:r>
              <a:rPr lang="en-US" sz="1800" b="1" i="0" u="none" strike="noStrike" cap="none">
                <a:solidFill>
                  <a:srgbClr val="C00000"/>
                </a:solidFill>
                <a:highlight>
                  <a:srgbClr val="FFFFFF"/>
                </a:highlight>
                <a:latin typeface="Times New Roman"/>
                <a:ea typeface="Times New Roman"/>
                <a:cs typeface="Times New Roman"/>
                <a:sym typeface="Times New Roman"/>
              </a:rPr>
              <a:t>An abstract data type</a:t>
            </a:r>
            <a:r>
              <a:rPr lang="en-US" sz="1800" b="0" i="0" u="none" strike="noStrike" cap="none">
                <a:solidFill>
                  <a:srgbClr val="000000"/>
                </a:solidFill>
                <a:highlight>
                  <a:srgbClr val="FFFFFF"/>
                </a:highlight>
                <a:latin typeface="Times New Roman"/>
                <a:ea typeface="Times New Roman"/>
                <a:cs typeface="Times New Roman"/>
                <a:sym typeface="Times New Roman"/>
              </a:rPr>
              <a:t> is a type with associated operations, but whose representation is hidden. </a:t>
            </a:r>
            <a:endParaRPr sz="1800" b="0"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l" rtl="0">
              <a:lnSpc>
                <a:spcPct val="90000"/>
              </a:lnSpc>
              <a:spcBef>
                <a:spcPts val="1600"/>
              </a:spcBef>
              <a:spcAft>
                <a:spcPts val="0"/>
              </a:spcAft>
              <a:buClr>
                <a:schemeClr val="accent1"/>
              </a:buClr>
              <a:buSzPts val="1800"/>
              <a:buFont typeface="Arial"/>
              <a:buNone/>
            </a:pPr>
            <a:endParaRPr sz="2400" b="0" i="0" u="none" strike="noStrike" cap="none">
              <a:solidFill>
                <a:srgbClr val="000000"/>
              </a:solidFill>
              <a:highlight>
                <a:srgbClr val="FFFFFF"/>
              </a:highlight>
              <a:latin typeface="Comic Sans MS"/>
              <a:ea typeface="Comic Sans MS"/>
              <a:cs typeface="Comic Sans MS"/>
              <a:sym typeface="Comic Sans MS"/>
            </a:endParaRPr>
          </a:p>
        </p:txBody>
      </p:sp>
      <p:pic>
        <p:nvPicPr>
          <p:cNvPr id="223" name="Google Shape;223;p16" descr="adt.png"/>
          <p:cNvPicPr preferRelativeResize="0"/>
          <p:nvPr/>
        </p:nvPicPr>
        <p:blipFill rotWithShape="1">
          <a:blip r:embed="rId3">
            <a:alphaModFix/>
          </a:blip>
          <a:srcRect/>
          <a:stretch/>
        </p:blipFill>
        <p:spPr>
          <a:xfrm>
            <a:off x="120441" y="2566127"/>
            <a:ext cx="3743325" cy="2714625"/>
          </a:xfrm>
          <a:prstGeom prst="rect">
            <a:avLst/>
          </a:prstGeom>
          <a:noFill/>
          <a:ln>
            <a:noFill/>
          </a:ln>
        </p:spPr>
      </p:pic>
      <p:sp>
        <p:nvSpPr>
          <p:cNvPr id="224" name="Google Shape;224;p16"/>
          <p:cNvSpPr txBox="1"/>
          <p:nvPr/>
        </p:nvSpPr>
        <p:spPr>
          <a:xfrm>
            <a:off x="3672507" y="2822582"/>
            <a:ext cx="5306700" cy="783900"/>
          </a:xfrm>
          <a:prstGeom prst="rect">
            <a:avLst/>
          </a:prstGeom>
          <a:noFill/>
          <a:ln>
            <a:noFill/>
          </a:ln>
        </p:spPr>
        <p:txBody>
          <a:bodyPr spcFirstLastPara="1" wrap="square" lIns="91425" tIns="91425" rIns="91425" bIns="91425" anchor="t" anchorCtr="0">
            <a:noAutofit/>
          </a:bodyPr>
          <a:lstStyle/>
          <a:p>
            <a:pPr marL="257175" marR="0" lvl="0" indent="-257175" algn="l" rtl="0">
              <a:lnSpc>
                <a:spcPct val="100000"/>
              </a:lnSpc>
              <a:spcBef>
                <a:spcPts val="0"/>
              </a:spcBef>
              <a:spcAft>
                <a:spcPts val="0"/>
              </a:spcAft>
              <a:buClr>
                <a:schemeClr val="dk1"/>
              </a:buClr>
              <a:buSzPts val="2400"/>
              <a:buFont typeface="Arial"/>
              <a:buChar char="•"/>
            </a:pPr>
            <a:r>
              <a:rPr lang="en-US" sz="1800" b="0" i="0" u="none" strike="noStrike" cap="none">
                <a:solidFill>
                  <a:schemeClr val="dk1"/>
                </a:solidFill>
                <a:latin typeface="Times New Roman"/>
                <a:ea typeface="Times New Roman"/>
                <a:cs typeface="Times New Roman"/>
                <a:sym typeface="Times New Roman"/>
              </a:rPr>
              <a:t>The calculator explains it very well.</a:t>
            </a:r>
            <a:endParaRPr sz="1400" b="0" i="0" u="none" strike="noStrike" cap="none">
              <a:solidFill>
                <a:srgbClr val="000000"/>
              </a:solidFill>
              <a:latin typeface="Arial"/>
              <a:ea typeface="Arial"/>
              <a:cs typeface="Arial"/>
              <a:sym typeface="Arial"/>
            </a:endParaRPr>
          </a:p>
          <a:p>
            <a:pPr marL="257175" marR="0" lvl="0" indent="-104775" algn="l" rtl="0">
              <a:lnSpc>
                <a:spcPct val="100000"/>
              </a:lnSpc>
              <a:spcBef>
                <a:spcPts val="0"/>
              </a:spcBef>
              <a:spcAft>
                <a:spcPts val="0"/>
              </a:spcAft>
              <a:buClr>
                <a:schemeClr val="dk1"/>
              </a:buClr>
              <a:buSzPts val="2400"/>
              <a:buFont typeface="Arial"/>
              <a:buNone/>
            </a:pPr>
            <a:endParaRPr sz="1800" b="0" i="0" u="none" strike="noStrike" cap="none">
              <a:solidFill>
                <a:schemeClr val="dk1"/>
              </a:solidFill>
              <a:latin typeface="Times New Roman"/>
              <a:ea typeface="Times New Roman"/>
              <a:cs typeface="Times New Roman"/>
              <a:sym typeface="Times New Roman"/>
            </a:endParaRPr>
          </a:p>
          <a:p>
            <a:pPr marL="257175" marR="0" lvl="0" indent="-257175" algn="l" rtl="0">
              <a:lnSpc>
                <a:spcPct val="100000"/>
              </a:lnSpc>
              <a:spcBef>
                <a:spcPts val="0"/>
              </a:spcBef>
              <a:spcAft>
                <a:spcPts val="0"/>
              </a:spcAft>
              <a:buClr>
                <a:srgbClr val="333333"/>
              </a:buClr>
              <a:buSzPts val="2400"/>
              <a:buFont typeface="Arial"/>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One can use it different ways by giving various values and perform operations. </a:t>
            </a: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257175" marR="0" lvl="0" indent="-104775" algn="l" rtl="0">
              <a:lnSpc>
                <a:spcPct val="100000"/>
              </a:lnSpc>
              <a:spcBef>
                <a:spcPts val="0"/>
              </a:spcBef>
              <a:spcAft>
                <a:spcPts val="0"/>
              </a:spcAft>
              <a:buClr>
                <a:srgbClr val="333333"/>
              </a:buClr>
              <a:buSzPts val="2400"/>
              <a:buFont typeface="Arial"/>
              <a:buNone/>
            </a:pP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257175" marR="0" lvl="0" indent="-257175" algn="l" rtl="0">
              <a:lnSpc>
                <a:spcPct val="100000"/>
              </a:lnSpc>
              <a:spcBef>
                <a:spcPts val="0"/>
              </a:spcBef>
              <a:spcAft>
                <a:spcPts val="0"/>
              </a:spcAft>
              <a:buClr>
                <a:srgbClr val="333333"/>
              </a:buClr>
              <a:buSzPts val="2400"/>
              <a:buFont typeface="Arial"/>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But, mechanism </a:t>
            </a:r>
            <a:r>
              <a:rPr lang="en-US" sz="1800" b="0" i="0" u="none" strike="noStrike" cap="none">
                <a:solidFill>
                  <a:srgbClr val="C00000"/>
                </a:solidFill>
                <a:highlight>
                  <a:srgbClr val="FFFFFF"/>
                </a:highlight>
                <a:latin typeface="Times New Roman"/>
                <a:ea typeface="Times New Roman"/>
                <a:cs typeface="Times New Roman"/>
                <a:sym typeface="Times New Roman"/>
              </a:rPr>
              <a:t>how the operation is done is not shown. </a:t>
            </a:r>
            <a:endParaRPr sz="1800" b="0" i="0" u="none" strike="noStrike" cap="none">
              <a:solidFill>
                <a:srgbClr val="C00000"/>
              </a:solidFill>
              <a:highlight>
                <a:srgbClr val="FFFFFF"/>
              </a:highlight>
              <a:latin typeface="Times New Roman"/>
              <a:ea typeface="Times New Roman"/>
              <a:cs typeface="Times New Roman"/>
              <a:sym typeface="Times New Roman"/>
            </a:endParaRPr>
          </a:p>
          <a:p>
            <a:pPr marL="257175" marR="0" lvl="0" indent="-104775" algn="l" rtl="0">
              <a:lnSpc>
                <a:spcPct val="100000"/>
              </a:lnSpc>
              <a:spcBef>
                <a:spcPts val="0"/>
              </a:spcBef>
              <a:spcAft>
                <a:spcPts val="0"/>
              </a:spcAft>
              <a:buClr>
                <a:srgbClr val="333333"/>
              </a:buClr>
              <a:buSzPts val="2400"/>
              <a:buFont typeface="Arial"/>
              <a:buNone/>
            </a:pPr>
            <a:endParaRPr sz="1800" b="0" i="0" u="none" strike="noStrike" cap="none">
              <a:solidFill>
                <a:srgbClr val="333333"/>
              </a:solidFill>
              <a:highlight>
                <a:srgbClr val="FFFFFF"/>
              </a:highlight>
              <a:latin typeface="Times New Roman"/>
              <a:ea typeface="Times New Roman"/>
              <a:cs typeface="Times New Roman"/>
              <a:sym typeface="Times New Roman"/>
            </a:endParaRPr>
          </a:p>
          <a:p>
            <a:pPr marL="257175" marR="0" lvl="0" indent="-257175" algn="l" rtl="0">
              <a:lnSpc>
                <a:spcPct val="100000"/>
              </a:lnSpc>
              <a:spcBef>
                <a:spcPts val="0"/>
              </a:spcBef>
              <a:spcAft>
                <a:spcPts val="0"/>
              </a:spcAft>
              <a:buClr>
                <a:srgbClr val="333333"/>
              </a:buClr>
              <a:buSzPts val="2400"/>
              <a:buFont typeface="Arial"/>
              <a:buChar char="•"/>
            </a:pPr>
            <a:r>
              <a:rPr lang="en-US" sz="1800" b="0" i="0" u="none" strike="noStrike" cap="none">
                <a:solidFill>
                  <a:srgbClr val="333333"/>
                </a:solidFill>
                <a:highlight>
                  <a:srgbClr val="FFFFFF"/>
                </a:highlight>
                <a:latin typeface="Times New Roman"/>
                <a:ea typeface="Times New Roman"/>
                <a:cs typeface="Times New Roman"/>
                <a:sym typeface="Times New Roman"/>
              </a:rPr>
              <a:t>This process of hiding the information is called as </a:t>
            </a:r>
            <a:r>
              <a:rPr lang="en-US" sz="1800" b="0" i="1" u="none" strike="noStrike" cap="none">
                <a:solidFill>
                  <a:srgbClr val="C00000"/>
                </a:solidFill>
                <a:highlight>
                  <a:srgbClr val="FFFFFF"/>
                </a:highlight>
                <a:latin typeface="Times New Roman"/>
                <a:ea typeface="Times New Roman"/>
                <a:cs typeface="Times New Roman"/>
                <a:sym typeface="Times New Roman"/>
              </a:rPr>
              <a:t>Abstraction</a:t>
            </a:r>
            <a:r>
              <a:rPr lang="en-US" sz="1800" b="0" i="0" u="none" strike="noStrike" cap="none">
                <a:solidFill>
                  <a:srgbClr val="C00000"/>
                </a:solidFill>
                <a:highlight>
                  <a:srgbClr val="FFFFFF"/>
                </a:highlight>
                <a:latin typeface="Times New Roman"/>
                <a:ea typeface="Times New Roman"/>
                <a:cs typeface="Times New Roman"/>
                <a:sym typeface="Times New Roman"/>
              </a:rPr>
              <a:t>.</a:t>
            </a:r>
            <a:endParaRPr sz="1800" b="0" i="0" u="none" strike="noStrike" cap="none">
              <a:solidFill>
                <a:srgbClr val="C00000"/>
              </a:solidFill>
              <a:latin typeface="Times New Roman"/>
              <a:ea typeface="Times New Roman"/>
              <a:cs typeface="Times New Roman"/>
              <a:sym typeface="Times New Roman"/>
            </a:endParaRPr>
          </a:p>
        </p:txBody>
      </p:sp>
      <p:pic>
        <p:nvPicPr>
          <p:cNvPr id="225" name="Google Shape;225;p16"/>
          <p:cNvPicPr preferRelativeResize="0"/>
          <p:nvPr/>
        </p:nvPicPr>
        <p:blipFill rotWithShape="1">
          <a:blip r:embed="rId4">
            <a:alphaModFix/>
          </a:blip>
          <a:srcRect/>
          <a:stretch/>
        </p:blipFill>
        <p:spPr>
          <a:xfrm>
            <a:off x="76088" y="966112"/>
            <a:ext cx="952199" cy="861372"/>
          </a:xfrm>
          <a:prstGeom prst="rect">
            <a:avLst/>
          </a:prstGeom>
          <a:noFill/>
          <a:ln>
            <a:noFill/>
          </a:ln>
        </p:spPr>
      </p:pic>
      <p:sp>
        <p:nvSpPr>
          <p:cNvPr id="226" name="Google Shape;226;p16"/>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788"/>
              <a:buFont typeface="Arial"/>
              <a:buNone/>
            </a:pPr>
            <a:fld id="{00000000-1234-1234-1234-123412341234}" type="slidenum">
              <a:rPr lang="en-US" sz="788" b="0" i="0" u="none" strike="noStrike" cap="none">
                <a:solidFill>
                  <a:srgbClr val="FFFFFF"/>
                </a:solidFill>
                <a:latin typeface="Arial"/>
                <a:ea typeface="Arial"/>
                <a:cs typeface="Arial"/>
                <a:sym typeface="Arial"/>
              </a:rPr>
              <a:t>9</a:t>
            </a:fld>
            <a:endParaRPr sz="788" b="0" i="0" u="none" strike="noStrike" cap="non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4275</Words>
  <Application>Microsoft Office PowerPoint</Application>
  <PresentationFormat>On-screen Show (4:3)</PresentationFormat>
  <Paragraphs>768</Paragraphs>
  <Slides>59</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Comic Sans MS</vt:lpstr>
      <vt:lpstr>Noto Sans Symbols</vt:lpstr>
      <vt:lpstr>Times New Roman</vt:lpstr>
      <vt:lpstr>1_Retrospect</vt:lpstr>
      <vt:lpstr>PowerPoint Presentation</vt:lpstr>
      <vt:lpstr>Introduction to Data Structures</vt:lpstr>
      <vt:lpstr>Data, Data Objects and Data Types</vt:lpstr>
      <vt:lpstr>Data, Data Objects and Data Types</vt:lpstr>
      <vt:lpstr>Data, Data Objects and Data Types</vt:lpstr>
      <vt:lpstr>Data, Data Objects and Data Types</vt:lpstr>
      <vt:lpstr>Data, Data Objects and Data Types</vt:lpstr>
      <vt:lpstr>Abstract Data Type(ADT) and Data Structure</vt:lpstr>
      <vt:lpstr>Abstract data types</vt:lpstr>
      <vt:lpstr>Abstract Data Types (ADT)</vt:lpstr>
      <vt:lpstr>Abstract Data Type(ADT) and Data Structure</vt:lpstr>
      <vt:lpstr>Data Structure</vt:lpstr>
      <vt:lpstr>Data Structure</vt:lpstr>
      <vt:lpstr>Types of Data Structures </vt:lpstr>
      <vt:lpstr>Types of Data Structures </vt:lpstr>
      <vt:lpstr>Types of Data Structures </vt:lpstr>
      <vt:lpstr>Introduction to Algorithms</vt:lpstr>
      <vt:lpstr>Program vs Algorithm</vt:lpstr>
      <vt:lpstr>Example : Finding the largest integer among five integers </vt:lpstr>
      <vt:lpstr>Defining actions in Find Largest algorithm </vt:lpstr>
      <vt:lpstr>Find Largest refined </vt:lpstr>
      <vt:lpstr> </vt:lpstr>
      <vt:lpstr>Three constructs </vt:lpstr>
      <vt:lpstr>Algorithm Design Tools</vt:lpstr>
      <vt:lpstr>Algorithm Design Tools</vt:lpstr>
      <vt:lpstr>Pseudo Code</vt:lpstr>
      <vt:lpstr>Pseudo Code</vt:lpstr>
      <vt:lpstr>Pseudo Code</vt:lpstr>
      <vt:lpstr>Pseudo Code</vt:lpstr>
      <vt:lpstr>Pseudo Code</vt:lpstr>
      <vt:lpstr>Pseudo Code</vt:lpstr>
      <vt:lpstr>Pseudo Code</vt:lpstr>
      <vt:lpstr>Pseudo Code</vt:lpstr>
      <vt:lpstr>Flow Charts</vt:lpstr>
      <vt:lpstr>Flow Chart Symbols</vt:lpstr>
      <vt:lpstr>Drawing the Flowcharts</vt:lpstr>
      <vt:lpstr>Algorithms and Flowcharts</vt:lpstr>
      <vt:lpstr>Algorithms and Flowcharts</vt:lpstr>
      <vt:lpstr>Algorithms and Flowcharts</vt:lpstr>
      <vt:lpstr>Algorithms and Flowcharts</vt:lpstr>
      <vt:lpstr>Algorithms and Flowcharts</vt:lpstr>
      <vt:lpstr>Analysis of Algorithms</vt:lpstr>
      <vt:lpstr>Analysis of Algorithms</vt:lpstr>
      <vt:lpstr>   Common Rates of Growth</vt:lpstr>
      <vt:lpstr>Example</vt:lpstr>
      <vt:lpstr>Solving Problems</vt:lpstr>
      <vt:lpstr>i=n; while(i&gt;=1) {        i--; }</vt:lpstr>
      <vt:lpstr>O-notation Example</vt:lpstr>
      <vt:lpstr>Big Oh - Example</vt:lpstr>
      <vt:lpstr>Ω -notation</vt:lpstr>
      <vt:lpstr>Big Omega - Example</vt:lpstr>
      <vt:lpstr>Θ-notation</vt:lpstr>
      <vt:lpstr>Theta Example</vt:lpstr>
      <vt:lpstr>Analysis of Algorithms</vt:lpstr>
      <vt:lpstr>  Practice Assignments</vt:lpstr>
      <vt:lpstr>  Practice Problems</vt:lpstr>
      <vt:lpstr>  Practice Problems</vt:lpstr>
      <vt:lpstr>  Practice Problems</vt:lpstr>
      <vt:lpstr>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Bhamare, Mamta</dc:creator>
  <cp:lastModifiedBy>Pratvina Talele</cp:lastModifiedBy>
  <cp:revision>1</cp:revision>
  <dcterms:modified xsi:type="dcterms:W3CDTF">2022-08-21T14:26:09Z</dcterms:modified>
</cp:coreProperties>
</file>