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g1whlf/yhIJH1FuT202pofjXkp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title"/>
          </p:nvPr>
        </p:nvSpPr>
        <p:spPr>
          <a:xfrm>
            <a:off x="822960" y="286560"/>
            <a:ext cx="754353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457110" y="1604520"/>
            <a:ext cx="822933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4"/>
          <p:cNvSpPr txBox="1"/>
          <p:nvPr>
            <p:ph type="title"/>
          </p:nvPr>
        </p:nvSpPr>
        <p:spPr>
          <a:xfrm>
            <a:off x="311700" y="1086400"/>
            <a:ext cx="8571300" cy="12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2" type="sldNum"/>
          </p:nvPr>
        </p:nvSpPr>
        <p:spPr>
          <a:xfrm>
            <a:off x="8472487" y="6218239"/>
            <a:ext cx="548879" cy="523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/>
        </p:nvSpPr>
        <p:spPr>
          <a:xfrm>
            <a:off x="1300421" y="4784040"/>
            <a:ext cx="685773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Computer Engineering and technology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40" y="431640"/>
            <a:ext cx="7644780" cy="20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4"/>
          <p:cNvSpPr/>
          <p:nvPr/>
        </p:nvSpPr>
        <p:spPr>
          <a:xfrm>
            <a:off x="1028700" y="3276600"/>
            <a:ext cx="657225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CET2011A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-Operating Systems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title"/>
          </p:nvPr>
        </p:nvSpPr>
        <p:spPr>
          <a:xfrm>
            <a:off x="1856232" y="1828241"/>
            <a:ext cx="5643880" cy="99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5F497A"/>
                </a:solidFill>
              </a:rPr>
              <a:t>Lab Assignment 7 </a:t>
            </a:r>
            <a:br>
              <a:rPr lang="en-US" sz="3200">
                <a:solidFill>
                  <a:srgbClr val="5F497A"/>
                </a:solidFill>
              </a:rPr>
            </a:br>
            <a:r>
              <a:rPr lang="en-US" sz="3200">
                <a:solidFill>
                  <a:srgbClr val="5F497A"/>
                </a:solidFill>
              </a:rPr>
              <a:t>FIFO Page Replacement Algorithm</a:t>
            </a:r>
            <a:endParaRPr sz="3200">
              <a:solidFill>
                <a:srgbClr val="5F497A"/>
              </a:solidFill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76200" y="119778"/>
            <a:ext cx="8991600" cy="6618605"/>
          </a:xfrm>
          <a:custGeom>
            <a:rect b="b" l="l" r="r" t="t"/>
            <a:pathLst>
              <a:path extrusionOk="0" h="6618605" w="8991600">
                <a:moveTo>
                  <a:pt x="0" y="6618478"/>
                </a:moveTo>
                <a:lnTo>
                  <a:pt x="8991600" y="6618478"/>
                </a:lnTo>
                <a:lnTo>
                  <a:pt x="8991600" y="0"/>
                </a:lnTo>
                <a:lnTo>
                  <a:pt x="0" y="0"/>
                </a:lnTo>
                <a:lnTo>
                  <a:pt x="0" y="6618478"/>
                </a:lnTo>
                <a:close/>
              </a:path>
            </a:pathLst>
          </a:cu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726440" y="4023486"/>
            <a:ext cx="7729220" cy="1611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to simulate the FIFO ( First In First Out) page replacement algorithm.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991" y="2218135"/>
            <a:ext cx="6652022" cy="325993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/>
          <p:nvPr>
            <p:ph type="title"/>
          </p:nvPr>
        </p:nvSpPr>
        <p:spPr>
          <a:xfrm>
            <a:off x="311944" y="1302544"/>
            <a:ext cx="8520113" cy="707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Page Replacement Algorithms</a:t>
            </a:r>
            <a:endParaRPr/>
          </a:p>
        </p:txBody>
      </p:sp>
      <p:pic>
        <p:nvPicPr>
          <p:cNvPr id="108" name="Google Shape;10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83" y="0"/>
            <a:ext cx="1269360" cy="13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423863" y="3583782"/>
            <a:ext cx="8571310" cy="941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FIFO Page Replacement Algorithm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457200" y="1290638"/>
            <a:ext cx="8520113" cy="707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rPr lang="en-US"/>
              <a:t>FIFO Page Replacement Algorithm</a:t>
            </a:r>
            <a:endParaRPr/>
          </a:p>
        </p:txBody>
      </p:sp>
      <p:sp>
        <p:nvSpPr>
          <p:cNvPr id="120" name="Google Shape;120;p27"/>
          <p:cNvSpPr txBox="1"/>
          <p:nvPr>
            <p:ph idx="4294967295" type="body"/>
          </p:nvPr>
        </p:nvSpPr>
        <p:spPr>
          <a:xfrm>
            <a:off x="258580" y="2228850"/>
            <a:ext cx="8573470" cy="3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FIFO</a:t>
            </a:r>
            <a:r>
              <a:rPr b="0" i="0" lang="en-US" sz="1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 method of processing and retrieving data.</a:t>
            </a:r>
            <a:endParaRPr b="0" i="0" sz="12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a </a:t>
            </a:r>
            <a:r>
              <a:rPr b="1" i="0" lang="en-US" sz="1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FIFO</a:t>
            </a:r>
            <a:r>
              <a:rPr b="0" i="0" lang="en-US" sz="1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system, the first items entered are the first ones to be removed.</a:t>
            </a:r>
            <a:endParaRPr b="0" i="0" sz="12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3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this algorithm, the operating system keeps track of all pages in the memory in a queue, the oldest page is in the front of the queue. When a page needs to be replaced page in the front of the queue is selected for removal.</a:t>
            </a:r>
            <a:endParaRPr b="0" i="0" sz="13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4463" y="4725094"/>
            <a:ext cx="3783806" cy="2065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69360" cy="13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2251973"/>
            <a:ext cx="44283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34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Page replacement algorithms like FIFO are used when there is a new page request, and there is not enough space in the main memory to allocate the new page.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334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3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Hence, a page replacement algorithm decides which page it should replace so that it can allocate the memory for the new page.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8" name="Google Shape;1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9435" y="1108472"/>
            <a:ext cx="3746897" cy="4408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8"/>
          <p:cNvSpPr txBox="1"/>
          <p:nvPr/>
        </p:nvSpPr>
        <p:spPr>
          <a:xfrm>
            <a:off x="311944" y="1301354"/>
            <a:ext cx="8520113" cy="707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FIFO Page Replacement Algorithm</a:t>
            </a:r>
            <a:endParaRPr b="0" i="0" sz="3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59" y="-11926"/>
            <a:ext cx="1269360" cy="131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idx="4294967295" type="body"/>
          </p:nvPr>
        </p:nvSpPr>
        <p:spPr>
          <a:xfrm>
            <a:off x="346925" y="1694046"/>
            <a:ext cx="8548200" cy="741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Example- </a:t>
            </a:r>
            <a:r>
              <a:rPr b="0" i="0" lang="en-US" sz="18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Consider page reference string 1, 3, 0, 3, 5, 6 with 3 page frames. Find number of page faults</a:t>
            </a:r>
            <a:r>
              <a:rPr b="0" i="0" lang="en-US" sz="13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25" y="2696992"/>
            <a:ext cx="3392090" cy="302537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 txBox="1"/>
          <p:nvPr/>
        </p:nvSpPr>
        <p:spPr>
          <a:xfrm>
            <a:off x="4621025" y="2215729"/>
            <a:ext cx="4336800" cy="43703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Initially all slots are empty, so when 1, 3, 0 came they are allocated to the empty slots —&gt; </a:t>
            </a:r>
            <a:r>
              <a:rPr b="1" i="0" lang="en-US" sz="16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Page Faults.</a:t>
            </a:r>
            <a:endParaRPr b="1" i="0" sz="16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3 comes, it is already in  memory so —&gt; </a:t>
            </a:r>
            <a:r>
              <a:rPr b="1" i="0" lang="en-US" sz="16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 Page Faults.</a:t>
            </a:r>
            <a:endParaRPr b="1" i="0" sz="16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Then 5 comes, it is not available in  memory so it replaces the oldest page slot i.e 1. —&gt;</a:t>
            </a:r>
            <a:r>
              <a:rPr b="1" i="0" lang="en-US" sz="16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Page Fault.</a:t>
            </a:r>
            <a:endParaRPr b="1" i="0" sz="16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 comes, it is also not available in memory so it replaces the oldest page slot i.e 3 —&gt;</a:t>
            </a:r>
            <a:r>
              <a:rPr b="1" i="0" lang="en-US" sz="16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Page Fault.</a:t>
            </a:r>
            <a:endParaRPr b="1" i="0" sz="16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Finally when 3 come it is not avilable so it replaces 0 </a:t>
            </a:r>
            <a:r>
              <a:rPr b="1" i="0" lang="en-US" sz="1600" u="none" cap="none" strike="noStrike">
                <a:solidFill>
                  <a:srgbClr val="40424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page fault</a:t>
            </a:r>
            <a:endParaRPr b="1" i="0" sz="1600" u="none" cap="none" strike="noStrike">
              <a:solidFill>
                <a:srgbClr val="40424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/>
        </p:nvSpPr>
        <p:spPr>
          <a:xfrm>
            <a:off x="311944" y="1301354"/>
            <a:ext cx="8520113" cy="7072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Pseudo Code</a:t>
            </a:r>
            <a:endParaRPr b="0" i="0" sz="36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459" y="-11926"/>
            <a:ext cx="1269360" cy="13132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3.googleusercontent.com/d0ibW9Ex3m1ckC_1Dvqbx9ZBOe5dwPf4Kp7Lpc2Vakx-2iLqtjPV2K6fUt8vBaqe0jCLFya1gEkK4INDfiav9Ry_0Ci5ZUatfYhG8nbJwxQ-tDx5EZzFgmxxh5E-ZciO" id="146" name="Google Shape;14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050" y="2436629"/>
            <a:ext cx="85153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2021-04-06T04:14:09Z</dcterms:created>
  <dc:creator>chitrakant.banchhor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2021-04-06T00:00:00Z</vt:filetime>
  </property>
</Properties>
</file>