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8.xml" ContentType="application/vnd.openxmlformats-officedocument.them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50" r:id="rId2"/>
    <p:sldMasterId id="2147483656" r:id="rId3"/>
    <p:sldMasterId id="2147483663" r:id="rId4"/>
    <p:sldMasterId id="2147483665" r:id="rId5"/>
    <p:sldMasterId id="2147483667" r:id="rId6"/>
    <p:sldMasterId id="2147483669" r:id="rId7"/>
  </p:sldMasterIdLst>
  <p:notesMasterIdLst>
    <p:notesMasterId r:id="rId16"/>
  </p:notesMasterIdLst>
  <p:sldIdLst>
    <p:sldId id="256" r:id="rId8"/>
    <p:sldId id="257" r:id="rId9"/>
    <p:sldId id="258" r:id="rId10"/>
    <p:sldId id="265" r:id="rId11"/>
    <p:sldId id="266" r:id="rId12"/>
    <p:sldId id="267" r:id="rId13"/>
    <p:sldId id="268" r:id="rId14"/>
    <p:sldId id="26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ji+KozW6ElFznVwvZ8eEqnCZRwV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0" d="100"/>
          <a:sy n="80" d="100"/>
        </p:scale>
        <p:origin x="-677" y="-7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5.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87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GB" sz="12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2" name="Google Shape;1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8" name="Google Shape;1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3" name="Google Shape;24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9" name="Google Shape;24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7" name="Google Shape;25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dd86717e2b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dd86717e2b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gdd86717e2b_0_8: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GB"/>
              <a:pPr marL="0" lvl="0" indent="0" algn="r" rtl="0">
                <a:spcBef>
                  <a:spcPts val="0"/>
                </a:spcBef>
                <a:spcAft>
                  <a:spcPts val="0"/>
                </a:spcAft>
                <a:buClr>
                  <a:srgbClr val="000000"/>
                </a:buClr>
                <a:buSzPts val="1200"/>
                <a:buFont typeface="Calibri"/>
                <a:buNone/>
              </a:pPr>
              <a:t>7</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1" name="Google Shape;27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5"/>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sz="8000">
                <a:solidFill>
                  <a:srgbClr val="262626"/>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23" name="Google Shape;23;p15"/>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4" name="Google Shape;24;p15"/>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5"/>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5"/>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4"/>
        <p:cNvGrpSpPr/>
        <p:nvPr/>
      </p:nvGrpSpPr>
      <p:grpSpPr>
        <a:xfrm>
          <a:off x="0" y="0"/>
          <a:ext cx="0" cy="0"/>
          <a:chOff x="0" y="0"/>
          <a:chExt cx="0" cy="0"/>
        </a:xfrm>
      </p:grpSpPr>
      <p:sp>
        <p:nvSpPr>
          <p:cNvPr id="145" name="Google Shape;145;p32"/>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32"/>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32"/>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9"/>
        <p:cNvGrpSpPr/>
        <p:nvPr/>
      </p:nvGrpSpPr>
      <p:grpSpPr>
        <a:xfrm>
          <a:off x="0" y="0"/>
          <a:ext cx="0" cy="0"/>
          <a:chOff x="0" y="0"/>
          <a:chExt cx="0" cy="0"/>
        </a:xfrm>
      </p:grpSpPr>
      <p:sp>
        <p:nvSpPr>
          <p:cNvPr id="160" name="Google Shape;160;p34"/>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SzPts val="1400"/>
              <a:buNone/>
              <a:defRPr sz="3600" b="0">
                <a:solidFill>
                  <a:srgbClr val="FFFFFF"/>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61" name="Google Shape;161;p34"/>
          <p:cNvSpPr>
            <a:spLocks noGrp="1"/>
          </p:cNvSpPr>
          <p:nvPr>
            <p:ph type="pic" idx="2"/>
          </p:nvPr>
        </p:nvSpPr>
        <p:spPr>
          <a:xfrm>
            <a:off x="15" y="0"/>
            <a:ext cx="12191985" cy="4915076"/>
          </a:xfrm>
          <a:prstGeom prst="rect">
            <a:avLst/>
          </a:prstGeom>
          <a:blipFill rotWithShape="1">
            <a:blip r:embed="rId2">
              <a:alphaModFix/>
            </a:blip>
            <a:stretch>
              <a:fillRect/>
            </a:stretch>
          </a:blipFill>
          <a:ln>
            <a:noFill/>
          </a:ln>
        </p:spPr>
        <p:txBody>
          <a:bodyPr spcFirstLastPara="1" wrap="square" lIns="457200" tIns="457200" rIns="0" bIns="45700" anchor="t" anchorCtr="0">
            <a:normAutofit/>
          </a:bodyPr>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404040"/>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404040"/>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404040"/>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404040"/>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162" name="Google Shape;162;p34"/>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163" name="Google Shape;163;p34"/>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34"/>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34"/>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7"/>
        <p:cNvGrpSpPr/>
        <p:nvPr/>
      </p:nvGrpSpPr>
      <p:grpSpPr>
        <a:xfrm>
          <a:off x="0" y="0"/>
          <a:ext cx="0" cy="0"/>
          <a:chOff x="0" y="0"/>
          <a:chExt cx="0" cy="0"/>
        </a:xfrm>
      </p:grpSpPr>
      <p:sp>
        <p:nvSpPr>
          <p:cNvPr id="178" name="Google Shape;178;p36"/>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79" name="Google Shape;179;p36"/>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80" name="Google Shape;180;p36"/>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p36"/>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36"/>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17"/>
          <p:cNvSpPr txBox="1">
            <a:spLocks noGrp="1"/>
          </p:cNvSpPr>
          <p:nvPr>
            <p:ph type="title"/>
          </p:nvPr>
        </p:nvSpPr>
        <p:spPr>
          <a:xfrm>
            <a:off x="415600" y="593367"/>
            <a:ext cx="11360800" cy="943200"/>
          </a:xfrm>
          <a:prstGeom prst="rect">
            <a:avLst/>
          </a:prstGeom>
          <a:noFill/>
          <a:ln>
            <a:noFill/>
          </a:ln>
        </p:spPr>
        <p:txBody>
          <a:bodyPr spcFirstLastPara="1" wrap="square" lIns="91425" tIns="91425" rIns="91425" bIns="91425" anchor="t" anchorCtr="0">
            <a:normAutofit/>
          </a:bodyPr>
          <a:lstStyle>
            <a:lvl1pPr lvl="0" algn="l">
              <a:lnSpc>
                <a:spcPct val="85000"/>
              </a:lnSpc>
              <a:spcBef>
                <a:spcPts val="0"/>
              </a:spcBef>
              <a:spcAft>
                <a:spcPts val="0"/>
              </a:spcAft>
              <a:buClr>
                <a:srgbClr val="404040"/>
              </a:buClr>
              <a:buSzPts val="3600"/>
              <a:buFont typeface="Calibri"/>
              <a:buNone/>
              <a:defRPr/>
            </a:lvl1pPr>
            <a:lvl2pPr lvl="1" algn="l">
              <a:lnSpc>
                <a:spcPct val="85000"/>
              </a:lnSpc>
              <a:spcBef>
                <a:spcPts val="0"/>
              </a:spcBef>
              <a:spcAft>
                <a:spcPts val="0"/>
              </a:spcAft>
              <a:buClr>
                <a:srgbClr val="404040"/>
              </a:buClr>
              <a:buSzPts val="3600"/>
              <a:buFont typeface="Calibri"/>
              <a:buNone/>
              <a:defRPr/>
            </a:lvl2pPr>
            <a:lvl3pPr lvl="2" algn="l">
              <a:lnSpc>
                <a:spcPct val="85000"/>
              </a:lnSpc>
              <a:spcBef>
                <a:spcPts val="0"/>
              </a:spcBef>
              <a:spcAft>
                <a:spcPts val="0"/>
              </a:spcAft>
              <a:buClr>
                <a:srgbClr val="404040"/>
              </a:buClr>
              <a:buSzPts val="3600"/>
              <a:buFont typeface="Calibri"/>
              <a:buNone/>
              <a:defRPr/>
            </a:lvl3pPr>
            <a:lvl4pPr lvl="3" algn="l">
              <a:lnSpc>
                <a:spcPct val="85000"/>
              </a:lnSpc>
              <a:spcBef>
                <a:spcPts val="0"/>
              </a:spcBef>
              <a:spcAft>
                <a:spcPts val="0"/>
              </a:spcAft>
              <a:buClr>
                <a:srgbClr val="404040"/>
              </a:buClr>
              <a:buSzPts val="3600"/>
              <a:buFont typeface="Calibri"/>
              <a:buNone/>
              <a:defRPr/>
            </a:lvl4pPr>
            <a:lvl5pPr lvl="4" algn="l">
              <a:lnSpc>
                <a:spcPct val="85000"/>
              </a:lnSpc>
              <a:spcBef>
                <a:spcPts val="0"/>
              </a:spcBef>
              <a:spcAft>
                <a:spcPts val="0"/>
              </a:spcAft>
              <a:buClr>
                <a:srgbClr val="404040"/>
              </a:buClr>
              <a:buSzPts val="3600"/>
              <a:buFont typeface="Calibri"/>
              <a:buNone/>
              <a:defRPr/>
            </a:lvl5pPr>
            <a:lvl6pPr lvl="5" algn="l">
              <a:lnSpc>
                <a:spcPct val="85000"/>
              </a:lnSpc>
              <a:spcBef>
                <a:spcPts val="0"/>
              </a:spcBef>
              <a:spcAft>
                <a:spcPts val="0"/>
              </a:spcAft>
              <a:buClr>
                <a:srgbClr val="404040"/>
              </a:buClr>
              <a:buSzPts val="3600"/>
              <a:buFont typeface="Calibri"/>
              <a:buNone/>
              <a:defRPr/>
            </a:lvl6pPr>
            <a:lvl7pPr lvl="6" algn="l">
              <a:lnSpc>
                <a:spcPct val="85000"/>
              </a:lnSpc>
              <a:spcBef>
                <a:spcPts val="0"/>
              </a:spcBef>
              <a:spcAft>
                <a:spcPts val="0"/>
              </a:spcAft>
              <a:buClr>
                <a:srgbClr val="404040"/>
              </a:buClr>
              <a:buSzPts val="3600"/>
              <a:buFont typeface="Calibri"/>
              <a:buNone/>
              <a:defRPr/>
            </a:lvl7pPr>
            <a:lvl8pPr lvl="7" algn="l">
              <a:lnSpc>
                <a:spcPct val="85000"/>
              </a:lnSpc>
              <a:spcBef>
                <a:spcPts val="0"/>
              </a:spcBef>
              <a:spcAft>
                <a:spcPts val="0"/>
              </a:spcAft>
              <a:buClr>
                <a:srgbClr val="404040"/>
              </a:buClr>
              <a:buSzPts val="3600"/>
              <a:buFont typeface="Calibri"/>
              <a:buNone/>
              <a:defRPr/>
            </a:lvl8pPr>
            <a:lvl9pPr lvl="8" algn="l">
              <a:lnSpc>
                <a:spcPct val="85000"/>
              </a:lnSpc>
              <a:spcBef>
                <a:spcPts val="0"/>
              </a:spcBef>
              <a:spcAft>
                <a:spcPts val="0"/>
              </a:spcAft>
              <a:buClr>
                <a:srgbClr val="404040"/>
              </a:buClr>
              <a:buSzPts val="3600"/>
              <a:buFont typeface="Calibri"/>
              <a:buNone/>
              <a:defRPr/>
            </a:lvl9pPr>
          </a:lstStyle>
          <a:p>
            <a:endParaRPr/>
          </a:p>
        </p:txBody>
      </p:sp>
      <p:sp>
        <p:nvSpPr>
          <p:cNvPr id="37" name="Google Shape;37;p17"/>
          <p:cNvSpPr txBox="1">
            <a:spLocks noGrp="1"/>
          </p:cNvSpPr>
          <p:nvPr>
            <p:ph type="body" idx="1"/>
          </p:nvPr>
        </p:nvSpPr>
        <p:spPr>
          <a:xfrm>
            <a:off x="415600" y="1688433"/>
            <a:ext cx="11360800" cy="4403600"/>
          </a:xfrm>
          <a:prstGeom prst="rect">
            <a:avLst/>
          </a:prstGeom>
          <a:noFill/>
          <a:ln>
            <a:noFill/>
          </a:ln>
        </p:spPr>
        <p:txBody>
          <a:bodyPr spcFirstLastPara="1" wrap="square" lIns="91425" tIns="91425" rIns="91425" bIns="91425" anchor="t" anchorCtr="0">
            <a:normAutofit/>
          </a:bodyPr>
          <a:lstStyle>
            <a:lvl1pPr marL="457200" lvl="0" indent="-342900" algn="l">
              <a:lnSpc>
                <a:spcPct val="90000"/>
              </a:lnSpc>
              <a:spcBef>
                <a:spcPts val="0"/>
              </a:spcBef>
              <a:spcAft>
                <a:spcPts val="0"/>
              </a:spcAft>
              <a:buSzPts val="1800"/>
              <a:buChar char="●"/>
              <a:defRPr/>
            </a:lvl1pPr>
            <a:lvl2pPr marL="914400" lvl="1" indent="-317500" algn="l">
              <a:lnSpc>
                <a:spcPct val="90000"/>
              </a:lnSpc>
              <a:spcBef>
                <a:spcPts val="0"/>
              </a:spcBef>
              <a:spcAft>
                <a:spcPts val="0"/>
              </a:spcAft>
              <a:buSzPts val="1400"/>
              <a:buChar char="○"/>
              <a:defRPr/>
            </a:lvl2pPr>
            <a:lvl3pPr marL="1371600" lvl="2" indent="-317500" algn="l">
              <a:lnSpc>
                <a:spcPct val="90000"/>
              </a:lnSpc>
              <a:spcBef>
                <a:spcPts val="0"/>
              </a:spcBef>
              <a:spcAft>
                <a:spcPts val="0"/>
              </a:spcAft>
              <a:buSzPts val="1400"/>
              <a:buChar char="■"/>
              <a:defRPr/>
            </a:lvl3pPr>
            <a:lvl4pPr marL="1828800" lvl="3" indent="-317500" algn="l">
              <a:lnSpc>
                <a:spcPct val="90000"/>
              </a:lnSpc>
              <a:spcBef>
                <a:spcPts val="0"/>
              </a:spcBef>
              <a:spcAft>
                <a:spcPts val="0"/>
              </a:spcAft>
              <a:buSzPts val="1400"/>
              <a:buChar char="●"/>
              <a:defRPr/>
            </a:lvl4pPr>
            <a:lvl5pPr marL="2286000" lvl="4" indent="-317500" algn="l">
              <a:lnSpc>
                <a:spcPct val="90000"/>
              </a:lnSpc>
              <a:spcBef>
                <a:spcPts val="0"/>
              </a:spcBef>
              <a:spcAft>
                <a:spcPts val="0"/>
              </a:spcAft>
              <a:buSzPts val="1400"/>
              <a:buChar char="○"/>
              <a:defRPr/>
            </a:lvl5pPr>
            <a:lvl6pPr marL="2743200" lvl="5" indent="-317500" algn="l">
              <a:lnSpc>
                <a:spcPct val="90000"/>
              </a:lnSpc>
              <a:spcBef>
                <a:spcPts val="0"/>
              </a:spcBef>
              <a:spcAft>
                <a:spcPts val="0"/>
              </a:spcAft>
              <a:buSzPts val="1400"/>
              <a:buChar char="■"/>
              <a:defRPr/>
            </a:lvl6pPr>
            <a:lvl7pPr marL="3200400" lvl="6" indent="-317500" algn="l">
              <a:lnSpc>
                <a:spcPct val="90000"/>
              </a:lnSpc>
              <a:spcBef>
                <a:spcPts val="0"/>
              </a:spcBef>
              <a:spcAft>
                <a:spcPts val="0"/>
              </a:spcAft>
              <a:buSzPts val="1400"/>
              <a:buChar char="●"/>
              <a:defRPr/>
            </a:lvl7pPr>
            <a:lvl8pPr marL="3657600" lvl="7" indent="-317500" algn="l">
              <a:lnSpc>
                <a:spcPct val="90000"/>
              </a:lnSpc>
              <a:spcBef>
                <a:spcPts val="0"/>
              </a:spcBef>
              <a:spcAft>
                <a:spcPts val="0"/>
              </a:spcAft>
              <a:buSzPts val="1400"/>
              <a:buChar char="○"/>
              <a:defRPr/>
            </a:lvl8pPr>
            <a:lvl9pPr marL="4114800" lvl="8" indent="-317500" algn="l">
              <a:lnSpc>
                <a:spcPct val="90000"/>
              </a:lnSpc>
              <a:spcBef>
                <a:spcPts val="0"/>
              </a:spcBef>
              <a:spcAft>
                <a:spcPts val="0"/>
              </a:spcAft>
              <a:buSzPts val="1400"/>
              <a:buChar char="■"/>
              <a:defRPr/>
            </a:lvl9pPr>
          </a:lstStyle>
          <a:p>
            <a:endParaRPr/>
          </a:p>
        </p:txBody>
      </p:sp>
      <p:sp>
        <p:nvSpPr>
          <p:cNvPr id="38" name="Google Shape;38;p17"/>
          <p:cNvSpPr txBox="1">
            <a:spLocks noGrp="1"/>
          </p:cNvSpPr>
          <p:nvPr>
            <p:ph type="sldNum" idx="12"/>
          </p:nvPr>
        </p:nvSpPr>
        <p:spPr>
          <a:xfrm>
            <a:off x="11296650" y="6218237"/>
            <a:ext cx="731837" cy="523875"/>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23"/>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79" name="Google Shape;79;p23"/>
          <p:cNvSpPr txBox="1">
            <a:spLocks noGrp="1"/>
          </p:cNvSpPr>
          <p:nvPr>
            <p:ph type="body" idx="1"/>
          </p:nvPr>
        </p:nvSpPr>
        <p:spPr>
          <a:xfrm rot="5400000">
            <a:off x="4114799" y="-1171575"/>
            <a:ext cx="4022725" cy="10058400"/>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0" name="Google Shape;80;p23"/>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3"/>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3"/>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3"/>
        <p:cNvGrpSpPr/>
        <p:nvPr/>
      </p:nvGrpSpPr>
      <p:grpSpPr>
        <a:xfrm>
          <a:off x="0" y="0"/>
          <a:ext cx="0" cy="0"/>
          <a:chOff x="0" y="0"/>
          <a:chExt cx="0" cy="0"/>
        </a:xfrm>
      </p:grpSpPr>
      <p:sp>
        <p:nvSpPr>
          <p:cNvPr id="84" name="Google Shape;84;p24"/>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85" name="Google Shape;85;p24"/>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4"/>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4"/>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90" name="Google Shape;90;p25"/>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91" name="Google Shape;91;p25"/>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2" name="Google Shape;92;p25"/>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93" name="Google Shape;93;p25"/>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4" name="Google Shape;94;p25"/>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5"/>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5"/>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7"/>
        <p:cNvGrpSpPr/>
        <p:nvPr/>
      </p:nvGrpSpPr>
      <p:grpSpPr>
        <a:xfrm>
          <a:off x="0" y="0"/>
          <a:ext cx="0" cy="0"/>
          <a:chOff x="0" y="0"/>
          <a:chExt cx="0" cy="0"/>
        </a:xfrm>
      </p:grpSpPr>
      <p:sp>
        <p:nvSpPr>
          <p:cNvPr id="98" name="Google Shape;98;p2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99" name="Google Shape;99;p26"/>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0" name="Google Shape;100;p26"/>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1" name="Google Shape;101;p26"/>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6"/>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6"/>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04"/>
        <p:cNvGrpSpPr/>
        <p:nvPr/>
      </p:nvGrpSpPr>
      <p:grpSpPr>
        <a:xfrm>
          <a:off x="0" y="0"/>
          <a:ext cx="0" cy="0"/>
          <a:chOff x="0" y="0"/>
          <a:chExt cx="0" cy="0"/>
        </a:xfrm>
      </p:grpSpPr>
      <p:sp>
        <p:nvSpPr>
          <p:cNvPr id="105" name="Google Shape;105;p27"/>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06" name="Google Shape;106;p27"/>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27"/>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27"/>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9"/>
        <p:cNvGrpSpPr/>
        <p:nvPr/>
      </p:nvGrpSpPr>
      <p:grpSpPr>
        <a:xfrm>
          <a:off x="0" y="0"/>
          <a:ext cx="0" cy="0"/>
          <a:chOff x="0" y="0"/>
          <a:chExt cx="0" cy="0"/>
        </a:xfrm>
      </p:grpSpPr>
      <p:sp>
        <p:nvSpPr>
          <p:cNvPr id="110" name="Google Shape;110;p28"/>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11" name="Google Shape;111;p28"/>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12" name="Google Shape;112;p28"/>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8"/>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28"/>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sz="8000" b="0">
                <a:solidFill>
                  <a:srgbClr val="262626"/>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29" name="Google Shape;129;p30"/>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130" name="Google Shape;130;p30"/>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0"/>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0"/>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9.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0.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1.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p:nvPr/>
        </p:nvSpPr>
        <p:spPr>
          <a:xfrm>
            <a:off x="0" y="6400800"/>
            <a:ext cx="12192000"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 name="Google Shape;11;p14"/>
          <p:cNvSpPr/>
          <p:nvPr/>
        </p:nvSpPr>
        <p:spPr>
          <a:xfrm>
            <a:off x="0" y="6334125"/>
            <a:ext cx="12192000" cy="66675"/>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2" name="Google Shape;12;p14"/>
          <p:cNvCxnSpPr/>
          <p:nvPr/>
        </p:nvCxnSpPr>
        <p:spPr>
          <a:xfrm>
            <a:off x="1193800" y="1738312"/>
            <a:ext cx="9966325" cy="0"/>
          </a:xfrm>
          <a:prstGeom prst="straightConnector1">
            <a:avLst/>
          </a:prstGeom>
          <a:noFill/>
          <a:ln w="9525" cap="flat" cmpd="sng">
            <a:solidFill>
              <a:srgbClr val="7F7F7F"/>
            </a:solidFill>
            <a:prstDash val="solid"/>
            <a:miter lim="800000"/>
            <a:headEnd type="none" w="med" len="med"/>
            <a:tailEnd type="none" w="med" len="med"/>
          </a:ln>
        </p:spPr>
      </p:cxnSp>
      <p:sp>
        <p:nvSpPr>
          <p:cNvPr id="13" name="Google Shape;13;p14"/>
          <p:cNvSpPr/>
          <p:nvPr/>
        </p:nvSpPr>
        <p:spPr>
          <a:xfrm>
            <a:off x="3175" y="6400800"/>
            <a:ext cx="12188825"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 name="Google Shape;14;p14"/>
          <p:cNvSpPr/>
          <p:nvPr/>
        </p:nvSpPr>
        <p:spPr>
          <a:xfrm>
            <a:off x="0" y="6334125"/>
            <a:ext cx="12188825" cy="635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5" name="Google Shape;15;p14"/>
          <p:cNvCxnSpPr/>
          <p:nvPr/>
        </p:nvCxnSpPr>
        <p:spPr>
          <a:xfrm>
            <a:off x="1208087" y="4343400"/>
            <a:ext cx="9875837" cy="0"/>
          </a:xfrm>
          <a:prstGeom prst="straightConnector1">
            <a:avLst/>
          </a:prstGeom>
          <a:noFill/>
          <a:ln w="9525" cap="flat" cmpd="sng">
            <a:solidFill>
              <a:srgbClr val="7F7F7F"/>
            </a:solidFill>
            <a:prstDash val="solid"/>
            <a:miter lim="800000"/>
            <a:headEnd type="none" w="med" len="med"/>
            <a:tailEnd type="none" w="med" len="med"/>
          </a:ln>
        </p:spPr>
      </p:cxnSp>
      <p:sp>
        <p:nvSpPr>
          <p:cNvPr id="16" name="Google Shape;16;p14"/>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1pPr>
            <a:lvl2pPr marR="0" lvl="1"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2pPr>
            <a:lvl3pPr marR="0" lvl="2"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3pPr>
            <a:lvl4pPr marR="0" lvl="3"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4pPr>
            <a:lvl5pPr marR="0" lvl="4"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5pPr>
            <a:lvl6pPr marR="0" lvl="5"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6pPr>
            <a:lvl7pPr marR="0" lvl="6"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7pPr>
            <a:lvl8pPr marR="0" lvl="7"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8pPr>
            <a:lvl9pPr marR="0" lvl="8"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9pPr>
          </a:lstStyle>
          <a:p>
            <a:endParaRPr/>
          </a:p>
        </p:txBody>
      </p:sp>
      <p:sp>
        <p:nvSpPr>
          <p:cNvPr id="17" name="Google Shape;17;p14"/>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404040"/>
                </a:solidFill>
                <a:latin typeface="Calibri"/>
                <a:ea typeface="Calibri"/>
                <a:cs typeface="Calibri"/>
                <a:sym typeface="Calibri"/>
              </a:defRPr>
            </a:lvl1pPr>
            <a:lvl2pPr marL="914400" marR="0" lvl="1" indent="-406400" algn="l" rtl="0">
              <a:lnSpc>
                <a:spcPct val="90000"/>
              </a:lnSpc>
              <a:spcBef>
                <a:spcPts val="200"/>
              </a:spcBef>
              <a:spcAft>
                <a:spcPts val="0"/>
              </a:spcAft>
              <a:buClr>
                <a:schemeClr val="accent1"/>
              </a:buClr>
              <a:buSzPts val="2800"/>
              <a:buFont typeface="Calibri"/>
              <a:buChar char="◦"/>
              <a:defRPr sz="2800" b="0" i="0" u="none" strike="noStrike" cap="none">
                <a:solidFill>
                  <a:srgbClr val="404040"/>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8" name="Google Shape;18;p14"/>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a:solidFill>
                  <a:srgbClr val="FFFFFF"/>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9" name="Google Shape;19;p14"/>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a:solidFill>
                  <a:srgbClr val="FFFFFF"/>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 name="Google Shape;20;p14"/>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sp>
        <p:nvSpPr>
          <p:cNvPr id="28" name="Google Shape;28;p16"/>
          <p:cNvSpPr/>
          <p:nvPr/>
        </p:nvSpPr>
        <p:spPr>
          <a:xfrm>
            <a:off x="0" y="6400800"/>
            <a:ext cx="12192000"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9" name="Google Shape;29;p16"/>
          <p:cNvSpPr/>
          <p:nvPr/>
        </p:nvSpPr>
        <p:spPr>
          <a:xfrm>
            <a:off x="0" y="6334125"/>
            <a:ext cx="12192000" cy="66675"/>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30" name="Google Shape;30;p16"/>
          <p:cNvCxnSpPr/>
          <p:nvPr/>
        </p:nvCxnSpPr>
        <p:spPr>
          <a:xfrm>
            <a:off x="1193800" y="1738312"/>
            <a:ext cx="9966325" cy="0"/>
          </a:xfrm>
          <a:prstGeom prst="straightConnector1">
            <a:avLst/>
          </a:prstGeom>
          <a:noFill/>
          <a:ln w="9525" cap="flat" cmpd="sng">
            <a:solidFill>
              <a:srgbClr val="7F7F7F"/>
            </a:solidFill>
            <a:prstDash val="solid"/>
            <a:miter lim="800000"/>
            <a:headEnd type="none" w="med" len="med"/>
            <a:tailEnd type="none" w="med" len="med"/>
          </a:ln>
        </p:spPr>
      </p:cxnSp>
      <p:sp>
        <p:nvSpPr>
          <p:cNvPr id="31" name="Google Shape;31;p16"/>
          <p:cNvSpPr txBox="1"/>
          <p:nvPr/>
        </p:nvSpPr>
        <p:spPr>
          <a:xfrm>
            <a:off x="0" y="6727825"/>
            <a:ext cx="12192000" cy="130175"/>
          </a:xfrm>
          <a:prstGeom prst="rect">
            <a:avLst/>
          </a:prstGeom>
          <a:solidFill>
            <a:srgbClr val="297FD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2" name="Google Shape;32;p16"/>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1pPr>
            <a:lvl2pPr marR="0" lvl="1"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2pPr>
            <a:lvl3pPr marR="0" lvl="2"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3pPr>
            <a:lvl4pPr marR="0" lvl="3"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4pPr>
            <a:lvl5pPr marR="0" lvl="4"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5pPr>
            <a:lvl6pPr marR="0" lvl="5"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6pPr>
            <a:lvl7pPr marR="0" lvl="6"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7pPr>
            <a:lvl8pPr marR="0" lvl="7"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8pPr>
            <a:lvl9pPr marR="0" lvl="8"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9pPr>
          </a:lstStyle>
          <a:p>
            <a:endParaRPr/>
          </a:p>
        </p:txBody>
      </p:sp>
      <p:sp>
        <p:nvSpPr>
          <p:cNvPr id="33" name="Google Shape;33;p16"/>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404040"/>
                </a:solidFill>
                <a:latin typeface="Calibri"/>
                <a:ea typeface="Calibri"/>
                <a:cs typeface="Calibri"/>
                <a:sym typeface="Calibri"/>
              </a:defRPr>
            </a:lvl1pPr>
            <a:lvl2pPr marL="914400" marR="0" lvl="1" indent="-406400" algn="l" rtl="0">
              <a:lnSpc>
                <a:spcPct val="90000"/>
              </a:lnSpc>
              <a:spcBef>
                <a:spcPts val="200"/>
              </a:spcBef>
              <a:spcAft>
                <a:spcPts val="0"/>
              </a:spcAft>
              <a:buClr>
                <a:schemeClr val="accent1"/>
              </a:buClr>
              <a:buSzPts val="2800"/>
              <a:buFont typeface="Calibri"/>
              <a:buChar char="◦"/>
              <a:defRPr sz="2800" b="0" i="0" u="none" strike="noStrike" cap="none">
                <a:solidFill>
                  <a:srgbClr val="404040"/>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34" name="Google Shape;34;p16"/>
          <p:cNvSpPr txBox="1">
            <a:spLocks noGrp="1"/>
          </p:cNvSpPr>
          <p:nvPr>
            <p:ph type="sldNum" idx="12"/>
          </p:nvPr>
        </p:nvSpPr>
        <p:spPr>
          <a:xfrm>
            <a:off x="11296650" y="6218237"/>
            <a:ext cx="731837" cy="523875"/>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
        <p:cNvGrpSpPr/>
        <p:nvPr/>
      </p:nvGrpSpPr>
      <p:grpSpPr>
        <a:xfrm>
          <a:off x="0" y="0"/>
          <a:ext cx="0" cy="0"/>
          <a:chOff x="0" y="0"/>
          <a:chExt cx="0" cy="0"/>
        </a:xfrm>
      </p:grpSpPr>
      <p:sp>
        <p:nvSpPr>
          <p:cNvPr id="69" name="Google Shape;69;p22"/>
          <p:cNvSpPr/>
          <p:nvPr/>
        </p:nvSpPr>
        <p:spPr>
          <a:xfrm>
            <a:off x="0" y="6400800"/>
            <a:ext cx="12192000"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0" name="Google Shape;70;p22"/>
          <p:cNvSpPr/>
          <p:nvPr/>
        </p:nvSpPr>
        <p:spPr>
          <a:xfrm>
            <a:off x="0" y="6334125"/>
            <a:ext cx="12192000" cy="66675"/>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1" name="Google Shape;71;p22"/>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1pPr>
            <a:lvl2pPr marR="0" lvl="1"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2pPr>
            <a:lvl3pPr marR="0" lvl="2"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3pPr>
            <a:lvl4pPr marR="0" lvl="3"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4pPr>
            <a:lvl5pPr marR="0" lvl="4"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5pPr>
            <a:lvl6pPr marR="0" lvl="5"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6pPr>
            <a:lvl7pPr marR="0" lvl="6"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7pPr>
            <a:lvl8pPr marR="0" lvl="7"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8pPr>
            <a:lvl9pPr marR="0" lvl="8"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9pPr>
          </a:lstStyle>
          <a:p>
            <a:endParaRPr/>
          </a:p>
        </p:txBody>
      </p:sp>
      <p:sp>
        <p:nvSpPr>
          <p:cNvPr id="72" name="Google Shape;72;p22"/>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404040"/>
                </a:solidFill>
                <a:latin typeface="Calibri"/>
                <a:ea typeface="Calibri"/>
                <a:cs typeface="Calibri"/>
                <a:sym typeface="Calibri"/>
              </a:defRPr>
            </a:lvl1pPr>
            <a:lvl2pPr marL="914400" marR="0" lvl="1" indent="-406400" algn="l" rtl="0">
              <a:lnSpc>
                <a:spcPct val="90000"/>
              </a:lnSpc>
              <a:spcBef>
                <a:spcPts val="200"/>
              </a:spcBef>
              <a:spcAft>
                <a:spcPts val="0"/>
              </a:spcAft>
              <a:buClr>
                <a:schemeClr val="accent1"/>
              </a:buClr>
              <a:buSzPts val="2800"/>
              <a:buFont typeface="Calibri"/>
              <a:buChar char="◦"/>
              <a:defRPr sz="2800" b="0" i="0" u="none" strike="noStrike" cap="none">
                <a:solidFill>
                  <a:srgbClr val="404040"/>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73" name="Google Shape;73;p22"/>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a:solidFill>
                  <a:srgbClr val="FFFFFF"/>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4" name="Google Shape;74;p22"/>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a:solidFill>
                  <a:srgbClr val="FFFFFF"/>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5" name="Google Shape;75;p22"/>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cxnSp>
        <p:nvCxnSpPr>
          <p:cNvPr id="76" name="Google Shape;76;p22"/>
          <p:cNvCxnSpPr/>
          <p:nvPr/>
        </p:nvCxnSpPr>
        <p:spPr>
          <a:xfrm>
            <a:off x="1193800" y="1738312"/>
            <a:ext cx="9966325" cy="0"/>
          </a:xfrm>
          <a:prstGeom prst="straightConnector1">
            <a:avLst/>
          </a:prstGeom>
          <a:noFill/>
          <a:ln w="9525" cap="flat" cmpd="sng">
            <a:solidFill>
              <a:srgbClr val="7F7F7F"/>
            </a:solidFill>
            <a:prstDash val="solid"/>
            <a:miter lim="800000"/>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5"/>
        <p:cNvGrpSpPr/>
        <p:nvPr/>
      </p:nvGrpSpPr>
      <p:grpSpPr>
        <a:xfrm>
          <a:off x="0" y="0"/>
          <a:ext cx="0" cy="0"/>
          <a:chOff x="0" y="0"/>
          <a:chExt cx="0" cy="0"/>
        </a:xfrm>
      </p:grpSpPr>
      <p:sp>
        <p:nvSpPr>
          <p:cNvPr id="116" name="Google Shape;116;p29"/>
          <p:cNvSpPr/>
          <p:nvPr/>
        </p:nvSpPr>
        <p:spPr>
          <a:xfrm>
            <a:off x="0" y="6400800"/>
            <a:ext cx="12192000"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7" name="Google Shape;117;p29"/>
          <p:cNvSpPr/>
          <p:nvPr/>
        </p:nvSpPr>
        <p:spPr>
          <a:xfrm>
            <a:off x="0" y="6334125"/>
            <a:ext cx="12192000" cy="66675"/>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18" name="Google Shape;118;p29"/>
          <p:cNvCxnSpPr/>
          <p:nvPr/>
        </p:nvCxnSpPr>
        <p:spPr>
          <a:xfrm>
            <a:off x="1193800" y="1738312"/>
            <a:ext cx="9966325" cy="0"/>
          </a:xfrm>
          <a:prstGeom prst="straightConnector1">
            <a:avLst/>
          </a:prstGeom>
          <a:noFill/>
          <a:ln w="9525" cap="flat" cmpd="sng">
            <a:solidFill>
              <a:srgbClr val="7F7F7F"/>
            </a:solidFill>
            <a:prstDash val="solid"/>
            <a:miter lim="800000"/>
            <a:headEnd type="none" w="med" len="med"/>
            <a:tailEnd type="none" w="med" len="med"/>
          </a:ln>
        </p:spPr>
      </p:cxnSp>
      <p:sp>
        <p:nvSpPr>
          <p:cNvPr id="119" name="Google Shape;119;p29"/>
          <p:cNvSpPr/>
          <p:nvPr/>
        </p:nvSpPr>
        <p:spPr>
          <a:xfrm>
            <a:off x="3175" y="6400800"/>
            <a:ext cx="12188825"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0" name="Google Shape;120;p29"/>
          <p:cNvSpPr/>
          <p:nvPr/>
        </p:nvSpPr>
        <p:spPr>
          <a:xfrm>
            <a:off x="0" y="6334125"/>
            <a:ext cx="12188825" cy="635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21" name="Google Shape;121;p29"/>
          <p:cNvCxnSpPr/>
          <p:nvPr/>
        </p:nvCxnSpPr>
        <p:spPr>
          <a:xfrm>
            <a:off x="1208087" y="4343400"/>
            <a:ext cx="9875837" cy="0"/>
          </a:xfrm>
          <a:prstGeom prst="straightConnector1">
            <a:avLst/>
          </a:prstGeom>
          <a:noFill/>
          <a:ln w="9525" cap="flat" cmpd="sng">
            <a:solidFill>
              <a:srgbClr val="7F7F7F"/>
            </a:solidFill>
            <a:prstDash val="solid"/>
            <a:miter lim="800000"/>
            <a:headEnd type="none" w="med" len="med"/>
            <a:tailEnd type="none" w="med" len="med"/>
          </a:ln>
        </p:spPr>
      </p:cxnSp>
      <p:sp>
        <p:nvSpPr>
          <p:cNvPr id="122" name="Google Shape;122;p29"/>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1pPr>
            <a:lvl2pPr marR="0" lvl="1"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2pPr>
            <a:lvl3pPr marR="0" lvl="2"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3pPr>
            <a:lvl4pPr marR="0" lvl="3"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4pPr>
            <a:lvl5pPr marR="0" lvl="4"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5pPr>
            <a:lvl6pPr marR="0" lvl="5"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6pPr>
            <a:lvl7pPr marR="0" lvl="6"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7pPr>
            <a:lvl8pPr marR="0" lvl="7"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8pPr>
            <a:lvl9pPr marR="0" lvl="8"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9pPr>
          </a:lstStyle>
          <a:p>
            <a:endParaRPr/>
          </a:p>
        </p:txBody>
      </p:sp>
      <p:sp>
        <p:nvSpPr>
          <p:cNvPr id="123" name="Google Shape;123;p29"/>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404040"/>
                </a:solidFill>
                <a:latin typeface="Calibri"/>
                <a:ea typeface="Calibri"/>
                <a:cs typeface="Calibri"/>
                <a:sym typeface="Calibri"/>
              </a:defRPr>
            </a:lvl1pPr>
            <a:lvl2pPr marL="914400" marR="0" lvl="1" indent="-406400" algn="l" rtl="0">
              <a:lnSpc>
                <a:spcPct val="90000"/>
              </a:lnSpc>
              <a:spcBef>
                <a:spcPts val="200"/>
              </a:spcBef>
              <a:spcAft>
                <a:spcPts val="0"/>
              </a:spcAft>
              <a:buClr>
                <a:schemeClr val="accent1"/>
              </a:buClr>
              <a:buSzPts val="2800"/>
              <a:buFont typeface="Calibri"/>
              <a:buChar char="◦"/>
              <a:defRPr sz="2800" b="0" i="0" u="none" strike="noStrike" cap="none">
                <a:solidFill>
                  <a:srgbClr val="404040"/>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24" name="Google Shape;124;p29"/>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a:solidFill>
                  <a:srgbClr val="FFFFFF"/>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5" name="Google Shape;125;p29"/>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a:solidFill>
                  <a:srgbClr val="FFFFFF"/>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6" name="Google Shape;126;p29"/>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31"/>
          <p:cNvSpPr/>
          <p:nvPr/>
        </p:nvSpPr>
        <p:spPr>
          <a:xfrm>
            <a:off x="0" y="6400800"/>
            <a:ext cx="12192000"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5" name="Google Shape;135;p31"/>
          <p:cNvSpPr/>
          <p:nvPr/>
        </p:nvSpPr>
        <p:spPr>
          <a:xfrm>
            <a:off x="0" y="6334125"/>
            <a:ext cx="12192000" cy="66675"/>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36" name="Google Shape;136;p31"/>
          <p:cNvCxnSpPr/>
          <p:nvPr/>
        </p:nvCxnSpPr>
        <p:spPr>
          <a:xfrm>
            <a:off x="1193800" y="1738312"/>
            <a:ext cx="9966325" cy="0"/>
          </a:xfrm>
          <a:prstGeom prst="straightConnector1">
            <a:avLst/>
          </a:prstGeom>
          <a:noFill/>
          <a:ln w="9525" cap="flat" cmpd="sng">
            <a:solidFill>
              <a:srgbClr val="7F7F7F"/>
            </a:solidFill>
            <a:prstDash val="solid"/>
            <a:miter lim="800000"/>
            <a:headEnd type="none" w="med" len="med"/>
            <a:tailEnd type="none" w="med" len="med"/>
          </a:ln>
        </p:spPr>
      </p:cxnSp>
      <p:sp>
        <p:nvSpPr>
          <p:cNvPr id="137" name="Google Shape;137;p31"/>
          <p:cNvSpPr/>
          <p:nvPr/>
        </p:nvSpPr>
        <p:spPr>
          <a:xfrm>
            <a:off x="3175" y="6400800"/>
            <a:ext cx="12188825"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8" name="Google Shape;138;p31"/>
          <p:cNvSpPr/>
          <p:nvPr/>
        </p:nvSpPr>
        <p:spPr>
          <a:xfrm>
            <a:off x="0" y="6334125"/>
            <a:ext cx="12188825" cy="635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9" name="Google Shape;139;p31"/>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1pPr>
            <a:lvl2pPr marR="0" lvl="1"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2pPr>
            <a:lvl3pPr marR="0" lvl="2"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3pPr>
            <a:lvl4pPr marR="0" lvl="3"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4pPr>
            <a:lvl5pPr marR="0" lvl="4"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5pPr>
            <a:lvl6pPr marR="0" lvl="5"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6pPr>
            <a:lvl7pPr marR="0" lvl="6"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7pPr>
            <a:lvl8pPr marR="0" lvl="7"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8pPr>
            <a:lvl9pPr marR="0" lvl="8"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9pPr>
          </a:lstStyle>
          <a:p>
            <a:endParaRPr/>
          </a:p>
        </p:txBody>
      </p:sp>
      <p:sp>
        <p:nvSpPr>
          <p:cNvPr id="140" name="Google Shape;140;p31"/>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404040"/>
                </a:solidFill>
                <a:latin typeface="Calibri"/>
                <a:ea typeface="Calibri"/>
                <a:cs typeface="Calibri"/>
                <a:sym typeface="Calibri"/>
              </a:defRPr>
            </a:lvl1pPr>
            <a:lvl2pPr marL="914400" marR="0" lvl="1" indent="-406400" algn="l" rtl="0">
              <a:lnSpc>
                <a:spcPct val="90000"/>
              </a:lnSpc>
              <a:spcBef>
                <a:spcPts val="200"/>
              </a:spcBef>
              <a:spcAft>
                <a:spcPts val="0"/>
              </a:spcAft>
              <a:buClr>
                <a:schemeClr val="accent1"/>
              </a:buClr>
              <a:buSzPts val="2800"/>
              <a:buFont typeface="Calibri"/>
              <a:buChar char="◦"/>
              <a:defRPr sz="2800" b="0" i="0" u="none" strike="noStrike" cap="none">
                <a:solidFill>
                  <a:srgbClr val="404040"/>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1" name="Google Shape;141;p31"/>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a:solidFill>
                  <a:srgbClr val="FFFFFF"/>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2" name="Google Shape;142;p31"/>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a:solidFill>
                  <a:srgbClr val="FFFFFF"/>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3" name="Google Shape;143;p31"/>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
        <p:cNvGrpSpPr/>
        <p:nvPr/>
      </p:nvGrpSpPr>
      <p:grpSpPr>
        <a:xfrm>
          <a:off x="0" y="0"/>
          <a:ext cx="0" cy="0"/>
          <a:chOff x="0" y="0"/>
          <a:chExt cx="0" cy="0"/>
        </a:xfrm>
      </p:grpSpPr>
      <p:sp>
        <p:nvSpPr>
          <p:cNvPr id="149" name="Google Shape;149;p33"/>
          <p:cNvSpPr/>
          <p:nvPr/>
        </p:nvSpPr>
        <p:spPr>
          <a:xfrm>
            <a:off x="0" y="6400800"/>
            <a:ext cx="12192000"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50" name="Google Shape;150;p33"/>
          <p:cNvSpPr/>
          <p:nvPr/>
        </p:nvSpPr>
        <p:spPr>
          <a:xfrm>
            <a:off x="0" y="6334125"/>
            <a:ext cx="12192000" cy="66675"/>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51" name="Google Shape;151;p33"/>
          <p:cNvCxnSpPr/>
          <p:nvPr/>
        </p:nvCxnSpPr>
        <p:spPr>
          <a:xfrm>
            <a:off x="1193800" y="1738312"/>
            <a:ext cx="9966325" cy="0"/>
          </a:xfrm>
          <a:prstGeom prst="straightConnector1">
            <a:avLst/>
          </a:prstGeom>
          <a:noFill/>
          <a:ln w="9525" cap="flat" cmpd="sng">
            <a:solidFill>
              <a:srgbClr val="7F7F7F"/>
            </a:solidFill>
            <a:prstDash val="solid"/>
            <a:miter lim="800000"/>
            <a:headEnd type="none" w="med" len="med"/>
            <a:tailEnd type="none" w="med" len="med"/>
          </a:ln>
        </p:spPr>
      </p:cxnSp>
      <p:sp>
        <p:nvSpPr>
          <p:cNvPr id="152" name="Google Shape;152;p33"/>
          <p:cNvSpPr/>
          <p:nvPr/>
        </p:nvSpPr>
        <p:spPr>
          <a:xfrm>
            <a:off x="0" y="4953000"/>
            <a:ext cx="12188825" cy="1905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53" name="Google Shape;153;p33"/>
          <p:cNvSpPr/>
          <p:nvPr/>
        </p:nvSpPr>
        <p:spPr>
          <a:xfrm>
            <a:off x="0" y="4914900"/>
            <a:ext cx="12188825" cy="635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54" name="Google Shape;154;p33"/>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1pPr>
            <a:lvl2pPr marR="0" lvl="1"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2pPr>
            <a:lvl3pPr marR="0" lvl="2"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3pPr>
            <a:lvl4pPr marR="0" lvl="3"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4pPr>
            <a:lvl5pPr marR="0" lvl="4"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5pPr>
            <a:lvl6pPr marR="0" lvl="5"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6pPr>
            <a:lvl7pPr marR="0" lvl="6"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7pPr>
            <a:lvl8pPr marR="0" lvl="7"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8pPr>
            <a:lvl9pPr marR="0" lvl="8"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9pPr>
          </a:lstStyle>
          <a:p>
            <a:endParaRPr/>
          </a:p>
        </p:txBody>
      </p:sp>
      <p:sp>
        <p:nvSpPr>
          <p:cNvPr id="155" name="Google Shape;155;p33"/>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404040"/>
                </a:solidFill>
                <a:latin typeface="Calibri"/>
                <a:ea typeface="Calibri"/>
                <a:cs typeface="Calibri"/>
                <a:sym typeface="Calibri"/>
              </a:defRPr>
            </a:lvl1pPr>
            <a:lvl2pPr marL="914400" marR="0" lvl="1" indent="-406400" algn="l" rtl="0">
              <a:lnSpc>
                <a:spcPct val="90000"/>
              </a:lnSpc>
              <a:spcBef>
                <a:spcPts val="200"/>
              </a:spcBef>
              <a:spcAft>
                <a:spcPts val="0"/>
              </a:spcAft>
              <a:buClr>
                <a:schemeClr val="accent1"/>
              </a:buClr>
              <a:buSzPts val="2800"/>
              <a:buFont typeface="Calibri"/>
              <a:buChar char="◦"/>
              <a:defRPr sz="2800" b="0" i="0" u="none" strike="noStrike" cap="none">
                <a:solidFill>
                  <a:srgbClr val="404040"/>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56" name="Google Shape;156;p33"/>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a:solidFill>
                  <a:srgbClr val="FFFFFF"/>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7" name="Google Shape;157;p33"/>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a:solidFill>
                  <a:srgbClr val="FFFFFF"/>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8" name="Google Shape;158;p33"/>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6"/>
        <p:cNvGrpSpPr/>
        <p:nvPr/>
      </p:nvGrpSpPr>
      <p:grpSpPr>
        <a:xfrm>
          <a:off x="0" y="0"/>
          <a:ext cx="0" cy="0"/>
          <a:chOff x="0" y="0"/>
          <a:chExt cx="0" cy="0"/>
        </a:xfrm>
      </p:grpSpPr>
      <p:sp>
        <p:nvSpPr>
          <p:cNvPr id="167" name="Google Shape;167;p35"/>
          <p:cNvSpPr/>
          <p:nvPr/>
        </p:nvSpPr>
        <p:spPr>
          <a:xfrm>
            <a:off x="0" y="6400800"/>
            <a:ext cx="12192000"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8" name="Google Shape;168;p35"/>
          <p:cNvSpPr/>
          <p:nvPr/>
        </p:nvSpPr>
        <p:spPr>
          <a:xfrm>
            <a:off x="0" y="6334125"/>
            <a:ext cx="12192000" cy="66675"/>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69" name="Google Shape;169;p35"/>
          <p:cNvCxnSpPr/>
          <p:nvPr/>
        </p:nvCxnSpPr>
        <p:spPr>
          <a:xfrm>
            <a:off x="1193800" y="1738312"/>
            <a:ext cx="9966325" cy="0"/>
          </a:xfrm>
          <a:prstGeom prst="straightConnector1">
            <a:avLst/>
          </a:prstGeom>
          <a:noFill/>
          <a:ln w="9525" cap="flat" cmpd="sng">
            <a:solidFill>
              <a:srgbClr val="7F7F7F"/>
            </a:solidFill>
            <a:prstDash val="solid"/>
            <a:miter lim="800000"/>
            <a:headEnd type="none" w="med" len="med"/>
            <a:tailEnd type="none" w="med" len="med"/>
          </a:ln>
        </p:spPr>
      </p:cxnSp>
      <p:sp>
        <p:nvSpPr>
          <p:cNvPr id="170" name="Google Shape;170;p35"/>
          <p:cNvSpPr/>
          <p:nvPr/>
        </p:nvSpPr>
        <p:spPr>
          <a:xfrm>
            <a:off x="3175" y="6400800"/>
            <a:ext cx="12188825"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1" name="Google Shape;171;p35"/>
          <p:cNvSpPr/>
          <p:nvPr/>
        </p:nvSpPr>
        <p:spPr>
          <a:xfrm>
            <a:off x="0" y="6334125"/>
            <a:ext cx="12188825" cy="635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2" name="Google Shape;172;p35"/>
          <p:cNvSpPr txBox="1">
            <a:spLocks noGrp="1"/>
          </p:cNvSpPr>
          <p:nvPr>
            <p:ph type="title"/>
          </p:nvPr>
        </p:nvSpPr>
        <p:spPr>
          <a:xfrm>
            <a:off x="1096962" y="287337"/>
            <a:ext cx="10058400" cy="144938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1pPr>
            <a:lvl2pPr marR="0" lvl="1"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2pPr>
            <a:lvl3pPr marR="0" lvl="2"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3pPr>
            <a:lvl4pPr marR="0" lvl="3"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4pPr>
            <a:lvl5pPr marR="0" lvl="4"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5pPr>
            <a:lvl6pPr marR="0" lvl="5"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6pPr>
            <a:lvl7pPr marR="0" lvl="6"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7pPr>
            <a:lvl8pPr marR="0" lvl="7"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8pPr>
            <a:lvl9pPr marR="0" lvl="8"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9pPr>
          </a:lstStyle>
          <a:p>
            <a:endParaRPr/>
          </a:p>
        </p:txBody>
      </p:sp>
      <p:sp>
        <p:nvSpPr>
          <p:cNvPr id="173" name="Google Shape;173;p35"/>
          <p:cNvSpPr txBox="1">
            <a:spLocks noGrp="1"/>
          </p:cNvSpPr>
          <p:nvPr>
            <p:ph type="body" idx="1"/>
          </p:nvPr>
        </p:nvSpPr>
        <p:spPr>
          <a:xfrm>
            <a:off x="1096962" y="1846262"/>
            <a:ext cx="10058400" cy="4022725"/>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404040"/>
                </a:solidFill>
                <a:latin typeface="Calibri"/>
                <a:ea typeface="Calibri"/>
                <a:cs typeface="Calibri"/>
                <a:sym typeface="Calibri"/>
              </a:defRPr>
            </a:lvl1pPr>
            <a:lvl2pPr marL="914400" marR="0" lvl="1" indent="-406400" algn="l" rtl="0">
              <a:lnSpc>
                <a:spcPct val="90000"/>
              </a:lnSpc>
              <a:spcBef>
                <a:spcPts val="200"/>
              </a:spcBef>
              <a:spcAft>
                <a:spcPts val="0"/>
              </a:spcAft>
              <a:buClr>
                <a:schemeClr val="accent1"/>
              </a:buClr>
              <a:buSzPts val="2800"/>
              <a:buFont typeface="Calibri"/>
              <a:buChar char="◦"/>
              <a:defRPr sz="2800" b="0" i="0" u="none" strike="noStrike" cap="none">
                <a:solidFill>
                  <a:srgbClr val="404040"/>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74" name="Google Shape;174;p35"/>
          <p:cNvSpPr txBox="1">
            <a:spLocks noGrp="1"/>
          </p:cNvSpPr>
          <p:nvPr>
            <p:ph type="dt" idx="10"/>
          </p:nvPr>
        </p:nvSpPr>
        <p:spPr>
          <a:xfrm>
            <a:off x="1096962" y="6459537"/>
            <a:ext cx="247332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a:solidFill>
                  <a:srgbClr val="FFFFFF"/>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5" name="Google Shape;175;p35"/>
          <p:cNvSpPr txBox="1">
            <a:spLocks noGrp="1"/>
          </p:cNvSpPr>
          <p:nvPr>
            <p:ph type="ftr" idx="11"/>
          </p:nvPr>
        </p:nvSpPr>
        <p:spPr>
          <a:xfrm>
            <a:off x="3686175" y="6459537"/>
            <a:ext cx="4822825"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a:solidFill>
                  <a:srgbClr val="FFFFFF"/>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6" name="Google Shape;176;p35"/>
          <p:cNvSpPr txBox="1">
            <a:spLocks noGrp="1"/>
          </p:cNvSpPr>
          <p:nvPr>
            <p:ph type="sldNum" idx="12"/>
          </p:nvPr>
        </p:nvSpPr>
        <p:spPr>
          <a:xfrm>
            <a:off x="9901237" y="6459537"/>
            <a:ext cx="131127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000"/>
              <a:buFont typeface="Calibri"/>
              <a:buNone/>
              <a:defRPr sz="10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1"/>
          <p:cNvPicPr preferRelativeResize="0"/>
          <p:nvPr/>
        </p:nvPicPr>
        <p:blipFill rotWithShape="1">
          <a:blip r:embed="rId3">
            <a:alphaModFix/>
          </a:blip>
          <a:srcRect/>
          <a:stretch/>
        </p:blipFill>
        <p:spPr>
          <a:xfrm>
            <a:off x="868362" y="431800"/>
            <a:ext cx="10193337" cy="2070100"/>
          </a:xfrm>
          <a:prstGeom prst="rect">
            <a:avLst/>
          </a:prstGeom>
          <a:noFill/>
          <a:ln>
            <a:noFill/>
          </a:ln>
          <a:effectLst>
            <a:outerShdw blurRad="63500" dist="139700" dir="2700000">
              <a:srgbClr val="333333">
                <a:alpha val="64705"/>
              </a:srgbClr>
            </a:outerShdw>
          </a:effectLst>
        </p:spPr>
      </p:pic>
      <p:sp>
        <p:nvSpPr>
          <p:cNvPr id="188" name="Google Shape;188;p1"/>
          <p:cNvSpPr txBox="1"/>
          <p:nvPr/>
        </p:nvSpPr>
        <p:spPr>
          <a:xfrm>
            <a:off x="668337" y="2886075"/>
            <a:ext cx="11083925" cy="126206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404040"/>
              </a:buClr>
              <a:buSzPts val="3600"/>
              <a:buFont typeface="Calibri"/>
              <a:buNone/>
            </a:pPr>
            <a:r>
              <a:rPr lang="en-GB" sz="3600" b="1" i="0" u="none">
                <a:solidFill>
                  <a:srgbClr val="404040"/>
                </a:solidFill>
                <a:latin typeface="Calibri"/>
                <a:ea typeface="Calibri"/>
                <a:cs typeface="Calibri"/>
                <a:sym typeface="Calibri"/>
              </a:rPr>
              <a:t>Page Replacement Algorithms for Memory Management</a:t>
            </a:r>
            <a:r>
              <a:rPr lang="en-GB" sz="4000" b="1" i="0" u="none">
                <a:solidFill>
                  <a:schemeClr val="dk1"/>
                </a:solidFill>
                <a:latin typeface="Calibri"/>
                <a:ea typeface="Calibri"/>
                <a:cs typeface="Calibri"/>
                <a:sym typeface="Calibri"/>
              </a:rPr>
              <a:t>	</a:t>
            </a:r>
            <a:endParaRPr/>
          </a:p>
        </p:txBody>
      </p:sp>
      <p:sp>
        <p:nvSpPr>
          <p:cNvPr id="189" name="Google Shape;189;p1"/>
          <p:cNvSpPr txBox="1">
            <a:spLocks noGrp="1"/>
          </p:cNvSpPr>
          <p:nvPr>
            <p:ph type="subTitle" idx="1"/>
          </p:nvPr>
        </p:nvSpPr>
        <p:spPr>
          <a:xfrm>
            <a:off x="1100137" y="4456112"/>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endParaRPr sz="2400" cap="none">
              <a:solidFill>
                <a:schemeClr val="dk2"/>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
          <p:cNvSpPr txBox="1">
            <a:spLocks noGrp="1"/>
          </p:cNvSpPr>
          <p:nvPr>
            <p:ph type="title"/>
          </p:nvPr>
        </p:nvSpPr>
        <p:spPr>
          <a:xfrm>
            <a:off x="415925" y="593725"/>
            <a:ext cx="11360150" cy="942975"/>
          </a:xfrm>
          <a:prstGeom prst="rect">
            <a:avLst/>
          </a:prstGeom>
          <a:noFill/>
          <a:ln>
            <a:noFill/>
          </a:ln>
        </p:spPr>
        <p:txBody>
          <a:bodyPr spcFirstLastPara="1" wrap="square" lIns="121900" tIns="121900" rIns="121900" bIns="121900" anchor="t" anchorCtr="0">
            <a:normAutofit/>
          </a:bodyPr>
          <a:lstStyle/>
          <a:p>
            <a:pPr marL="0" lvl="0" indent="0" algn="l" rtl="0">
              <a:lnSpc>
                <a:spcPct val="85000"/>
              </a:lnSpc>
              <a:spcBef>
                <a:spcPts val="0"/>
              </a:spcBef>
              <a:spcAft>
                <a:spcPts val="0"/>
              </a:spcAft>
              <a:buClr>
                <a:srgbClr val="404040"/>
              </a:buClr>
              <a:buSzPts val="3600"/>
              <a:buFont typeface="Calibri"/>
              <a:buNone/>
            </a:pPr>
            <a:r>
              <a:rPr lang="en-GB" sz="4300" b="0" i="0" u="none" dirty="0">
                <a:solidFill>
                  <a:srgbClr val="404040"/>
                </a:solidFill>
                <a:latin typeface="Calibri"/>
                <a:ea typeface="Calibri"/>
                <a:cs typeface="Calibri"/>
                <a:sym typeface="Calibri"/>
              </a:rPr>
              <a:t>Assignment No </a:t>
            </a:r>
            <a:r>
              <a:rPr lang="en-GB" sz="4300" b="0" i="0" u="none" dirty="0" smtClean="0">
                <a:solidFill>
                  <a:srgbClr val="404040"/>
                </a:solidFill>
                <a:latin typeface="Calibri"/>
                <a:ea typeface="Calibri"/>
                <a:cs typeface="Calibri"/>
                <a:sym typeface="Calibri"/>
              </a:rPr>
              <a:t>8- </a:t>
            </a:r>
            <a:r>
              <a:rPr lang="en-GB" sz="4300" b="0" i="0" u="none" dirty="0">
                <a:solidFill>
                  <a:srgbClr val="404040"/>
                </a:solidFill>
                <a:latin typeface="Calibri"/>
                <a:ea typeface="Calibri"/>
                <a:cs typeface="Calibri"/>
                <a:sym typeface="Calibri"/>
              </a:rPr>
              <a:t>Page Replacement Algorithm</a:t>
            </a:r>
            <a:endParaRPr/>
          </a:p>
        </p:txBody>
      </p:sp>
      <p:sp>
        <p:nvSpPr>
          <p:cNvPr id="195" name="Google Shape;195;p2"/>
          <p:cNvSpPr txBox="1">
            <a:spLocks noGrp="1"/>
          </p:cNvSpPr>
          <p:nvPr>
            <p:ph type="body" idx="1"/>
          </p:nvPr>
        </p:nvSpPr>
        <p:spPr>
          <a:xfrm>
            <a:off x="415925" y="1689100"/>
            <a:ext cx="11360150" cy="4403725"/>
          </a:xfrm>
          <a:prstGeom prst="rect">
            <a:avLst/>
          </a:prstGeom>
          <a:noFill/>
          <a:ln>
            <a:noFill/>
          </a:ln>
        </p:spPr>
        <p:txBody>
          <a:bodyPr spcFirstLastPara="1" wrap="square" lIns="91425" tIns="91425" rIns="91425" bIns="91425" anchor="t" anchorCtr="0">
            <a:noAutofit/>
          </a:bodyPr>
          <a:lstStyle/>
          <a:p>
            <a:pPr marL="608012" indent="-455612">
              <a:buSzPts val="200"/>
            </a:pPr>
            <a:r>
              <a:rPr lang="en-GB" sz="2800" b="0" i="0" u="none" dirty="0">
                <a:solidFill>
                  <a:srgbClr val="404040"/>
                </a:solidFill>
                <a:latin typeface="Calibri"/>
                <a:ea typeface="Calibri"/>
                <a:cs typeface="Calibri"/>
                <a:sym typeface="Calibri"/>
              </a:rPr>
              <a:t>Write a </a:t>
            </a:r>
            <a:r>
              <a:rPr lang="en-GB" sz="2800" b="0" i="0" u="none" dirty="0" smtClean="0">
                <a:solidFill>
                  <a:srgbClr val="404040"/>
                </a:solidFill>
                <a:latin typeface="Calibri"/>
                <a:ea typeface="Calibri"/>
                <a:cs typeface="Calibri"/>
                <a:sym typeface="Calibri"/>
              </a:rPr>
              <a:t>program </a:t>
            </a:r>
            <a:r>
              <a:rPr lang="en-GB" sz="2800" b="0" i="0" u="none" dirty="0">
                <a:solidFill>
                  <a:srgbClr val="404040"/>
                </a:solidFill>
                <a:latin typeface="Calibri"/>
                <a:ea typeface="Calibri"/>
                <a:cs typeface="Calibri"/>
                <a:sym typeface="Calibri"/>
              </a:rPr>
              <a:t>to simulate </a:t>
            </a:r>
            <a:r>
              <a:rPr lang="en-GB" sz="2800" dirty="0" smtClean="0"/>
              <a:t>LRU </a:t>
            </a:r>
            <a:r>
              <a:rPr lang="en-GB" sz="2800" b="0" i="0" u="none" dirty="0" smtClean="0">
                <a:solidFill>
                  <a:srgbClr val="404040"/>
                </a:solidFill>
                <a:latin typeface="Calibri"/>
                <a:ea typeface="Calibri"/>
                <a:cs typeface="Calibri"/>
                <a:sym typeface="Calibri"/>
              </a:rPr>
              <a:t>page </a:t>
            </a:r>
            <a:r>
              <a:rPr lang="en-GB" sz="2800" b="0" i="0" u="none" dirty="0">
                <a:solidFill>
                  <a:srgbClr val="404040"/>
                </a:solidFill>
                <a:latin typeface="Calibri"/>
                <a:ea typeface="Calibri"/>
                <a:cs typeface="Calibri"/>
                <a:sym typeface="Calibri"/>
              </a:rPr>
              <a:t>replacement </a:t>
            </a:r>
            <a:r>
              <a:rPr lang="en-GB" sz="2800" b="0" i="0" u="none" dirty="0" smtClean="0">
                <a:solidFill>
                  <a:srgbClr val="404040"/>
                </a:solidFill>
                <a:latin typeface="Calibri"/>
                <a:ea typeface="Calibri"/>
                <a:cs typeface="Calibri"/>
                <a:sym typeface="Calibri"/>
              </a:rPr>
              <a:t>algorithm.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3"/>
          <p:cNvPicPr preferRelativeResize="0"/>
          <p:nvPr/>
        </p:nvPicPr>
        <p:blipFill rotWithShape="1">
          <a:blip r:embed="rId3">
            <a:alphaModFix/>
          </a:blip>
          <a:srcRect/>
          <a:stretch/>
        </p:blipFill>
        <p:spPr>
          <a:xfrm>
            <a:off x="1423987" y="1814512"/>
            <a:ext cx="8869362" cy="4346575"/>
          </a:xfrm>
          <a:prstGeom prst="rect">
            <a:avLst/>
          </a:prstGeom>
          <a:noFill/>
          <a:ln>
            <a:noFill/>
          </a:ln>
        </p:spPr>
      </p:pic>
      <p:sp>
        <p:nvSpPr>
          <p:cNvPr id="201" name="Google Shape;201;p3"/>
          <p:cNvSpPr txBox="1">
            <a:spLocks noGrp="1"/>
          </p:cNvSpPr>
          <p:nvPr>
            <p:ph type="title"/>
          </p:nvPr>
        </p:nvSpPr>
        <p:spPr>
          <a:xfrm>
            <a:off x="415925" y="593725"/>
            <a:ext cx="11360150" cy="942975"/>
          </a:xfrm>
          <a:prstGeom prst="rect">
            <a:avLst/>
          </a:prstGeom>
          <a:noFill/>
          <a:ln>
            <a:noFill/>
          </a:ln>
        </p:spPr>
        <p:txBody>
          <a:bodyPr spcFirstLastPara="1" wrap="square" lIns="121900" tIns="121900" rIns="121900" bIns="121900" anchor="t" anchorCtr="0">
            <a:normAutofit/>
          </a:bodyPr>
          <a:lstStyle/>
          <a:p>
            <a:pPr marL="0" lvl="0" indent="0" algn="l" rtl="0">
              <a:lnSpc>
                <a:spcPct val="85000"/>
              </a:lnSpc>
              <a:spcBef>
                <a:spcPts val="0"/>
              </a:spcBef>
              <a:spcAft>
                <a:spcPts val="0"/>
              </a:spcAft>
              <a:buClr>
                <a:srgbClr val="404040"/>
              </a:buClr>
              <a:buSzPts val="3600"/>
              <a:buFont typeface="Calibri"/>
              <a:buNone/>
            </a:pPr>
            <a:r>
              <a:rPr lang="en-GB" sz="4800" b="0" i="0" u="none">
                <a:solidFill>
                  <a:srgbClr val="404040"/>
                </a:solidFill>
                <a:latin typeface="Calibri"/>
                <a:ea typeface="Calibri"/>
                <a:cs typeface="Calibri"/>
                <a:sym typeface="Calibri"/>
              </a:rPr>
              <a:t>Page Replacement Algorithms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9"/>
          <p:cNvSpPr txBox="1">
            <a:spLocks noGrp="1"/>
          </p:cNvSpPr>
          <p:nvPr>
            <p:ph type="title"/>
          </p:nvPr>
        </p:nvSpPr>
        <p:spPr>
          <a:xfrm>
            <a:off x="415925" y="593725"/>
            <a:ext cx="11360150" cy="942975"/>
          </a:xfrm>
          <a:prstGeom prst="rect">
            <a:avLst/>
          </a:prstGeom>
          <a:noFill/>
          <a:ln>
            <a:noFill/>
          </a:ln>
        </p:spPr>
        <p:txBody>
          <a:bodyPr spcFirstLastPara="1" wrap="square" lIns="121900" tIns="121900" rIns="121900" bIns="121900" anchor="t" anchorCtr="0">
            <a:normAutofit/>
          </a:bodyPr>
          <a:lstStyle/>
          <a:p>
            <a:pPr marL="0" lvl="0" indent="0" algn="l" rtl="0">
              <a:lnSpc>
                <a:spcPct val="85000"/>
              </a:lnSpc>
              <a:spcBef>
                <a:spcPts val="0"/>
              </a:spcBef>
              <a:spcAft>
                <a:spcPts val="0"/>
              </a:spcAft>
              <a:buClr>
                <a:srgbClr val="404040"/>
              </a:buClr>
              <a:buSzPts val="3600"/>
              <a:buFont typeface="Calibri"/>
              <a:buNone/>
            </a:pPr>
            <a:r>
              <a:rPr lang="en-GB" sz="4800" b="0" i="0" u="none">
                <a:solidFill>
                  <a:srgbClr val="404040"/>
                </a:solidFill>
                <a:latin typeface="Calibri"/>
                <a:ea typeface="Calibri"/>
                <a:cs typeface="Calibri"/>
                <a:sym typeface="Calibri"/>
              </a:rPr>
              <a:t>LRU Page Replacement Algorithm</a:t>
            </a:r>
            <a:endParaRPr/>
          </a:p>
        </p:txBody>
      </p:sp>
      <p:sp>
        <p:nvSpPr>
          <p:cNvPr id="246" name="Google Shape;246;p9"/>
          <p:cNvSpPr txBox="1">
            <a:spLocks noGrp="1"/>
          </p:cNvSpPr>
          <p:nvPr>
            <p:ph type="body" idx="4294967295"/>
          </p:nvPr>
        </p:nvSpPr>
        <p:spPr>
          <a:xfrm>
            <a:off x="565502" y="2063187"/>
            <a:ext cx="11360800" cy="4403600"/>
          </a:xfrm>
          <a:prstGeom prst="rect">
            <a:avLst/>
          </a:prstGeom>
          <a:noFill/>
          <a:ln>
            <a:noFill/>
          </a:ln>
        </p:spPr>
        <p:txBody>
          <a:bodyPr spcFirstLastPara="1" wrap="square" lIns="121900" tIns="121900" rIns="121900" bIns="121900" anchor="t" anchorCtr="0">
            <a:normAutofit/>
          </a:bodyPr>
          <a:lstStyle/>
          <a:p>
            <a:pPr marL="285750" marR="0" lvl="0" indent="-285750" algn="l" rtl="0">
              <a:lnSpc>
                <a:spcPct val="90000"/>
              </a:lnSpc>
              <a:spcBef>
                <a:spcPts val="0"/>
              </a:spcBef>
              <a:spcAft>
                <a:spcPts val="0"/>
              </a:spcAft>
              <a:buClr>
                <a:schemeClr val="accent1"/>
              </a:buClr>
              <a:buSzPts val="1800"/>
              <a:buFont typeface="Calibri"/>
              <a:buChar char="●"/>
            </a:pPr>
            <a:r>
              <a:rPr lang="en-GB" sz="1733" b="0" i="0" u="none" strike="noStrike" cap="none">
                <a:solidFill>
                  <a:srgbClr val="40424E"/>
                </a:solidFill>
                <a:highlight>
                  <a:srgbClr val="FFFFFF"/>
                </a:highlight>
                <a:latin typeface="Arial"/>
                <a:ea typeface="Arial"/>
                <a:cs typeface="Arial"/>
                <a:sym typeface="Arial"/>
              </a:rPr>
              <a:t>In </a:t>
            </a:r>
            <a:r>
              <a:rPr lang="en-GB" sz="1733" b="1" i="0" u="none" strike="noStrike" cap="none">
                <a:solidFill>
                  <a:srgbClr val="40424E"/>
                </a:solidFill>
                <a:highlight>
                  <a:srgbClr val="FFFFFF"/>
                </a:highlight>
                <a:latin typeface="Arial"/>
                <a:ea typeface="Arial"/>
                <a:cs typeface="Arial"/>
                <a:sym typeface="Arial"/>
              </a:rPr>
              <a:t>L</a:t>
            </a:r>
            <a:r>
              <a:rPr lang="en-GB" sz="1733" b="0" i="0" u="none" strike="noStrike" cap="none">
                <a:solidFill>
                  <a:srgbClr val="40424E"/>
                </a:solidFill>
                <a:highlight>
                  <a:srgbClr val="FFFFFF"/>
                </a:highlight>
                <a:latin typeface="Arial"/>
                <a:ea typeface="Arial"/>
                <a:cs typeface="Arial"/>
                <a:sym typeface="Arial"/>
              </a:rPr>
              <a:t>east </a:t>
            </a:r>
            <a:r>
              <a:rPr lang="en-GB" sz="1733" b="1" i="0" u="none" strike="noStrike" cap="none">
                <a:solidFill>
                  <a:srgbClr val="40424E"/>
                </a:solidFill>
                <a:highlight>
                  <a:srgbClr val="FFFFFF"/>
                </a:highlight>
                <a:latin typeface="Arial"/>
                <a:ea typeface="Arial"/>
                <a:cs typeface="Arial"/>
                <a:sym typeface="Arial"/>
              </a:rPr>
              <a:t>R</a:t>
            </a:r>
            <a:r>
              <a:rPr lang="en-GB" sz="1733" b="0" i="0" u="none" strike="noStrike" cap="none">
                <a:solidFill>
                  <a:srgbClr val="40424E"/>
                </a:solidFill>
                <a:highlight>
                  <a:srgbClr val="FFFFFF"/>
                </a:highlight>
                <a:latin typeface="Arial"/>
                <a:ea typeface="Arial"/>
                <a:cs typeface="Arial"/>
                <a:sym typeface="Arial"/>
              </a:rPr>
              <a:t>ecently </a:t>
            </a:r>
            <a:r>
              <a:rPr lang="en-GB" sz="1733" b="1" i="0" u="none" strike="noStrike" cap="none">
                <a:solidFill>
                  <a:srgbClr val="40424E"/>
                </a:solidFill>
                <a:highlight>
                  <a:srgbClr val="FFFFFF"/>
                </a:highlight>
                <a:latin typeface="Arial"/>
                <a:ea typeface="Arial"/>
                <a:cs typeface="Arial"/>
                <a:sym typeface="Arial"/>
              </a:rPr>
              <a:t>U</a:t>
            </a:r>
            <a:r>
              <a:rPr lang="en-GB" sz="1733" b="0" i="0" u="none" strike="noStrike" cap="none">
                <a:solidFill>
                  <a:srgbClr val="40424E"/>
                </a:solidFill>
                <a:highlight>
                  <a:srgbClr val="FFFFFF"/>
                </a:highlight>
                <a:latin typeface="Arial"/>
                <a:ea typeface="Arial"/>
                <a:cs typeface="Arial"/>
                <a:sym typeface="Arial"/>
              </a:rPr>
              <a:t>sed (LRU) algorithm is a Greedy algorithm where the page to be replaced is least recently used. </a:t>
            </a:r>
            <a:endParaRPr sz="1733" b="0" i="0" u="none" strike="noStrike" cap="none">
              <a:solidFill>
                <a:srgbClr val="40424E"/>
              </a:solidFill>
              <a:highlight>
                <a:srgbClr val="FFFFFF"/>
              </a:highlight>
              <a:latin typeface="Arial"/>
              <a:ea typeface="Arial"/>
              <a:cs typeface="Arial"/>
              <a:sym typeface="Arial"/>
            </a:endParaRPr>
          </a:p>
          <a:p>
            <a:pPr marL="285750" marR="0" lvl="0" indent="-285750" algn="l" rtl="0">
              <a:lnSpc>
                <a:spcPct val="90000"/>
              </a:lnSpc>
              <a:spcBef>
                <a:spcPts val="1600"/>
              </a:spcBef>
              <a:spcAft>
                <a:spcPts val="0"/>
              </a:spcAft>
              <a:buClr>
                <a:schemeClr val="accent1"/>
              </a:buClr>
              <a:buSzPts val="1800"/>
              <a:buFont typeface="Calibri"/>
              <a:buChar char="●"/>
            </a:pPr>
            <a:r>
              <a:rPr lang="en-GB" sz="1600" b="0" i="0" u="none" strike="noStrike" cap="none">
                <a:solidFill>
                  <a:srgbClr val="202124"/>
                </a:solidFill>
                <a:highlight>
                  <a:srgbClr val="FFFFFF"/>
                </a:highlight>
                <a:latin typeface="Arial"/>
                <a:ea typeface="Arial"/>
                <a:cs typeface="Arial"/>
                <a:sym typeface="Arial"/>
              </a:rPr>
              <a:t>The opposite of </a:t>
            </a:r>
            <a:r>
              <a:rPr lang="en-GB" sz="1600" b="1" i="0" u="none" strike="noStrike" cap="none">
                <a:solidFill>
                  <a:srgbClr val="202124"/>
                </a:solidFill>
                <a:highlight>
                  <a:srgbClr val="FFFFFF"/>
                </a:highlight>
                <a:latin typeface="Arial"/>
                <a:ea typeface="Arial"/>
                <a:cs typeface="Arial"/>
                <a:sym typeface="Arial"/>
              </a:rPr>
              <a:t>FIFO</a:t>
            </a:r>
            <a:r>
              <a:rPr lang="en-GB" sz="1600" b="0" i="0" u="none" strike="noStrike" cap="none">
                <a:solidFill>
                  <a:srgbClr val="202124"/>
                </a:solidFill>
                <a:highlight>
                  <a:srgbClr val="FFFFFF"/>
                </a:highlight>
                <a:latin typeface="Arial"/>
                <a:ea typeface="Arial"/>
                <a:cs typeface="Arial"/>
                <a:sym typeface="Arial"/>
              </a:rPr>
              <a:t> is LIFO, in which the last data entered is the first to be removed</a:t>
            </a:r>
            <a:endParaRPr sz="1733" b="0" i="0" u="none" strike="noStrike" cap="none">
              <a:solidFill>
                <a:srgbClr val="40424E"/>
              </a:solidFill>
              <a:highlight>
                <a:srgbClr val="FFFFFF"/>
              </a:highlight>
              <a:latin typeface="Arial"/>
              <a:ea typeface="Arial"/>
              <a:cs typeface="Arial"/>
              <a:sym typeface="Arial"/>
            </a:endParaRPr>
          </a:p>
          <a:p>
            <a:pPr marL="285750" marR="0" lvl="0" indent="-285750" algn="l" rtl="0">
              <a:lnSpc>
                <a:spcPct val="90000"/>
              </a:lnSpc>
              <a:spcBef>
                <a:spcPts val="1600"/>
              </a:spcBef>
              <a:spcAft>
                <a:spcPts val="0"/>
              </a:spcAft>
              <a:buClr>
                <a:schemeClr val="accent1"/>
              </a:buClr>
              <a:buSzPts val="1800"/>
              <a:buFont typeface="Calibri"/>
              <a:buChar char="●"/>
            </a:pPr>
            <a:r>
              <a:rPr lang="en-GB" sz="1733" b="0" i="0" u="none" strike="noStrike" cap="none">
                <a:solidFill>
                  <a:srgbClr val="40424E"/>
                </a:solidFill>
                <a:highlight>
                  <a:srgbClr val="FFFFFF"/>
                </a:highlight>
                <a:latin typeface="Arial"/>
                <a:ea typeface="Arial"/>
                <a:cs typeface="Arial"/>
                <a:sym typeface="Arial"/>
              </a:rPr>
              <a:t>It works on the idea that the more recently used blocks are more likely to be referenced again.</a:t>
            </a:r>
            <a:endParaRPr sz="1733" b="0" i="0" u="none" strike="noStrike" cap="none">
              <a:solidFill>
                <a:srgbClr val="40424E"/>
              </a:solidFill>
              <a:highlight>
                <a:srgbClr val="FFFFFF"/>
              </a:highlight>
              <a:latin typeface="Arial"/>
              <a:ea typeface="Arial"/>
              <a:cs typeface="Arial"/>
              <a:sym typeface="Arial"/>
            </a:endParaRPr>
          </a:p>
          <a:p>
            <a:pPr marL="285750" marR="0" lvl="0" indent="-285750" algn="l" rtl="0">
              <a:lnSpc>
                <a:spcPct val="158000"/>
              </a:lnSpc>
              <a:spcBef>
                <a:spcPts val="1600"/>
              </a:spcBef>
              <a:spcAft>
                <a:spcPts val="0"/>
              </a:spcAft>
              <a:buClr>
                <a:schemeClr val="accent1"/>
              </a:buClr>
              <a:buSzPts val="1800"/>
              <a:buFont typeface="Calibri"/>
              <a:buChar char="●"/>
            </a:pPr>
            <a:r>
              <a:rPr lang="en-GB" sz="1733" b="0" i="0" u="none" strike="noStrike" cap="none">
                <a:solidFill>
                  <a:srgbClr val="40424E"/>
                </a:solidFill>
                <a:highlight>
                  <a:srgbClr val="FFFFFF"/>
                </a:highlight>
                <a:latin typeface="Arial"/>
                <a:ea typeface="Arial"/>
                <a:cs typeface="Arial"/>
                <a:sym typeface="Arial"/>
              </a:rPr>
              <a:t>When the page requested by the program is not present in the RAM, page fault occurs and then if the page frame is full then we have to remove the page that has not been in use for the longest period of time.</a:t>
            </a:r>
            <a:endParaRPr sz="1733" b="0" i="0" u="none" strike="noStrike" cap="none">
              <a:solidFill>
                <a:srgbClr val="40424E"/>
              </a:solidFill>
              <a:highlight>
                <a:srgbClr val="FFFFFF"/>
              </a:highlight>
              <a:latin typeface="Arial"/>
              <a:ea typeface="Arial"/>
              <a:cs typeface="Arial"/>
              <a:sym typeface="Arial"/>
            </a:endParaRPr>
          </a:p>
          <a:p>
            <a:pPr marL="285750" marR="0" lvl="0" indent="-285750" algn="l" rtl="0">
              <a:lnSpc>
                <a:spcPct val="158000"/>
              </a:lnSpc>
              <a:spcBef>
                <a:spcPts val="1600"/>
              </a:spcBef>
              <a:spcAft>
                <a:spcPts val="0"/>
              </a:spcAft>
              <a:buClr>
                <a:schemeClr val="accent1"/>
              </a:buClr>
              <a:buSzPts val="1800"/>
              <a:buFont typeface="Calibri"/>
              <a:buChar char="●"/>
            </a:pPr>
            <a:r>
              <a:rPr lang="en-GB" sz="1733" b="0" i="0" u="none" strike="noStrike" cap="none">
                <a:solidFill>
                  <a:srgbClr val="40424E"/>
                </a:solidFill>
                <a:highlight>
                  <a:srgbClr val="FFFFFF"/>
                </a:highlight>
                <a:latin typeface="Arial"/>
                <a:ea typeface="Arial"/>
                <a:cs typeface="Arial"/>
                <a:sym typeface="Arial"/>
              </a:rPr>
              <a:t>It works on the idea that the more recently used blocks are more likely to be referenced again. LRU is the most frequently used algorithm as it gives less number of page faults when compared to the other algorithms.</a:t>
            </a:r>
            <a:endParaRPr sz="1733" b="0" i="0" u="none" strike="noStrike" cap="none">
              <a:solidFill>
                <a:srgbClr val="40424E"/>
              </a:solidFill>
              <a:highlight>
                <a:srgbClr val="FFFFFF"/>
              </a:highlight>
              <a:latin typeface="Arial"/>
              <a:ea typeface="Arial"/>
              <a:cs typeface="Arial"/>
              <a:sym typeface="Arial"/>
            </a:endParaRPr>
          </a:p>
          <a:p>
            <a:pPr marL="285750" marR="0" lvl="0" indent="-171450" algn="l" rtl="0">
              <a:lnSpc>
                <a:spcPct val="90000"/>
              </a:lnSpc>
              <a:spcBef>
                <a:spcPts val="4800"/>
              </a:spcBef>
              <a:spcAft>
                <a:spcPts val="1600"/>
              </a:spcAft>
              <a:buClr>
                <a:schemeClr val="accent1"/>
              </a:buClr>
              <a:buSzPts val="1800"/>
              <a:buFont typeface="Calibri"/>
              <a:buNone/>
            </a:pPr>
            <a:endParaRPr sz="1733" b="0" i="0" u="none" strike="noStrike" cap="none">
              <a:solidFill>
                <a:srgbClr val="40424E"/>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0"/>
          <p:cNvSpPr txBox="1">
            <a:spLocks noGrp="1"/>
          </p:cNvSpPr>
          <p:nvPr>
            <p:ph type="title" idx="4294967295"/>
          </p:nvPr>
        </p:nvSpPr>
        <p:spPr>
          <a:xfrm>
            <a:off x="600067" y="1249133"/>
            <a:ext cx="11205600" cy="5217200"/>
          </a:xfrm>
          <a:prstGeom prst="rect">
            <a:avLst/>
          </a:prstGeom>
          <a:noFill/>
          <a:ln>
            <a:noFill/>
          </a:ln>
        </p:spPr>
        <p:txBody>
          <a:bodyPr spcFirstLastPara="1" wrap="square" lIns="121900" tIns="121900" rIns="121900" bIns="121900" anchor="t" anchorCtr="0">
            <a:normAutofit/>
          </a:bodyPr>
          <a:lstStyle/>
          <a:p>
            <a:pPr marL="0" marR="0" lvl="0" indent="0" algn="l" rtl="0">
              <a:lnSpc>
                <a:spcPct val="85000"/>
              </a:lnSpc>
              <a:spcBef>
                <a:spcPts val="0"/>
              </a:spcBef>
              <a:spcAft>
                <a:spcPts val="0"/>
              </a:spcAft>
              <a:buClr>
                <a:srgbClr val="404040"/>
              </a:buClr>
              <a:buSzPts val="3600"/>
              <a:buFont typeface="Calibri"/>
              <a:buNone/>
            </a:pPr>
            <a:endParaRPr sz="1733" b="0" i="0" u="none" strike="noStrike" cap="none">
              <a:solidFill>
                <a:srgbClr val="40424E"/>
              </a:solidFill>
              <a:highlight>
                <a:srgbClr val="FFFFFF"/>
              </a:highlight>
              <a:latin typeface="Arial"/>
              <a:ea typeface="Arial"/>
              <a:cs typeface="Arial"/>
              <a:sym typeface="Arial"/>
            </a:endParaRPr>
          </a:p>
          <a:p>
            <a:pPr marL="0" marR="0" lvl="0" indent="0" algn="l" rtl="0">
              <a:lnSpc>
                <a:spcPct val="85000"/>
              </a:lnSpc>
              <a:spcBef>
                <a:spcPts val="0"/>
              </a:spcBef>
              <a:spcAft>
                <a:spcPts val="0"/>
              </a:spcAft>
              <a:buClr>
                <a:srgbClr val="404040"/>
              </a:buClr>
              <a:buSzPts val="3600"/>
              <a:buFont typeface="Calibri"/>
              <a:buNone/>
            </a:pPr>
            <a:endParaRPr sz="1733" b="0" i="0" u="none" strike="noStrike" cap="none">
              <a:solidFill>
                <a:srgbClr val="40424E"/>
              </a:solidFill>
              <a:highlight>
                <a:srgbClr val="FFFFFF"/>
              </a:highlight>
              <a:latin typeface="Arial"/>
              <a:ea typeface="Arial"/>
              <a:cs typeface="Arial"/>
              <a:sym typeface="Arial"/>
            </a:endParaRPr>
          </a:p>
        </p:txBody>
      </p:sp>
      <p:pic>
        <p:nvPicPr>
          <p:cNvPr id="252" name="Google Shape;252;p10"/>
          <p:cNvPicPr preferRelativeResize="0"/>
          <p:nvPr/>
        </p:nvPicPr>
        <p:blipFill rotWithShape="1">
          <a:blip r:embed="rId3">
            <a:alphaModFix/>
          </a:blip>
          <a:srcRect/>
          <a:stretch/>
        </p:blipFill>
        <p:spPr>
          <a:xfrm>
            <a:off x="809625" y="1671637"/>
            <a:ext cx="10053637" cy="4371975"/>
          </a:xfrm>
          <a:prstGeom prst="rect">
            <a:avLst/>
          </a:prstGeom>
          <a:noFill/>
          <a:ln>
            <a:noFill/>
          </a:ln>
        </p:spPr>
      </p:pic>
      <p:sp>
        <p:nvSpPr>
          <p:cNvPr id="253" name="Google Shape;253;p10"/>
          <p:cNvSpPr txBox="1"/>
          <p:nvPr/>
        </p:nvSpPr>
        <p:spPr>
          <a:xfrm>
            <a:off x="563562" y="257175"/>
            <a:ext cx="11364912" cy="523875"/>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54" name="Google Shape;254;p10"/>
          <p:cNvSpPr txBox="1"/>
          <p:nvPr/>
        </p:nvSpPr>
        <p:spPr>
          <a:xfrm>
            <a:off x="367200" y="379634"/>
            <a:ext cx="11364800" cy="779532"/>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40424E"/>
              </a:buClr>
              <a:buSzPts val="1733"/>
              <a:buFont typeface="Arial"/>
              <a:buNone/>
            </a:pPr>
            <a:r>
              <a:rPr lang="en-GB" sz="1733" b="1" i="0" u="none" strike="noStrike" cap="none">
                <a:solidFill>
                  <a:srgbClr val="40424E"/>
                </a:solidFill>
                <a:highlight>
                  <a:srgbClr val="FFFFFF"/>
                </a:highlight>
                <a:latin typeface="Arial"/>
                <a:ea typeface="Arial"/>
                <a:cs typeface="Arial"/>
                <a:sym typeface="Arial"/>
              </a:rPr>
              <a:t>Example- </a:t>
            </a:r>
            <a:r>
              <a:rPr lang="en-GB" sz="1733" b="0" i="0" u="none" strike="noStrike" cap="none">
                <a:solidFill>
                  <a:srgbClr val="40424E"/>
                </a:solidFill>
                <a:highlight>
                  <a:srgbClr val="FFFFFF"/>
                </a:highlight>
                <a:latin typeface="Arial"/>
                <a:ea typeface="Arial"/>
                <a:cs typeface="Arial"/>
                <a:sym typeface="Arial"/>
              </a:rPr>
              <a:t>Consider the page reference string 7, 0, 1, 2, 0, 3, 0, 4, 2, 3, 0, 3, 2 with 4 page frames.Find number of page faults.</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1"/>
          <p:cNvSpPr txBox="1">
            <a:spLocks noGrp="1"/>
          </p:cNvSpPr>
          <p:nvPr>
            <p:ph type="title" idx="4294967295"/>
          </p:nvPr>
        </p:nvSpPr>
        <p:spPr>
          <a:xfrm>
            <a:off x="505541" y="2047412"/>
            <a:ext cx="11036885" cy="4173505"/>
          </a:xfrm>
          <a:prstGeom prst="rect">
            <a:avLst/>
          </a:prstGeom>
          <a:noFill/>
          <a:ln>
            <a:noFill/>
          </a:ln>
        </p:spPr>
        <p:txBody>
          <a:bodyPr spcFirstLastPara="1" wrap="square" lIns="121900" tIns="121900" rIns="121900" bIns="121900" anchor="t" anchorCtr="0">
            <a:normAutofit/>
          </a:bodyPr>
          <a:lstStyle/>
          <a:p>
            <a:pPr marL="0" marR="0" lvl="0" indent="0" algn="l" rtl="0">
              <a:lnSpc>
                <a:spcPct val="85000"/>
              </a:lnSpc>
              <a:spcBef>
                <a:spcPts val="0"/>
              </a:spcBef>
              <a:spcAft>
                <a:spcPts val="0"/>
              </a:spcAft>
              <a:buClr>
                <a:srgbClr val="40424E"/>
              </a:buClr>
              <a:buSzPts val="3600"/>
              <a:buFont typeface="Arial"/>
              <a:buNone/>
            </a:pPr>
            <a:r>
              <a:rPr lang="en-GB" sz="1733" b="0" i="0" u="none" strike="noStrike" cap="none" dirty="0">
                <a:solidFill>
                  <a:srgbClr val="40424E"/>
                </a:solidFill>
                <a:highlight>
                  <a:srgbClr val="FFFFFF"/>
                </a:highlight>
                <a:latin typeface="Arial"/>
                <a:ea typeface="Arial"/>
                <a:cs typeface="Arial"/>
                <a:sym typeface="Arial"/>
              </a:rPr>
              <a:t>Initially all slots are empty, so when 7 0 1 2 are allocated to the empty slots —&gt; 4 Page faults</a:t>
            </a:r>
            <a:endParaRPr sz="1733" b="0" i="0" u="none" strike="noStrike" cap="none">
              <a:solidFill>
                <a:srgbClr val="40424E"/>
              </a:solidFill>
              <a:highlight>
                <a:srgbClr val="FFFFFF"/>
              </a:highlight>
              <a:latin typeface="Arial"/>
              <a:ea typeface="Arial"/>
              <a:cs typeface="Arial"/>
              <a:sym typeface="Arial"/>
            </a:endParaRPr>
          </a:p>
          <a:p>
            <a:pPr marL="0" marR="0" lvl="0" indent="0" algn="l" rtl="0">
              <a:lnSpc>
                <a:spcPct val="85000"/>
              </a:lnSpc>
              <a:spcBef>
                <a:spcPts val="0"/>
              </a:spcBef>
              <a:spcAft>
                <a:spcPts val="0"/>
              </a:spcAft>
              <a:buClr>
                <a:srgbClr val="40424E"/>
              </a:buClr>
              <a:buSzPts val="3600"/>
              <a:buFont typeface="Arial"/>
              <a:buNone/>
            </a:pPr>
            <a:r>
              <a:rPr lang="en-GB" sz="1733" b="0" i="0" u="none" strike="noStrike" cap="none" dirty="0">
                <a:solidFill>
                  <a:srgbClr val="40424E"/>
                </a:solidFill>
                <a:highlight>
                  <a:srgbClr val="FFFFFF"/>
                </a:highlight>
                <a:latin typeface="Arial"/>
                <a:ea typeface="Arial"/>
                <a:cs typeface="Arial"/>
                <a:sym typeface="Arial"/>
              </a:rPr>
              <a:t>0 is already their so —&gt; 0 Page fault.</a:t>
            </a:r>
            <a:endParaRPr sz="1733" b="0" i="0" u="none" strike="noStrike" cap="none">
              <a:solidFill>
                <a:srgbClr val="40424E"/>
              </a:solidFill>
              <a:highlight>
                <a:srgbClr val="FFFFFF"/>
              </a:highlight>
              <a:latin typeface="Arial"/>
              <a:ea typeface="Arial"/>
              <a:cs typeface="Arial"/>
              <a:sym typeface="Arial"/>
            </a:endParaRPr>
          </a:p>
          <a:p>
            <a:pPr marL="0" marR="0" lvl="0" indent="0" algn="l" rtl="0">
              <a:lnSpc>
                <a:spcPct val="85000"/>
              </a:lnSpc>
              <a:spcBef>
                <a:spcPts val="0"/>
              </a:spcBef>
              <a:spcAft>
                <a:spcPts val="0"/>
              </a:spcAft>
              <a:buClr>
                <a:srgbClr val="404040"/>
              </a:buClr>
              <a:buSzPts val="3600"/>
              <a:buFont typeface="Calibri"/>
              <a:buNone/>
            </a:pPr>
            <a:endParaRPr sz="1733" b="0" i="0" u="none" strike="noStrike" cap="none">
              <a:solidFill>
                <a:srgbClr val="40424E"/>
              </a:solidFill>
              <a:highlight>
                <a:srgbClr val="FFFFFF"/>
              </a:highlight>
              <a:latin typeface="Arial"/>
              <a:ea typeface="Arial"/>
              <a:cs typeface="Arial"/>
              <a:sym typeface="Arial"/>
            </a:endParaRPr>
          </a:p>
          <a:p>
            <a:pPr marL="0" marR="0" lvl="0" indent="0" algn="l" rtl="0">
              <a:lnSpc>
                <a:spcPct val="85000"/>
              </a:lnSpc>
              <a:spcBef>
                <a:spcPts val="0"/>
              </a:spcBef>
              <a:spcAft>
                <a:spcPts val="0"/>
              </a:spcAft>
              <a:buClr>
                <a:srgbClr val="404040"/>
              </a:buClr>
              <a:buSzPts val="3600"/>
              <a:buFont typeface="Calibri"/>
              <a:buNone/>
            </a:pPr>
            <a:endParaRPr sz="1733" b="0" i="0" u="none" strike="noStrike" cap="none">
              <a:solidFill>
                <a:srgbClr val="40424E"/>
              </a:solidFill>
              <a:highlight>
                <a:srgbClr val="FFFFFF"/>
              </a:highlight>
              <a:latin typeface="Arial"/>
              <a:ea typeface="Arial"/>
              <a:cs typeface="Arial"/>
              <a:sym typeface="Arial"/>
            </a:endParaRPr>
          </a:p>
          <a:p>
            <a:pPr marL="0" marR="0" lvl="0" indent="0" algn="l" rtl="0">
              <a:lnSpc>
                <a:spcPct val="85000"/>
              </a:lnSpc>
              <a:spcBef>
                <a:spcPts val="0"/>
              </a:spcBef>
              <a:spcAft>
                <a:spcPts val="0"/>
              </a:spcAft>
              <a:buClr>
                <a:srgbClr val="40424E"/>
              </a:buClr>
              <a:buSzPts val="3600"/>
              <a:buFont typeface="Arial"/>
              <a:buNone/>
            </a:pPr>
            <a:r>
              <a:rPr lang="en-GB" sz="1733" b="0" i="0" u="none" strike="noStrike" cap="none" dirty="0">
                <a:solidFill>
                  <a:srgbClr val="40424E"/>
                </a:solidFill>
                <a:highlight>
                  <a:srgbClr val="FFFFFF"/>
                </a:highlight>
                <a:latin typeface="Arial"/>
                <a:ea typeface="Arial"/>
                <a:cs typeface="Arial"/>
                <a:sym typeface="Arial"/>
              </a:rPr>
              <a:t>when 3 came it will take the place of 7 because it is least recently used —&gt;1 Page fault</a:t>
            </a:r>
            <a:endParaRPr sz="1733" b="0" i="0" u="none" strike="noStrike" cap="none">
              <a:solidFill>
                <a:srgbClr val="40424E"/>
              </a:solidFill>
              <a:highlight>
                <a:srgbClr val="FFFFFF"/>
              </a:highlight>
              <a:latin typeface="Arial"/>
              <a:ea typeface="Arial"/>
              <a:cs typeface="Arial"/>
              <a:sym typeface="Arial"/>
            </a:endParaRPr>
          </a:p>
          <a:p>
            <a:pPr marL="0" marR="0" lvl="0" indent="0" algn="l" rtl="0">
              <a:lnSpc>
                <a:spcPct val="85000"/>
              </a:lnSpc>
              <a:spcBef>
                <a:spcPts val="0"/>
              </a:spcBef>
              <a:spcAft>
                <a:spcPts val="0"/>
              </a:spcAft>
              <a:buClr>
                <a:srgbClr val="40424E"/>
              </a:buClr>
              <a:buSzPts val="3600"/>
              <a:buFont typeface="Arial"/>
              <a:buNone/>
            </a:pPr>
            <a:r>
              <a:rPr lang="en-GB" sz="1733" b="0" i="0" u="none" strike="noStrike" cap="none" dirty="0">
                <a:solidFill>
                  <a:srgbClr val="40424E"/>
                </a:solidFill>
                <a:highlight>
                  <a:srgbClr val="FFFFFF"/>
                </a:highlight>
                <a:latin typeface="Arial"/>
                <a:ea typeface="Arial"/>
                <a:cs typeface="Arial"/>
                <a:sym typeface="Arial"/>
              </a:rPr>
              <a:t>0 is already in memory so —&gt; 0 Page fault.</a:t>
            </a:r>
            <a:endParaRPr sz="1733" b="0" i="0" u="none" strike="noStrike" cap="none">
              <a:solidFill>
                <a:srgbClr val="40424E"/>
              </a:solidFill>
              <a:highlight>
                <a:srgbClr val="FFFFFF"/>
              </a:highlight>
              <a:latin typeface="Arial"/>
              <a:ea typeface="Arial"/>
              <a:cs typeface="Arial"/>
              <a:sym typeface="Arial"/>
            </a:endParaRPr>
          </a:p>
          <a:p>
            <a:pPr marL="0" marR="0" lvl="0" indent="0" algn="l" rtl="0">
              <a:lnSpc>
                <a:spcPct val="85000"/>
              </a:lnSpc>
              <a:spcBef>
                <a:spcPts val="0"/>
              </a:spcBef>
              <a:spcAft>
                <a:spcPts val="0"/>
              </a:spcAft>
              <a:buClr>
                <a:srgbClr val="404040"/>
              </a:buClr>
              <a:buSzPts val="3600"/>
              <a:buFont typeface="Calibri"/>
              <a:buNone/>
            </a:pPr>
            <a:endParaRPr sz="1733" b="0" i="0" u="none" strike="noStrike" cap="none">
              <a:solidFill>
                <a:srgbClr val="40424E"/>
              </a:solidFill>
              <a:highlight>
                <a:srgbClr val="FFFFFF"/>
              </a:highlight>
              <a:latin typeface="Arial"/>
              <a:ea typeface="Arial"/>
              <a:cs typeface="Arial"/>
              <a:sym typeface="Arial"/>
            </a:endParaRPr>
          </a:p>
          <a:p>
            <a:pPr marL="0" marR="0" lvl="0" indent="0" algn="l" rtl="0">
              <a:lnSpc>
                <a:spcPct val="85000"/>
              </a:lnSpc>
              <a:spcBef>
                <a:spcPts val="0"/>
              </a:spcBef>
              <a:spcAft>
                <a:spcPts val="0"/>
              </a:spcAft>
              <a:buClr>
                <a:srgbClr val="404040"/>
              </a:buClr>
              <a:buSzPts val="3600"/>
              <a:buFont typeface="Calibri"/>
              <a:buNone/>
            </a:pPr>
            <a:endParaRPr sz="1733" b="0" i="0" u="none" strike="noStrike" cap="none">
              <a:solidFill>
                <a:srgbClr val="40424E"/>
              </a:solidFill>
              <a:highlight>
                <a:srgbClr val="FFFFFF"/>
              </a:highlight>
              <a:latin typeface="Arial"/>
              <a:ea typeface="Arial"/>
              <a:cs typeface="Arial"/>
              <a:sym typeface="Arial"/>
            </a:endParaRPr>
          </a:p>
          <a:p>
            <a:pPr marL="0" marR="0" lvl="0" indent="0" algn="l" rtl="0">
              <a:lnSpc>
                <a:spcPct val="85000"/>
              </a:lnSpc>
              <a:spcBef>
                <a:spcPts val="0"/>
              </a:spcBef>
              <a:spcAft>
                <a:spcPts val="0"/>
              </a:spcAft>
              <a:buClr>
                <a:srgbClr val="40424E"/>
              </a:buClr>
              <a:buSzPts val="3600"/>
              <a:buFont typeface="Arial"/>
              <a:buNone/>
            </a:pPr>
            <a:r>
              <a:rPr lang="en-GB" sz="1733" b="0" i="0" u="none" strike="noStrike" cap="none" dirty="0">
                <a:solidFill>
                  <a:srgbClr val="40424E"/>
                </a:solidFill>
                <a:highlight>
                  <a:srgbClr val="FFFFFF"/>
                </a:highlight>
                <a:latin typeface="Arial"/>
                <a:ea typeface="Arial"/>
                <a:cs typeface="Arial"/>
                <a:sym typeface="Arial"/>
              </a:rPr>
              <a:t>4 will takes place of 1 —&gt; 1 Page Fault</a:t>
            </a:r>
            <a:endParaRPr sz="1733" b="0" i="0" u="none" strike="noStrike" cap="none">
              <a:solidFill>
                <a:srgbClr val="40424E"/>
              </a:solidFill>
              <a:highlight>
                <a:srgbClr val="FFFFFF"/>
              </a:highlight>
              <a:latin typeface="Arial"/>
              <a:ea typeface="Arial"/>
              <a:cs typeface="Arial"/>
              <a:sym typeface="Arial"/>
            </a:endParaRPr>
          </a:p>
          <a:p>
            <a:pPr marL="0" marR="0" lvl="0" indent="0" algn="l" rtl="0">
              <a:lnSpc>
                <a:spcPct val="85000"/>
              </a:lnSpc>
              <a:spcBef>
                <a:spcPts val="0"/>
              </a:spcBef>
              <a:spcAft>
                <a:spcPts val="0"/>
              </a:spcAft>
              <a:buClr>
                <a:srgbClr val="404040"/>
              </a:buClr>
              <a:buSzPts val="3600"/>
              <a:buFont typeface="Calibri"/>
              <a:buNone/>
            </a:pPr>
            <a:endParaRPr sz="1733" b="0" i="0" u="none" strike="noStrike" cap="none">
              <a:solidFill>
                <a:srgbClr val="40424E"/>
              </a:solidFill>
              <a:highlight>
                <a:srgbClr val="FFFFFF"/>
              </a:highlight>
              <a:latin typeface="Arial"/>
              <a:ea typeface="Arial"/>
              <a:cs typeface="Arial"/>
              <a:sym typeface="Arial"/>
            </a:endParaRPr>
          </a:p>
          <a:p>
            <a:pPr marL="0" marR="0" lvl="0" indent="0" algn="l" rtl="0">
              <a:lnSpc>
                <a:spcPct val="85000"/>
              </a:lnSpc>
              <a:spcBef>
                <a:spcPts val="0"/>
              </a:spcBef>
              <a:spcAft>
                <a:spcPts val="0"/>
              </a:spcAft>
              <a:buClr>
                <a:srgbClr val="404040"/>
              </a:buClr>
              <a:buSzPts val="3600"/>
              <a:buFont typeface="Calibri"/>
              <a:buNone/>
            </a:pPr>
            <a:endParaRPr sz="1733" b="0" i="0" u="none" strike="noStrike" cap="none">
              <a:solidFill>
                <a:srgbClr val="40424E"/>
              </a:solidFill>
              <a:highlight>
                <a:srgbClr val="FFFFFF"/>
              </a:highlight>
              <a:latin typeface="Arial"/>
              <a:ea typeface="Arial"/>
              <a:cs typeface="Arial"/>
              <a:sym typeface="Arial"/>
            </a:endParaRPr>
          </a:p>
          <a:p>
            <a:pPr marL="0" marR="0" lvl="0" indent="0" algn="l" rtl="0">
              <a:lnSpc>
                <a:spcPct val="85000"/>
              </a:lnSpc>
              <a:spcBef>
                <a:spcPts val="0"/>
              </a:spcBef>
              <a:spcAft>
                <a:spcPts val="0"/>
              </a:spcAft>
              <a:buClr>
                <a:srgbClr val="40424E"/>
              </a:buClr>
              <a:buSzPts val="3600"/>
              <a:buFont typeface="Arial"/>
              <a:buNone/>
            </a:pPr>
            <a:r>
              <a:rPr lang="en-GB" sz="1733" b="0" i="0" u="none" strike="noStrike" cap="none" dirty="0">
                <a:solidFill>
                  <a:srgbClr val="40424E"/>
                </a:solidFill>
                <a:highlight>
                  <a:srgbClr val="FFFFFF"/>
                </a:highlight>
                <a:latin typeface="Arial"/>
                <a:ea typeface="Arial"/>
                <a:cs typeface="Arial"/>
                <a:sym typeface="Arial"/>
              </a:rPr>
              <a:t>Now for the further page reference string —&gt; 0 Page fault because they are already available in the memory.</a:t>
            </a:r>
            <a:endParaRPr sz="1867" b="0" i="0" u="none" strike="noStrike" cap="none">
              <a:solidFill>
                <a:srgbClr val="000000"/>
              </a:solidFill>
              <a:latin typeface="Arial"/>
              <a:ea typeface="Arial"/>
              <a:cs typeface="Arial"/>
              <a:sym typeface="Arial"/>
            </a:endParaRPr>
          </a:p>
          <a:p>
            <a:pPr marL="0" marR="0" lvl="0" indent="0" algn="l" rtl="0">
              <a:lnSpc>
                <a:spcPct val="85000"/>
              </a:lnSpc>
              <a:spcBef>
                <a:spcPts val="0"/>
              </a:spcBef>
              <a:spcAft>
                <a:spcPts val="0"/>
              </a:spcAft>
              <a:buClr>
                <a:srgbClr val="404040"/>
              </a:buClr>
              <a:buSzPts val="3600"/>
              <a:buFont typeface="Calibri"/>
              <a:buNone/>
            </a:pPr>
            <a:endParaRPr sz="4800" b="0" i="0" u="none" strike="noStrike" cap="none">
              <a:solidFill>
                <a:srgbClr val="404040"/>
              </a:solidFill>
              <a:latin typeface="Calibri"/>
              <a:ea typeface="Calibri"/>
              <a:cs typeface="Calibri"/>
              <a:sym typeface="Calibri"/>
            </a:endParaRPr>
          </a:p>
        </p:txBody>
      </p:sp>
      <p:sp>
        <p:nvSpPr>
          <p:cNvPr id="260" name="Google Shape;260;p11"/>
          <p:cNvSpPr txBox="1"/>
          <p:nvPr/>
        </p:nvSpPr>
        <p:spPr>
          <a:xfrm>
            <a:off x="415925" y="593725"/>
            <a:ext cx="11360150" cy="942975"/>
          </a:xfrm>
          <a:prstGeom prst="rect">
            <a:avLst/>
          </a:prstGeom>
          <a:noFill/>
          <a:ln>
            <a:noFill/>
          </a:ln>
        </p:spPr>
        <p:txBody>
          <a:bodyPr spcFirstLastPara="1" wrap="square" lIns="121900" tIns="121900" rIns="121900" bIns="121900" anchor="t" anchorCtr="0">
            <a:normAutofit/>
          </a:bodyPr>
          <a:lstStyle/>
          <a:p>
            <a:pPr marL="0" marR="0" lvl="0" indent="0" algn="l" rtl="0">
              <a:lnSpc>
                <a:spcPct val="85000"/>
              </a:lnSpc>
              <a:spcBef>
                <a:spcPts val="0"/>
              </a:spcBef>
              <a:spcAft>
                <a:spcPts val="0"/>
              </a:spcAft>
              <a:buClr>
                <a:srgbClr val="404040"/>
              </a:buClr>
              <a:buSzPts val="4800"/>
              <a:buFont typeface="Calibri"/>
              <a:buNone/>
            </a:pPr>
            <a:r>
              <a:rPr lang="en-GB" sz="4800" b="0" i="0" u="none">
                <a:solidFill>
                  <a:srgbClr val="404040"/>
                </a:solidFill>
                <a:latin typeface="Calibri"/>
                <a:ea typeface="Calibri"/>
                <a:cs typeface="Calibri"/>
                <a:sym typeface="Calibri"/>
              </a:rPr>
              <a:t>LRU Page Replacement Algorithm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gdd86717e2b_0_8"/>
          <p:cNvSpPr txBox="1">
            <a:spLocks noGrp="1"/>
          </p:cNvSpPr>
          <p:nvPr>
            <p:ph type="title"/>
          </p:nvPr>
        </p:nvSpPr>
        <p:spPr>
          <a:xfrm>
            <a:off x="415600" y="433532"/>
            <a:ext cx="12405668" cy="123676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t>Pseudo Code - LRU</a:t>
            </a:r>
            <a:endParaRPr sz="2000"/>
          </a:p>
        </p:txBody>
      </p:sp>
      <p:sp>
        <p:nvSpPr>
          <p:cNvPr id="267" name="Google Shape;267;gdd86717e2b_0_8"/>
          <p:cNvSpPr txBox="1">
            <a:spLocks noGrp="1"/>
          </p:cNvSpPr>
          <p:nvPr>
            <p:ph type="sldNum" idx="12"/>
          </p:nvPr>
        </p:nvSpPr>
        <p:spPr>
          <a:xfrm>
            <a:off x="11296650" y="6129474"/>
            <a:ext cx="799002" cy="686827"/>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FFFFFF"/>
              </a:buClr>
              <a:buSzPts val="1000"/>
              <a:buFont typeface="Calibri"/>
              <a:buNone/>
            </a:pPr>
            <a:fld id="{00000000-1234-1234-1234-123412341234}" type="slidenum">
              <a:rPr lang="en-GB" sz="1600"/>
              <a:pPr marL="0" lvl="0" indent="0" algn="r" rtl="0">
                <a:spcBef>
                  <a:spcPts val="0"/>
                </a:spcBef>
                <a:spcAft>
                  <a:spcPts val="0"/>
                </a:spcAft>
                <a:buClr>
                  <a:srgbClr val="FFFFFF"/>
                </a:buClr>
                <a:buSzPts val="1000"/>
                <a:buFont typeface="Calibri"/>
                <a:buNone/>
              </a:pPr>
              <a:t>7</a:t>
            </a:fld>
            <a:endParaRPr sz="1600"/>
          </a:p>
        </p:txBody>
      </p:sp>
      <p:pic>
        <p:nvPicPr>
          <p:cNvPr id="268" name="Google Shape;268;gdd86717e2b_0_8"/>
          <p:cNvPicPr preferRelativeResize="0"/>
          <p:nvPr/>
        </p:nvPicPr>
        <p:blipFill>
          <a:blip r:embed="rId3">
            <a:alphaModFix/>
          </a:blip>
          <a:stretch>
            <a:fillRect/>
          </a:stretch>
        </p:blipFill>
        <p:spPr>
          <a:xfrm>
            <a:off x="1226525" y="1695450"/>
            <a:ext cx="9298600" cy="4333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2"/>
          <p:cNvSpPr txBox="1">
            <a:spLocks noGrp="1"/>
          </p:cNvSpPr>
          <p:nvPr>
            <p:ph type="title"/>
          </p:nvPr>
        </p:nvSpPr>
        <p:spPr>
          <a:xfrm>
            <a:off x="476250" y="0"/>
            <a:ext cx="11361737" cy="942975"/>
          </a:xfrm>
          <a:prstGeom prst="rect">
            <a:avLst/>
          </a:prstGeom>
          <a:noFill/>
          <a:ln>
            <a:noFill/>
          </a:ln>
        </p:spPr>
        <p:txBody>
          <a:bodyPr spcFirstLastPara="1" wrap="square" lIns="121900" tIns="121900" rIns="121900" bIns="121900" anchor="t" anchorCtr="0">
            <a:normAutofit/>
          </a:bodyPr>
          <a:lstStyle/>
          <a:p>
            <a:pPr marL="3656012" lvl="0" indent="608012" algn="l" rtl="0">
              <a:lnSpc>
                <a:spcPct val="85000"/>
              </a:lnSpc>
              <a:spcBef>
                <a:spcPts val="0"/>
              </a:spcBef>
              <a:spcAft>
                <a:spcPts val="0"/>
              </a:spcAft>
              <a:buClr>
                <a:srgbClr val="404040"/>
              </a:buClr>
              <a:buSzPts val="3600"/>
              <a:buFont typeface="Calibri"/>
              <a:buNone/>
            </a:pPr>
            <a:r>
              <a:rPr lang="en-GB" sz="4800" b="0" i="0" u="none">
                <a:solidFill>
                  <a:srgbClr val="404040"/>
                </a:solidFill>
                <a:latin typeface="Calibri"/>
                <a:ea typeface="Calibri"/>
                <a:cs typeface="Calibri"/>
                <a:sym typeface="Calibri"/>
              </a:rPr>
              <a:t>FIFO vs LRU</a:t>
            </a:r>
            <a:endParaRPr/>
          </a:p>
        </p:txBody>
      </p:sp>
      <p:pic>
        <p:nvPicPr>
          <p:cNvPr id="274" name="Google Shape;274;p12"/>
          <p:cNvPicPr preferRelativeResize="0"/>
          <p:nvPr/>
        </p:nvPicPr>
        <p:blipFill rotWithShape="1">
          <a:blip r:embed="rId3">
            <a:alphaModFix/>
          </a:blip>
          <a:srcRect/>
          <a:stretch/>
        </p:blipFill>
        <p:spPr>
          <a:xfrm>
            <a:off x="974725" y="981075"/>
            <a:ext cx="10375900" cy="5170487"/>
          </a:xfrm>
          <a:prstGeom prst="rect">
            <a:avLst/>
          </a:prstGeom>
          <a:noFill/>
          <a:ln>
            <a:noFill/>
          </a:ln>
        </p:spPr>
      </p:pic>
    </p:spTree>
  </p:cSld>
  <p:clrMapOvr>
    <a:masterClrMapping/>
  </p:clrMapOvr>
</p:sld>
</file>

<file path=ppt/theme/theme1.xml><?xml version="1.0" encoding="utf-8"?>
<a:theme xmlns:a="http://schemas.openxmlformats.org/drawingml/2006/main" name="1_Retrospec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7_Retrospec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etrospec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Retrospec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Retrospec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Retrospec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Retrospec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322</Words>
  <PresentationFormat>Custom</PresentationFormat>
  <Paragraphs>28</Paragraphs>
  <Slides>8</Slides>
  <Notes>8</Notes>
  <HiddenSlides>0</HiddenSlides>
  <MMClips>0</MMClips>
  <ScaleCrop>false</ScaleCrop>
  <HeadingPairs>
    <vt:vector size="4" baseType="variant">
      <vt:variant>
        <vt:lpstr>Theme</vt:lpstr>
      </vt:variant>
      <vt:variant>
        <vt:i4>7</vt:i4>
      </vt:variant>
      <vt:variant>
        <vt:lpstr>Slide Titles</vt:lpstr>
      </vt:variant>
      <vt:variant>
        <vt:i4>8</vt:i4>
      </vt:variant>
    </vt:vector>
  </HeadingPairs>
  <TitlesOfParts>
    <vt:vector size="15" baseType="lpstr">
      <vt:lpstr>1_Retrospect</vt:lpstr>
      <vt:lpstr>7_Retrospect</vt:lpstr>
      <vt:lpstr>Retrospect</vt:lpstr>
      <vt:lpstr>2_Retrospect</vt:lpstr>
      <vt:lpstr>3_Retrospect</vt:lpstr>
      <vt:lpstr>5_Retrospect</vt:lpstr>
      <vt:lpstr>6_Retrospect</vt:lpstr>
      <vt:lpstr>Slide 1</vt:lpstr>
      <vt:lpstr>Assignment No 8- Page Replacement Algorithm</vt:lpstr>
      <vt:lpstr>Page Replacement Algorithms</vt:lpstr>
      <vt:lpstr>LRU Page Replacement Algorithm</vt:lpstr>
      <vt:lpstr> </vt:lpstr>
      <vt:lpstr>Initially all slots are empty, so when 7 0 1 2 are allocated to the empty slots —&gt; 4 Page faults 0 is already their so —&gt; 0 Page fault.   when 3 came it will take the place of 7 because it is least recently used —&gt;1 Page fault 0 is already in memory so —&gt; 0 Page fault.   4 will takes place of 1 —&gt; 1 Page Fault   Now for the further page reference string —&gt; 0 Page fault because they are already available in the memory. </vt:lpstr>
      <vt:lpstr>Pseudo Code - LRU</vt:lpstr>
      <vt:lpstr>FIFO vs LRU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Anita.Gunjal</dc:creator>
  <cp:lastModifiedBy>Ranjana</cp:lastModifiedBy>
  <cp:revision>1</cp:revision>
  <dcterms:created xsi:type="dcterms:W3CDTF">2017-06-20T09:56:08Z</dcterms:created>
  <dcterms:modified xsi:type="dcterms:W3CDTF">2022-01-20T14:28:00Z</dcterms:modified>
</cp:coreProperties>
</file>