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21"/>
  </p:notesMasterIdLst>
  <p:sldIdLst>
    <p:sldId id="273" r:id="rId2"/>
    <p:sldId id="274" r:id="rId3"/>
    <p:sldId id="744" r:id="rId4"/>
    <p:sldId id="259" r:id="rId5"/>
    <p:sldId id="260" r:id="rId6"/>
    <p:sldId id="766" r:id="rId7"/>
    <p:sldId id="760" r:id="rId8"/>
    <p:sldId id="767" r:id="rId9"/>
    <p:sldId id="768" r:id="rId10"/>
    <p:sldId id="769" r:id="rId11"/>
    <p:sldId id="761" r:id="rId12"/>
    <p:sldId id="762" r:id="rId13"/>
    <p:sldId id="763" r:id="rId14"/>
    <p:sldId id="770" r:id="rId15"/>
    <p:sldId id="771" r:id="rId16"/>
    <p:sldId id="764" r:id="rId17"/>
    <p:sldId id="765" r:id="rId18"/>
    <p:sldId id="271" r:id="rId19"/>
    <p:sldId id="272"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BEABF-27D4-4988-84B8-D907802A8D34}">
  <a:tblStyle styleId="{20FBEABF-27D4-4988-84B8-D907802A8D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6A1F99A-D184-4387-9E73-2E445B21B18F}"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8E8"/>
          </a:solidFill>
        </a:fill>
      </a:tcStyle>
    </a:wholeTbl>
    <a:band1H>
      <a:tcTxStyle/>
      <a:tcStyle>
        <a:tcBdr/>
        <a:fill>
          <a:solidFill>
            <a:srgbClr val="CFCFCF"/>
          </a:solidFill>
        </a:fill>
      </a:tcStyle>
    </a:band1H>
    <a:band2H>
      <a:tcTxStyle/>
      <a:tcStyle>
        <a:tcBdr/>
      </a:tcStyle>
    </a:band2H>
    <a:band1V>
      <a:tcTxStyle/>
      <a:tcStyle>
        <a:tcBdr/>
        <a:fill>
          <a:solidFill>
            <a:srgbClr val="CFCFCF"/>
          </a:solidFill>
        </a:fill>
      </a:tcStyle>
    </a:band1V>
    <a:band2V>
      <a:tcTxStyle/>
      <a:tcStyle>
        <a:tcBdr/>
      </a:tcStyle>
    </a:band2V>
    <a:lastCol>
      <a:tcTxStyle b="on" i="off">
        <a:font>
          <a:latin typeface="Calibri"/>
          <a:ea typeface="Calibri"/>
          <a:cs typeface="Calibri"/>
        </a:font>
        <a:srgbClr val="FFFFFF"/>
      </a:tcTxStyle>
      <a:tcStyle>
        <a:tcBdr/>
        <a:fill>
          <a:solidFill>
            <a:srgbClr val="4D4D4D"/>
          </a:solidFill>
        </a:fill>
      </a:tcStyle>
    </a:lastCol>
    <a:firstCol>
      <a:tcTxStyle b="on" i="off">
        <a:font>
          <a:latin typeface="Calibri"/>
          <a:ea typeface="Calibri"/>
          <a:cs typeface="Calibri"/>
        </a:font>
        <a:srgbClr val="FFFFFF"/>
      </a:tcTxStyle>
      <a:tcStyle>
        <a:tcBdr/>
        <a:fill>
          <a:solidFill>
            <a:srgbClr val="4D4D4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D4D4D"/>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D4D4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2" y="3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172a06022c_2_9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1172a06022c_2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9CF574E-8A6D-448D-9836-9D13FE52EB47}" type="slidenum">
              <a:rPr lang="en-US" altLang="ar-SA" sz="1200" b="0">
                <a:latin typeface="Times New Roman" panose="02020603050405020304" pitchFamily="18" charset="0"/>
              </a:rPr>
              <a:pPr/>
              <a:t>13</a:t>
            </a:fld>
            <a:endParaRPr lang="en-US" altLang="ar-SA" sz="1200" b="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xfrm>
            <a:off x="381000" y="685800"/>
            <a:ext cx="6096000" cy="3429000"/>
          </a:xfrm>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1047774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3D4C44A-F87B-45B9-B231-B96C16A451E6}" type="slidenum">
              <a:rPr lang="en-US" altLang="ar-SA" sz="1200" b="0">
                <a:latin typeface="Times New Roman" panose="02020603050405020304" pitchFamily="18" charset="0"/>
              </a:rPr>
              <a:pPr/>
              <a:t>16</a:t>
            </a:fld>
            <a:endParaRPr lang="en-US" altLang="ar-SA" sz="1200" b="0">
              <a:latin typeface="Times New Roman" panose="02020603050405020304" pitchFamily="18" charset="0"/>
            </a:endParaRPr>
          </a:p>
        </p:txBody>
      </p:sp>
      <p:sp>
        <p:nvSpPr>
          <p:cNvPr id="89091" name="Rectangle 2"/>
          <p:cNvSpPr>
            <a:spLocks noGrp="1" noRot="1" noChangeAspect="1" noChangeArrowheads="1" noTextEdit="1"/>
          </p:cNvSpPr>
          <p:nvPr>
            <p:ph type="sldImg"/>
          </p:nvPr>
        </p:nvSpPr>
        <p:spPr>
          <a:xfrm>
            <a:off x="381000" y="685800"/>
            <a:ext cx="6096000" cy="3429000"/>
          </a:xfrm>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385789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DC1DB9F-687D-47FB-ABB2-E439F4FE9A74}" type="slidenum">
              <a:rPr lang="en-US" altLang="ar-SA" sz="1200" b="0">
                <a:latin typeface="Times New Roman" panose="02020603050405020304" pitchFamily="18" charset="0"/>
              </a:rPr>
              <a:pPr/>
              <a:t>17</a:t>
            </a:fld>
            <a:endParaRPr lang="en-US" altLang="ar-SA" sz="1200" b="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xfrm>
            <a:off x="381000" y="685800"/>
            <a:ext cx="6096000" cy="3429000"/>
          </a:xfrm>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446884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72a06022c_2_6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1172a06022c_2_6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1172a06022c_2_6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337" name="Google Shape;337;g1172a06022c_2_620: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MIT-WPU</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72a06022c_2_6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1172a06022c_2_6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 name="Google Shape;348;g1172a06022c_2_6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solidFill>
                  <a:srgbClr val="000000"/>
                </a:solidFill>
              </a:rPr>
              <a:t>19</a:t>
            </a:fld>
            <a:endParaRPr>
              <a:solidFill>
                <a:srgbClr val="000000"/>
              </a:solidFill>
            </a:endParaRPr>
          </a:p>
        </p:txBody>
      </p:sp>
      <p:sp>
        <p:nvSpPr>
          <p:cNvPr id="349" name="Google Shape;349;g1172a06022c_2_643: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rgbClr val="000000"/>
                </a:solidFill>
              </a:rPr>
              <a:t>MIT-WPU</a:t>
            </a:r>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72a06022c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1172a06022c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1172a06022c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158" name="Google Shape;158;g1172a06022c_2_104: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MIT-WPU</a:t>
            </a:r>
            <a:endParaRPr/>
          </a:p>
        </p:txBody>
      </p:sp>
    </p:spTree>
    <p:extLst>
      <p:ext uri="{BB962C8B-B14F-4D97-AF65-F5344CB8AC3E}">
        <p14:creationId xmlns:p14="http://schemas.microsoft.com/office/powerpoint/2010/main" val="1062502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72a06022c_2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1172a06022c_2_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172a06022c_2_1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182;g1172a06022c_2_12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Arial"/>
                <a:cs typeface="Arial"/>
                <a:sym typeface="Arial"/>
              </a:rPr>
              <a:t>MIT-WPU</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3194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72a06022c_2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1172a06022c_2_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172a06022c_2_1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
        <p:nvSpPr>
          <p:cNvPr id="182" name="Google Shape;182;g1172a06022c_2_12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MIT-WPU</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172a06022c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g1172a06022c_2_1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g1172a06022c_2_1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194" name="Google Shape;194;g1172a06022c_2_13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MIT-WPU</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72a06022c_2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g1172a06022c_2_1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1172a06022c_2_1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82" name="Google Shape;182;g1172a06022c_2_126: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MIT-WPU</a:t>
            </a:r>
            <a:endParaRPr/>
          </a:p>
        </p:txBody>
      </p:sp>
    </p:spTree>
    <p:extLst>
      <p:ext uri="{BB962C8B-B14F-4D97-AF65-F5344CB8AC3E}">
        <p14:creationId xmlns:p14="http://schemas.microsoft.com/office/powerpoint/2010/main" val="3905254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99642F0-C637-4ECE-9904-E836E2696100}" type="slidenum">
              <a:rPr lang="en-US" altLang="ar-SA" sz="1200" b="0">
                <a:latin typeface="Times New Roman" panose="02020603050405020304" pitchFamily="18" charset="0"/>
              </a:rPr>
              <a:pPr/>
              <a:t>7</a:t>
            </a:fld>
            <a:endParaRPr lang="en-US" altLang="ar-SA"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81000" y="685800"/>
            <a:ext cx="6096000" cy="342900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202420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65770F6-0E8B-4FAE-B2D8-7205F2D354BA}" type="slidenum">
              <a:rPr lang="en-US" altLang="ar-SA" sz="1200" b="0">
                <a:latin typeface="Times New Roman" panose="02020603050405020304" pitchFamily="18" charset="0"/>
              </a:rPr>
              <a:pPr/>
              <a:t>11</a:t>
            </a:fld>
            <a:endParaRPr lang="en-US" altLang="ar-SA" sz="1200" b="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81000" y="685800"/>
            <a:ext cx="6096000" cy="342900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1176456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994B00F-E281-4D07-908D-CE5CCF98F975}" type="slidenum">
              <a:rPr lang="en-US" altLang="ar-SA" sz="1200" b="0">
                <a:latin typeface="Times New Roman" panose="02020603050405020304" pitchFamily="18" charset="0"/>
              </a:rPr>
              <a:pPr/>
              <a:t>12</a:t>
            </a:fld>
            <a:endParaRPr lang="en-US" altLang="ar-SA" sz="1200" b="0">
              <a:latin typeface="Times New Roman" panose="02020603050405020304" pitchFamily="18" charset="0"/>
            </a:endParaRPr>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ar-SA"/>
          </a:p>
        </p:txBody>
      </p:sp>
    </p:spTree>
    <p:extLst>
      <p:ext uri="{BB962C8B-B14F-4D97-AF65-F5344CB8AC3E}">
        <p14:creationId xmlns:p14="http://schemas.microsoft.com/office/powerpoint/2010/main" val="427851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2381" y="4800600"/>
            <a:ext cx="9141619"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p:nvPr/>
        </p:nvSpPr>
        <p:spPr>
          <a:xfrm>
            <a:off x="11" y="4750737"/>
            <a:ext cx="9141619" cy="4800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 name="Google Shape;62;p14"/>
          <p:cNvSpPr txBox="1">
            <a:spLocks noGrp="1"/>
          </p:cNvSpPr>
          <p:nvPr>
            <p:ph type="ctr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3" name="Google Shape;63;p14"/>
          <p:cNvSpPr txBox="1">
            <a:spLocks noGrp="1"/>
          </p:cNvSpPr>
          <p:nvPr>
            <p:ph type="subTitle" idx="1"/>
          </p:nvPr>
        </p:nvSpPr>
        <p:spPr>
          <a:xfrm>
            <a:off x="825038" y="3341715"/>
            <a:ext cx="7543800" cy="857250"/>
          </a:xfrm>
          <a:prstGeom prst="rect">
            <a:avLst/>
          </a:prstGeom>
          <a:noFill/>
          <a:ln>
            <a:noFill/>
          </a:ln>
        </p:spPr>
        <p:txBody>
          <a:bodyPr spcFirstLastPara="1" wrap="square" lIns="68575" tIns="34275" rIns="68575" bIns="34275" anchor="t" anchorCtr="0">
            <a:normAutofit/>
          </a:bodyPr>
          <a:lstStyle>
            <a:lvl1pPr lv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algn="ctr">
              <a:lnSpc>
                <a:spcPct val="90000"/>
              </a:lnSpc>
              <a:spcBef>
                <a:spcPts val="200"/>
              </a:spcBef>
              <a:spcAft>
                <a:spcPts val="0"/>
              </a:spcAft>
              <a:buSzPts val="1800"/>
              <a:buNone/>
              <a:defRPr sz="1800"/>
            </a:lvl2pPr>
            <a:lvl3pPr lvl="2" algn="ctr">
              <a:lnSpc>
                <a:spcPct val="90000"/>
              </a:lnSpc>
              <a:spcBef>
                <a:spcPts val="300"/>
              </a:spcBef>
              <a:spcAft>
                <a:spcPts val="0"/>
              </a:spcAft>
              <a:buSzPts val="1800"/>
              <a:buNone/>
              <a:defRPr sz="1800"/>
            </a:lvl3pPr>
            <a:lvl4pPr lvl="3" algn="ctr">
              <a:lnSpc>
                <a:spcPct val="90000"/>
              </a:lnSpc>
              <a:spcBef>
                <a:spcPts val="300"/>
              </a:spcBef>
              <a:spcAft>
                <a:spcPts val="0"/>
              </a:spcAft>
              <a:buSzPts val="1500"/>
              <a:buNone/>
              <a:defRPr sz="1500"/>
            </a:lvl4pPr>
            <a:lvl5pPr lvl="4" algn="ctr">
              <a:lnSpc>
                <a:spcPct val="90000"/>
              </a:lnSpc>
              <a:spcBef>
                <a:spcPts val="300"/>
              </a:spcBef>
              <a:spcAft>
                <a:spcPts val="0"/>
              </a:spcAft>
              <a:buSzPts val="1500"/>
              <a:buNone/>
              <a:defRPr sz="1500"/>
            </a:lvl5pPr>
            <a:lvl6pPr lvl="5" algn="ctr">
              <a:lnSpc>
                <a:spcPct val="90000"/>
              </a:lnSpc>
              <a:spcBef>
                <a:spcPts val="300"/>
              </a:spcBef>
              <a:spcAft>
                <a:spcPts val="0"/>
              </a:spcAft>
              <a:buSzPts val="1500"/>
              <a:buNone/>
              <a:defRPr sz="1500"/>
            </a:lvl6pPr>
            <a:lvl7pPr lvl="6" algn="ctr">
              <a:lnSpc>
                <a:spcPct val="90000"/>
              </a:lnSpc>
              <a:spcBef>
                <a:spcPts val="300"/>
              </a:spcBef>
              <a:spcAft>
                <a:spcPts val="0"/>
              </a:spcAft>
              <a:buSzPts val="1500"/>
              <a:buNone/>
              <a:defRPr sz="1500"/>
            </a:lvl7pPr>
            <a:lvl8pPr lvl="7" algn="ctr">
              <a:lnSpc>
                <a:spcPct val="90000"/>
              </a:lnSpc>
              <a:spcBef>
                <a:spcPts val="300"/>
              </a:spcBef>
              <a:spcAft>
                <a:spcPts val="0"/>
              </a:spcAft>
              <a:buSzPts val="1500"/>
              <a:buNone/>
              <a:defRPr sz="1500"/>
            </a:lvl8pPr>
            <a:lvl9pPr lvl="8" algn="ctr">
              <a:lnSpc>
                <a:spcPct val="90000"/>
              </a:lnSpc>
              <a:spcBef>
                <a:spcPts val="300"/>
              </a:spcBef>
              <a:spcAft>
                <a:spcPts val="300"/>
              </a:spcAft>
              <a:buSzPts val="1500"/>
              <a:buNone/>
              <a:defRPr sz="1500"/>
            </a:lvl9pPr>
          </a:lstStyle>
          <a:p>
            <a:endParaRPr/>
          </a:p>
        </p:txBody>
      </p:sp>
      <p:sp>
        <p:nvSpPr>
          <p:cNvPr id="64" name="Google Shape;64;p14"/>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A8D7FB46-36EB-47D0-8CDB-CBDC0FA6E61C}" type="datetime1">
              <a:rPr lang="en-US" smtClean="0"/>
              <a:t>8/28/2022</a:t>
            </a:fld>
            <a:endParaRPr/>
          </a:p>
        </p:txBody>
      </p:sp>
      <p:sp>
        <p:nvSpPr>
          <p:cNvPr id="65" name="Google Shape;65;p14"/>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66" name="Google Shape;66;p14"/>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7" name="Google Shape;67;p14"/>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24"/>
        <p:cNvGrpSpPr/>
        <p:nvPr/>
      </p:nvGrpSpPr>
      <p:grpSpPr>
        <a:xfrm>
          <a:off x="0" y="0"/>
          <a:ext cx="0" cy="0"/>
          <a:chOff x="0" y="0"/>
          <a:chExt cx="0" cy="0"/>
        </a:xfrm>
      </p:grpSpPr>
      <p:sp>
        <p:nvSpPr>
          <p:cNvPr id="125" name="Google Shape;125;p23"/>
          <p:cNvSpPr/>
          <p:nvPr/>
        </p:nvSpPr>
        <p:spPr>
          <a:xfrm>
            <a:off x="0" y="3714750"/>
            <a:ext cx="9141619" cy="142875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6" name="Google Shape;126;p23"/>
          <p:cNvSpPr/>
          <p:nvPr/>
        </p:nvSpPr>
        <p:spPr>
          <a:xfrm>
            <a:off x="11" y="3686307"/>
            <a:ext cx="9141619" cy="4800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7" name="Google Shape;127;p23"/>
          <p:cNvSpPr txBox="1">
            <a:spLocks noGrp="1"/>
          </p:cNvSpPr>
          <p:nvPr>
            <p:ph type="title"/>
          </p:nvPr>
        </p:nvSpPr>
        <p:spPr>
          <a:xfrm>
            <a:off x="822960" y="3806190"/>
            <a:ext cx="7584948" cy="617220"/>
          </a:xfrm>
          <a:prstGeom prst="rect">
            <a:avLst/>
          </a:prstGeom>
          <a:noFill/>
          <a:ln>
            <a:noFill/>
          </a:ln>
        </p:spPr>
        <p:txBody>
          <a:bodyPr spcFirstLastPara="1" wrap="square" lIns="68575" tIns="0" rIns="68575" bIns="0" anchor="b" anchorCtr="0">
            <a:no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pic>
        <p:nvPicPr>
          <p:cNvPr id="128" name="Google Shape;128;p23"/>
          <p:cNvPicPr preferRelativeResize="0">
            <a:picLocks noGrp="1"/>
          </p:cNvPicPr>
          <p:nvPr>
            <p:ph type="pic" idx="2"/>
          </p:nvPr>
        </p:nvPicPr>
        <p:blipFill/>
        <p:spPr>
          <a:xfrm>
            <a:off x="11" y="0"/>
            <a:ext cx="9143989" cy="3686307"/>
          </a:xfrm>
          <a:prstGeom prst="rect">
            <a:avLst/>
          </a:prstGeom>
          <a:blipFill rotWithShape="1">
            <a:blip r:embed="rId2">
              <a:alphaModFix/>
            </a:blip>
            <a:stretch>
              <a:fillRect/>
            </a:stretch>
          </a:blipFill>
          <a:ln>
            <a:noFill/>
          </a:ln>
        </p:spPr>
      </p:pic>
      <p:sp>
        <p:nvSpPr>
          <p:cNvPr id="129" name="Google Shape;129;p23"/>
          <p:cNvSpPr txBox="1">
            <a:spLocks noGrp="1"/>
          </p:cNvSpPr>
          <p:nvPr>
            <p:ph type="body" idx="1"/>
          </p:nvPr>
        </p:nvSpPr>
        <p:spPr>
          <a:xfrm>
            <a:off x="822960" y="4430267"/>
            <a:ext cx="7584948" cy="445770"/>
          </a:xfrm>
          <a:prstGeom prst="rect">
            <a:avLst/>
          </a:prstGeom>
          <a:noFill/>
          <a:ln>
            <a:noFill/>
          </a:ln>
        </p:spPr>
        <p:txBody>
          <a:bodyPr spcFirstLastPara="1" wrap="square" lIns="68575" tIns="0" rIns="68575" bIns="0" anchor="t" anchorCtr="0">
            <a:normAutofit/>
          </a:bodyPr>
          <a:lstStyle>
            <a:lvl1pPr marL="457200" lvl="0" indent="-228600" algn="l">
              <a:lnSpc>
                <a:spcPct val="90000"/>
              </a:lnSpc>
              <a:spcBef>
                <a:spcPts val="0"/>
              </a:spcBef>
              <a:spcAft>
                <a:spcPts val="0"/>
              </a:spcAft>
              <a:buSzPts val="1100"/>
              <a:buNone/>
              <a:defRPr sz="1100">
                <a:solidFill>
                  <a:srgbClr val="FFFFFF"/>
                </a:solidFill>
              </a:defRPr>
            </a:lvl1pPr>
            <a:lvl2pPr marL="914400" lvl="1" indent="-228600" algn="l">
              <a:lnSpc>
                <a:spcPct val="90000"/>
              </a:lnSpc>
              <a:spcBef>
                <a:spcPts val="5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130" name="Google Shape;130;p23"/>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1FE13E64-6379-43C0-A17B-AB12D3CBA2F8}" type="datetime1">
              <a:rPr lang="en-US" smtClean="0"/>
              <a:t>8/28/2022</a:t>
            </a:fld>
            <a:endParaRPr/>
          </a:p>
        </p:txBody>
      </p:sp>
      <p:sp>
        <p:nvSpPr>
          <p:cNvPr id="131" name="Google Shape;131;p23"/>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32" name="Google Shape;132;p23"/>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5" name="Google Shape;135;p24"/>
          <p:cNvSpPr txBox="1">
            <a:spLocks noGrp="1"/>
          </p:cNvSpPr>
          <p:nvPr>
            <p:ph type="body" idx="1"/>
          </p:nvPr>
        </p:nvSpPr>
        <p:spPr>
          <a:xfrm rot="5400000">
            <a:off x="3086100" y="-878839"/>
            <a:ext cx="3017520" cy="7543800"/>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36" name="Google Shape;136;p24"/>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DA15F023-E202-4275-BFF7-1CEF14180414}" type="datetime1">
              <a:rPr lang="en-US" smtClean="0"/>
              <a:t>8/28/2022</a:t>
            </a:fld>
            <a:endParaRPr/>
          </a:p>
        </p:txBody>
      </p:sp>
      <p:sp>
        <p:nvSpPr>
          <p:cNvPr id="137" name="Google Shape;137;p24"/>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38" name="Google Shape;138;p24"/>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25"/>
          <p:cNvSpPr/>
          <p:nvPr/>
        </p:nvSpPr>
        <p:spPr>
          <a:xfrm>
            <a:off x="2381" y="4800600"/>
            <a:ext cx="9141619"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1" name="Google Shape;141;p25"/>
          <p:cNvSpPr/>
          <p:nvPr/>
        </p:nvSpPr>
        <p:spPr>
          <a:xfrm>
            <a:off x="11" y="4750737"/>
            <a:ext cx="9141619" cy="4800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42" name="Google Shape;142;p25"/>
          <p:cNvSpPr txBox="1">
            <a:spLocks noGrp="1"/>
          </p:cNvSpPr>
          <p:nvPr>
            <p:ph type="title"/>
          </p:nvPr>
        </p:nvSpPr>
        <p:spPr>
          <a:xfrm rot="5400000">
            <a:off x="5370480" y="1484279"/>
            <a:ext cx="4318066" cy="1971675"/>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43" name="Google Shape;143;p25"/>
          <p:cNvSpPr txBox="1">
            <a:spLocks noGrp="1"/>
          </p:cNvSpPr>
          <p:nvPr>
            <p:ph type="body" idx="1"/>
          </p:nvPr>
        </p:nvSpPr>
        <p:spPr>
          <a:xfrm rot="5400000">
            <a:off x="1369979" y="-430246"/>
            <a:ext cx="4318067" cy="5800725"/>
          </a:xfrm>
          <a:prstGeom prst="rect">
            <a:avLst/>
          </a:prstGeom>
          <a:noFill/>
          <a:ln>
            <a:noFill/>
          </a:ln>
        </p:spPr>
        <p:txBody>
          <a:bodyPr spcFirstLastPara="1" wrap="square" lIns="34275" tIns="0" rIns="34275" bIns="0"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44" name="Google Shape;144;p25"/>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700E9938-9143-4D77-ADA3-193A44971537}" type="datetime1">
              <a:rPr lang="en-US" smtClean="0"/>
              <a:t>8/28/2022</a:t>
            </a:fld>
            <a:endParaRPr/>
          </a:p>
        </p:txBody>
      </p:sp>
      <p:sp>
        <p:nvSpPr>
          <p:cNvPr id="145" name="Google Shape;145;p25"/>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46" name="Google Shape;146;p25"/>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3600"/>
              <a:buFont typeface="Calibri"/>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5"/>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71" name="Google Shape;71;p15"/>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3586535E-6FD4-4A4F-BA36-E1160C03282C}" type="datetime1">
              <a:rPr lang="en-US" smtClean="0"/>
              <a:t>8/28/2022</a:t>
            </a:fld>
            <a:endParaRPr/>
          </a:p>
        </p:txBody>
      </p:sp>
      <p:sp>
        <p:nvSpPr>
          <p:cNvPr id="72" name="Google Shape;72;p15"/>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73" name="Google Shape;73;p15"/>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4"/>
        <p:cNvGrpSpPr/>
        <p:nvPr/>
      </p:nvGrpSpPr>
      <p:grpSpPr>
        <a:xfrm>
          <a:off x="0" y="0"/>
          <a:ext cx="0" cy="0"/>
          <a:chOff x="0" y="0"/>
          <a:chExt cx="0" cy="0"/>
        </a:xfrm>
      </p:grpSpPr>
      <p:sp>
        <p:nvSpPr>
          <p:cNvPr id="75" name="Google Shape;75;p16"/>
          <p:cNvSpPr/>
          <p:nvPr/>
        </p:nvSpPr>
        <p:spPr>
          <a:xfrm>
            <a:off x="2381" y="4800600"/>
            <a:ext cx="9141619"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6" name="Google Shape;76;p16"/>
          <p:cNvSpPr/>
          <p:nvPr/>
        </p:nvSpPr>
        <p:spPr>
          <a:xfrm>
            <a:off x="11" y="4750737"/>
            <a:ext cx="9141619" cy="4800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6"/>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80081824-0295-4CE0-96ED-041D45E3B696}" type="datetime1">
              <a:rPr lang="en-US" smtClean="0"/>
              <a:t>8/28/2022</a:t>
            </a:fld>
            <a:endParaRPr/>
          </a:p>
        </p:txBody>
      </p:sp>
      <p:sp>
        <p:nvSpPr>
          <p:cNvPr id="78" name="Google Shape;78;p16"/>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79" name="Google Shape;79;p16"/>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2" name="Google Shape;82;p17"/>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0F01A6CC-5350-40E3-8DD5-E4E86AC7A474}" type="datetime1">
              <a:rPr lang="en-US" smtClean="0"/>
              <a:t>8/28/2022</a:t>
            </a:fld>
            <a:endParaRPr/>
          </a:p>
        </p:txBody>
      </p:sp>
      <p:sp>
        <p:nvSpPr>
          <p:cNvPr id="83" name="Google Shape;83;p17"/>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84" name="Google Shape;84;p17"/>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85"/>
        <p:cNvGrpSpPr/>
        <p:nvPr/>
      </p:nvGrpSpPr>
      <p:grpSpPr>
        <a:xfrm>
          <a:off x="0" y="0"/>
          <a:ext cx="0" cy="0"/>
          <a:chOff x="0" y="0"/>
          <a:chExt cx="0" cy="0"/>
        </a:xfrm>
      </p:grpSpPr>
      <p:sp>
        <p:nvSpPr>
          <p:cNvPr id="86" name="Google Shape;86;p18"/>
          <p:cNvSpPr/>
          <p:nvPr/>
        </p:nvSpPr>
        <p:spPr>
          <a:xfrm>
            <a:off x="2381" y="4800600"/>
            <a:ext cx="9141619"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7" name="Google Shape;87;p18"/>
          <p:cNvSpPr/>
          <p:nvPr/>
        </p:nvSpPr>
        <p:spPr>
          <a:xfrm>
            <a:off x="11" y="4750737"/>
            <a:ext cx="9141619" cy="48006"/>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88" name="Google Shape;88;p18"/>
          <p:cNvSpPr txBox="1">
            <a:spLocks noGrp="1"/>
          </p:cNvSpPr>
          <p:nvPr>
            <p:ph type="title"/>
          </p:nvPr>
        </p:nvSpPr>
        <p:spPr>
          <a:xfrm>
            <a:off x="822960" y="569214"/>
            <a:ext cx="7543800" cy="267462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262626"/>
              </a:buClr>
              <a:buSzPts val="6000"/>
              <a:buFont typeface="Calibri"/>
              <a:buNone/>
              <a:defRPr sz="6000" b="0">
                <a:solidFill>
                  <a:srgbClr val="262626"/>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822960" y="3339846"/>
            <a:ext cx="7543800" cy="85725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400"/>
              <a:buNone/>
              <a:defRPr sz="1400">
                <a:solidFill>
                  <a:srgbClr val="888888"/>
                </a:solidFill>
              </a:defRPr>
            </a:lvl2pPr>
            <a:lvl3pPr marL="1371600" lvl="2" indent="-228600" algn="l">
              <a:lnSpc>
                <a:spcPct val="90000"/>
              </a:lnSpc>
              <a:spcBef>
                <a:spcPts val="300"/>
              </a:spcBef>
              <a:spcAft>
                <a:spcPts val="0"/>
              </a:spcAft>
              <a:buSzPts val="1200"/>
              <a:buNone/>
              <a:defRPr sz="1200">
                <a:solidFill>
                  <a:srgbClr val="888888"/>
                </a:solidFill>
              </a:defRPr>
            </a:lvl3pPr>
            <a:lvl4pPr marL="1828800" lvl="3" indent="-228600" algn="l">
              <a:lnSpc>
                <a:spcPct val="90000"/>
              </a:lnSpc>
              <a:spcBef>
                <a:spcPts val="300"/>
              </a:spcBef>
              <a:spcAft>
                <a:spcPts val="0"/>
              </a:spcAft>
              <a:buSzPts val="1100"/>
              <a:buNone/>
              <a:defRPr sz="1100">
                <a:solidFill>
                  <a:srgbClr val="888888"/>
                </a:solidFill>
              </a:defRPr>
            </a:lvl4pPr>
            <a:lvl5pPr marL="2286000" lvl="4" indent="-228600" algn="l">
              <a:lnSpc>
                <a:spcPct val="90000"/>
              </a:lnSpc>
              <a:spcBef>
                <a:spcPts val="300"/>
              </a:spcBef>
              <a:spcAft>
                <a:spcPts val="0"/>
              </a:spcAft>
              <a:buSzPts val="1100"/>
              <a:buNone/>
              <a:defRPr sz="1100">
                <a:solidFill>
                  <a:srgbClr val="888888"/>
                </a:solidFill>
              </a:defRPr>
            </a:lvl5pPr>
            <a:lvl6pPr marL="2743200" lvl="5" indent="-228600" algn="l">
              <a:lnSpc>
                <a:spcPct val="90000"/>
              </a:lnSpc>
              <a:spcBef>
                <a:spcPts val="300"/>
              </a:spcBef>
              <a:spcAft>
                <a:spcPts val="0"/>
              </a:spcAft>
              <a:buSzPts val="1100"/>
              <a:buNone/>
              <a:defRPr sz="1100">
                <a:solidFill>
                  <a:srgbClr val="888888"/>
                </a:solidFill>
              </a:defRPr>
            </a:lvl6pPr>
            <a:lvl7pPr marL="3200400" lvl="6" indent="-228600" algn="l">
              <a:lnSpc>
                <a:spcPct val="90000"/>
              </a:lnSpc>
              <a:spcBef>
                <a:spcPts val="300"/>
              </a:spcBef>
              <a:spcAft>
                <a:spcPts val="0"/>
              </a:spcAft>
              <a:buSzPts val="1100"/>
              <a:buNone/>
              <a:defRPr sz="1100">
                <a:solidFill>
                  <a:srgbClr val="888888"/>
                </a:solidFill>
              </a:defRPr>
            </a:lvl7pPr>
            <a:lvl8pPr marL="3657600" lvl="7" indent="-228600" algn="l">
              <a:lnSpc>
                <a:spcPct val="90000"/>
              </a:lnSpc>
              <a:spcBef>
                <a:spcPts val="300"/>
              </a:spcBef>
              <a:spcAft>
                <a:spcPts val="0"/>
              </a:spcAft>
              <a:buSzPts val="1100"/>
              <a:buNone/>
              <a:defRPr sz="1100">
                <a:solidFill>
                  <a:srgbClr val="888888"/>
                </a:solidFill>
              </a:defRPr>
            </a:lvl8pPr>
            <a:lvl9pPr marL="4114800" lvl="8" indent="-228600" algn="l">
              <a:lnSpc>
                <a:spcPct val="90000"/>
              </a:lnSpc>
              <a:spcBef>
                <a:spcPts val="300"/>
              </a:spcBef>
              <a:spcAft>
                <a:spcPts val="300"/>
              </a:spcAft>
              <a:buSzPts val="1100"/>
              <a:buNone/>
              <a:defRPr sz="1100">
                <a:solidFill>
                  <a:srgbClr val="888888"/>
                </a:solidFill>
              </a:defRPr>
            </a:lvl9pPr>
          </a:lstStyle>
          <a:p>
            <a:endParaRPr/>
          </a:p>
        </p:txBody>
      </p:sp>
      <p:sp>
        <p:nvSpPr>
          <p:cNvPr id="90" name="Google Shape;90;p18"/>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00192301-3A2F-455D-B62F-B4CDC6546E86}" type="datetime1">
              <a:rPr lang="en-US" smtClean="0"/>
              <a:t>8/28/2022</a:t>
            </a:fld>
            <a:endParaRPr/>
          </a:p>
        </p:txBody>
      </p:sp>
      <p:sp>
        <p:nvSpPr>
          <p:cNvPr id="91" name="Google Shape;91;p18"/>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92" name="Google Shape;92;p18"/>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3" name="Google Shape;93;p18"/>
          <p:cNvCxnSpPr/>
          <p:nvPr/>
        </p:nvCxnSpPr>
        <p:spPr>
          <a:xfrm>
            <a:off x="905743" y="3257550"/>
            <a:ext cx="740664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6" name="Google Shape;96;p19"/>
          <p:cNvSpPr txBox="1">
            <a:spLocks noGrp="1"/>
          </p:cNvSpPr>
          <p:nvPr>
            <p:ph type="body" idx="1"/>
          </p:nvPr>
        </p:nvSpPr>
        <p:spPr>
          <a:xfrm>
            <a:off x="822959" y="1384301"/>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7" name="Google Shape;97;p19"/>
          <p:cNvSpPr txBox="1">
            <a:spLocks noGrp="1"/>
          </p:cNvSpPr>
          <p:nvPr>
            <p:ph type="body" idx="2"/>
          </p:nvPr>
        </p:nvSpPr>
        <p:spPr>
          <a:xfrm>
            <a:off x="4663440" y="1384301"/>
            <a:ext cx="3703320" cy="301752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98" name="Google Shape;98;p19"/>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2529E84A-5F15-433D-BC15-0B7E3ED58D4C}" type="datetime1">
              <a:rPr lang="en-US" smtClean="0"/>
              <a:t>8/28/2022</a:t>
            </a:fld>
            <a:endParaRPr/>
          </a:p>
        </p:txBody>
      </p:sp>
      <p:sp>
        <p:nvSpPr>
          <p:cNvPr id="99" name="Google Shape;99;p19"/>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00" name="Google Shape;100;p19"/>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3" name="Google Shape;103;p20"/>
          <p:cNvSpPr txBox="1">
            <a:spLocks noGrp="1"/>
          </p:cNvSpPr>
          <p:nvPr>
            <p:ph type="body" idx="1"/>
          </p:nvPr>
        </p:nvSpPr>
        <p:spPr>
          <a:xfrm>
            <a:off x="822960" y="1384539"/>
            <a:ext cx="3703320" cy="55221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104" name="Google Shape;104;p20"/>
          <p:cNvSpPr txBox="1">
            <a:spLocks noGrp="1"/>
          </p:cNvSpPr>
          <p:nvPr>
            <p:ph type="body" idx="2"/>
          </p:nvPr>
        </p:nvSpPr>
        <p:spPr>
          <a:xfrm>
            <a:off x="822960" y="1936751"/>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05" name="Google Shape;105;p20"/>
          <p:cNvSpPr txBox="1">
            <a:spLocks noGrp="1"/>
          </p:cNvSpPr>
          <p:nvPr>
            <p:ph type="body" idx="3"/>
          </p:nvPr>
        </p:nvSpPr>
        <p:spPr>
          <a:xfrm>
            <a:off x="4663440" y="1384539"/>
            <a:ext cx="3703320" cy="552211"/>
          </a:xfrm>
          <a:prstGeom prst="rect">
            <a:avLst/>
          </a:prstGeom>
          <a:noFill/>
          <a:ln>
            <a:noFill/>
          </a:ln>
        </p:spPr>
        <p:txBody>
          <a:bodyPr spcFirstLastPara="1" wrap="square" lIns="68575" tIns="34275" rIns="68575" bIns="34275" anchor="ctr" anchorCtr="0">
            <a:normAutofit/>
          </a:bodyPr>
          <a:lstStyle>
            <a:lvl1pPr marL="457200" lvl="0" indent="-228600" algn="l">
              <a:lnSpc>
                <a:spcPct val="90000"/>
              </a:lnSpc>
              <a:spcBef>
                <a:spcPts val="900"/>
              </a:spcBef>
              <a:spcAft>
                <a:spcPts val="0"/>
              </a:spcAft>
              <a:buSzPts val="1500"/>
              <a:buNone/>
              <a:defRPr sz="1500" b="0" cap="none">
                <a:solidFill>
                  <a:schemeClr val="dk2"/>
                </a:solidFill>
              </a:defRPr>
            </a:lvl1pPr>
            <a:lvl2pPr marL="914400" lvl="1" indent="-228600" algn="l">
              <a:lnSpc>
                <a:spcPct val="90000"/>
              </a:lnSpc>
              <a:spcBef>
                <a:spcPts val="200"/>
              </a:spcBef>
              <a:spcAft>
                <a:spcPts val="0"/>
              </a:spcAft>
              <a:buSzPts val="1500"/>
              <a:buNone/>
              <a:defRPr sz="1500" b="1"/>
            </a:lvl2pPr>
            <a:lvl3pPr marL="1371600" lvl="2" indent="-228600" algn="l">
              <a:lnSpc>
                <a:spcPct val="90000"/>
              </a:lnSpc>
              <a:spcBef>
                <a:spcPts val="300"/>
              </a:spcBef>
              <a:spcAft>
                <a:spcPts val="0"/>
              </a:spcAft>
              <a:buSzPts val="1400"/>
              <a:buNone/>
              <a:defRPr sz="1400" b="1"/>
            </a:lvl3pPr>
            <a:lvl4pPr marL="1828800" lvl="3" indent="-228600" algn="l">
              <a:lnSpc>
                <a:spcPct val="90000"/>
              </a:lnSpc>
              <a:spcBef>
                <a:spcPts val="300"/>
              </a:spcBef>
              <a:spcAft>
                <a:spcPts val="0"/>
              </a:spcAft>
              <a:buSzPts val="1200"/>
              <a:buNone/>
              <a:defRPr sz="1200" b="1"/>
            </a:lvl4pPr>
            <a:lvl5pPr marL="2286000" lvl="4" indent="-228600" algn="l">
              <a:lnSpc>
                <a:spcPct val="90000"/>
              </a:lnSpc>
              <a:spcBef>
                <a:spcPts val="300"/>
              </a:spcBef>
              <a:spcAft>
                <a:spcPts val="0"/>
              </a:spcAft>
              <a:buSzPts val="1200"/>
              <a:buNone/>
              <a:defRPr sz="1200" b="1"/>
            </a:lvl5pPr>
            <a:lvl6pPr marL="2743200" lvl="5" indent="-228600" algn="l">
              <a:lnSpc>
                <a:spcPct val="90000"/>
              </a:lnSpc>
              <a:spcBef>
                <a:spcPts val="300"/>
              </a:spcBef>
              <a:spcAft>
                <a:spcPts val="0"/>
              </a:spcAft>
              <a:buSzPts val="1200"/>
              <a:buNone/>
              <a:defRPr sz="1200" b="1"/>
            </a:lvl6pPr>
            <a:lvl7pPr marL="3200400" lvl="6" indent="-228600" algn="l">
              <a:lnSpc>
                <a:spcPct val="90000"/>
              </a:lnSpc>
              <a:spcBef>
                <a:spcPts val="300"/>
              </a:spcBef>
              <a:spcAft>
                <a:spcPts val="0"/>
              </a:spcAft>
              <a:buSzPts val="1200"/>
              <a:buNone/>
              <a:defRPr sz="1200" b="1"/>
            </a:lvl7pPr>
            <a:lvl8pPr marL="3657600" lvl="7" indent="-228600" algn="l">
              <a:lnSpc>
                <a:spcPct val="90000"/>
              </a:lnSpc>
              <a:spcBef>
                <a:spcPts val="300"/>
              </a:spcBef>
              <a:spcAft>
                <a:spcPts val="0"/>
              </a:spcAft>
              <a:buSzPts val="1200"/>
              <a:buNone/>
              <a:defRPr sz="1200" b="1"/>
            </a:lvl8pPr>
            <a:lvl9pPr marL="4114800" lvl="8" indent="-228600" algn="l">
              <a:lnSpc>
                <a:spcPct val="90000"/>
              </a:lnSpc>
              <a:spcBef>
                <a:spcPts val="300"/>
              </a:spcBef>
              <a:spcAft>
                <a:spcPts val="300"/>
              </a:spcAft>
              <a:buSzPts val="1200"/>
              <a:buNone/>
              <a:defRPr sz="1200" b="1"/>
            </a:lvl9pPr>
          </a:lstStyle>
          <a:p>
            <a:endParaRPr/>
          </a:p>
        </p:txBody>
      </p:sp>
      <p:sp>
        <p:nvSpPr>
          <p:cNvPr id="106" name="Google Shape;106;p20"/>
          <p:cNvSpPr txBox="1">
            <a:spLocks noGrp="1"/>
          </p:cNvSpPr>
          <p:nvPr>
            <p:ph type="body" idx="4"/>
          </p:nvPr>
        </p:nvSpPr>
        <p:spPr>
          <a:xfrm>
            <a:off x="4663440" y="1936751"/>
            <a:ext cx="3703320" cy="25336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07" name="Google Shape;107;p20"/>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F9E4F18A-21EC-478F-AAA3-B6F4BF18CBB1}" type="datetime1">
              <a:rPr lang="en-US" smtClean="0"/>
              <a:t>8/28/2022</a:t>
            </a:fld>
            <a:endParaRPr/>
          </a:p>
        </p:txBody>
      </p:sp>
      <p:sp>
        <p:nvSpPr>
          <p:cNvPr id="108" name="Google Shape;108;p20"/>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09" name="Google Shape;109;p20"/>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3F3F3F"/>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21"/>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2985C481-08BA-4747-A437-BFB8934AEC77}" type="datetime1">
              <a:rPr lang="en-US" smtClean="0"/>
              <a:t>8/28/2022</a:t>
            </a:fld>
            <a:endParaRPr/>
          </a:p>
        </p:txBody>
      </p:sp>
      <p:sp>
        <p:nvSpPr>
          <p:cNvPr id="113" name="Google Shape;113;p21"/>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14" name="Google Shape;114;p21"/>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5"/>
        <p:cNvGrpSpPr/>
        <p:nvPr/>
      </p:nvGrpSpPr>
      <p:grpSpPr>
        <a:xfrm>
          <a:off x="0" y="0"/>
          <a:ext cx="0" cy="0"/>
          <a:chOff x="0" y="0"/>
          <a:chExt cx="0" cy="0"/>
        </a:xfrm>
      </p:grpSpPr>
      <p:sp>
        <p:nvSpPr>
          <p:cNvPr id="116" name="Google Shape;116;p22"/>
          <p:cNvSpPr/>
          <p:nvPr/>
        </p:nvSpPr>
        <p:spPr>
          <a:xfrm>
            <a:off x="12" y="0"/>
            <a:ext cx="3038093" cy="51435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7" name="Google Shape;117;p22"/>
          <p:cNvSpPr/>
          <p:nvPr/>
        </p:nvSpPr>
        <p:spPr>
          <a:xfrm>
            <a:off x="3030053" y="0"/>
            <a:ext cx="48006" cy="51435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8" name="Google Shape;118;p22"/>
          <p:cNvSpPr txBox="1">
            <a:spLocks noGrp="1"/>
          </p:cNvSpPr>
          <p:nvPr>
            <p:ph type="title"/>
          </p:nvPr>
        </p:nvSpPr>
        <p:spPr>
          <a:xfrm>
            <a:off x="342900" y="445769"/>
            <a:ext cx="2400300" cy="1714500"/>
          </a:xfrm>
          <a:prstGeom prst="rect">
            <a:avLst/>
          </a:prstGeom>
          <a:noFill/>
          <a:ln>
            <a:noFill/>
          </a:ln>
        </p:spPr>
        <p:txBody>
          <a:bodyPr spcFirstLastPara="1" wrap="square" lIns="68575" tIns="34275" rIns="68575" bIns="34275" anchor="b" anchorCtr="0">
            <a:normAutofit/>
          </a:bodyPr>
          <a:lstStyle>
            <a:lvl1pPr lvl="0" algn="l">
              <a:lnSpc>
                <a:spcPct val="85000"/>
              </a:lnSpc>
              <a:spcBef>
                <a:spcPts val="0"/>
              </a:spcBef>
              <a:spcAft>
                <a:spcPts val="0"/>
              </a:spcAft>
              <a:buClr>
                <a:srgbClr val="FFFFFF"/>
              </a:buClr>
              <a:buSzPts val="2700"/>
              <a:buFont typeface="Calibri"/>
              <a:buNone/>
              <a:defRPr sz="2700" b="0">
                <a:solidFill>
                  <a:srgbClr val="FFFFFF"/>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9" name="Google Shape;119;p22"/>
          <p:cNvSpPr txBox="1">
            <a:spLocks noGrp="1"/>
          </p:cNvSpPr>
          <p:nvPr>
            <p:ph type="body" idx="1"/>
          </p:nvPr>
        </p:nvSpPr>
        <p:spPr>
          <a:xfrm>
            <a:off x="3600450" y="548640"/>
            <a:ext cx="4869180" cy="3943350"/>
          </a:xfrm>
          <a:prstGeom prst="rect">
            <a:avLst/>
          </a:prstGeom>
          <a:noFill/>
          <a:ln>
            <a:noFill/>
          </a:ln>
        </p:spPr>
        <p:txBody>
          <a:bodyPr spcFirstLastPara="1" wrap="square" lIns="0" tIns="34275" rIns="0" bIns="34275" anchor="t" anchorCtr="0">
            <a:normAutofit/>
          </a:bodyPr>
          <a:lstStyle>
            <a:lvl1pPr marL="457200" lvl="0" indent="-317500" algn="l">
              <a:lnSpc>
                <a:spcPct val="90000"/>
              </a:lnSpc>
              <a:spcBef>
                <a:spcPts val="900"/>
              </a:spcBef>
              <a:spcAft>
                <a:spcPts val="0"/>
              </a:spcAft>
              <a:buSzPts val="1400"/>
              <a:buChar char=" "/>
              <a:defRPr/>
            </a:lvl1pPr>
            <a:lvl2pPr marL="914400" lvl="1" indent="-317500" algn="l">
              <a:lnSpc>
                <a:spcPct val="90000"/>
              </a:lnSpc>
              <a:spcBef>
                <a:spcPts val="200"/>
              </a:spcBef>
              <a:spcAft>
                <a:spcPts val="0"/>
              </a:spcAft>
              <a:buSzPts val="1400"/>
              <a:buChar char="◦"/>
              <a:defRPr/>
            </a:lvl2pPr>
            <a:lvl3pPr marL="1371600" lvl="2" indent="-317500" algn="l">
              <a:lnSpc>
                <a:spcPct val="90000"/>
              </a:lnSpc>
              <a:spcBef>
                <a:spcPts val="300"/>
              </a:spcBef>
              <a:spcAft>
                <a:spcPts val="0"/>
              </a:spcAft>
              <a:buSzPts val="1400"/>
              <a:buChar char="◦"/>
              <a:defRPr/>
            </a:lvl3pPr>
            <a:lvl4pPr marL="1828800" lvl="3" indent="-317500" algn="l">
              <a:lnSpc>
                <a:spcPct val="90000"/>
              </a:lnSpc>
              <a:spcBef>
                <a:spcPts val="300"/>
              </a:spcBef>
              <a:spcAft>
                <a:spcPts val="0"/>
              </a:spcAft>
              <a:buSzPts val="1400"/>
              <a:buChar char="◦"/>
              <a:defRPr/>
            </a:lvl4pPr>
            <a:lvl5pPr marL="2286000" lvl="4" indent="-317500" algn="l">
              <a:lnSpc>
                <a:spcPct val="90000"/>
              </a:lnSpc>
              <a:spcBef>
                <a:spcPts val="300"/>
              </a:spcBef>
              <a:spcAft>
                <a:spcPts val="0"/>
              </a:spcAft>
              <a:buSzPts val="1400"/>
              <a:buChar char="◦"/>
              <a:defRPr/>
            </a:lvl5pPr>
            <a:lvl6pPr marL="2743200" lvl="5" indent="-317500" algn="l">
              <a:lnSpc>
                <a:spcPct val="90000"/>
              </a:lnSpc>
              <a:spcBef>
                <a:spcPts val="300"/>
              </a:spcBef>
              <a:spcAft>
                <a:spcPts val="0"/>
              </a:spcAft>
              <a:buSzPts val="1400"/>
              <a:buChar char="◦"/>
              <a:defRPr/>
            </a:lvl6pPr>
            <a:lvl7pPr marL="3200400" lvl="6" indent="-317500" algn="l">
              <a:lnSpc>
                <a:spcPct val="90000"/>
              </a:lnSpc>
              <a:spcBef>
                <a:spcPts val="300"/>
              </a:spcBef>
              <a:spcAft>
                <a:spcPts val="0"/>
              </a:spcAft>
              <a:buSzPts val="1400"/>
              <a:buChar char="◦"/>
              <a:defRPr/>
            </a:lvl7pPr>
            <a:lvl8pPr marL="3657600" lvl="7" indent="-317500" algn="l">
              <a:lnSpc>
                <a:spcPct val="90000"/>
              </a:lnSpc>
              <a:spcBef>
                <a:spcPts val="300"/>
              </a:spcBef>
              <a:spcAft>
                <a:spcPts val="0"/>
              </a:spcAft>
              <a:buSzPts val="1400"/>
              <a:buChar char="◦"/>
              <a:defRPr/>
            </a:lvl8pPr>
            <a:lvl9pPr marL="4114800" lvl="8" indent="-317500" algn="l">
              <a:lnSpc>
                <a:spcPct val="90000"/>
              </a:lnSpc>
              <a:spcBef>
                <a:spcPts val="300"/>
              </a:spcBef>
              <a:spcAft>
                <a:spcPts val="300"/>
              </a:spcAft>
              <a:buSzPts val="1400"/>
              <a:buChar char="◦"/>
              <a:defRPr/>
            </a:lvl9pPr>
          </a:lstStyle>
          <a:p>
            <a:endParaRPr/>
          </a:p>
        </p:txBody>
      </p:sp>
      <p:sp>
        <p:nvSpPr>
          <p:cNvPr id="120" name="Google Shape;120;p22"/>
          <p:cNvSpPr txBox="1">
            <a:spLocks noGrp="1"/>
          </p:cNvSpPr>
          <p:nvPr>
            <p:ph type="body" idx="2"/>
          </p:nvPr>
        </p:nvSpPr>
        <p:spPr>
          <a:xfrm>
            <a:off x="342900" y="2194560"/>
            <a:ext cx="2400300" cy="2534343"/>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900"/>
              </a:spcBef>
              <a:spcAft>
                <a:spcPts val="0"/>
              </a:spcAft>
              <a:buSzPts val="1100"/>
              <a:buNone/>
              <a:defRPr sz="1100">
                <a:solidFill>
                  <a:srgbClr val="FFFFFF"/>
                </a:solidFill>
              </a:defRPr>
            </a:lvl1pPr>
            <a:lvl2pPr marL="914400" lvl="1" indent="-228600" algn="l">
              <a:lnSpc>
                <a:spcPct val="90000"/>
              </a:lnSpc>
              <a:spcBef>
                <a:spcPts val="200"/>
              </a:spcBef>
              <a:spcAft>
                <a:spcPts val="0"/>
              </a:spcAft>
              <a:buSzPts val="900"/>
              <a:buNone/>
              <a:defRPr sz="900"/>
            </a:lvl2pPr>
            <a:lvl3pPr marL="1371600" lvl="2" indent="-228600" algn="l">
              <a:lnSpc>
                <a:spcPct val="90000"/>
              </a:lnSpc>
              <a:spcBef>
                <a:spcPts val="300"/>
              </a:spcBef>
              <a:spcAft>
                <a:spcPts val="0"/>
              </a:spcAft>
              <a:buSzPts val="800"/>
              <a:buNone/>
              <a:defRPr sz="800"/>
            </a:lvl3pPr>
            <a:lvl4pPr marL="1828800" lvl="3" indent="-228600" algn="l">
              <a:lnSpc>
                <a:spcPct val="90000"/>
              </a:lnSpc>
              <a:spcBef>
                <a:spcPts val="300"/>
              </a:spcBef>
              <a:spcAft>
                <a:spcPts val="0"/>
              </a:spcAft>
              <a:buSzPts val="700"/>
              <a:buNone/>
              <a:defRPr sz="700"/>
            </a:lvl4pPr>
            <a:lvl5pPr marL="2286000" lvl="4" indent="-228600" algn="l">
              <a:lnSpc>
                <a:spcPct val="90000"/>
              </a:lnSpc>
              <a:spcBef>
                <a:spcPts val="300"/>
              </a:spcBef>
              <a:spcAft>
                <a:spcPts val="0"/>
              </a:spcAft>
              <a:buSzPts val="700"/>
              <a:buNone/>
              <a:defRPr sz="700"/>
            </a:lvl5pPr>
            <a:lvl6pPr marL="2743200" lvl="5" indent="-228600" algn="l">
              <a:lnSpc>
                <a:spcPct val="90000"/>
              </a:lnSpc>
              <a:spcBef>
                <a:spcPts val="300"/>
              </a:spcBef>
              <a:spcAft>
                <a:spcPts val="0"/>
              </a:spcAft>
              <a:buSzPts val="700"/>
              <a:buNone/>
              <a:defRPr sz="700"/>
            </a:lvl6pPr>
            <a:lvl7pPr marL="3200400" lvl="6" indent="-228600" algn="l">
              <a:lnSpc>
                <a:spcPct val="90000"/>
              </a:lnSpc>
              <a:spcBef>
                <a:spcPts val="300"/>
              </a:spcBef>
              <a:spcAft>
                <a:spcPts val="0"/>
              </a:spcAft>
              <a:buSzPts val="700"/>
              <a:buNone/>
              <a:defRPr sz="700"/>
            </a:lvl7pPr>
            <a:lvl8pPr marL="3657600" lvl="7" indent="-228600" algn="l">
              <a:lnSpc>
                <a:spcPct val="90000"/>
              </a:lnSpc>
              <a:spcBef>
                <a:spcPts val="300"/>
              </a:spcBef>
              <a:spcAft>
                <a:spcPts val="0"/>
              </a:spcAft>
              <a:buSzPts val="700"/>
              <a:buNone/>
              <a:defRPr sz="700"/>
            </a:lvl8pPr>
            <a:lvl9pPr marL="4114800" lvl="8" indent="-228600" algn="l">
              <a:lnSpc>
                <a:spcPct val="90000"/>
              </a:lnSpc>
              <a:spcBef>
                <a:spcPts val="300"/>
              </a:spcBef>
              <a:spcAft>
                <a:spcPts val="300"/>
              </a:spcAft>
              <a:buSzPts val="700"/>
              <a:buNone/>
              <a:defRPr sz="700"/>
            </a:lvl9pPr>
          </a:lstStyle>
          <a:p>
            <a:endParaRPr/>
          </a:p>
        </p:txBody>
      </p:sp>
      <p:sp>
        <p:nvSpPr>
          <p:cNvPr id="121" name="Google Shape;121;p22"/>
          <p:cNvSpPr txBox="1">
            <a:spLocks noGrp="1"/>
          </p:cNvSpPr>
          <p:nvPr>
            <p:ph type="dt" idx="10"/>
          </p:nvPr>
        </p:nvSpPr>
        <p:spPr>
          <a:xfrm>
            <a:off x="349134" y="4844839"/>
            <a:ext cx="1963882"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fld id="{A1D6F521-142A-4ACF-825A-94C28D112FC1}" type="datetime1">
              <a:rPr lang="en-US" smtClean="0"/>
              <a:t>8/28/2022</a:t>
            </a:fld>
            <a:endParaRPr/>
          </a:p>
        </p:txBody>
      </p:sp>
      <p:sp>
        <p:nvSpPr>
          <p:cNvPr id="122" name="Google Shape;122;p22"/>
          <p:cNvSpPr txBox="1">
            <a:spLocks noGrp="1"/>
          </p:cNvSpPr>
          <p:nvPr>
            <p:ph type="ftr" idx="11"/>
          </p:nvPr>
        </p:nvSpPr>
        <p:spPr>
          <a:xfrm>
            <a:off x="3600450" y="4844839"/>
            <a:ext cx="348615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solidFill>
                  <a:schemeClr val="dk2"/>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r>
              <a:rPr lang="en-IN"/>
              <a:t>Lab 4 – Hamming Code</a:t>
            </a:r>
            <a:endParaRPr/>
          </a:p>
        </p:txBody>
      </p:sp>
      <p:sp>
        <p:nvSpPr>
          <p:cNvPr id="123" name="Google Shape;123;p22"/>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sz="800">
                <a:solidFill>
                  <a:schemeClr val="dk2"/>
                </a:solidFill>
                <a:latin typeface="Calibri"/>
                <a:ea typeface="Calibri"/>
                <a:cs typeface="Calibri"/>
                <a:sym typeface="Calibri"/>
              </a:defRPr>
            </a:lvl1pPr>
            <a:lvl2pPr marL="0" lvl="1" indent="0" algn="r">
              <a:spcBef>
                <a:spcPts val="0"/>
              </a:spcBef>
              <a:buNone/>
              <a:defRPr sz="800">
                <a:solidFill>
                  <a:schemeClr val="dk2"/>
                </a:solidFill>
                <a:latin typeface="Calibri"/>
                <a:ea typeface="Calibri"/>
                <a:cs typeface="Calibri"/>
                <a:sym typeface="Calibri"/>
              </a:defRPr>
            </a:lvl2pPr>
            <a:lvl3pPr marL="0" lvl="2" indent="0" algn="r">
              <a:spcBef>
                <a:spcPts val="0"/>
              </a:spcBef>
              <a:buNone/>
              <a:defRPr sz="800">
                <a:solidFill>
                  <a:schemeClr val="dk2"/>
                </a:solidFill>
                <a:latin typeface="Calibri"/>
                <a:ea typeface="Calibri"/>
                <a:cs typeface="Calibri"/>
                <a:sym typeface="Calibri"/>
              </a:defRPr>
            </a:lvl3pPr>
            <a:lvl4pPr marL="0" lvl="3" indent="0" algn="r">
              <a:spcBef>
                <a:spcPts val="0"/>
              </a:spcBef>
              <a:buNone/>
              <a:defRPr sz="800">
                <a:solidFill>
                  <a:schemeClr val="dk2"/>
                </a:solidFill>
                <a:latin typeface="Calibri"/>
                <a:ea typeface="Calibri"/>
                <a:cs typeface="Calibri"/>
                <a:sym typeface="Calibri"/>
              </a:defRPr>
            </a:lvl4pPr>
            <a:lvl5pPr marL="0" lvl="4" indent="0" algn="r">
              <a:spcBef>
                <a:spcPts val="0"/>
              </a:spcBef>
              <a:buNone/>
              <a:defRPr sz="800">
                <a:solidFill>
                  <a:schemeClr val="dk2"/>
                </a:solidFill>
                <a:latin typeface="Calibri"/>
                <a:ea typeface="Calibri"/>
                <a:cs typeface="Calibri"/>
                <a:sym typeface="Calibri"/>
              </a:defRPr>
            </a:lvl5pPr>
            <a:lvl6pPr marL="0" lvl="5" indent="0" algn="r">
              <a:spcBef>
                <a:spcPts val="0"/>
              </a:spcBef>
              <a:buNone/>
              <a:defRPr sz="800">
                <a:solidFill>
                  <a:schemeClr val="dk2"/>
                </a:solidFill>
                <a:latin typeface="Calibri"/>
                <a:ea typeface="Calibri"/>
                <a:cs typeface="Calibri"/>
                <a:sym typeface="Calibri"/>
              </a:defRPr>
            </a:lvl6pPr>
            <a:lvl7pPr marL="0" lvl="6" indent="0" algn="r">
              <a:spcBef>
                <a:spcPts val="0"/>
              </a:spcBef>
              <a:buNone/>
              <a:defRPr sz="800">
                <a:solidFill>
                  <a:schemeClr val="dk2"/>
                </a:solidFill>
                <a:latin typeface="Calibri"/>
                <a:ea typeface="Calibri"/>
                <a:cs typeface="Calibri"/>
                <a:sym typeface="Calibri"/>
              </a:defRPr>
            </a:lvl7pPr>
            <a:lvl8pPr marL="0" lvl="7" indent="0" algn="r">
              <a:spcBef>
                <a:spcPts val="0"/>
              </a:spcBef>
              <a:buNone/>
              <a:defRPr sz="800">
                <a:solidFill>
                  <a:schemeClr val="dk2"/>
                </a:solidFill>
                <a:latin typeface="Calibri"/>
                <a:ea typeface="Calibri"/>
                <a:cs typeface="Calibri"/>
                <a:sym typeface="Calibri"/>
              </a:defRPr>
            </a:lvl8pPr>
            <a:lvl9pPr marL="0" lvl="8" indent="0" algn="r">
              <a:spcBef>
                <a:spcPts val="0"/>
              </a:spcBef>
              <a:buNone/>
              <a:defRPr sz="80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p:nvPr/>
        </p:nvSpPr>
        <p:spPr>
          <a:xfrm>
            <a:off x="1" y="4800600"/>
            <a:ext cx="9144000" cy="342900"/>
          </a:xfrm>
          <a:prstGeom prst="rect">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2" name="Google Shape;52;p13"/>
          <p:cNvSpPr/>
          <p:nvPr/>
        </p:nvSpPr>
        <p:spPr>
          <a:xfrm>
            <a:off x="0" y="4750737"/>
            <a:ext cx="9144001" cy="49499"/>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txBox="1">
            <a:spLocks noGrp="1"/>
          </p:cNvSpPr>
          <p:nvPr>
            <p:ph type="title"/>
          </p:nvPr>
        </p:nvSpPr>
        <p:spPr>
          <a:xfrm>
            <a:off x="822960" y="214952"/>
            <a:ext cx="7543800" cy="1088068"/>
          </a:xfrm>
          <a:prstGeom prst="rect">
            <a:avLst/>
          </a:prstGeom>
          <a:noFill/>
          <a:ln>
            <a:noFill/>
          </a:ln>
        </p:spPr>
        <p:txBody>
          <a:bodyPr spcFirstLastPara="1" wrap="square" lIns="68575" tIns="34275" rIns="68575" bIns="34275" anchor="b" anchorCtr="0">
            <a:normAutofit/>
          </a:bodyPr>
          <a:lstStyle>
            <a:lvl1pPr marR="0" lvl="0" algn="l" rtl="0">
              <a:lnSpc>
                <a:spcPct val="85000"/>
              </a:lnSpc>
              <a:spcBef>
                <a:spcPts val="0"/>
              </a:spcBef>
              <a:spcAft>
                <a:spcPts val="0"/>
              </a:spcAft>
              <a:buClr>
                <a:srgbClr val="3F3F3F"/>
              </a:buClr>
              <a:buSzPts val="3600"/>
              <a:buFont typeface="Calibri"/>
              <a:buNone/>
              <a:defRPr sz="3600" b="0" i="0" u="none" strike="noStrike" cap="none">
                <a:solidFill>
                  <a:srgbClr val="3F3F3F"/>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4" name="Google Shape;54;p1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rmAutofit/>
          </a:bodyPr>
          <a:lstStyle>
            <a:lvl1pPr marL="457200" marR="0" lvl="0" indent="-323850" algn="l" rtl="0">
              <a:lnSpc>
                <a:spcPct val="90000"/>
              </a:lnSpc>
              <a:spcBef>
                <a:spcPts val="900"/>
              </a:spcBef>
              <a:spcAft>
                <a:spcPts val="0"/>
              </a:spcAft>
              <a:buClr>
                <a:schemeClr val="accent1"/>
              </a:buClr>
              <a:buSzPts val="1500"/>
              <a:buFont typeface="Calibri"/>
              <a:buChar char=" "/>
              <a:defRPr sz="1500" b="0" i="0" u="none" strike="noStrike" cap="none">
                <a:solidFill>
                  <a:srgbClr val="3F3F3F"/>
                </a:solidFill>
                <a:latin typeface="Calibri"/>
                <a:ea typeface="Calibri"/>
                <a:cs typeface="Calibri"/>
                <a:sym typeface="Calibri"/>
              </a:defRPr>
            </a:lvl1pPr>
            <a:lvl2pPr marL="914400" marR="0" lvl="1" indent="-317500" algn="l" rtl="0">
              <a:lnSpc>
                <a:spcPct val="90000"/>
              </a:lnSpc>
              <a:spcBef>
                <a:spcPts val="2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2pPr>
            <a:lvl3pPr marL="1371600" marR="0" lvl="2"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3pPr>
            <a:lvl4pPr marL="1828800" marR="0" lvl="3"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4pPr>
            <a:lvl5pPr marL="2286000" marR="0" lvl="4"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5pPr>
            <a:lvl6pPr marL="2743200" marR="0" lvl="5"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6pPr>
            <a:lvl7pPr marL="3200400" marR="0" lvl="6"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7pPr>
            <a:lvl8pPr marL="3657600" marR="0" lvl="7" indent="-298450" algn="l" rtl="0">
              <a:lnSpc>
                <a:spcPct val="90000"/>
              </a:lnSpc>
              <a:spcBef>
                <a:spcPts val="300"/>
              </a:spcBef>
              <a:spcAft>
                <a:spcPts val="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8pPr>
            <a:lvl9pPr marL="4114800" marR="0" lvl="8" indent="-298450" algn="l" rtl="0">
              <a:lnSpc>
                <a:spcPct val="90000"/>
              </a:lnSpc>
              <a:spcBef>
                <a:spcPts val="300"/>
              </a:spcBef>
              <a:spcAft>
                <a:spcPts val="300"/>
              </a:spcAft>
              <a:buClr>
                <a:schemeClr val="accent1"/>
              </a:buClr>
              <a:buSzPts val="1100"/>
              <a:buFont typeface="Calibri"/>
              <a:buChar char="◦"/>
              <a:defRPr sz="1100" b="0" i="0" u="none" strike="noStrike" cap="none">
                <a:solidFill>
                  <a:srgbClr val="3F3F3F"/>
                </a:solidFill>
                <a:latin typeface="Calibri"/>
                <a:ea typeface="Calibri"/>
                <a:cs typeface="Calibri"/>
                <a:sym typeface="Calibri"/>
              </a:defRPr>
            </a:lvl9pPr>
          </a:lstStyle>
          <a:p>
            <a:endParaRPr/>
          </a:p>
        </p:txBody>
      </p:sp>
      <p:sp>
        <p:nvSpPr>
          <p:cNvPr id="55" name="Google Shape;55;p13"/>
          <p:cNvSpPr txBox="1">
            <a:spLocks noGrp="1"/>
          </p:cNvSpPr>
          <p:nvPr>
            <p:ph type="dt" idx="10"/>
          </p:nvPr>
        </p:nvSpPr>
        <p:spPr>
          <a:xfrm>
            <a:off x="822960" y="4844839"/>
            <a:ext cx="1854203"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fld id="{82622910-F62C-4493-85AF-2B699C4B9F14}" type="datetime1">
              <a:rPr lang="en-US" smtClean="0"/>
              <a:t>8/28/2022</a:t>
            </a:fld>
            <a:endParaRPr/>
          </a:p>
        </p:txBody>
      </p:sp>
      <p:sp>
        <p:nvSpPr>
          <p:cNvPr id="56" name="Google Shape;56;p13"/>
          <p:cNvSpPr txBox="1">
            <a:spLocks noGrp="1"/>
          </p:cNvSpPr>
          <p:nvPr>
            <p:ph type="ftr" idx="11"/>
          </p:nvPr>
        </p:nvSpPr>
        <p:spPr>
          <a:xfrm>
            <a:off x="2764639" y="4844839"/>
            <a:ext cx="3617103"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7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r>
              <a:rPr lang="en-IN"/>
              <a:t>Lab 4 – Hamming Code</a:t>
            </a:r>
            <a:endParaRPr/>
          </a:p>
        </p:txBody>
      </p:sp>
      <p:sp>
        <p:nvSpPr>
          <p:cNvPr id="57" name="Google Shape;57;p13"/>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FFFFFF"/>
                </a:solidFill>
                <a:latin typeface="Calibri"/>
                <a:ea typeface="Calibri"/>
                <a:cs typeface="Calibri"/>
                <a:sym typeface="Calibri"/>
              </a:defRPr>
            </a:lvl1pPr>
            <a:lvl2pPr marL="0" marR="0" lvl="1" indent="0" algn="r" rtl="0">
              <a:spcBef>
                <a:spcPts val="0"/>
              </a:spcBef>
              <a:buNone/>
              <a:defRPr sz="800" b="0" i="0" u="none" strike="noStrike" cap="none">
                <a:solidFill>
                  <a:srgbClr val="FFFFFF"/>
                </a:solidFill>
                <a:latin typeface="Calibri"/>
                <a:ea typeface="Calibri"/>
                <a:cs typeface="Calibri"/>
                <a:sym typeface="Calibri"/>
              </a:defRPr>
            </a:lvl2pPr>
            <a:lvl3pPr marL="0" marR="0" lvl="2" indent="0" algn="r" rtl="0">
              <a:spcBef>
                <a:spcPts val="0"/>
              </a:spcBef>
              <a:buNone/>
              <a:defRPr sz="800" b="0" i="0" u="none" strike="noStrike" cap="none">
                <a:solidFill>
                  <a:srgbClr val="FFFFFF"/>
                </a:solidFill>
                <a:latin typeface="Calibri"/>
                <a:ea typeface="Calibri"/>
                <a:cs typeface="Calibri"/>
                <a:sym typeface="Calibri"/>
              </a:defRPr>
            </a:lvl3pPr>
            <a:lvl4pPr marL="0" marR="0" lvl="3" indent="0" algn="r" rtl="0">
              <a:spcBef>
                <a:spcPts val="0"/>
              </a:spcBef>
              <a:buNone/>
              <a:defRPr sz="800" b="0" i="0" u="none" strike="noStrike" cap="none">
                <a:solidFill>
                  <a:srgbClr val="FFFFFF"/>
                </a:solidFill>
                <a:latin typeface="Calibri"/>
                <a:ea typeface="Calibri"/>
                <a:cs typeface="Calibri"/>
                <a:sym typeface="Calibri"/>
              </a:defRPr>
            </a:lvl4pPr>
            <a:lvl5pPr marL="0" marR="0" lvl="4" indent="0" algn="r" rtl="0">
              <a:spcBef>
                <a:spcPts val="0"/>
              </a:spcBef>
              <a:buNone/>
              <a:defRPr sz="800" b="0" i="0" u="none" strike="noStrike" cap="none">
                <a:solidFill>
                  <a:srgbClr val="FFFFFF"/>
                </a:solidFill>
                <a:latin typeface="Calibri"/>
                <a:ea typeface="Calibri"/>
                <a:cs typeface="Calibri"/>
                <a:sym typeface="Calibri"/>
              </a:defRPr>
            </a:lvl5pPr>
            <a:lvl6pPr marL="0" marR="0" lvl="5" indent="0" algn="r" rtl="0">
              <a:spcBef>
                <a:spcPts val="0"/>
              </a:spcBef>
              <a:buNone/>
              <a:defRPr sz="800" b="0" i="0" u="none" strike="noStrike" cap="none">
                <a:solidFill>
                  <a:srgbClr val="FFFFFF"/>
                </a:solidFill>
                <a:latin typeface="Calibri"/>
                <a:ea typeface="Calibri"/>
                <a:cs typeface="Calibri"/>
                <a:sym typeface="Calibri"/>
              </a:defRPr>
            </a:lvl6pPr>
            <a:lvl7pPr marL="0" marR="0" lvl="6" indent="0" algn="r" rtl="0">
              <a:spcBef>
                <a:spcPts val="0"/>
              </a:spcBef>
              <a:buNone/>
              <a:defRPr sz="800" b="0" i="0" u="none" strike="noStrike" cap="none">
                <a:solidFill>
                  <a:srgbClr val="FFFFFF"/>
                </a:solidFill>
                <a:latin typeface="Calibri"/>
                <a:ea typeface="Calibri"/>
                <a:cs typeface="Calibri"/>
                <a:sym typeface="Calibri"/>
              </a:defRPr>
            </a:lvl7pPr>
            <a:lvl8pPr marL="0" marR="0" lvl="7" indent="0" algn="r" rtl="0">
              <a:spcBef>
                <a:spcPts val="0"/>
              </a:spcBef>
              <a:buNone/>
              <a:defRPr sz="800" b="0" i="0" u="none" strike="noStrike" cap="none">
                <a:solidFill>
                  <a:srgbClr val="FFFFFF"/>
                </a:solidFill>
                <a:latin typeface="Calibri"/>
                <a:ea typeface="Calibri"/>
                <a:cs typeface="Calibri"/>
                <a:sym typeface="Calibri"/>
              </a:defRPr>
            </a:lvl8pPr>
            <a:lvl9pPr marL="0" marR="0" lvl="8" indent="0" algn="r" rtl="0">
              <a:spcBef>
                <a:spcPts val="0"/>
              </a:spcBef>
              <a:buNone/>
              <a:defRPr sz="8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cxnSp>
        <p:nvCxnSpPr>
          <p:cNvPr id="58" name="Google Shape;58;p13"/>
          <p:cNvCxnSpPr/>
          <p:nvPr/>
        </p:nvCxnSpPr>
        <p:spPr>
          <a:xfrm>
            <a:off x="895149" y="1303384"/>
            <a:ext cx="747522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subTitle" idx="1"/>
          </p:nvPr>
        </p:nvSpPr>
        <p:spPr>
          <a:xfrm>
            <a:off x="1659250" y="3787925"/>
            <a:ext cx="5781300" cy="361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SzPts val="1500"/>
              <a:buNone/>
            </a:pPr>
            <a:r>
              <a:rPr lang="en" sz="1500" b="1">
                <a:latin typeface="Times New Roman"/>
                <a:ea typeface="Times New Roman"/>
                <a:cs typeface="Times New Roman"/>
                <a:sym typeface="Times New Roman"/>
              </a:rPr>
              <a:t>School of Computer Engineering and Technology (SCET)</a:t>
            </a:r>
            <a:endParaRPr sz="1500" b="1">
              <a:latin typeface="Times New Roman"/>
              <a:ea typeface="Times New Roman"/>
              <a:cs typeface="Times New Roman"/>
              <a:sym typeface="Times New Roman"/>
            </a:endParaRPr>
          </a:p>
        </p:txBody>
      </p:sp>
      <p:pic>
        <p:nvPicPr>
          <p:cNvPr id="152" name="Google Shape;152;p26"/>
          <p:cNvPicPr preferRelativeResize="0"/>
          <p:nvPr/>
        </p:nvPicPr>
        <p:blipFill rotWithShape="1">
          <a:blip r:embed="rId3">
            <a:alphaModFix/>
          </a:blip>
          <a:srcRect/>
          <a:stretch/>
        </p:blipFill>
        <p:spPr>
          <a:xfrm>
            <a:off x="651129" y="323850"/>
            <a:ext cx="7645145" cy="1552575"/>
          </a:xfrm>
          <a:prstGeom prst="rect">
            <a:avLst/>
          </a:prstGeom>
          <a:noFill/>
          <a:ln>
            <a:noFill/>
          </a:ln>
          <a:effectLst>
            <a:outerShdw blurRad="292100" dist="139700" dir="2700000" algn="tl" rotWithShape="0">
              <a:srgbClr val="333333">
                <a:alpha val="64709"/>
              </a:srgbClr>
            </a:outerShdw>
          </a:effectLst>
        </p:spPr>
      </p:pic>
      <p:sp>
        <p:nvSpPr>
          <p:cNvPr id="153" name="Google Shape;153;p26"/>
          <p:cNvSpPr/>
          <p:nvPr/>
        </p:nvSpPr>
        <p:spPr>
          <a:xfrm>
            <a:off x="501540" y="2336110"/>
            <a:ext cx="8312369" cy="530915"/>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sz="2700" b="1" dirty="0">
                <a:solidFill>
                  <a:schemeClr val="dk1"/>
                </a:solidFill>
                <a:latin typeface="Times New Roman"/>
                <a:ea typeface="Times New Roman"/>
                <a:cs typeface="Times New Roman"/>
                <a:sym typeface="Times New Roman"/>
              </a:rPr>
              <a:t>Computer Networks</a:t>
            </a:r>
          </a:p>
          <a:p>
            <a:pPr marL="0" marR="0" lvl="0" indent="0" algn="ctr" rtl="0">
              <a:spcBef>
                <a:spcPts val="0"/>
              </a:spcBef>
              <a:spcAft>
                <a:spcPts val="0"/>
              </a:spcAft>
              <a:buNone/>
            </a:pPr>
            <a:r>
              <a:rPr lang="en" sz="2700" b="1" i="0" u="none" strike="noStrike" cap="none" dirty="0">
                <a:solidFill>
                  <a:schemeClr val="dk1"/>
                </a:solidFill>
                <a:latin typeface="Times New Roman"/>
                <a:ea typeface="Times New Roman"/>
                <a:cs typeface="Times New Roman"/>
                <a:sym typeface="Times New Roman"/>
              </a:rPr>
              <a:t>2022-23 </a:t>
            </a:r>
            <a:r>
              <a:rPr lang="en-IN" sz="2700" b="1" i="0" u="none" strike="noStrike" cap="none" dirty="0" err="1">
                <a:solidFill>
                  <a:schemeClr val="dk1"/>
                </a:solidFill>
                <a:latin typeface="Times New Roman"/>
                <a:ea typeface="Times New Roman"/>
                <a:cs typeface="Times New Roman"/>
                <a:sym typeface="Times New Roman"/>
              </a:rPr>
              <a:t>Semester:III</a:t>
            </a:r>
            <a:endParaRPr sz="30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367" y="0"/>
            <a:ext cx="951058" cy="896190"/>
          </a:xfrm>
          <a:prstGeom prst="rect">
            <a:avLst/>
          </a:prstGeom>
        </p:spPr>
      </p:pic>
      <p:sp>
        <p:nvSpPr>
          <p:cNvPr id="5" name="Title 4"/>
          <p:cNvSpPr>
            <a:spLocks noGrp="1"/>
          </p:cNvSpPr>
          <p:nvPr>
            <p:ph type="title"/>
          </p:nvPr>
        </p:nvSpPr>
        <p:spPr/>
        <p:txBody>
          <a:bodyPr>
            <a:normAutofit fontScale="90000"/>
          </a:bodyPr>
          <a:lstStyle/>
          <a:p>
            <a:pPr lvl="0"/>
            <a:r>
              <a:rPr lang="en-US" dirty="0"/>
              <a:t> </a:t>
            </a:r>
            <a:r>
              <a:rPr lang="en-US" dirty="0">
                <a:latin typeface="Times New Roman"/>
                <a:ea typeface="Times New Roman"/>
                <a:cs typeface="Times New Roman"/>
                <a:sym typeface="Times New Roman"/>
              </a:rPr>
              <a:t>Determining the position of redundant bits</a:t>
            </a:r>
            <a:br>
              <a:rPr lang="en-US" dirty="0">
                <a:latin typeface="Times New Roman"/>
                <a:ea typeface="Times New Roman"/>
                <a:cs typeface="Times New Roman"/>
                <a:sym typeface="Times New Roman"/>
              </a:rPr>
            </a:br>
            <a:endParaRPr lang="en-IN" dirty="0"/>
          </a:p>
        </p:txBody>
      </p:sp>
      <p:sp>
        <p:nvSpPr>
          <p:cNvPr id="6" name="Text Placeholder 5"/>
          <p:cNvSpPr>
            <a:spLocks noGrp="1"/>
          </p:cNvSpPr>
          <p:nvPr>
            <p:ph type="body" idx="1"/>
          </p:nvPr>
        </p:nvSpPr>
        <p:spPr>
          <a:xfrm>
            <a:off x="533400" y="1420489"/>
            <a:ext cx="7757160" cy="3017520"/>
          </a:xfrm>
          <a:ln>
            <a:solidFill>
              <a:schemeClr val="accent1"/>
            </a:solidFill>
          </a:ln>
        </p:spPr>
        <p:txBody>
          <a:bodyPr/>
          <a:lstStyle/>
          <a:p>
            <a:r>
              <a:rPr lang="en-US" dirty="0"/>
              <a:t>If the number of data bits are 7</a:t>
            </a:r>
          </a:p>
          <a:p>
            <a:r>
              <a:rPr lang="en-US" dirty="0"/>
              <a:t>So redundant bits will 4</a:t>
            </a:r>
          </a:p>
          <a:p>
            <a:r>
              <a:rPr lang="en-US" dirty="0"/>
              <a:t>Because 2</a:t>
            </a:r>
            <a:r>
              <a:rPr lang="en-US" b="1" baseline="30000" dirty="0"/>
              <a:t>4 </a:t>
            </a:r>
            <a:r>
              <a:rPr lang="en-US" dirty="0"/>
              <a:t>&gt; 7 + 4 +1</a:t>
            </a:r>
          </a:p>
          <a:p>
            <a:r>
              <a:rPr lang="en-US" dirty="0"/>
              <a:t>Total number of bits will be 7 data bits + 4 redundant bits =  11 bits</a:t>
            </a:r>
          </a:p>
          <a:p>
            <a:r>
              <a:rPr lang="en-US" dirty="0"/>
              <a:t>The redundant bits are placed at positions corresponding to power of 2 so in position 1, 2, 4, and 8</a:t>
            </a:r>
          </a:p>
          <a:p>
            <a:r>
              <a:rPr lang="en-US" dirty="0"/>
              <a:t>So we have r1,r2,r4 and r8</a:t>
            </a:r>
          </a:p>
          <a:p>
            <a:endParaRPr lang="en-IN" dirty="0"/>
          </a:p>
        </p:txBody>
      </p:sp>
      <p:sp>
        <p:nvSpPr>
          <p:cNvPr id="2" name="Date Placeholder 1"/>
          <p:cNvSpPr>
            <a:spLocks noGrp="1"/>
          </p:cNvSpPr>
          <p:nvPr>
            <p:ph type="dt" idx="10"/>
          </p:nvPr>
        </p:nvSpPr>
        <p:spPr/>
        <p:txBody>
          <a:bodyPr/>
          <a:lstStyle/>
          <a:p>
            <a:fld id="{80081824-0295-4CE0-96ED-041D45E3B696}"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34" name="Picture 33"/>
          <p:cNvPicPr>
            <a:picLocks noChangeAspect="1"/>
          </p:cNvPicPr>
          <p:nvPr/>
        </p:nvPicPr>
        <p:blipFill>
          <a:blip r:embed="rId3"/>
          <a:stretch>
            <a:fillRect/>
          </a:stretch>
        </p:blipFill>
        <p:spPr>
          <a:xfrm>
            <a:off x="2677163" y="3578343"/>
            <a:ext cx="3871295" cy="708721"/>
          </a:xfrm>
          <a:prstGeom prst="rect">
            <a:avLst/>
          </a:prstGeom>
        </p:spPr>
      </p:pic>
    </p:spTree>
    <p:extLst>
      <p:ext uri="{BB962C8B-B14F-4D97-AF65-F5344CB8AC3E}">
        <p14:creationId xmlns:p14="http://schemas.microsoft.com/office/powerpoint/2010/main" val="547725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5"/>
          <p:cNvSpPr>
            <a:spLocks noChangeArrowheads="1"/>
          </p:cNvSpPr>
          <p:nvPr/>
        </p:nvSpPr>
        <p:spPr bwMode="auto">
          <a:xfrm>
            <a:off x="1600200" y="171450"/>
            <a:ext cx="5943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100" b="0"/>
              <a:t>Redundancy Bits Calculation</a:t>
            </a:r>
          </a:p>
        </p:txBody>
      </p:sp>
      <p:sp>
        <p:nvSpPr>
          <p:cNvPr id="26628" name="Rectangle 8"/>
          <p:cNvSpPr>
            <a:spLocks noChangeArrowheads="1"/>
          </p:cNvSpPr>
          <p:nvPr/>
        </p:nvSpPr>
        <p:spPr bwMode="gray">
          <a:xfrm>
            <a:off x="1487091" y="62865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graphicFrame>
        <p:nvGraphicFramePr>
          <p:cNvPr id="8" name="Table 7"/>
          <p:cNvGraphicFramePr>
            <a:graphicFrameLocks noGrp="1"/>
          </p:cNvGraphicFramePr>
          <p:nvPr/>
        </p:nvGraphicFramePr>
        <p:xfrm>
          <a:off x="1543050" y="2171700"/>
          <a:ext cx="1714500" cy="2449120"/>
        </p:xfrm>
        <a:graphic>
          <a:graphicData uri="http://schemas.openxmlformats.org/drawingml/2006/table">
            <a:tbl>
              <a:tblPr firstRow="1" bandRow="1">
                <a:tableStyleId>{5C22544A-7EE6-4342-B048-85BDC9FD1C3A}</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tblGrid>
              <a:tr h="306140">
                <a:tc>
                  <a:txBody>
                    <a:bodyPr/>
                    <a:lstStyle/>
                    <a:p>
                      <a:pPr algn="ctr"/>
                      <a:r>
                        <a:rPr lang="en-US" sz="1400" dirty="0"/>
                        <a:t>Decimal</a:t>
                      </a:r>
                    </a:p>
                  </a:txBody>
                  <a:tcPr marL="68580" marR="68580" marT="34292" marB="34292"/>
                </a:tc>
                <a:tc>
                  <a:txBody>
                    <a:bodyPr/>
                    <a:lstStyle/>
                    <a:p>
                      <a:pPr algn="ctr"/>
                      <a:r>
                        <a:rPr lang="en-US" sz="1400" dirty="0"/>
                        <a:t>Binary</a:t>
                      </a:r>
                    </a:p>
                  </a:txBody>
                  <a:tcPr marL="68580" marR="68580" marT="34292" marB="34292"/>
                </a:tc>
                <a:extLst>
                  <a:ext uri="{0D108BD9-81ED-4DB2-BD59-A6C34878D82A}">
                    <a16:rowId xmlns:a16="http://schemas.microsoft.com/office/drawing/2014/main" val="10000"/>
                  </a:ext>
                </a:extLst>
              </a:tr>
              <a:tr h="306140">
                <a:tc>
                  <a:txBody>
                    <a:bodyPr/>
                    <a:lstStyle/>
                    <a:p>
                      <a:pPr algn="ctr"/>
                      <a:r>
                        <a:rPr lang="en-US" sz="1400" dirty="0"/>
                        <a:t>3</a:t>
                      </a:r>
                    </a:p>
                  </a:txBody>
                  <a:tcPr marL="68580" marR="68580" marT="34292" marB="34292"/>
                </a:tc>
                <a:tc>
                  <a:txBody>
                    <a:bodyPr/>
                    <a:lstStyle/>
                    <a:p>
                      <a:pPr algn="ctr"/>
                      <a:r>
                        <a:rPr lang="en-US" sz="1400" dirty="0"/>
                        <a:t>0011</a:t>
                      </a:r>
                    </a:p>
                  </a:txBody>
                  <a:tcPr marL="68580" marR="68580" marT="34292" marB="34292"/>
                </a:tc>
                <a:extLst>
                  <a:ext uri="{0D108BD9-81ED-4DB2-BD59-A6C34878D82A}">
                    <a16:rowId xmlns:a16="http://schemas.microsoft.com/office/drawing/2014/main" val="10001"/>
                  </a:ext>
                </a:extLst>
              </a:tr>
              <a:tr h="306140">
                <a:tc>
                  <a:txBody>
                    <a:bodyPr/>
                    <a:lstStyle/>
                    <a:p>
                      <a:pPr algn="ctr"/>
                      <a:r>
                        <a:rPr lang="en-US" sz="1400" dirty="0"/>
                        <a:t>5</a:t>
                      </a:r>
                    </a:p>
                  </a:txBody>
                  <a:tcPr marL="68580" marR="68580" marT="34292" marB="34292"/>
                </a:tc>
                <a:tc>
                  <a:txBody>
                    <a:bodyPr/>
                    <a:lstStyle/>
                    <a:p>
                      <a:pPr algn="ctr"/>
                      <a:r>
                        <a:rPr lang="en-US" sz="1400" dirty="0"/>
                        <a:t>0101</a:t>
                      </a:r>
                    </a:p>
                  </a:txBody>
                  <a:tcPr marL="68580" marR="68580" marT="34292" marB="34292"/>
                </a:tc>
                <a:extLst>
                  <a:ext uri="{0D108BD9-81ED-4DB2-BD59-A6C34878D82A}">
                    <a16:rowId xmlns:a16="http://schemas.microsoft.com/office/drawing/2014/main" val="10002"/>
                  </a:ext>
                </a:extLst>
              </a:tr>
              <a:tr h="306140">
                <a:tc>
                  <a:txBody>
                    <a:bodyPr/>
                    <a:lstStyle/>
                    <a:p>
                      <a:pPr algn="ctr"/>
                      <a:r>
                        <a:rPr lang="en-US" sz="1400" dirty="0"/>
                        <a:t>6</a:t>
                      </a:r>
                    </a:p>
                  </a:txBody>
                  <a:tcPr marL="68580" marR="68580" marT="34292" marB="34292"/>
                </a:tc>
                <a:tc>
                  <a:txBody>
                    <a:bodyPr/>
                    <a:lstStyle/>
                    <a:p>
                      <a:pPr algn="ctr"/>
                      <a:r>
                        <a:rPr lang="en-US" sz="1400" dirty="0"/>
                        <a:t>0110</a:t>
                      </a:r>
                    </a:p>
                  </a:txBody>
                  <a:tcPr marL="68580" marR="68580" marT="34292" marB="34292"/>
                </a:tc>
                <a:extLst>
                  <a:ext uri="{0D108BD9-81ED-4DB2-BD59-A6C34878D82A}">
                    <a16:rowId xmlns:a16="http://schemas.microsoft.com/office/drawing/2014/main" val="10003"/>
                  </a:ext>
                </a:extLst>
              </a:tr>
              <a:tr h="306140">
                <a:tc>
                  <a:txBody>
                    <a:bodyPr/>
                    <a:lstStyle/>
                    <a:p>
                      <a:pPr algn="ctr"/>
                      <a:r>
                        <a:rPr lang="en-US" sz="1400" dirty="0"/>
                        <a:t>7</a:t>
                      </a:r>
                    </a:p>
                  </a:txBody>
                  <a:tcPr marL="68580" marR="68580" marT="34292" marB="34292"/>
                </a:tc>
                <a:tc>
                  <a:txBody>
                    <a:bodyPr/>
                    <a:lstStyle/>
                    <a:p>
                      <a:pPr algn="ctr"/>
                      <a:r>
                        <a:rPr lang="en-US" sz="1400" dirty="0"/>
                        <a:t>0111</a:t>
                      </a:r>
                    </a:p>
                  </a:txBody>
                  <a:tcPr marL="68580" marR="68580" marT="34292" marB="34292"/>
                </a:tc>
                <a:extLst>
                  <a:ext uri="{0D108BD9-81ED-4DB2-BD59-A6C34878D82A}">
                    <a16:rowId xmlns:a16="http://schemas.microsoft.com/office/drawing/2014/main" val="10004"/>
                  </a:ext>
                </a:extLst>
              </a:tr>
              <a:tr h="306140">
                <a:tc>
                  <a:txBody>
                    <a:bodyPr/>
                    <a:lstStyle/>
                    <a:p>
                      <a:pPr algn="ctr"/>
                      <a:r>
                        <a:rPr lang="en-US" sz="1400" dirty="0"/>
                        <a:t>9</a:t>
                      </a:r>
                    </a:p>
                  </a:txBody>
                  <a:tcPr marL="68580" marR="68580" marT="34292" marB="34292"/>
                </a:tc>
                <a:tc>
                  <a:txBody>
                    <a:bodyPr/>
                    <a:lstStyle/>
                    <a:p>
                      <a:pPr algn="ctr"/>
                      <a:r>
                        <a:rPr lang="en-US" sz="1400" dirty="0"/>
                        <a:t>1001</a:t>
                      </a:r>
                    </a:p>
                  </a:txBody>
                  <a:tcPr marL="68580" marR="68580" marT="34292" marB="34292"/>
                </a:tc>
                <a:extLst>
                  <a:ext uri="{0D108BD9-81ED-4DB2-BD59-A6C34878D82A}">
                    <a16:rowId xmlns:a16="http://schemas.microsoft.com/office/drawing/2014/main" val="10005"/>
                  </a:ext>
                </a:extLst>
              </a:tr>
              <a:tr h="306140">
                <a:tc>
                  <a:txBody>
                    <a:bodyPr/>
                    <a:lstStyle/>
                    <a:p>
                      <a:pPr algn="ctr"/>
                      <a:r>
                        <a:rPr lang="en-US" sz="1400" dirty="0"/>
                        <a:t>10</a:t>
                      </a:r>
                    </a:p>
                  </a:txBody>
                  <a:tcPr marL="68580" marR="68580" marT="34292" marB="34292"/>
                </a:tc>
                <a:tc>
                  <a:txBody>
                    <a:bodyPr/>
                    <a:lstStyle/>
                    <a:p>
                      <a:pPr algn="ctr"/>
                      <a:r>
                        <a:rPr lang="en-US" sz="1400" dirty="0"/>
                        <a:t>1010</a:t>
                      </a:r>
                    </a:p>
                  </a:txBody>
                  <a:tcPr marL="68580" marR="68580" marT="34292" marB="34292"/>
                </a:tc>
                <a:extLst>
                  <a:ext uri="{0D108BD9-81ED-4DB2-BD59-A6C34878D82A}">
                    <a16:rowId xmlns:a16="http://schemas.microsoft.com/office/drawing/2014/main" val="10006"/>
                  </a:ext>
                </a:extLst>
              </a:tr>
              <a:tr h="306140">
                <a:tc>
                  <a:txBody>
                    <a:bodyPr/>
                    <a:lstStyle/>
                    <a:p>
                      <a:pPr algn="ctr"/>
                      <a:r>
                        <a:rPr lang="en-US" sz="1400" dirty="0"/>
                        <a:t>11</a:t>
                      </a:r>
                    </a:p>
                  </a:txBody>
                  <a:tcPr marL="68580" marR="68580" marT="34292" marB="34292"/>
                </a:tc>
                <a:tc>
                  <a:txBody>
                    <a:bodyPr/>
                    <a:lstStyle/>
                    <a:p>
                      <a:pPr algn="ctr"/>
                      <a:r>
                        <a:rPr lang="en-US" sz="1400" dirty="0"/>
                        <a:t>1011</a:t>
                      </a:r>
                    </a:p>
                  </a:txBody>
                  <a:tcPr marL="68580" marR="68580" marT="34292" marB="34292"/>
                </a:tc>
                <a:extLst>
                  <a:ext uri="{0D108BD9-81ED-4DB2-BD59-A6C34878D82A}">
                    <a16:rowId xmlns:a16="http://schemas.microsoft.com/office/drawing/2014/main" val="10007"/>
                  </a:ext>
                </a:extLst>
              </a:tr>
            </a:tbl>
          </a:graphicData>
        </a:graphic>
      </p:graphicFrame>
      <p:sp>
        <p:nvSpPr>
          <p:cNvPr id="26658" name="Rectangle 6"/>
          <p:cNvSpPr>
            <a:spLocks noChangeArrowheads="1"/>
          </p:cNvSpPr>
          <p:nvPr/>
        </p:nvSpPr>
        <p:spPr bwMode="auto">
          <a:xfrm>
            <a:off x="3371850" y="2743200"/>
            <a:ext cx="43434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 indent="-50800">
              <a:defRPr sz="3200" b="1">
                <a:solidFill>
                  <a:schemeClr val="tx1"/>
                </a:solidFill>
                <a:latin typeface="Arial" panose="020B0604020202020204" pitchFamily="34" charset="0"/>
              </a:defRPr>
            </a:lvl3pPr>
            <a:lvl4pPr marL="685800" indent="-3937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lvl="2" eaLnBrk="1" hangingPunct="1"/>
            <a:r>
              <a:rPr lang="en-US" altLang="ar-SA" sz="1800" b="0"/>
              <a:t>Uses four (4) parity bits</a:t>
            </a:r>
          </a:p>
          <a:p>
            <a:pPr lvl="3" eaLnBrk="1" hangingPunct="1">
              <a:buFont typeface="Arial" panose="020B0604020202020204" pitchFamily="34" charset="0"/>
              <a:buChar char="•"/>
            </a:pPr>
            <a:r>
              <a:rPr lang="en-US" altLang="ar-SA" sz="1800" b="0"/>
              <a:t>Bit Position 1 (r</a:t>
            </a:r>
            <a:r>
              <a:rPr lang="en-US" altLang="ar-SA" sz="1800" b="0" baseline="-25000"/>
              <a:t>1</a:t>
            </a:r>
            <a:r>
              <a:rPr lang="en-US" altLang="ar-SA" sz="1800" b="0"/>
              <a:t>): Bits 3, 5, 7, 9, 11</a:t>
            </a:r>
          </a:p>
          <a:p>
            <a:pPr lvl="3" eaLnBrk="1" hangingPunct="1">
              <a:buFont typeface="Arial" panose="020B0604020202020204" pitchFamily="34" charset="0"/>
              <a:buChar char="•"/>
            </a:pPr>
            <a:r>
              <a:rPr lang="en-US" altLang="ar-SA" sz="1800" b="0"/>
              <a:t>Bit Position 2 (r</a:t>
            </a:r>
            <a:r>
              <a:rPr lang="en-US" altLang="ar-SA" sz="1800" b="0" baseline="-25000"/>
              <a:t>2</a:t>
            </a:r>
            <a:r>
              <a:rPr lang="en-US" altLang="ar-SA" sz="1800" b="0"/>
              <a:t>): Bits 3, 6, 7, 10, 11</a:t>
            </a:r>
          </a:p>
          <a:p>
            <a:pPr lvl="3" eaLnBrk="1" hangingPunct="1">
              <a:buFont typeface="Arial" panose="020B0604020202020204" pitchFamily="34" charset="0"/>
              <a:buChar char="•"/>
            </a:pPr>
            <a:r>
              <a:rPr lang="en-US" altLang="ar-SA" sz="1800" b="0"/>
              <a:t>Bit Position 4 (r</a:t>
            </a:r>
            <a:r>
              <a:rPr lang="en-US" altLang="ar-SA" sz="1800" b="0" baseline="-25000"/>
              <a:t>3</a:t>
            </a:r>
            <a:r>
              <a:rPr lang="en-US" altLang="ar-SA" sz="1800" b="0"/>
              <a:t>): Bits 5, 6, 7</a:t>
            </a:r>
          </a:p>
          <a:p>
            <a:pPr lvl="3" eaLnBrk="1" hangingPunct="1">
              <a:buFont typeface="Arial" panose="020B0604020202020204" pitchFamily="34" charset="0"/>
              <a:buChar char="•"/>
            </a:pPr>
            <a:r>
              <a:rPr lang="en-US" altLang="ar-SA" sz="1800" b="0"/>
              <a:t>Bit Position 8 (r</a:t>
            </a:r>
            <a:r>
              <a:rPr lang="en-US" altLang="ar-SA" sz="1800" b="0" baseline="-25000"/>
              <a:t>4</a:t>
            </a:r>
            <a:r>
              <a:rPr lang="en-US" altLang="ar-SA" sz="1800" b="0"/>
              <a:t>): Bits 9, 10, 11</a:t>
            </a:r>
          </a:p>
        </p:txBody>
      </p:sp>
      <p:pic>
        <p:nvPicPr>
          <p:cNvPr id="2665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1257300"/>
            <a:ext cx="6410325" cy="7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60" name="Rectangle 6"/>
          <p:cNvSpPr>
            <a:spLocks noChangeArrowheads="1"/>
          </p:cNvSpPr>
          <p:nvPr/>
        </p:nvSpPr>
        <p:spPr bwMode="auto">
          <a:xfrm>
            <a:off x="1485900" y="800100"/>
            <a:ext cx="12234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800" b="0">
                <a:solidFill>
                  <a:srgbClr val="FF0000"/>
                </a:solidFill>
              </a:rPr>
              <a:t>Parity Bits</a:t>
            </a:r>
            <a:endParaRPr lang="en-US" altLang="ar-SA" sz="1800">
              <a:solidFill>
                <a:srgbClr val="FF0000"/>
              </a:solidFill>
            </a:endParaRPr>
          </a:p>
        </p:txBody>
      </p:sp>
      <p:sp>
        <p:nvSpPr>
          <p:cNvPr id="2" name="Date Placeholder 1"/>
          <p:cNvSpPr>
            <a:spLocks noGrp="1"/>
          </p:cNvSpPr>
          <p:nvPr>
            <p:ph type="dt" idx="10"/>
          </p:nvPr>
        </p:nvSpPr>
        <p:spPr/>
        <p:txBody>
          <a:bodyPr/>
          <a:lstStyle/>
          <a:p>
            <a:fld id="{E98F51DD-DB97-4007-A405-4F0181708444}"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55463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5"/>
          <p:cNvSpPr>
            <a:spLocks noChangeArrowheads="1"/>
          </p:cNvSpPr>
          <p:nvPr/>
        </p:nvSpPr>
        <p:spPr bwMode="auto">
          <a:xfrm>
            <a:off x="1600200" y="171450"/>
            <a:ext cx="5943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100" b="0" dirty="0"/>
              <a:t>Redundancy Bits Calculation</a:t>
            </a:r>
          </a:p>
        </p:txBody>
      </p:sp>
      <p:sp>
        <p:nvSpPr>
          <p:cNvPr id="27652" name="Rectangle 8"/>
          <p:cNvSpPr>
            <a:spLocks noChangeArrowheads="1"/>
          </p:cNvSpPr>
          <p:nvPr/>
        </p:nvSpPr>
        <p:spPr bwMode="gray">
          <a:xfrm>
            <a:off x="1487091" y="62865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pic>
        <p:nvPicPr>
          <p:cNvPr id="2765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838" y="742950"/>
            <a:ext cx="6410325" cy="74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8"/>
          <p:cNvSpPr>
            <a:spLocks noChangeArrowheads="1"/>
          </p:cNvSpPr>
          <p:nvPr/>
        </p:nvSpPr>
        <p:spPr bwMode="auto">
          <a:xfrm>
            <a:off x="1428750" y="1657350"/>
            <a:ext cx="60579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6400" indent="-406400">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Font typeface="Arial" panose="020B0604020202020204" pitchFamily="34" charset="0"/>
              <a:buChar char="•"/>
            </a:pPr>
            <a:r>
              <a:rPr lang="en-US" altLang="ar-SA" sz="1800" b="0">
                <a:latin typeface="Times New Roman" panose="02020603050405020304" pitchFamily="18" charset="0"/>
                <a:cs typeface="Times New Roman" panose="02020603050405020304" pitchFamily="18" charset="0"/>
              </a:rPr>
              <a:t>Position 1: check 1 bit, skip 1 bit, ..etc. (1,3,5,7,9,11,13,15,...)</a:t>
            </a:r>
          </a:p>
          <a:p>
            <a:pPr>
              <a:buFont typeface="Arial" panose="020B0604020202020204" pitchFamily="34" charset="0"/>
              <a:buChar char="•"/>
            </a:pPr>
            <a:r>
              <a:rPr lang="en-US" altLang="ar-SA" sz="1800" b="0">
                <a:latin typeface="Times New Roman" panose="02020603050405020304" pitchFamily="18" charset="0"/>
                <a:cs typeface="Times New Roman" panose="02020603050405020304" pitchFamily="18" charset="0"/>
              </a:rPr>
              <a:t>Position 2: check 2 bits, skip 2 bits, ..etc. (2,3,6,7,10,11,14,15,...)</a:t>
            </a:r>
          </a:p>
          <a:p>
            <a:pPr>
              <a:buFont typeface="Arial" panose="020B0604020202020204" pitchFamily="34" charset="0"/>
              <a:buChar char="•"/>
            </a:pPr>
            <a:r>
              <a:rPr lang="en-US" altLang="ar-SA" sz="1800" b="0">
                <a:latin typeface="Times New Roman" panose="02020603050405020304" pitchFamily="18" charset="0"/>
                <a:cs typeface="Times New Roman" panose="02020603050405020304" pitchFamily="18" charset="0"/>
              </a:rPr>
              <a:t>Position 4: check 4 bits, skip 4 bits, ..etc. (4,5,6,7,12,13,14,15,20,21,22,23,...)</a:t>
            </a:r>
          </a:p>
          <a:p>
            <a:pPr>
              <a:buFont typeface="Arial" panose="020B0604020202020204" pitchFamily="34" charset="0"/>
              <a:buChar char="•"/>
            </a:pPr>
            <a:r>
              <a:rPr lang="en-US" altLang="ar-SA" sz="1800" b="0">
                <a:latin typeface="Times New Roman" panose="02020603050405020304" pitchFamily="18" charset="0"/>
                <a:cs typeface="Times New Roman" panose="02020603050405020304" pitchFamily="18" charset="0"/>
              </a:rPr>
              <a:t>Position 8: check 8 bits, skip 8 bits..etc. (8-15,24-31,40-47,...)</a:t>
            </a:r>
          </a:p>
          <a:p>
            <a:pPr>
              <a:buFont typeface="Arial" panose="020B0604020202020204" pitchFamily="34" charset="0"/>
              <a:buChar char="•"/>
            </a:pPr>
            <a:r>
              <a:rPr lang="en-US" altLang="ar-SA" sz="1800" b="0">
                <a:latin typeface="Times New Roman" panose="02020603050405020304" pitchFamily="18" charset="0"/>
                <a:cs typeface="Times New Roman" panose="02020603050405020304" pitchFamily="18" charset="0"/>
              </a:rPr>
              <a:t>Position 16: check 16 bits, skip 16 bits, ..etc. (16-31,48-63,80-95,...)</a:t>
            </a:r>
          </a:p>
        </p:txBody>
      </p:sp>
      <p:sp>
        <p:nvSpPr>
          <p:cNvPr id="2" name="Date Placeholder 1"/>
          <p:cNvSpPr>
            <a:spLocks noGrp="1"/>
          </p:cNvSpPr>
          <p:nvPr>
            <p:ph type="dt" idx="10"/>
          </p:nvPr>
        </p:nvSpPr>
        <p:spPr/>
        <p:txBody>
          <a:bodyPr/>
          <a:lstStyle/>
          <a:p>
            <a:fld id="{7458D824-A688-4784-B4C0-FC17DC273C01}"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06248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742950"/>
            <a:ext cx="5319713" cy="3740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5"/>
          <p:cNvSpPr>
            <a:spLocks noChangeArrowheads="1"/>
          </p:cNvSpPr>
          <p:nvPr/>
        </p:nvSpPr>
        <p:spPr bwMode="auto">
          <a:xfrm>
            <a:off x="1600200" y="171450"/>
            <a:ext cx="5943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100" b="0"/>
              <a:t>Redundancy Bits Calculation</a:t>
            </a:r>
          </a:p>
        </p:txBody>
      </p:sp>
      <p:sp>
        <p:nvSpPr>
          <p:cNvPr id="28677" name="Rectangle 8"/>
          <p:cNvSpPr>
            <a:spLocks noChangeArrowheads="1"/>
          </p:cNvSpPr>
          <p:nvPr/>
        </p:nvSpPr>
        <p:spPr bwMode="gray">
          <a:xfrm>
            <a:off x="1487091" y="62865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sp>
        <p:nvSpPr>
          <p:cNvPr id="2" name="Date Placeholder 1"/>
          <p:cNvSpPr>
            <a:spLocks noGrp="1"/>
          </p:cNvSpPr>
          <p:nvPr>
            <p:ph type="dt" idx="10"/>
          </p:nvPr>
        </p:nvSpPr>
        <p:spPr/>
        <p:txBody>
          <a:bodyPr/>
          <a:lstStyle/>
          <a:p>
            <a:fld id="{365BE2F6-CFDD-4773-8DC8-76B1CD377129}"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9595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22960" y="214952"/>
            <a:ext cx="7543800" cy="483858"/>
          </a:xfrm>
        </p:spPr>
        <p:txBody>
          <a:bodyPr>
            <a:normAutofit fontScale="90000"/>
          </a:bodyPr>
          <a:lstStyle/>
          <a:p>
            <a:r>
              <a:rPr lang="en-US" altLang="ar-SA" dirty="0"/>
              <a:t>Redundancy Bits Calculation Second Method</a:t>
            </a:r>
            <a:endParaRPr lang="en-IN" dirty="0"/>
          </a:p>
        </p:txBody>
      </p:sp>
      <p:sp>
        <p:nvSpPr>
          <p:cNvPr id="6" name="Text Placeholder 5"/>
          <p:cNvSpPr>
            <a:spLocks noGrp="1"/>
          </p:cNvSpPr>
          <p:nvPr>
            <p:ph type="body" idx="1"/>
          </p:nvPr>
        </p:nvSpPr>
        <p:spPr/>
        <p:txBody>
          <a:bodyPr>
            <a:normAutofit fontScale="77500" lnSpcReduction="20000"/>
          </a:bodyPr>
          <a:lstStyle/>
          <a:p>
            <a:r>
              <a:rPr lang="en-US" dirty="0"/>
              <a:t>Each data bit is included in a unique set of parity bits, as determined its bit position in binary form. </a:t>
            </a:r>
          </a:p>
          <a:p>
            <a:r>
              <a:rPr lang="en-US" b="1" dirty="0"/>
              <a:t>a.</a:t>
            </a:r>
            <a:r>
              <a:rPr lang="en-US" dirty="0"/>
              <a:t> Parity bit 1 covers all the bits positions whose binary representation includes a 1 in the least significant position (1, 3, 5, 7, 9, 11, </a:t>
            </a:r>
            <a:r>
              <a:rPr lang="en-US" dirty="0" err="1"/>
              <a:t>etc</a:t>
            </a:r>
            <a:r>
              <a:rPr lang="en-US" dirty="0"/>
              <a:t>). </a:t>
            </a:r>
          </a:p>
          <a:p>
            <a:r>
              <a:rPr lang="en-US" b="1" dirty="0"/>
              <a:t>b.</a:t>
            </a:r>
            <a:r>
              <a:rPr lang="en-US" dirty="0"/>
              <a:t> Parity bit 2 covers all the bits positions whose binary representation includes a 1 in the second position from the least significant bit (2, 3, 6, 7, 10, 11, </a:t>
            </a:r>
            <a:r>
              <a:rPr lang="en-US" dirty="0" err="1"/>
              <a:t>etc</a:t>
            </a:r>
            <a:r>
              <a:rPr lang="en-US" dirty="0"/>
              <a:t>). </a:t>
            </a:r>
          </a:p>
          <a:p>
            <a:r>
              <a:rPr lang="en-US" b="1" dirty="0"/>
              <a:t>c.</a:t>
            </a:r>
            <a:r>
              <a:rPr lang="en-US" dirty="0"/>
              <a:t> Parity bit 4 covers all the bits positions whose binary representation includes a 1 in the third position from the least significant bit (4–7, 12–15, 20–23, </a:t>
            </a:r>
            <a:r>
              <a:rPr lang="en-US" dirty="0" err="1"/>
              <a:t>etc</a:t>
            </a:r>
            <a:r>
              <a:rPr lang="en-US" dirty="0"/>
              <a:t>). </a:t>
            </a:r>
          </a:p>
          <a:p>
            <a:r>
              <a:rPr lang="en-US" b="1" dirty="0"/>
              <a:t>d.</a:t>
            </a:r>
            <a:r>
              <a:rPr lang="en-US" dirty="0"/>
              <a:t> Parity bit 8 covers all the bits positions whose binary representation includes a 1 in the fourth position from the least significant bit bits (8–15, 24–31, 40–47, </a:t>
            </a:r>
            <a:r>
              <a:rPr lang="en-US" dirty="0" err="1"/>
              <a:t>etc</a:t>
            </a:r>
            <a:r>
              <a:rPr lang="en-US" dirty="0"/>
              <a:t>).</a:t>
            </a:r>
          </a:p>
          <a:p>
            <a:endParaRPr lang="en-IN" dirty="0"/>
          </a:p>
        </p:txBody>
      </p:sp>
      <p:sp>
        <p:nvSpPr>
          <p:cNvPr id="2" name="Date Placeholder 1"/>
          <p:cNvSpPr>
            <a:spLocks noGrp="1"/>
          </p:cNvSpPr>
          <p:nvPr>
            <p:ph type="dt" idx="10"/>
          </p:nvPr>
        </p:nvSpPr>
        <p:spPr/>
        <p:txBody>
          <a:bodyPr/>
          <a:lstStyle/>
          <a:p>
            <a:fld id="{80081824-0295-4CE0-96ED-041D45E3B696}"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6926" y="772513"/>
            <a:ext cx="3354046" cy="3693219"/>
          </a:xfrm>
          <a:prstGeom prst="rect">
            <a:avLst/>
          </a:prstGeom>
        </p:spPr>
      </p:pic>
    </p:spTree>
    <p:extLst>
      <p:ext uri="{BB962C8B-B14F-4D97-AF65-F5344CB8AC3E}">
        <p14:creationId xmlns:p14="http://schemas.microsoft.com/office/powerpoint/2010/main" val="3956591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fontScale="90000"/>
          </a:bodyPr>
          <a:lstStyle/>
          <a:p>
            <a:pPr lvl="0"/>
            <a:r>
              <a:rPr lang="en" dirty="0">
                <a:latin typeface="Times New Roman"/>
                <a:ea typeface="Times New Roman"/>
                <a:cs typeface="Times New Roman"/>
                <a:sym typeface="Times New Roman"/>
              </a:rPr>
              <a:t>Algorithm for calculating hamming code</a:t>
            </a:r>
            <a:br>
              <a:rPr lang="en" dirty="0">
                <a:latin typeface="Times New Roman"/>
                <a:ea typeface="Times New Roman"/>
                <a:cs typeface="Times New Roman"/>
                <a:sym typeface="Times New Roman"/>
              </a:rPr>
            </a:br>
            <a:endParaRPr lang="en-IN" dirty="0"/>
          </a:p>
        </p:txBody>
      </p:sp>
      <p:sp>
        <p:nvSpPr>
          <p:cNvPr id="10" name="Text Placeholder 9"/>
          <p:cNvSpPr>
            <a:spLocks noGrp="1"/>
          </p:cNvSpPr>
          <p:nvPr>
            <p:ph type="body" idx="1"/>
          </p:nvPr>
        </p:nvSpPr>
        <p:spPr/>
        <p:txBody>
          <a:bodyPr/>
          <a:lstStyle/>
          <a:p>
            <a:r>
              <a:rPr lang="en-US" dirty="0"/>
              <a:t>Encoding a message by Hamming Code</a:t>
            </a:r>
          </a:p>
          <a:p>
            <a:r>
              <a:rPr lang="en-US" dirty="0"/>
              <a:t>The procedure used by the sender to encode the message encompasses the following steps −</a:t>
            </a:r>
          </a:p>
          <a:p>
            <a:r>
              <a:rPr lang="en-US" b="1" dirty="0"/>
              <a:t>Step 1</a:t>
            </a:r>
            <a:r>
              <a:rPr lang="en-US" dirty="0"/>
              <a:t> − Calculation of the number of redundant bits.</a:t>
            </a:r>
          </a:p>
          <a:p>
            <a:r>
              <a:rPr lang="en-US" b="1" dirty="0"/>
              <a:t>Step 2</a:t>
            </a:r>
            <a:r>
              <a:rPr lang="en-US" dirty="0"/>
              <a:t> − Positioning the redundant bits.</a:t>
            </a:r>
          </a:p>
          <a:p>
            <a:r>
              <a:rPr lang="en-US" b="1" dirty="0"/>
              <a:t>Step 3</a:t>
            </a:r>
            <a:r>
              <a:rPr lang="en-US" dirty="0"/>
              <a:t> − Calculating the values of each redundant bit.</a:t>
            </a:r>
          </a:p>
          <a:p>
            <a:endParaRPr lang="en-IN" dirty="0"/>
          </a:p>
        </p:txBody>
      </p:sp>
      <p:sp>
        <p:nvSpPr>
          <p:cNvPr id="11" name="Text Placeholder 10"/>
          <p:cNvSpPr>
            <a:spLocks noGrp="1"/>
          </p:cNvSpPr>
          <p:nvPr>
            <p:ph type="body" idx="2"/>
          </p:nvPr>
        </p:nvSpPr>
        <p:spPr/>
        <p:txBody>
          <a:bodyPr/>
          <a:lstStyle/>
          <a:p>
            <a:r>
              <a:rPr lang="en-US" dirty="0"/>
              <a:t>Once the receiver gets an incoming message, it performs recalculations to detect errors and correct them. The steps for recalculation are −</a:t>
            </a:r>
          </a:p>
          <a:p>
            <a:r>
              <a:rPr lang="en-US" b="1" dirty="0"/>
              <a:t>Step 1</a:t>
            </a:r>
            <a:r>
              <a:rPr lang="en-US" dirty="0"/>
              <a:t> − Calculation of the number of redundant bits.</a:t>
            </a:r>
          </a:p>
          <a:p>
            <a:r>
              <a:rPr lang="en-US" b="1" dirty="0"/>
              <a:t>Step 2</a:t>
            </a:r>
            <a:r>
              <a:rPr lang="en-US" dirty="0"/>
              <a:t> − Positioning the redundant bits.</a:t>
            </a:r>
          </a:p>
          <a:p>
            <a:r>
              <a:rPr lang="en-US" b="1" dirty="0"/>
              <a:t>Step 3</a:t>
            </a:r>
            <a:r>
              <a:rPr lang="en-US" dirty="0"/>
              <a:t> − Parity checking.</a:t>
            </a:r>
          </a:p>
          <a:p>
            <a:r>
              <a:rPr lang="en-US" b="1" dirty="0"/>
              <a:t>Step 4</a:t>
            </a:r>
            <a:r>
              <a:rPr lang="en-US" dirty="0"/>
              <a:t> − Error detection and correction</a:t>
            </a:r>
          </a:p>
          <a:p>
            <a:endParaRPr lang="en-IN" dirty="0"/>
          </a:p>
        </p:txBody>
      </p:sp>
      <p:sp>
        <p:nvSpPr>
          <p:cNvPr id="5" name="Date Placeholder 4"/>
          <p:cNvSpPr>
            <a:spLocks noGrp="1"/>
          </p:cNvSpPr>
          <p:nvPr>
            <p:ph type="dt" idx="10"/>
          </p:nvPr>
        </p:nvSpPr>
        <p:spPr/>
        <p:txBody>
          <a:bodyPr/>
          <a:lstStyle/>
          <a:p>
            <a:fld id="{2529E84A-5F15-433D-BC15-0B7E3ED58D4C}" type="datetime1">
              <a:rPr lang="en-US" smtClean="0"/>
              <a:t>8/28/2022</a:t>
            </a:fld>
            <a:endParaRPr lang="en-US"/>
          </a:p>
        </p:txBody>
      </p:sp>
      <p:sp>
        <p:nvSpPr>
          <p:cNvPr id="6" name="Footer Placeholder 5"/>
          <p:cNvSpPr>
            <a:spLocks noGrp="1"/>
          </p:cNvSpPr>
          <p:nvPr>
            <p:ph type="ftr" idx="11"/>
          </p:nvPr>
        </p:nvSpPr>
        <p:spPr/>
        <p:txBody>
          <a:bodyPr/>
          <a:lstStyle/>
          <a:p>
            <a:r>
              <a:rPr lang="en-IN"/>
              <a:t>Lab 4 – Hamming Code</a:t>
            </a: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3949264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160" y="1257300"/>
            <a:ext cx="6725840" cy="3082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5"/>
          <p:cNvSpPr>
            <a:spLocks noChangeArrowheads="1"/>
          </p:cNvSpPr>
          <p:nvPr/>
        </p:nvSpPr>
        <p:spPr bwMode="auto">
          <a:xfrm>
            <a:off x="1485900" y="171450"/>
            <a:ext cx="14510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400"/>
              <a:t>Example</a:t>
            </a:r>
          </a:p>
        </p:txBody>
      </p:sp>
      <p:sp>
        <p:nvSpPr>
          <p:cNvPr id="29701" name="Rectangle 8"/>
          <p:cNvSpPr>
            <a:spLocks noChangeArrowheads="1"/>
          </p:cNvSpPr>
          <p:nvPr/>
        </p:nvSpPr>
        <p:spPr bwMode="gray">
          <a:xfrm>
            <a:off x="1487091" y="68580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sp>
        <p:nvSpPr>
          <p:cNvPr id="29702" name="Rectangle 5"/>
          <p:cNvSpPr>
            <a:spLocks noChangeArrowheads="1"/>
          </p:cNvSpPr>
          <p:nvPr/>
        </p:nvSpPr>
        <p:spPr bwMode="auto">
          <a:xfrm>
            <a:off x="1600200" y="857250"/>
            <a:ext cx="594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800" b="0"/>
              <a:t>Redundancy bits calculation using even-parity </a:t>
            </a:r>
            <a:r>
              <a:rPr lang="en-US" altLang="ar-SA" sz="1200" b="0"/>
              <a:t>( at the sender)</a:t>
            </a:r>
          </a:p>
        </p:txBody>
      </p:sp>
      <p:sp>
        <p:nvSpPr>
          <p:cNvPr id="29703" name="Rectangle 6"/>
          <p:cNvSpPr>
            <a:spLocks noChangeArrowheads="1"/>
          </p:cNvSpPr>
          <p:nvPr/>
        </p:nvSpPr>
        <p:spPr bwMode="auto">
          <a:xfrm>
            <a:off x="1314450" y="4457700"/>
            <a:ext cx="58864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ar-SA" sz="1500" b="0">
                <a:latin typeface="Times New Roman" panose="02020603050405020304" pitchFamily="18" charset="0"/>
              </a:rPr>
              <a:t>So the sender will send 10011100101  </a:t>
            </a:r>
          </a:p>
        </p:txBody>
      </p:sp>
      <p:sp>
        <p:nvSpPr>
          <p:cNvPr id="2" name="Date Placeholder 1"/>
          <p:cNvSpPr>
            <a:spLocks noGrp="1"/>
          </p:cNvSpPr>
          <p:nvPr>
            <p:ph type="dt" idx="10"/>
          </p:nvPr>
        </p:nvSpPr>
        <p:spPr/>
        <p:txBody>
          <a:bodyPr/>
          <a:lstStyle/>
          <a:p>
            <a:fld id="{17997062-1743-4E45-9C56-4096EBEA3B6F}"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4198855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0300" y="571501"/>
            <a:ext cx="4207669" cy="39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Rectangle 5"/>
          <p:cNvSpPr>
            <a:spLocks noChangeArrowheads="1"/>
          </p:cNvSpPr>
          <p:nvPr/>
        </p:nvSpPr>
        <p:spPr bwMode="auto">
          <a:xfrm>
            <a:off x="1485900" y="114300"/>
            <a:ext cx="6057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1800" b="0">
                <a:latin typeface="Times New Roman" panose="02020603050405020304" pitchFamily="18" charset="0"/>
                <a:cs typeface="Times New Roman" panose="02020603050405020304" pitchFamily="18" charset="0"/>
              </a:rPr>
              <a:t>Error Correction using Hamming Code </a:t>
            </a:r>
          </a:p>
        </p:txBody>
      </p:sp>
      <p:sp>
        <p:nvSpPr>
          <p:cNvPr id="30725" name="Rectangle 8"/>
          <p:cNvSpPr>
            <a:spLocks noChangeArrowheads="1"/>
          </p:cNvSpPr>
          <p:nvPr/>
        </p:nvSpPr>
        <p:spPr bwMode="gray">
          <a:xfrm>
            <a:off x="1487091" y="51435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sp>
        <p:nvSpPr>
          <p:cNvPr id="30726" name="Rectangle 5"/>
          <p:cNvSpPr>
            <a:spLocks noChangeArrowheads="1"/>
          </p:cNvSpPr>
          <p:nvPr/>
        </p:nvSpPr>
        <p:spPr bwMode="auto">
          <a:xfrm>
            <a:off x="1428750" y="625079"/>
            <a:ext cx="1657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ar-SA" sz="1800" b="0">
                <a:latin typeface="Times New Roman" panose="02020603050405020304" pitchFamily="18" charset="0"/>
              </a:rPr>
              <a:t>At the receiver:</a:t>
            </a:r>
          </a:p>
        </p:txBody>
      </p:sp>
      <p:sp>
        <p:nvSpPr>
          <p:cNvPr id="30727" name="Rectangle 6"/>
          <p:cNvSpPr>
            <a:spLocks noChangeArrowheads="1"/>
          </p:cNvSpPr>
          <p:nvPr/>
        </p:nvSpPr>
        <p:spPr bwMode="auto">
          <a:xfrm>
            <a:off x="1428750" y="4514850"/>
            <a:ext cx="58864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ar-SA" sz="1500" b="0">
                <a:latin typeface="Times New Roman" panose="02020603050405020304" pitchFamily="18" charset="0"/>
              </a:rPr>
              <a:t>So the corrected data will be 10011100101  </a:t>
            </a:r>
          </a:p>
        </p:txBody>
      </p:sp>
      <p:sp>
        <p:nvSpPr>
          <p:cNvPr id="2" name="Date Placeholder 1"/>
          <p:cNvSpPr>
            <a:spLocks noGrp="1"/>
          </p:cNvSpPr>
          <p:nvPr>
            <p:ph type="dt" idx="10"/>
          </p:nvPr>
        </p:nvSpPr>
        <p:spPr/>
        <p:txBody>
          <a:bodyPr/>
          <a:lstStyle/>
          <a:p>
            <a:fld id="{457B0DCC-F563-4EB7-B28F-8C89AA2D15A8}"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112574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1"/>
          <p:cNvSpPr txBox="1">
            <a:spLocks noGrp="1"/>
          </p:cNvSpPr>
          <p:nvPr>
            <p:ph type="title"/>
          </p:nvPr>
        </p:nvSpPr>
        <p:spPr>
          <a:xfrm>
            <a:off x="1219200" y="471500"/>
            <a:ext cx="7677900" cy="469800"/>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002060"/>
              </a:buClr>
              <a:buSzPts val="3200"/>
              <a:buFont typeface="Calibri"/>
              <a:buNone/>
            </a:pPr>
            <a:r>
              <a:rPr lang="en" sz="3200" b="1">
                <a:solidFill>
                  <a:srgbClr val="002060"/>
                </a:solidFill>
                <a:latin typeface="Times New Roman"/>
                <a:ea typeface="Times New Roman"/>
                <a:cs typeface="Times New Roman"/>
                <a:sym typeface="Times New Roman"/>
              </a:rPr>
              <a:t>Frequently Asked Questions</a:t>
            </a:r>
            <a:endParaRPr>
              <a:latin typeface="Times New Roman"/>
              <a:ea typeface="Times New Roman"/>
              <a:cs typeface="Times New Roman"/>
              <a:sym typeface="Times New Roman"/>
            </a:endParaRPr>
          </a:p>
        </p:txBody>
      </p:sp>
      <p:sp>
        <p:nvSpPr>
          <p:cNvPr id="340" name="Google Shape;340;p41"/>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chemeClr val="dk1"/>
                </a:solidFill>
                <a:latin typeface="Times New Roman"/>
                <a:ea typeface="Times New Roman"/>
                <a:cs typeface="Times New Roman"/>
                <a:sym typeface="Times New Roman"/>
              </a:rPr>
              <a:t>18</a:t>
            </a:fld>
            <a:endParaRPr sz="900">
              <a:solidFill>
                <a:schemeClr val="dk1"/>
              </a:solidFill>
              <a:latin typeface="Times New Roman"/>
              <a:ea typeface="Times New Roman"/>
              <a:cs typeface="Times New Roman"/>
              <a:sym typeface="Times New Roman"/>
            </a:endParaRPr>
          </a:p>
        </p:txBody>
      </p:sp>
      <p:sp>
        <p:nvSpPr>
          <p:cNvPr id="341" name="Google Shape;341;p41"/>
          <p:cNvSpPr txBox="1">
            <a:spLocks noGrp="1"/>
          </p:cNvSpPr>
          <p:nvPr>
            <p:ph type="body" idx="1"/>
          </p:nvPr>
        </p:nvSpPr>
        <p:spPr>
          <a:xfrm>
            <a:off x="383675" y="1347525"/>
            <a:ext cx="8513400" cy="3497400"/>
          </a:xfrm>
          <a:prstGeom prst="rect">
            <a:avLst/>
          </a:prstGeom>
          <a:noFill/>
          <a:ln>
            <a:noFill/>
          </a:ln>
        </p:spPr>
        <p:txBody>
          <a:bodyPr spcFirstLastPara="1" wrap="square" lIns="0" tIns="34275" rIns="0" bIns="34275" anchor="t" anchorCtr="0">
            <a:normAutofit/>
          </a:bodyPr>
          <a:lstStyle/>
          <a:p>
            <a:pPr marL="596900" lvl="0" indent="-457200">
              <a:buFont typeface="+mj-lt"/>
              <a:buAutoNum type="arabicPeriod"/>
            </a:pPr>
            <a:r>
              <a:rPr lang="en-US" sz="2000" dirty="0"/>
              <a:t> What is error detection and its types</a:t>
            </a:r>
          </a:p>
          <a:p>
            <a:pPr marL="596900" lvl="0" indent="-457200">
              <a:buFont typeface="+mj-lt"/>
              <a:buAutoNum type="arabicPeriod"/>
            </a:pPr>
            <a:r>
              <a:rPr lang="en-US" sz="2000" dirty="0"/>
              <a:t>Difference between error detection and error correction </a:t>
            </a:r>
          </a:p>
          <a:p>
            <a:pPr marL="596900" lvl="0" indent="-457200">
              <a:buFont typeface="+mj-lt"/>
              <a:buAutoNum type="arabicPeriod"/>
            </a:pPr>
            <a:r>
              <a:rPr lang="en-US" sz="2000" dirty="0"/>
              <a:t>What is Hamming Code.</a:t>
            </a:r>
          </a:p>
          <a:p>
            <a:pPr marL="596900" lvl="0" indent="-457200">
              <a:buFont typeface="+mj-lt"/>
              <a:buAutoNum type="arabicPeriod"/>
            </a:pPr>
            <a:r>
              <a:rPr lang="en-US" sz="2000" dirty="0"/>
              <a:t> Discuss redundant bits used in hamming code . </a:t>
            </a:r>
          </a:p>
          <a:p>
            <a:pPr marL="596900" lvl="0" indent="-457200">
              <a:buFont typeface="+mj-lt"/>
              <a:buAutoNum type="arabicPeriod"/>
            </a:pPr>
            <a:r>
              <a:rPr lang="en-US" sz="2000" dirty="0"/>
              <a:t>What are the limitations of hamming code</a:t>
            </a:r>
          </a:p>
          <a:p>
            <a:pPr marL="596900" lvl="0" indent="-457200">
              <a:buFont typeface="+mj-lt"/>
              <a:buAutoNum type="arabicPeriod"/>
            </a:pPr>
            <a:endParaRPr lang="en-US" sz="2000" dirty="0"/>
          </a:p>
        </p:txBody>
      </p:sp>
      <p:pic>
        <p:nvPicPr>
          <p:cNvPr id="342" name="Google Shape;342;p41"/>
          <p:cNvPicPr preferRelativeResize="0"/>
          <p:nvPr/>
        </p:nvPicPr>
        <p:blipFill rotWithShape="1">
          <a:blip r:embed="rId3">
            <a:alphaModFix/>
          </a:blip>
          <a:srcRect/>
          <a:stretch/>
        </p:blipFill>
        <p:spPr>
          <a:xfrm>
            <a:off x="41821" y="47020"/>
            <a:ext cx="952199" cy="900077"/>
          </a:xfrm>
          <a:prstGeom prst="rect">
            <a:avLst/>
          </a:prstGeom>
          <a:noFill/>
          <a:ln>
            <a:noFill/>
          </a:ln>
        </p:spPr>
      </p:pic>
      <p:sp>
        <p:nvSpPr>
          <p:cNvPr id="343" name="Google Shape;343;p41"/>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B0E8A165-167A-4104-9B4B-A8E242BB57AD}"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344" name="Google Shape;344;p41"/>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800" b="1">
                <a:solidFill>
                  <a:schemeClr val="dk1"/>
                </a:solidFill>
                <a:latin typeface="Times New Roman"/>
                <a:ea typeface="Times New Roman"/>
                <a:cs typeface="Times New Roman"/>
                <a:sym typeface="Times New Roman"/>
              </a:rPr>
              <a:t>Lab 4 – Hamming Code</a:t>
            </a:r>
            <a:endParaRPr sz="800" b="1">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rgbClr val="000000"/>
                </a:solidFill>
                <a:latin typeface="Times New Roman"/>
                <a:ea typeface="Times New Roman"/>
                <a:cs typeface="Times New Roman"/>
                <a:sym typeface="Times New Roman"/>
              </a:rPr>
              <a:t>19</a:t>
            </a:fld>
            <a:endParaRPr sz="900">
              <a:solidFill>
                <a:srgbClr val="000000"/>
              </a:solidFill>
              <a:latin typeface="Times New Roman"/>
              <a:ea typeface="Times New Roman"/>
              <a:cs typeface="Times New Roman"/>
              <a:sym typeface="Times New Roman"/>
            </a:endParaRPr>
          </a:p>
        </p:txBody>
      </p:sp>
      <p:pic>
        <p:nvPicPr>
          <p:cNvPr id="352" name="Google Shape;352;p42"/>
          <p:cNvPicPr preferRelativeResize="0"/>
          <p:nvPr/>
        </p:nvPicPr>
        <p:blipFill rotWithShape="1">
          <a:blip r:embed="rId3">
            <a:alphaModFix/>
          </a:blip>
          <a:srcRect/>
          <a:stretch/>
        </p:blipFill>
        <p:spPr>
          <a:xfrm>
            <a:off x="41821" y="47020"/>
            <a:ext cx="952199" cy="900077"/>
          </a:xfrm>
          <a:prstGeom prst="rect">
            <a:avLst/>
          </a:prstGeom>
          <a:noFill/>
          <a:ln>
            <a:noFill/>
          </a:ln>
        </p:spPr>
      </p:pic>
      <p:sp>
        <p:nvSpPr>
          <p:cNvPr id="353" name="Google Shape;353;p42"/>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74481448-2ADC-455A-98B1-D4D6FC238884}"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354" name="Google Shape;354;p42"/>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800" b="1">
                <a:solidFill>
                  <a:schemeClr val="dk1"/>
                </a:solidFill>
                <a:latin typeface="Times New Roman"/>
                <a:ea typeface="Times New Roman"/>
                <a:cs typeface="Times New Roman"/>
                <a:sym typeface="Times New Roman"/>
              </a:rPr>
              <a:t>Lab 4 – Hamming Code</a:t>
            </a:r>
            <a:endParaRPr sz="800" b="1">
              <a:solidFill>
                <a:schemeClr val="dk1"/>
              </a:solidFill>
              <a:latin typeface="Times New Roman"/>
              <a:ea typeface="Times New Roman"/>
              <a:cs typeface="Times New Roman"/>
              <a:sym typeface="Times New Roman"/>
            </a:endParaRPr>
          </a:p>
        </p:txBody>
      </p:sp>
      <p:sp>
        <p:nvSpPr>
          <p:cNvPr id="355" name="Google Shape;355;p42"/>
          <p:cNvSpPr/>
          <p:nvPr/>
        </p:nvSpPr>
        <p:spPr>
          <a:xfrm>
            <a:off x="994025" y="1079050"/>
            <a:ext cx="6978000" cy="1342800"/>
          </a:xfrm>
          <a:prstGeom prst="ellipseRibbon2">
            <a:avLst>
              <a:gd name="adj1" fmla="val 25000"/>
              <a:gd name="adj2" fmla="val 50000"/>
              <a:gd name="adj3" fmla="val 12500"/>
            </a:avLst>
          </a:prstGeom>
          <a:solidFill>
            <a:schemeClr val="lt2"/>
          </a:solidFill>
          <a:ln w="9525" cap="flat" cmpd="sng">
            <a:solidFill>
              <a:schemeClr val="dk2"/>
            </a:solidFill>
            <a:prstDash val="solid"/>
            <a:round/>
            <a:headEnd type="none" w="sm" len="sm"/>
            <a:tailEnd type="none" w="sm" len="sm"/>
          </a:ln>
          <a:effectLst>
            <a:outerShdw blurRad="442913" dist="95250" algn="bl" rotWithShape="0">
              <a:srgbClr val="000000">
                <a:alpha val="39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700" b="1">
                <a:latin typeface="Times New Roman"/>
                <a:ea typeface="Times New Roman"/>
                <a:cs typeface="Times New Roman"/>
                <a:sym typeface="Times New Roman"/>
              </a:rPr>
              <a:t>Thank You</a:t>
            </a:r>
            <a:endParaRPr sz="3700" b="1">
              <a:latin typeface="Times New Roman"/>
              <a:ea typeface="Times New Roman"/>
              <a:cs typeface="Times New Roman"/>
              <a:sym typeface="Times New Roman"/>
            </a:endParaRPr>
          </a:p>
        </p:txBody>
      </p:sp>
      <p:sp>
        <p:nvSpPr>
          <p:cNvPr id="356" name="Google Shape;356;p42"/>
          <p:cNvSpPr/>
          <p:nvPr/>
        </p:nvSpPr>
        <p:spPr>
          <a:xfrm>
            <a:off x="2829525" y="2529775"/>
            <a:ext cx="3417000" cy="815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700">
                <a:latin typeface="Times New Roman"/>
                <a:ea typeface="Times New Roman"/>
                <a:cs typeface="Times New Roman"/>
                <a:sym typeface="Times New Roman"/>
              </a:rPr>
              <a:t>Any Questions</a:t>
            </a:r>
            <a:endParaRPr sz="37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7"/>
          <p:cNvPicPr preferRelativeResize="0"/>
          <p:nvPr/>
        </p:nvPicPr>
        <p:blipFill rotWithShape="1">
          <a:blip r:embed="rId3">
            <a:alphaModFix/>
          </a:blip>
          <a:srcRect/>
          <a:stretch/>
        </p:blipFill>
        <p:spPr>
          <a:xfrm>
            <a:off x="41821" y="47020"/>
            <a:ext cx="952199" cy="900077"/>
          </a:xfrm>
          <a:prstGeom prst="rect">
            <a:avLst/>
          </a:prstGeom>
          <a:noFill/>
          <a:ln>
            <a:noFill/>
          </a:ln>
        </p:spPr>
      </p:pic>
      <p:sp>
        <p:nvSpPr>
          <p:cNvPr id="161" name="Google Shape;161;p27"/>
          <p:cNvSpPr txBox="1">
            <a:spLocks noGrp="1"/>
          </p:cNvSpPr>
          <p:nvPr>
            <p:ph type="title"/>
          </p:nvPr>
        </p:nvSpPr>
        <p:spPr>
          <a:xfrm>
            <a:off x="822960" y="844611"/>
            <a:ext cx="7629676" cy="379171"/>
          </a:xfrm>
          <a:prstGeom prst="rect">
            <a:avLst/>
          </a:prstGeom>
          <a:noFill/>
          <a:ln>
            <a:noFill/>
          </a:ln>
        </p:spPr>
        <p:txBody>
          <a:bodyPr spcFirstLastPara="1" wrap="square" lIns="68575" tIns="34275" rIns="68575" bIns="34275" anchor="b" anchorCtr="0">
            <a:noAutofit/>
          </a:bodyPr>
          <a:lstStyle/>
          <a:p>
            <a:pPr marL="0" lvl="0" indent="0" algn="l" rtl="0">
              <a:lnSpc>
                <a:spcPct val="85000"/>
              </a:lnSpc>
              <a:spcBef>
                <a:spcPts val="0"/>
              </a:spcBef>
              <a:spcAft>
                <a:spcPts val="0"/>
              </a:spcAft>
              <a:buClr>
                <a:srgbClr val="3F3F3F"/>
              </a:buClr>
              <a:buSzPts val="2100"/>
              <a:buFont typeface="Arial"/>
              <a:buNone/>
            </a:pPr>
            <a:r>
              <a:rPr lang="en" sz="2100" dirty="0">
                <a:solidFill>
                  <a:schemeClr val="dk1"/>
                </a:solidFill>
                <a:latin typeface="Times New Roman"/>
                <a:ea typeface="Times New Roman"/>
                <a:cs typeface="Times New Roman"/>
                <a:sym typeface="Times New Roman"/>
              </a:rPr>
              <a:t>	Computer Networks</a:t>
            </a:r>
            <a:endParaRPr sz="2100" dirty="0">
              <a:solidFill>
                <a:schemeClr val="dk1"/>
              </a:solidFill>
              <a:latin typeface="Times New Roman"/>
              <a:ea typeface="Times New Roman"/>
              <a:cs typeface="Times New Roman"/>
              <a:sym typeface="Times New Roman"/>
            </a:endParaRPr>
          </a:p>
        </p:txBody>
      </p:sp>
      <p:sp>
        <p:nvSpPr>
          <p:cNvPr id="162" name="Google Shape;162;p27"/>
          <p:cNvSpPr txBox="1">
            <a:spLocks noGrp="1"/>
          </p:cNvSpPr>
          <p:nvPr>
            <p:ph type="body" idx="1"/>
          </p:nvPr>
        </p:nvSpPr>
        <p:spPr>
          <a:xfrm>
            <a:off x="822960" y="1276350"/>
            <a:ext cx="7543800" cy="3481388"/>
          </a:xfrm>
          <a:prstGeom prst="rect">
            <a:avLst/>
          </a:prstGeom>
          <a:noFill/>
          <a:ln>
            <a:noFill/>
          </a:ln>
        </p:spPr>
        <p:txBody>
          <a:bodyPr spcFirstLastPara="1" wrap="square" lIns="0" tIns="34275" rIns="0" bIns="34275" anchor="t" anchorCtr="0">
            <a:normAutofit fontScale="77500" lnSpcReduction="20000"/>
          </a:bodyPr>
          <a:lstStyle/>
          <a:p>
            <a:pPr marL="63500" lvl="0" indent="-50800" algn="l" rtl="0">
              <a:lnSpc>
                <a:spcPct val="90000"/>
              </a:lnSpc>
              <a:spcBef>
                <a:spcPts val="0"/>
              </a:spcBef>
              <a:spcAft>
                <a:spcPts val="0"/>
              </a:spcAft>
              <a:buSzPts val="200"/>
              <a:buNone/>
            </a:pPr>
            <a:endParaRPr sz="200" b="1" dirty="0">
              <a:solidFill>
                <a:schemeClr val="dk1"/>
              </a:solidFill>
              <a:latin typeface="Times New Roman"/>
              <a:ea typeface="Times New Roman"/>
              <a:cs typeface="Times New Roman"/>
              <a:sym typeface="Times New Roman"/>
            </a:endParaRPr>
          </a:p>
          <a:p>
            <a:pPr marL="0" lvl="0" indent="0" algn="l" rtl="0">
              <a:lnSpc>
                <a:spcPct val="100000"/>
              </a:lnSpc>
              <a:spcBef>
                <a:spcPts val="200"/>
              </a:spcBef>
              <a:spcAft>
                <a:spcPts val="0"/>
              </a:spcAft>
              <a:buSzPts val="1400"/>
              <a:buNone/>
            </a:pPr>
            <a:r>
              <a:rPr lang="en" sz="1400" b="1" dirty="0">
                <a:solidFill>
                  <a:srgbClr val="7030A0"/>
                </a:solidFill>
                <a:latin typeface="Times New Roman"/>
                <a:ea typeface="Times New Roman"/>
                <a:cs typeface="Times New Roman"/>
                <a:sym typeface="Times New Roman"/>
              </a:rPr>
              <a:t>Teaching Scheme				Credits: 3 + 1 = 4</a:t>
            </a:r>
            <a:endParaRPr dirty="0">
              <a:solidFill>
                <a:srgbClr val="7030A0"/>
              </a:solidFill>
              <a:latin typeface="Times New Roman"/>
              <a:ea typeface="Times New Roman"/>
              <a:cs typeface="Times New Roman"/>
              <a:sym typeface="Times New Roman"/>
            </a:endParaRPr>
          </a:p>
          <a:p>
            <a:pPr marL="0" lvl="0" indent="0" algn="l" rtl="0">
              <a:lnSpc>
                <a:spcPct val="110000"/>
              </a:lnSpc>
              <a:spcBef>
                <a:spcPts val="0"/>
              </a:spcBef>
              <a:spcAft>
                <a:spcPts val="0"/>
              </a:spcAft>
              <a:buSzPts val="1500"/>
              <a:buNone/>
            </a:pPr>
            <a:r>
              <a:rPr lang="en" b="1" dirty="0">
                <a:solidFill>
                  <a:srgbClr val="7030A0"/>
                </a:solidFill>
                <a:latin typeface="Times New Roman"/>
                <a:ea typeface="Times New Roman"/>
                <a:cs typeface="Times New Roman"/>
                <a:sym typeface="Times New Roman"/>
              </a:rPr>
              <a:t> Theory: </a:t>
            </a:r>
            <a:r>
              <a:rPr lang="en" dirty="0">
                <a:solidFill>
                  <a:srgbClr val="7030A0"/>
                </a:solidFill>
                <a:latin typeface="Times New Roman"/>
                <a:ea typeface="Times New Roman"/>
                <a:cs typeface="Times New Roman"/>
                <a:sym typeface="Times New Roman"/>
              </a:rPr>
              <a:t>3 Hrs / Week 				</a:t>
            </a:r>
            <a:r>
              <a:rPr lang="en" b="1" dirty="0">
                <a:solidFill>
                  <a:srgbClr val="7030A0"/>
                </a:solidFill>
                <a:latin typeface="Times New Roman"/>
                <a:ea typeface="Times New Roman"/>
                <a:cs typeface="Times New Roman"/>
                <a:sym typeface="Times New Roman"/>
              </a:rPr>
              <a:t>Practical: 2</a:t>
            </a:r>
            <a:r>
              <a:rPr lang="en" dirty="0">
                <a:solidFill>
                  <a:srgbClr val="7030A0"/>
                </a:solidFill>
                <a:latin typeface="Times New Roman"/>
                <a:ea typeface="Times New Roman"/>
                <a:cs typeface="Times New Roman"/>
                <a:sym typeface="Times New Roman"/>
              </a:rPr>
              <a:t> Hrs / Week</a:t>
            </a:r>
            <a:endParaRPr dirty="0">
              <a:solidFill>
                <a:srgbClr val="7030A0"/>
              </a:solidFill>
              <a:latin typeface="Times New Roman"/>
              <a:ea typeface="Times New Roman"/>
              <a:cs typeface="Times New Roman"/>
              <a:sym typeface="Times New Roman"/>
            </a:endParaRPr>
          </a:p>
          <a:p>
            <a:pPr marL="63500" lvl="0" indent="-88900" algn="l" rtl="0">
              <a:lnSpc>
                <a:spcPct val="100000"/>
              </a:lnSpc>
              <a:spcBef>
                <a:spcPts val="500"/>
              </a:spcBef>
              <a:spcAft>
                <a:spcPts val="0"/>
              </a:spcAft>
              <a:buClr>
                <a:schemeClr val="dk1"/>
              </a:buClr>
              <a:buSzPts val="1400"/>
              <a:buFont typeface="Times New Roman"/>
              <a:buChar char=" "/>
            </a:pPr>
            <a:r>
              <a:rPr lang="en" sz="1400" b="1" dirty="0">
                <a:solidFill>
                  <a:srgbClr val="7030A0"/>
                </a:solidFill>
                <a:latin typeface="Times New Roman"/>
                <a:ea typeface="Times New Roman"/>
                <a:cs typeface="Times New Roman"/>
                <a:sym typeface="Times New Roman"/>
              </a:rPr>
              <a:t>Course Objectives:</a:t>
            </a:r>
            <a:endParaRPr dirty="0">
              <a:solidFill>
                <a:srgbClr val="7030A0"/>
              </a:solidFill>
              <a:latin typeface="Times New Roman"/>
              <a:ea typeface="Times New Roman"/>
              <a:cs typeface="Times New Roman"/>
              <a:sym typeface="Times New Roman"/>
            </a:endParaRPr>
          </a:p>
          <a:p>
            <a:pPr marL="215900" lvl="1" indent="0">
              <a:lnSpc>
                <a:spcPct val="100000"/>
              </a:lnSpc>
              <a:spcBef>
                <a:spcPts val="500"/>
              </a:spcBef>
              <a:buClr>
                <a:schemeClr val="dk1"/>
              </a:buClr>
              <a:buSzPts val="1200"/>
              <a:buNone/>
            </a:pPr>
            <a:r>
              <a:rPr lang="en-US" b="1" dirty="0">
                <a:solidFill>
                  <a:schemeClr val="dk1"/>
                </a:solidFill>
                <a:latin typeface="Times New Roman"/>
                <a:ea typeface="Times New Roman"/>
                <a:cs typeface="Times New Roman"/>
                <a:sym typeface="Times New Roman"/>
              </a:rPr>
              <a:t>1. Knowledge:</a:t>
            </a:r>
          </a:p>
          <a:p>
            <a:pPr marL="215900" lvl="1" indent="0">
              <a:lnSpc>
                <a:spcPct val="100000"/>
              </a:lnSpc>
              <a:spcBef>
                <a:spcPts val="500"/>
              </a:spcBef>
              <a:buClr>
                <a:schemeClr val="dk1"/>
              </a:buClr>
              <a:buSzPts val="1200"/>
              <a:buNone/>
            </a:pP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To understand the fundamentals of networking and data communications.</a:t>
            </a:r>
          </a:p>
          <a:p>
            <a:pPr marL="215900" lvl="1" indent="0">
              <a:lnSpc>
                <a:spcPct val="100000"/>
              </a:lnSpc>
              <a:spcBef>
                <a:spcPts val="500"/>
              </a:spcBef>
              <a:buClr>
                <a:schemeClr val="dk1"/>
              </a:buClr>
              <a:buSzPts val="1200"/>
              <a:buNone/>
            </a:pPr>
            <a:r>
              <a:rPr lang="en-US" dirty="0">
                <a:solidFill>
                  <a:schemeClr val="dk1"/>
                </a:solidFill>
                <a:latin typeface="Times New Roman"/>
                <a:ea typeface="Times New Roman"/>
                <a:cs typeface="Times New Roman"/>
                <a:sym typeface="Times New Roman"/>
              </a:rPr>
              <a:t>   ii. To understand network &amp; data link layer protocols.</a:t>
            </a:r>
          </a:p>
          <a:p>
            <a:pPr marL="215900" lvl="1" indent="0">
              <a:lnSpc>
                <a:spcPct val="100000"/>
              </a:lnSpc>
              <a:spcBef>
                <a:spcPts val="500"/>
              </a:spcBef>
              <a:buClr>
                <a:schemeClr val="dk1"/>
              </a:buClr>
              <a:buSzPts val="1200"/>
              <a:buNone/>
            </a:pPr>
            <a:r>
              <a:rPr lang="en-US" b="1" dirty="0">
                <a:solidFill>
                  <a:schemeClr val="dk1"/>
                </a:solidFill>
                <a:latin typeface="Times New Roman"/>
                <a:ea typeface="Times New Roman"/>
                <a:cs typeface="Times New Roman"/>
                <a:sym typeface="Times New Roman"/>
              </a:rPr>
              <a:t>2. Skills: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To learn network layer protocols.</a:t>
            </a:r>
          </a:p>
          <a:p>
            <a:pPr marL="215900" lvl="1" indent="0">
              <a:lnSpc>
                <a:spcPct val="100000"/>
              </a:lnSpc>
              <a:spcBef>
                <a:spcPts val="500"/>
              </a:spcBef>
              <a:buClr>
                <a:schemeClr val="dk1"/>
              </a:buClr>
              <a:buSzPts val="1200"/>
              <a:buNone/>
            </a:pPr>
            <a:r>
              <a:rPr lang="en-US" b="1" dirty="0">
                <a:solidFill>
                  <a:schemeClr val="dk1"/>
                </a:solidFill>
                <a:latin typeface="Times New Roman"/>
                <a:ea typeface="Times New Roman"/>
                <a:cs typeface="Times New Roman"/>
                <a:sym typeface="Times New Roman"/>
              </a:rPr>
              <a:t>3. Attitude:</a:t>
            </a:r>
          </a:p>
          <a:p>
            <a:pPr marL="215900" lvl="1" indent="0">
              <a:lnSpc>
                <a:spcPct val="100000"/>
              </a:lnSpc>
              <a:spcBef>
                <a:spcPts val="500"/>
              </a:spcBef>
              <a:buClr>
                <a:schemeClr val="dk1"/>
              </a:buClr>
              <a:buSzPts val="1200"/>
              <a:buNone/>
            </a:pP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i</a:t>
            </a:r>
            <a:r>
              <a:rPr lang="en-US" dirty="0">
                <a:solidFill>
                  <a:schemeClr val="dk1"/>
                </a:solidFill>
                <a:latin typeface="Times New Roman"/>
                <a:ea typeface="Times New Roman"/>
                <a:cs typeface="Times New Roman"/>
                <a:sym typeface="Times New Roman"/>
              </a:rPr>
              <a:t>. To explore services offered by the transport layer.</a:t>
            </a:r>
          </a:p>
          <a:p>
            <a:pPr marL="215900" lvl="1" indent="0">
              <a:lnSpc>
                <a:spcPct val="100000"/>
              </a:lnSpc>
              <a:spcBef>
                <a:spcPts val="500"/>
              </a:spcBef>
              <a:buClr>
                <a:schemeClr val="dk1"/>
              </a:buClr>
              <a:buSzPts val="1200"/>
              <a:buNone/>
            </a:pPr>
            <a:r>
              <a:rPr lang="en-US" dirty="0">
                <a:solidFill>
                  <a:schemeClr val="dk1"/>
                </a:solidFill>
                <a:latin typeface="Times New Roman"/>
                <a:ea typeface="Times New Roman"/>
                <a:cs typeface="Times New Roman"/>
                <a:sym typeface="Times New Roman"/>
              </a:rPr>
              <a:t>    ii. To understand protocols of the application layer</a:t>
            </a:r>
          </a:p>
          <a:p>
            <a:pPr marL="215900" lvl="1" indent="0">
              <a:lnSpc>
                <a:spcPct val="100000"/>
              </a:lnSpc>
              <a:spcBef>
                <a:spcPts val="500"/>
              </a:spcBef>
              <a:buClr>
                <a:schemeClr val="dk1"/>
              </a:buClr>
              <a:buSzPts val="1200"/>
              <a:buNone/>
            </a:pPr>
            <a:r>
              <a:rPr lang="en" b="1" dirty="0">
                <a:solidFill>
                  <a:srgbClr val="7030A0"/>
                </a:solidFill>
                <a:latin typeface="Times New Roman"/>
                <a:ea typeface="Times New Roman"/>
                <a:cs typeface="Times New Roman"/>
                <a:sym typeface="Times New Roman"/>
              </a:rPr>
              <a:t>Course Outcomes</a:t>
            </a:r>
            <a:r>
              <a:rPr lang="en" b="1" dirty="0">
                <a:solidFill>
                  <a:schemeClr val="dk1"/>
                </a:solidFill>
                <a:latin typeface="Times New Roman"/>
                <a:ea typeface="Times New Roman"/>
                <a:cs typeface="Times New Roman"/>
                <a:sym typeface="Times New Roman"/>
              </a:rPr>
              <a:t>:</a:t>
            </a:r>
            <a:endParaRPr b="1" dirty="0">
              <a:solidFill>
                <a:schemeClr val="dk1"/>
              </a:solidFill>
              <a:latin typeface="Times New Roman"/>
              <a:ea typeface="Times New Roman"/>
              <a:cs typeface="Times New Roman"/>
              <a:sym typeface="Times New Roman"/>
            </a:endParaRPr>
          </a:p>
          <a:p>
            <a:pPr marL="63500" lvl="0" indent="-88900" algn="l" rtl="0">
              <a:lnSpc>
                <a:spcPct val="100000"/>
              </a:lnSpc>
              <a:spcBef>
                <a:spcPts val="900"/>
              </a:spcBef>
              <a:spcAft>
                <a:spcPts val="0"/>
              </a:spcAft>
              <a:buClr>
                <a:schemeClr val="dk1"/>
              </a:buClr>
              <a:buSzPts val="1400"/>
              <a:buFont typeface="Times New Roman"/>
              <a:buChar char=" "/>
            </a:pPr>
            <a:r>
              <a:rPr lang="en" sz="1400" b="1" dirty="0">
                <a:solidFill>
                  <a:schemeClr val="dk1"/>
                </a:solidFill>
                <a:latin typeface="Times New Roman"/>
                <a:ea typeface="Times New Roman"/>
                <a:cs typeface="Times New Roman"/>
                <a:sym typeface="Times New Roman"/>
              </a:rPr>
              <a:t>On completion of course, students should be able to</a:t>
            </a:r>
            <a:endParaRPr sz="1400" b="1" dirty="0">
              <a:solidFill>
                <a:schemeClr val="dk1"/>
              </a:solidFill>
              <a:latin typeface="Times New Roman"/>
              <a:ea typeface="Times New Roman"/>
              <a:cs typeface="Times New Roman"/>
              <a:sym typeface="Times New Roman"/>
            </a:endParaRPr>
          </a:p>
          <a:p>
            <a:pPr marL="215900" lvl="1" indent="0">
              <a:spcBef>
                <a:spcPts val="600"/>
              </a:spcBef>
              <a:buClr>
                <a:schemeClr val="dk1"/>
              </a:buClr>
              <a:buSzPts val="1200"/>
              <a:buNone/>
            </a:pPr>
            <a:r>
              <a:rPr lang="en-US" dirty="0">
                <a:solidFill>
                  <a:schemeClr val="dk1"/>
                </a:solidFill>
                <a:latin typeface="Times New Roman"/>
                <a:ea typeface="Times New Roman"/>
                <a:cs typeface="Times New Roman"/>
                <a:sym typeface="Times New Roman"/>
              </a:rPr>
              <a:t>1. Identify characterizing features of transmission techniques.</a:t>
            </a:r>
          </a:p>
          <a:p>
            <a:pPr marL="215900" lvl="1" indent="0">
              <a:spcBef>
                <a:spcPts val="600"/>
              </a:spcBef>
              <a:buClr>
                <a:schemeClr val="dk1"/>
              </a:buClr>
              <a:buSzPts val="1200"/>
              <a:buNone/>
            </a:pPr>
            <a:r>
              <a:rPr lang="en-US" dirty="0">
                <a:solidFill>
                  <a:schemeClr val="dk1"/>
                </a:solidFill>
                <a:latin typeface="Times New Roman"/>
                <a:ea typeface="Times New Roman"/>
                <a:cs typeface="Times New Roman"/>
                <a:sym typeface="Times New Roman"/>
              </a:rPr>
              <a:t>2. Recall and Demonstrate working of flow control &amp; error control protocols.</a:t>
            </a:r>
          </a:p>
          <a:p>
            <a:pPr marL="215900" lvl="1" indent="0">
              <a:spcBef>
                <a:spcPts val="600"/>
              </a:spcBef>
              <a:buClr>
                <a:schemeClr val="dk1"/>
              </a:buClr>
              <a:buSzPts val="1200"/>
              <a:buNone/>
            </a:pPr>
            <a:r>
              <a:rPr lang="en-US" dirty="0">
                <a:solidFill>
                  <a:schemeClr val="dk1"/>
                </a:solidFill>
                <a:latin typeface="Times New Roman"/>
                <a:ea typeface="Times New Roman"/>
                <a:cs typeface="Times New Roman"/>
                <a:sym typeface="Times New Roman"/>
              </a:rPr>
              <a:t>3. Select routing protocol to Develop fully-functional simulation to simulate its working.</a:t>
            </a:r>
          </a:p>
          <a:p>
            <a:pPr marL="215900" lvl="1" indent="0">
              <a:spcBef>
                <a:spcPts val="600"/>
              </a:spcBef>
              <a:buClr>
                <a:schemeClr val="dk1"/>
              </a:buClr>
              <a:buSzPts val="1200"/>
              <a:buNone/>
            </a:pPr>
            <a:r>
              <a:rPr lang="en-US" dirty="0">
                <a:solidFill>
                  <a:schemeClr val="dk1"/>
                </a:solidFill>
                <a:latin typeface="Times New Roman"/>
                <a:ea typeface="Times New Roman"/>
                <a:cs typeface="Times New Roman"/>
                <a:sym typeface="Times New Roman"/>
              </a:rPr>
              <a:t>4. Define connection oriented &amp; connectionless transport layer protocols &amp; build working  applications based on it.</a:t>
            </a:r>
          </a:p>
          <a:p>
            <a:pPr marL="215900" lvl="1" indent="0">
              <a:spcBef>
                <a:spcPts val="600"/>
              </a:spcBef>
              <a:buClr>
                <a:schemeClr val="dk1"/>
              </a:buClr>
              <a:buSzPts val="1200"/>
              <a:buNone/>
            </a:pPr>
            <a:r>
              <a:rPr lang="en-US" dirty="0">
                <a:solidFill>
                  <a:schemeClr val="dk1"/>
                </a:solidFill>
                <a:latin typeface="Times New Roman"/>
                <a:ea typeface="Times New Roman"/>
                <a:cs typeface="Times New Roman"/>
                <a:sym typeface="Times New Roman"/>
              </a:rPr>
              <a:t>5. Choose application layer protocol and make use of it in a suitable environment.</a:t>
            </a:r>
            <a:endParaRPr dirty="0">
              <a:solidFill>
                <a:schemeClr val="dk1"/>
              </a:solidFill>
              <a:latin typeface="Times New Roman"/>
              <a:ea typeface="Times New Roman"/>
              <a:cs typeface="Times New Roman"/>
              <a:sym typeface="Times New Roman"/>
            </a:endParaRPr>
          </a:p>
        </p:txBody>
      </p:sp>
      <p:sp>
        <p:nvSpPr>
          <p:cNvPr id="163" name="Google Shape;163;p27"/>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4937E02B-E07D-4ECF-BD5E-95BB600B63DD}"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164" name="Google Shape;164;p27"/>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US" sz="800" b="1" dirty="0">
                <a:solidFill>
                  <a:schemeClr val="dk1"/>
                </a:solidFill>
                <a:latin typeface="Times New Roman"/>
                <a:ea typeface="Times New Roman"/>
                <a:cs typeface="Times New Roman"/>
                <a:sym typeface="Times New Roman"/>
              </a:rPr>
              <a:t>Lab 4 – Hamming Code</a:t>
            </a:r>
            <a:endParaRPr sz="800" b="1" dirty="0">
              <a:solidFill>
                <a:schemeClr val="dk1"/>
              </a:solidFill>
              <a:latin typeface="Times New Roman"/>
              <a:ea typeface="Times New Roman"/>
              <a:cs typeface="Times New Roman"/>
              <a:sym typeface="Times New Roman"/>
            </a:endParaRPr>
          </a:p>
        </p:txBody>
      </p:sp>
      <p:sp>
        <p:nvSpPr>
          <p:cNvPr id="165" name="Google Shape;165;p27"/>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chemeClr val="dk1"/>
                </a:solidFill>
                <a:latin typeface="Times New Roman"/>
                <a:ea typeface="Times New Roman"/>
                <a:cs typeface="Times New Roman"/>
                <a:sym typeface="Times New Roman"/>
              </a:rPr>
              <a:t>2</a:t>
            </a:fld>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9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3</a:t>
            </a:fld>
            <a:endParaRPr kumimoji="0" sz="9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85" name="Google Shape;185;p29"/>
          <p:cNvSpPr/>
          <p:nvPr/>
        </p:nvSpPr>
        <p:spPr>
          <a:xfrm>
            <a:off x="1353615" y="185434"/>
            <a:ext cx="7338322" cy="623248"/>
          </a:xfrm>
          <a:prstGeom prst="rect">
            <a:avLst/>
          </a:prstGeom>
          <a:noFill/>
          <a:ln>
            <a:noFill/>
          </a:ln>
        </p:spPr>
        <p:txBody>
          <a:bodyPr spcFirstLastPara="1" wrap="square" lIns="68575" tIns="34275" rIns="68575" bIns="3427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7030A0"/>
                </a:solidFill>
                <a:effectLst/>
                <a:uLnTx/>
                <a:uFillTx/>
                <a:latin typeface="Arial"/>
                <a:cs typeface="Arial"/>
                <a:sym typeface="Arial"/>
              </a:rPr>
              <a:t>Lab Assignment</a:t>
            </a:r>
            <a:endParaRPr kumimoji="0" lang="en-US" altLang="en-US" sz="2400" b="1" i="0" u="none" strike="noStrike" kern="0" cap="none" spc="0" normalizeH="0" baseline="0" noProof="0" dirty="0">
              <a:ln>
                <a:noFill/>
              </a:ln>
              <a:solidFill>
                <a:srgbClr val="660066"/>
              </a:solidFill>
              <a:effectLst/>
              <a:uLnTx/>
              <a:uFillTx/>
              <a:latin typeface="Times New Roman" panose="02020603050405020304" pitchFamily="18" charset="0"/>
              <a:cs typeface="Arial"/>
              <a:sym typeface="Arial"/>
            </a:endParaRPr>
          </a:p>
        </p:txBody>
      </p:sp>
      <p:pic>
        <p:nvPicPr>
          <p:cNvPr id="186" name="Google Shape;186;p29"/>
          <p:cNvPicPr preferRelativeResize="0"/>
          <p:nvPr/>
        </p:nvPicPr>
        <p:blipFill rotWithShape="1">
          <a:blip r:embed="rId3">
            <a:alphaModFix/>
          </a:blip>
          <a:srcRect/>
          <a:stretch/>
        </p:blipFill>
        <p:spPr>
          <a:xfrm>
            <a:off x="41821" y="47020"/>
            <a:ext cx="739015" cy="528333"/>
          </a:xfrm>
          <a:prstGeom prst="rect">
            <a:avLst/>
          </a:prstGeom>
          <a:noFill/>
          <a:ln>
            <a:noFill/>
          </a:ln>
        </p:spPr>
      </p:pic>
      <p:sp>
        <p:nvSpPr>
          <p:cNvPr id="187" name="Google Shape;187;p29"/>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fld id="{04E67F96-81B0-493D-A885-1C526499DAB4}" type="datetime1">
              <a:rPr kumimoji="0" lang="en-US" sz="800" b="1" i="0" u="none" strike="noStrike" kern="0" cap="none" spc="0" normalizeH="0" baseline="0" noProof="0" smtClean="0">
                <a:ln>
                  <a:noFill/>
                </a:ln>
                <a:solidFill>
                  <a:srgbClr val="000000"/>
                </a:solidFill>
                <a:effectLst/>
                <a:uLnTx/>
                <a:uFillTx/>
                <a:latin typeface="Times New Roman"/>
                <a:cs typeface="Times New Roman"/>
                <a:sym typeface="Times New Roman"/>
              </a:rPr>
              <a:t>8/28/2022</a:t>
            </a:fld>
            <a:endParaRPr kumimoji="0" sz="8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188" name="Google Shape;188;p29"/>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IN" sz="800" b="1"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Lab 4 – Hamming Code</a:t>
            </a:r>
            <a:endParaRPr kumimoji="0" sz="800" b="1" i="0" u="none" strike="noStrike" kern="0" cap="none" spc="0" normalizeH="0" baseline="0" noProof="0" dirty="0">
              <a:ln>
                <a:noFill/>
              </a:ln>
              <a:solidFill>
                <a:srgbClr val="000000"/>
              </a:solidFill>
              <a:effectLst/>
              <a:uLnTx/>
              <a:uFillTx/>
              <a:latin typeface="Times New Roman"/>
              <a:ea typeface="Times New Roman"/>
              <a:cs typeface="Times New Roman"/>
              <a:sym typeface="Times New Roman"/>
            </a:endParaRPr>
          </a:p>
        </p:txBody>
      </p:sp>
      <p:sp>
        <p:nvSpPr>
          <p:cNvPr id="16" name="Rectangle 15">
            <a:extLst>
              <a:ext uri="{FF2B5EF4-FFF2-40B4-BE49-F238E27FC236}">
                <a16:creationId xmlns:a16="http://schemas.microsoft.com/office/drawing/2014/main" id="{6D420394-80A4-4FB7-8422-52E744CF9BE9}"/>
              </a:ext>
            </a:extLst>
          </p:cNvPr>
          <p:cNvSpPr/>
          <p:nvPr/>
        </p:nvSpPr>
        <p:spPr>
          <a:xfrm>
            <a:off x="159488" y="613010"/>
            <a:ext cx="8835656" cy="4378122"/>
          </a:xfrm>
          <a:prstGeom prst="rect">
            <a:avLst/>
          </a:prstGeom>
        </p:spPr>
        <p:txBody>
          <a:bodyPr wrap="square">
            <a:spAutoFit/>
          </a:bodyPr>
          <a:lstStyle/>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Design a simple network (LAN) with different topologies &amp; test it  using PING utility.   </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IN"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Analyze</a:t>
            </a: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and test PCM modulation technique.</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Design and configure a virtual LAN. </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Write a program for error detection and correction codes using Hamming Codes</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Write a program to implement subnetting to find subnet mask </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Implement Static and  Dynamic NAT Configuration with Packet Tracer</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Set up a network - configure interfaces, IP addresses and routing protocols  (RIP, OSPF, EIGRP, BGP).</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Write a C program for wired network using TCP socket to demonstrate    a) Chat Application (50% Students)  b) Mathematical  operations. (Remaining 50% Students) Show packet captured traces using Wireshark Packet Analyzer Tool.</a:t>
            </a:r>
          </a:p>
          <a:p>
            <a:pPr marL="228600" marR="0" lvl="0" indent="-228600" algn="l" defTabSz="914400" rtl="0" eaLnBrk="1" fontAlgn="auto" latinLnBrk="0" hangingPunct="1">
              <a:lnSpc>
                <a:spcPct val="100000"/>
              </a:lnSpc>
              <a:spcBef>
                <a:spcPts val="600"/>
              </a:spcBef>
              <a:spcAft>
                <a:spcPts val="0"/>
              </a:spcAft>
              <a:buClr>
                <a:srgbClr val="000000"/>
              </a:buClr>
              <a:buSzTx/>
              <a:buFont typeface="+mj-lt"/>
              <a:buAutoNum type="arabicPeriod"/>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UDP Socket Programming: (Language: C/C++/Python/Java)/  Write a C program for wired network using UDP socket to perform any one of the following operations.         </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 String Conversion from </a:t>
            </a:r>
            <a:r>
              <a:rPr kumimoji="0" lang="en-IN"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UpperCase</a:t>
            </a: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to </a:t>
            </a:r>
            <a:r>
              <a:rPr kumimoji="0" lang="en-IN" sz="14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LowerCase</a:t>
            </a: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(50% Students)         </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b. Reverse the String. (Remaining 50% Students) Show packet captured traces using Wireshark Packet Analyzer Tool.</a:t>
            </a:r>
          </a:p>
          <a:p>
            <a:pPr marL="342900" marR="0" lvl="0" indent="-342900" algn="l" defTabSz="914400" rtl="0" eaLnBrk="1" fontAlgn="auto" latinLnBrk="0" hangingPunct="1">
              <a:lnSpc>
                <a:spcPct val="100000"/>
              </a:lnSpc>
              <a:spcBef>
                <a:spcPts val="600"/>
              </a:spcBef>
              <a:spcAft>
                <a:spcPts val="0"/>
              </a:spcAft>
              <a:buClr>
                <a:srgbClr val="000000"/>
              </a:buClr>
              <a:buSzTx/>
              <a:buFont typeface="Arial"/>
              <a:buAutoNum type="arabicPeriod" startAt="10"/>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Configure network using Dynamic Host Configuration Protocol  (DHCP), DNA and Web server Use Ping utility to  </a:t>
            </a:r>
          </a:p>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test connectivity</a:t>
            </a:r>
            <a:r>
              <a:rPr kumimoji="0" lang="en-US" sz="12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105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117873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chemeClr val="dk1"/>
                </a:solidFill>
                <a:latin typeface="Times New Roman"/>
                <a:ea typeface="Times New Roman"/>
                <a:cs typeface="Times New Roman"/>
                <a:sym typeface="Times New Roman"/>
              </a:rPr>
              <a:t>4</a:t>
            </a:fld>
            <a:endParaRPr sz="900">
              <a:solidFill>
                <a:schemeClr val="dk1"/>
              </a:solidFill>
              <a:latin typeface="Times New Roman"/>
              <a:ea typeface="Times New Roman"/>
              <a:cs typeface="Times New Roman"/>
              <a:sym typeface="Times New Roman"/>
            </a:endParaRPr>
          </a:p>
        </p:txBody>
      </p:sp>
      <p:sp>
        <p:nvSpPr>
          <p:cNvPr id="185" name="Google Shape;185;p29"/>
          <p:cNvSpPr/>
          <p:nvPr/>
        </p:nvSpPr>
        <p:spPr>
          <a:xfrm>
            <a:off x="180753" y="1642424"/>
            <a:ext cx="8676168" cy="1392875"/>
          </a:xfrm>
          <a:prstGeom prst="rect">
            <a:avLst/>
          </a:prstGeom>
          <a:noFill/>
          <a:ln>
            <a:noFill/>
          </a:ln>
        </p:spPr>
        <p:txBody>
          <a:bodyPr spcFirstLastPara="1" wrap="square" lIns="68575" tIns="34275" rIns="68575" bIns="34275" anchor="t" anchorCtr="0">
            <a:noAutofit/>
          </a:bodyPr>
          <a:lstStyle/>
          <a:p>
            <a:pPr algn="ctr"/>
            <a:r>
              <a:rPr lang="en" sz="3200" dirty="0">
                <a:solidFill>
                  <a:srgbClr val="3F3F3F"/>
                </a:solidFill>
                <a:latin typeface="Times New Roman"/>
                <a:ea typeface="Times New Roman"/>
                <a:cs typeface="Times New Roman"/>
                <a:sym typeface="Times New Roman"/>
              </a:rPr>
              <a:t>Lab 4: </a:t>
            </a:r>
            <a:r>
              <a:rPr lang="en-IN" sz="3200" dirty="0">
                <a:latin typeface="Times New Roman" panose="02020603050405020304" pitchFamily="18" charset="0"/>
                <a:cs typeface="Times New Roman" panose="02020603050405020304" pitchFamily="18" charset="0"/>
              </a:rPr>
              <a:t>Write a program for error detection and correction codes using Hamming Codes</a:t>
            </a:r>
          </a:p>
          <a:p>
            <a:pPr lvl="0" algn="ctr"/>
            <a:endParaRPr sz="3200" dirty="0">
              <a:latin typeface="Times New Roman"/>
              <a:ea typeface="Times New Roman"/>
              <a:cs typeface="Times New Roman"/>
              <a:sym typeface="Times New Roman"/>
            </a:endParaRPr>
          </a:p>
        </p:txBody>
      </p:sp>
      <p:pic>
        <p:nvPicPr>
          <p:cNvPr id="186" name="Google Shape;186;p29"/>
          <p:cNvPicPr preferRelativeResize="0"/>
          <p:nvPr/>
        </p:nvPicPr>
        <p:blipFill rotWithShape="1">
          <a:blip r:embed="rId3">
            <a:alphaModFix/>
          </a:blip>
          <a:srcRect/>
          <a:stretch/>
        </p:blipFill>
        <p:spPr>
          <a:xfrm>
            <a:off x="41821" y="47020"/>
            <a:ext cx="952199" cy="900077"/>
          </a:xfrm>
          <a:prstGeom prst="rect">
            <a:avLst/>
          </a:prstGeom>
          <a:noFill/>
          <a:ln>
            <a:noFill/>
          </a:ln>
        </p:spPr>
      </p:pic>
      <p:sp>
        <p:nvSpPr>
          <p:cNvPr id="187" name="Google Shape;187;p29"/>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2025DDB9-1C69-4322-92D4-6956E109F7E9}"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188" name="Google Shape;188;p29"/>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800" b="1">
                <a:solidFill>
                  <a:schemeClr val="dk1"/>
                </a:solidFill>
                <a:latin typeface="Times New Roman"/>
                <a:ea typeface="Times New Roman"/>
                <a:cs typeface="Times New Roman"/>
                <a:sym typeface="Times New Roman"/>
              </a:rPr>
              <a:t>Lab 4 – Hamming Code</a:t>
            </a:r>
            <a:endParaRPr sz="8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965011" y="491324"/>
            <a:ext cx="7033260" cy="726330"/>
          </a:xfrm>
          <a:prstGeom prst="rect">
            <a:avLst/>
          </a:prstGeom>
          <a:noFill/>
          <a:ln>
            <a:noFill/>
          </a:ln>
        </p:spPr>
        <p:txBody>
          <a:bodyPr spcFirstLastPara="1" wrap="square" lIns="68575" tIns="34275" rIns="68575" bIns="34275" anchor="b" anchorCtr="0">
            <a:normAutofit/>
          </a:bodyPr>
          <a:lstStyle/>
          <a:p>
            <a:pPr marL="0" lvl="0" indent="0" algn="l" rtl="0">
              <a:lnSpc>
                <a:spcPct val="85000"/>
              </a:lnSpc>
              <a:spcBef>
                <a:spcPts val="0"/>
              </a:spcBef>
              <a:spcAft>
                <a:spcPts val="0"/>
              </a:spcAft>
              <a:buClr>
                <a:srgbClr val="002060"/>
              </a:buClr>
              <a:buSzPts val="3200"/>
              <a:buFont typeface="Calibri"/>
              <a:buNone/>
            </a:pPr>
            <a:r>
              <a:rPr lang="en" sz="3200" b="1">
                <a:solidFill>
                  <a:srgbClr val="002060"/>
                </a:solidFill>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197" name="Google Shape;197;p30"/>
          <p:cNvSpPr txBox="1">
            <a:spLocks noGrp="1"/>
          </p:cNvSpPr>
          <p:nvPr>
            <p:ph type="body" idx="1"/>
          </p:nvPr>
        </p:nvSpPr>
        <p:spPr>
          <a:xfrm>
            <a:off x="876540" y="1332404"/>
            <a:ext cx="7543800" cy="3361041"/>
          </a:xfrm>
          <a:prstGeom prst="rect">
            <a:avLst/>
          </a:prstGeom>
          <a:noFill/>
          <a:ln>
            <a:noFill/>
          </a:ln>
        </p:spPr>
        <p:txBody>
          <a:bodyPr spcFirstLastPara="1" wrap="square" lIns="0" tIns="34275" rIns="0" bIns="34275" anchor="t" anchorCtr="0">
            <a:noAutofit/>
          </a:bodyPr>
          <a:lstStyle/>
          <a:p>
            <a:pPr marL="330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What is Hamming Code</a:t>
            </a:r>
            <a:endParaRPr sz="1800" dirty="0">
              <a:latin typeface="Times New Roman"/>
              <a:ea typeface="Times New Roman"/>
              <a:cs typeface="Times New Roman"/>
              <a:sym typeface="Times New Roman"/>
            </a:endParaRPr>
          </a:p>
          <a:p>
            <a:pPr marL="330200" lvl="0" indent="-336550" algn="just" rtl="0">
              <a:lnSpc>
                <a:spcPct val="115000"/>
              </a:lnSpc>
              <a:spcBef>
                <a:spcPts val="0"/>
              </a:spcBef>
              <a:spcAft>
                <a:spcPts val="0"/>
              </a:spcAft>
              <a:buSzPts val="1700"/>
              <a:buFont typeface="Times New Roman"/>
              <a:buChar char="▪"/>
            </a:pPr>
            <a:r>
              <a:rPr lang="en-US" sz="1800" dirty="0">
                <a:latin typeface="Times New Roman"/>
                <a:ea typeface="Times New Roman"/>
                <a:cs typeface="Times New Roman"/>
                <a:sym typeface="Times New Roman"/>
              </a:rPr>
              <a:t>Parity bits and its types</a:t>
            </a:r>
            <a:endParaRPr lang="en-IN" sz="1800" dirty="0">
              <a:latin typeface="Times New Roman"/>
              <a:ea typeface="Times New Roman"/>
              <a:cs typeface="Times New Roman"/>
              <a:sym typeface="Times New Roman"/>
            </a:endParaRPr>
          </a:p>
          <a:p>
            <a:pPr marL="330200" lvl="0" indent="-336550" algn="just" rtl="0">
              <a:lnSpc>
                <a:spcPct val="115000"/>
              </a:lnSpc>
              <a:spcBef>
                <a:spcPts val="0"/>
              </a:spcBef>
              <a:spcAft>
                <a:spcPts val="0"/>
              </a:spcAft>
              <a:buSzPts val="1700"/>
              <a:buFont typeface="Times New Roman"/>
              <a:buChar char="▪"/>
            </a:pPr>
            <a:r>
              <a:rPr lang="en-US" sz="1800" dirty="0">
                <a:latin typeface="Times New Roman"/>
                <a:ea typeface="Times New Roman"/>
                <a:cs typeface="Times New Roman"/>
                <a:sym typeface="Times New Roman"/>
              </a:rPr>
              <a:t>Determining the position of redundant bits</a:t>
            </a:r>
          </a:p>
          <a:p>
            <a:pPr marL="330200" lvl="0" indent="-336550" algn="just" rtl="0">
              <a:lnSpc>
                <a:spcPct val="115000"/>
              </a:lnSpc>
              <a:spcBef>
                <a:spcPts val="0"/>
              </a:spcBef>
              <a:spcAft>
                <a:spcPts val="0"/>
              </a:spcAft>
              <a:buSzPts val="1700"/>
              <a:buFont typeface="Times New Roman"/>
              <a:buChar char="▪"/>
            </a:pPr>
            <a:r>
              <a:rPr lang="en-US" sz="1800" dirty="0">
                <a:latin typeface="Times New Roman"/>
                <a:ea typeface="Times New Roman"/>
                <a:cs typeface="Times New Roman"/>
                <a:sym typeface="Times New Roman"/>
              </a:rPr>
              <a:t>Calculating redundant bits</a:t>
            </a:r>
            <a:endParaRPr sz="1800" dirty="0">
              <a:latin typeface="Times New Roman"/>
              <a:ea typeface="Times New Roman"/>
              <a:cs typeface="Times New Roman"/>
              <a:sym typeface="Times New Roman"/>
            </a:endParaRPr>
          </a:p>
          <a:p>
            <a:pPr marL="330200" lvl="0" indent="-342900" algn="just" rtl="0">
              <a:lnSpc>
                <a:spcPct val="115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Algorithm for calculating hamming code</a:t>
            </a:r>
          </a:p>
          <a:p>
            <a:pPr marL="330200" lvl="0" indent="-342900" algn="just" rtl="0">
              <a:lnSpc>
                <a:spcPct val="115000"/>
              </a:lnSpc>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Solved Example of Hamming code</a:t>
            </a:r>
            <a:endParaRPr sz="1800" dirty="0">
              <a:latin typeface="Times New Roman"/>
              <a:ea typeface="Times New Roman"/>
              <a:cs typeface="Times New Roman"/>
              <a:sym typeface="Times New Roman"/>
            </a:endParaRPr>
          </a:p>
          <a:p>
            <a:pPr marL="330200" lvl="0" indent="-342900" algn="just" rtl="0">
              <a:lnSpc>
                <a:spcPct val="115000"/>
              </a:lnSpc>
              <a:spcBef>
                <a:spcPts val="0"/>
              </a:spcBef>
              <a:spcAft>
                <a:spcPts val="0"/>
              </a:spcAft>
              <a:buSzPts val="1800"/>
              <a:buFont typeface="Times New Roman"/>
              <a:buChar char="▪"/>
            </a:pPr>
            <a:r>
              <a:rPr lang="en" sz="1800" dirty="0">
                <a:latin typeface="Times New Roman"/>
                <a:ea typeface="Times New Roman"/>
                <a:cs typeface="Times New Roman"/>
                <a:sym typeface="Times New Roman"/>
              </a:rPr>
              <a:t>Frequently Asked Questions</a:t>
            </a:r>
            <a:endParaRPr sz="1800" dirty="0">
              <a:latin typeface="Times New Roman"/>
              <a:ea typeface="Times New Roman"/>
              <a:cs typeface="Times New Roman"/>
              <a:sym typeface="Times New Roman"/>
            </a:endParaRPr>
          </a:p>
        </p:txBody>
      </p:sp>
      <p:sp>
        <p:nvSpPr>
          <p:cNvPr id="198" name="Google Shape;198;p30"/>
          <p:cNvSpPr txBox="1">
            <a:spLocks noGrp="1"/>
          </p:cNvSpPr>
          <p:nvPr>
            <p:ph type="sldNum" idx="12"/>
          </p:nvPr>
        </p:nvSpPr>
        <p:spPr>
          <a:xfrm>
            <a:off x="7425344" y="4844839"/>
            <a:ext cx="984019"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chemeClr val="dk1"/>
                </a:solidFill>
                <a:latin typeface="Times New Roman"/>
                <a:ea typeface="Times New Roman"/>
                <a:cs typeface="Times New Roman"/>
                <a:sym typeface="Times New Roman"/>
              </a:rPr>
              <a:t>5</a:t>
            </a:fld>
            <a:endParaRPr sz="900">
              <a:solidFill>
                <a:schemeClr val="dk1"/>
              </a:solidFill>
              <a:latin typeface="Times New Roman"/>
              <a:ea typeface="Times New Roman"/>
              <a:cs typeface="Times New Roman"/>
              <a:sym typeface="Times New Roman"/>
            </a:endParaRPr>
          </a:p>
        </p:txBody>
      </p:sp>
      <p:pic>
        <p:nvPicPr>
          <p:cNvPr id="199" name="Google Shape;199;p30"/>
          <p:cNvPicPr preferRelativeResize="0"/>
          <p:nvPr/>
        </p:nvPicPr>
        <p:blipFill rotWithShape="1">
          <a:blip r:embed="rId3">
            <a:alphaModFix/>
          </a:blip>
          <a:srcRect/>
          <a:stretch/>
        </p:blipFill>
        <p:spPr>
          <a:xfrm>
            <a:off x="41821" y="47020"/>
            <a:ext cx="952199" cy="900077"/>
          </a:xfrm>
          <a:prstGeom prst="rect">
            <a:avLst/>
          </a:prstGeom>
          <a:noFill/>
          <a:ln>
            <a:noFill/>
          </a:ln>
        </p:spPr>
      </p:pic>
      <p:sp>
        <p:nvSpPr>
          <p:cNvPr id="200" name="Google Shape;200;p30"/>
          <p:cNvSpPr txBox="1">
            <a:spLocks noGrp="1"/>
          </p:cNvSpPr>
          <p:nvPr>
            <p:ph type="dt" idx="10"/>
          </p:nvPr>
        </p:nvSpPr>
        <p:spPr>
          <a:xfrm>
            <a:off x="571500" y="4844838"/>
            <a:ext cx="2057400" cy="2739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631DFDFA-04D3-4068-9E1B-732946773FD7}"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201" name="Google Shape;201;p30"/>
          <p:cNvSpPr txBox="1">
            <a:spLocks noGrp="1"/>
          </p:cNvSpPr>
          <p:nvPr>
            <p:ph type="ftr" idx="11"/>
          </p:nvPr>
        </p:nvSpPr>
        <p:spPr>
          <a:xfrm>
            <a:off x="2764639" y="4844839"/>
            <a:ext cx="3617100" cy="273900"/>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800" b="1">
                <a:solidFill>
                  <a:schemeClr val="dk1"/>
                </a:solidFill>
                <a:latin typeface="Times New Roman"/>
                <a:ea typeface="Times New Roman"/>
                <a:cs typeface="Times New Roman"/>
                <a:sym typeface="Times New Roman"/>
              </a:rPr>
              <a:t>Lab 4 – Hamming Code</a:t>
            </a:r>
            <a:endParaRPr sz="8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2" name="Title 1"/>
          <p:cNvSpPr>
            <a:spLocks noGrp="1"/>
          </p:cNvSpPr>
          <p:nvPr>
            <p:ph type="title"/>
          </p:nvPr>
        </p:nvSpPr>
        <p:spPr>
          <a:xfrm>
            <a:off x="1104900" y="214952"/>
            <a:ext cx="7261860" cy="781998"/>
          </a:xfrm>
        </p:spPr>
        <p:txBody>
          <a:bodyPr/>
          <a:lstStyle/>
          <a:p>
            <a:r>
              <a:rPr lang="en-US" dirty="0"/>
              <a:t>What is Hamming Code</a:t>
            </a:r>
            <a:endParaRPr lang="en-IN" dirty="0"/>
          </a:p>
        </p:txBody>
      </p:sp>
      <p:sp>
        <p:nvSpPr>
          <p:cNvPr id="3" name="Text Placeholder 2"/>
          <p:cNvSpPr>
            <a:spLocks noGrp="1"/>
          </p:cNvSpPr>
          <p:nvPr>
            <p:ph type="body" idx="1"/>
          </p:nvPr>
        </p:nvSpPr>
        <p:spPr>
          <a:xfrm>
            <a:off x="822960" y="1295401"/>
            <a:ext cx="7543800" cy="3106420"/>
          </a:xfrm>
        </p:spPr>
        <p:txBody>
          <a:bodyPr>
            <a:normAutofit fontScale="92500" lnSpcReduction="20000"/>
          </a:bodyPr>
          <a:lstStyle/>
          <a:p>
            <a:r>
              <a:rPr lang="en-US" dirty="0"/>
              <a:t>Hamming Code is error correction code that can be used to detect and correct error while data transmission over an unreliable channel. Hamming Code was developed by </a:t>
            </a:r>
            <a:r>
              <a:rPr lang="en-US" dirty="0" err="1"/>
              <a:t>R.W.Hamming</a:t>
            </a:r>
            <a:r>
              <a:rPr lang="en-US" dirty="0"/>
              <a:t>.</a:t>
            </a:r>
          </a:p>
          <a:p>
            <a:r>
              <a:rPr lang="en-US" dirty="0"/>
              <a:t> </a:t>
            </a:r>
            <a:r>
              <a:rPr lang="en-US" b="1" dirty="0"/>
              <a:t>Redundant bits –</a:t>
            </a:r>
            <a:r>
              <a:rPr lang="en-US" dirty="0"/>
              <a:t> Redundant bits are extra binary bits that are generated and added to the information-carrying bits of data transfer to ensure that no bits were lost during the data transfer.</a:t>
            </a:r>
          </a:p>
          <a:p>
            <a:r>
              <a:rPr lang="en-US" dirty="0"/>
              <a:t>To calculate redundant bits use the following formula</a:t>
            </a:r>
          </a:p>
          <a:p>
            <a:r>
              <a:rPr lang="en-IN" dirty="0"/>
              <a:t>2^r ≥ m + r + 1 </a:t>
            </a:r>
          </a:p>
          <a:p>
            <a:r>
              <a:rPr lang="en-IN" dirty="0"/>
              <a:t> where, r = redundant bit, m = data bit</a:t>
            </a:r>
          </a:p>
          <a:p>
            <a:r>
              <a:rPr lang="en-US" dirty="0"/>
              <a:t>Suppose data bits are 7</a:t>
            </a:r>
          </a:p>
          <a:p>
            <a:r>
              <a:rPr lang="en-US" dirty="0"/>
              <a:t>So redundant bits will be 4</a:t>
            </a:r>
          </a:p>
          <a:p>
            <a:r>
              <a:rPr lang="en-US" dirty="0"/>
              <a:t>Because 2 </a:t>
            </a:r>
            <a:r>
              <a:rPr lang="en-US" baseline="30000" dirty="0"/>
              <a:t>4</a:t>
            </a:r>
            <a:r>
              <a:rPr lang="en-US" dirty="0"/>
              <a:t> &gt; 7 + 4 + 1</a:t>
            </a:r>
          </a:p>
          <a:p>
            <a:r>
              <a:rPr lang="en-US" dirty="0"/>
              <a:t> Thus, the number of redundant bits= 4 </a:t>
            </a:r>
            <a:r>
              <a:rPr lang="en-US" b="1" dirty="0"/>
              <a:t>Parity bits.</a:t>
            </a:r>
            <a:endParaRPr lang="en-US" dirty="0"/>
          </a:p>
          <a:p>
            <a:endParaRPr lang="en-IN" dirty="0"/>
          </a:p>
        </p:txBody>
      </p:sp>
      <p:sp>
        <p:nvSpPr>
          <p:cNvPr id="187" name="Google Shape;187;p29"/>
          <p:cNvSpPr txBox="1">
            <a:spLocks noGrp="1"/>
          </p:cNvSpPr>
          <p:nvPr>
            <p:ph type="dt" idx="10"/>
          </p:nvPr>
        </p:nvSpPr>
        <p:spPr>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fld id="{D3657EED-BB50-4DAE-AA9E-E2C9E4545576}" type="datetime1">
              <a:rPr lang="en-US" sz="800" b="1" smtClean="0">
                <a:solidFill>
                  <a:schemeClr val="dk1"/>
                </a:solidFill>
                <a:latin typeface="Times New Roman"/>
                <a:cs typeface="Times New Roman"/>
                <a:sym typeface="Times New Roman"/>
              </a:rPr>
              <a:t>8/28/2022</a:t>
            </a:fld>
            <a:endParaRPr sz="800" b="1">
              <a:solidFill>
                <a:schemeClr val="dk1"/>
              </a:solidFill>
              <a:latin typeface="Times New Roman"/>
              <a:ea typeface="Times New Roman"/>
              <a:cs typeface="Times New Roman"/>
              <a:sym typeface="Times New Roman"/>
            </a:endParaRPr>
          </a:p>
        </p:txBody>
      </p:sp>
      <p:sp>
        <p:nvSpPr>
          <p:cNvPr id="188" name="Google Shape;188;p29"/>
          <p:cNvSpPr txBox="1">
            <a:spLocks noGrp="1"/>
          </p:cNvSpPr>
          <p:nvPr>
            <p:ph type="ftr" idx="11"/>
          </p:nvPr>
        </p:nvSpPr>
        <p:spPr>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IN" sz="800" b="1">
                <a:solidFill>
                  <a:schemeClr val="dk1"/>
                </a:solidFill>
                <a:latin typeface="Times New Roman"/>
                <a:ea typeface="Times New Roman"/>
                <a:cs typeface="Times New Roman"/>
                <a:sym typeface="Times New Roman"/>
              </a:rPr>
              <a:t>Lab 4 – Hamming Code</a:t>
            </a:r>
            <a:endParaRPr sz="800" b="1">
              <a:solidFill>
                <a:schemeClr val="dk1"/>
              </a:solidFill>
              <a:latin typeface="Times New Roman"/>
              <a:ea typeface="Times New Roman"/>
              <a:cs typeface="Times New Roman"/>
              <a:sym typeface="Times New Roman"/>
            </a:endParaRPr>
          </a:p>
        </p:txBody>
      </p:sp>
      <p:sp>
        <p:nvSpPr>
          <p:cNvPr id="184" name="Google Shape;184;p29"/>
          <p:cNvSpPr txBox="1">
            <a:spLocks noGrp="1"/>
          </p:cNvSpPr>
          <p:nvPr>
            <p:ph type="sldNum" idx="12"/>
          </p:nvPr>
        </p:nvSpPr>
        <p:spPr>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sz="900">
                <a:solidFill>
                  <a:schemeClr val="dk1"/>
                </a:solidFill>
                <a:latin typeface="Times New Roman"/>
                <a:ea typeface="Times New Roman"/>
                <a:cs typeface="Times New Roman"/>
                <a:sym typeface="Times New Roman"/>
              </a:rPr>
              <a:t>6</a:t>
            </a:fld>
            <a:endParaRPr sz="900">
              <a:solidFill>
                <a:schemeClr val="dk1"/>
              </a:solidFill>
              <a:latin typeface="Times New Roman"/>
              <a:ea typeface="Times New Roman"/>
              <a:cs typeface="Times New Roman"/>
              <a:sym typeface="Times New Roman"/>
            </a:endParaRPr>
          </a:p>
        </p:txBody>
      </p:sp>
      <p:pic>
        <p:nvPicPr>
          <p:cNvPr id="186" name="Google Shape;186;p29"/>
          <p:cNvPicPr preferRelativeResize="0"/>
          <p:nvPr/>
        </p:nvPicPr>
        <p:blipFill rotWithShape="1">
          <a:blip r:embed="rId3">
            <a:alphaModFix/>
          </a:blip>
          <a:srcRect/>
          <a:stretch/>
        </p:blipFill>
        <p:spPr>
          <a:xfrm>
            <a:off x="41821" y="47020"/>
            <a:ext cx="952199" cy="900077"/>
          </a:xfrm>
          <a:prstGeom prst="rect">
            <a:avLst/>
          </a:prstGeom>
          <a:noFill/>
          <a:ln>
            <a:noFill/>
          </a:ln>
        </p:spPr>
      </p:pic>
    </p:spTree>
    <p:extLst>
      <p:ext uri="{BB962C8B-B14F-4D97-AF65-F5344CB8AC3E}">
        <p14:creationId xmlns:p14="http://schemas.microsoft.com/office/powerpoint/2010/main" val="189084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8"/>
          <p:cNvSpPr>
            <a:spLocks noChangeArrowheads="1"/>
          </p:cNvSpPr>
          <p:nvPr/>
        </p:nvSpPr>
        <p:spPr bwMode="gray">
          <a:xfrm>
            <a:off x="1487091" y="800100"/>
            <a:ext cx="6169819" cy="2381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ar-SA" altLang="ar-SA" sz="1800" b="0">
              <a:latin typeface="Tahoma" panose="020B0604030504040204" pitchFamily="34" charset="0"/>
            </a:endParaRPr>
          </a:p>
        </p:txBody>
      </p:sp>
      <p:sp>
        <p:nvSpPr>
          <p:cNvPr id="25604" name="Rectangle 7"/>
          <p:cNvSpPr>
            <a:spLocks noChangeArrowheads="1"/>
          </p:cNvSpPr>
          <p:nvPr/>
        </p:nvSpPr>
        <p:spPr bwMode="auto">
          <a:xfrm>
            <a:off x="1485900" y="342900"/>
            <a:ext cx="2326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ar-SA" sz="2400" b="0"/>
              <a:t>Hamming Code</a:t>
            </a:r>
            <a:endParaRPr lang="en-US" altLang="ar-SA" sz="2400"/>
          </a:p>
        </p:txBody>
      </p:sp>
      <p:sp>
        <p:nvSpPr>
          <p:cNvPr id="25605" name="Rectangle 8"/>
          <p:cNvSpPr>
            <a:spLocks noChangeArrowheads="1"/>
          </p:cNvSpPr>
          <p:nvPr/>
        </p:nvSpPr>
        <p:spPr bwMode="auto">
          <a:xfrm>
            <a:off x="1600200" y="914400"/>
            <a:ext cx="56007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3200" b="1">
                <a:solidFill>
                  <a:schemeClr val="tx1"/>
                </a:solidFill>
                <a:latin typeface="Arial" panose="020B0604020202020204" pitchFamily="34" charset="0"/>
              </a:defRPr>
            </a:lvl1pPr>
            <a:lvl2pPr marL="914400" indent="-45720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Font typeface="Tahoma" panose="020B0604030504040204" pitchFamily="34" charset="0"/>
              <a:buAutoNum type="arabicPeriod"/>
            </a:pPr>
            <a:r>
              <a:rPr lang="en-US" altLang="ar-SA" sz="1800" b="0"/>
              <a:t>Hamming codes provide for FEC using a “Block Parity”</a:t>
            </a:r>
          </a:p>
          <a:p>
            <a:pPr lvl="1"/>
            <a:r>
              <a:rPr lang="en-US" altLang="ar-SA" sz="1800" b="0"/>
              <a:t>	i.e, instead of one parity bit send a block of parity bits</a:t>
            </a:r>
          </a:p>
          <a:p>
            <a:pPr>
              <a:buFont typeface="Tahoma" panose="020B0604030504040204" pitchFamily="34" charset="0"/>
              <a:buAutoNum type="arabicPeriod"/>
            </a:pPr>
            <a:r>
              <a:rPr lang="en-US" altLang="ar-SA" sz="1800" b="0"/>
              <a:t>Allows correction of single bit errors</a:t>
            </a:r>
          </a:p>
          <a:p>
            <a:pPr>
              <a:buFont typeface="Tahoma" panose="020B0604030504040204" pitchFamily="34" charset="0"/>
              <a:buAutoNum type="arabicPeriod"/>
            </a:pPr>
            <a:r>
              <a:rPr lang="en-US" altLang="ar-SA" sz="1800" b="0"/>
              <a:t>This is accomplished by using more than one parity bit</a:t>
            </a:r>
          </a:p>
          <a:p>
            <a:pPr>
              <a:buFont typeface="Tahoma" panose="020B0604030504040204" pitchFamily="34" charset="0"/>
              <a:buAutoNum type="arabicPeriod"/>
            </a:pPr>
            <a:r>
              <a:rPr lang="en-US" altLang="ar-SA" sz="1800" b="0"/>
              <a:t>Each computed on different combination of bits in the data</a:t>
            </a:r>
          </a:p>
        </p:txBody>
      </p:sp>
      <p:sp>
        <p:nvSpPr>
          <p:cNvPr id="25606" name="Rectangle 5"/>
          <p:cNvSpPr>
            <a:spLocks noChangeArrowheads="1"/>
          </p:cNvSpPr>
          <p:nvPr/>
        </p:nvSpPr>
        <p:spPr bwMode="auto">
          <a:xfrm>
            <a:off x="1314450" y="4057650"/>
            <a:ext cx="634365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ar-SA" sz="1500" b="0">
                <a:latin typeface="Times New Roman" panose="02020603050405020304" pitchFamily="18" charset="0"/>
              </a:rPr>
              <a:t>Note: Study the Hamming code from the slides.</a:t>
            </a:r>
          </a:p>
        </p:txBody>
      </p:sp>
      <p:sp>
        <p:nvSpPr>
          <p:cNvPr id="2" name="Date Placeholder 1"/>
          <p:cNvSpPr>
            <a:spLocks noGrp="1"/>
          </p:cNvSpPr>
          <p:nvPr>
            <p:ph type="dt" idx="10"/>
          </p:nvPr>
        </p:nvSpPr>
        <p:spPr/>
        <p:txBody>
          <a:bodyPr/>
          <a:lstStyle/>
          <a:p>
            <a:fld id="{9936D486-D299-43DD-ACC9-FE83CD836325}"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9" name="Google Shape;186;p29"/>
          <p:cNvPicPr preferRelativeResize="0"/>
          <p:nvPr/>
        </p:nvPicPr>
        <p:blipFill rotWithShape="1">
          <a:blip r:embed="rId3">
            <a:alphaModFix/>
          </a:blip>
          <a:srcRect/>
          <a:stretch/>
        </p:blipFill>
        <p:spPr>
          <a:xfrm>
            <a:off x="249977" y="123693"/>
            <a:ext cx="952199" cy="900077"/>
          </a:xfrm>
          <a:prstGeom prst="rect">
            <a:avLst/>
          </a:prstGeom>
          <a:noFill/>
          <a:ln>
            <a:noFill/>
          </a:ln>
        </p:spPr>
      </p:pic>
    </p:spTree>
    <p:extLst>
      <p:ext uri="{BB962C8B-B14F-4D97-AF65-F5344CB8AC3E}">
        <p14:creationId xmlns:p14="http://schemas.microsoft.com/office/powerpoint/2010/main" val="271784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367" y="0"/>
            <a:ext cx="951058" cy="896190"/>
          </a:xfrm>
          <a:prstGeom prst="rect">
            <a:avLst/>
          </a:prstGeom>
        </p:spPr>
      </p:pic>
      <p:sp>
        <p:nvSpPr>
          <p:cNvPr id="5" name="Title 4"/>
          <p:cNvSpPr>
            <a:spLocks noGrp="1"/>
          </p:cNvSpPr>
          <p:nvPr>
            <p:ph type="title"/>
          </p:nvPr>
        </p:nvSpPr>
        <p:spPr/>
        <p:txBody>
          <a:bodyPr/>
          <a:lstStyle/>
          <a:p>
            <a:r>
              <a:rPr lang="en-US" dirty="0"/>
              <a:t> Parity Bits and its Types</a:t>
            </a:r>
            <a:endParaRPr lang="en-IN" dirty="0"/>
          </a:p>
        </p:txBody>
      </p:sp>
      <p:sp>
        <p:nvSpPr>
          <p:cNvPr id="6" name="Text Placeholder 5"/>
          <p:cNvSpPr>
            <a:spLocks noGrp="1"/>
          </p:cNvSpPr>
          <p:nvPr>
            <p:ph type="body" idx="1"/>
          </p:nvPr>
        </p:nvSpPr>
        <p:spPr>
          <a:xfrm>
            <a:off x="609600" y="1384301"/>
            <a:ext cx="7757160" cy="3017520"/>
          </a:xfrm>
        </p:spPr>
        <p:txBody>
          <a:bodyPr/>
          <a:lstStyle/>
          <a:p>
            <a:r>
              <a:rPr lang="en-US" dirty="0"/>
              <a:t>Redundant bits are the parity bits</a:t>
            </a:r>
          </a:p>
          <a:p>
            <a:pPr fontAlgn="base"/>
            <a:r>
              <a:rPr lang="en-US" dirty="0"/>
              <a:t>A parity bit is a bit appended to a data of binary bits to ensure that the total number of 1’s in the data is even or odd. Parity bits are used for error detection. There are two types of parity bits:</a:t>
            </a:r>
          </a:p>
          <a:p>
            <a:pPr fontAlgn="base"/>
            <a:r>
              <a:rPr lang="en-US" b="1" dirty="0"/>
              <a:t>Even parity bit:</a:t>
            </a:r>
            <a:r>
              <a:rPr lang="en-US" dirty="0"/>
              <a:t> In the case of even parity, for a given set of bits, the number of 1’s are counted. If that count is odd, the parity bit value is set to 1, making the total count of occurrences of 1’s an even number. If the total number of 1’s in a given set of bits is already even, the parity bit’s value is 0.</a:t>
            </a:r>
          </a:p>
          <a:p>
            <a:pPr fontAlgn="base"/>
            <a:r>
              <a:rPr lang="en-US" b="1" dirty="0"/>
              <a:t>Odd Parity bit –</a:t>
            </a:r>
            <a:r>
              <a:rPr lang="en-US" dirty="0"/>
              <a:t> In the case of odd parity, for a given set of bits, the number of 1’s are counted. If that count is even, the parity bit value is set to 1, making the total count of occurrences of 1’s an odd number. If the total number of 1’s in a given set of bits is already odd, the parity bit’s value is 0.</a:t>
            </a:r>
          </a:p>
          <a:p>
            <a:endParaRPr lang="en-IN" dirty="0"/>
          </a:p>
        </p:txBody>
      </p:sp>
      <p:sp>
        <p:nvSpPr>
          <p:cNvPr id="2" name="Date Placeholder 1"/>
          <p:cNvSpPr>
            <a:spLocks noGrp="1"/>
          </p:cNvSpPr>
          <p:nvPr>
            <p:ph type="dt" idx="10"/>
          </p:nvPr>
        </p:nvSpPr>
        <p:spPr/>
        <p:txBody>
          <a:bodyPr/>
          <a:lstStyle/>
          <a:p>
            <a:fld id="{80081824-0295-4CE0-96ED-041D45E3B696}"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1942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2367" y="0"/>
            <a:ext cx="951058" cy="896190"/>
          </a:xfrm>
          <a:prstGeom prst="rect">
            <a:avLst/>
          </a:prstGeom>
        </p:spPr>
      </p:pic>
      <p:sp>
        <p:nvSpPr>
          <p:cNvPr id="5" name="Title 4"/>
          <p:cNvSpPr>
            <a:spLocks noGrp="1"/>
          </p:cNvSpPr>
          <p:nvPr>
            <p:ph type="title"/>
          </p:nvPr>
        </p:nvSpPr>
        <p:spPr/>
        <p:txBody>
          <a:bodyPr>
            <a:normAutofit fontScale="90000"/>
          </a:bodyPr>
          <a:lstStyle/>
          <a:p>
            <a:pPr lvl="0"/>
            <a:r>
              <a:rPr lang="en-US" dirty="0"/>
              <a:t> </a:t>
            </a:r>
            <a:r>
              <a:rPr lang="en-US" dirty="0">
                <a:latin typeface="Times New Roman"/>
                <a:ea typeface="Times New Roman"/>
                <a:cs typeface="Times New Roman"/>
                <a:sym typeface="Times New Roman"/>
              </a:rPr>
              <a:t>Determining the position of redundant bits</a:t>
            </a:r>
            <a:br>
              <a:rPr lang="en-US" dirty="0">
                <a:latin typeface="Times New Roman"/>
                <a:ea typeface="Times New Roman"/>
                <a:cs typeface="Times New Roman"/>
                <a:sym typeface="Times New Roman"/>
              </a:rPr>
            </a:br>
            <a:endParaRPr lang="en-IN" dirty="0"/>
          </a:p>
        </p:txBody>
      </p:sp>
      <p:sp>
        <p:nvSpPr>
          <p:cNvPr id="6" name="Text Placeholder 5"/>
          <p:cNvSpPr>
            <a:spLocks noGrp="1"/>
          </p:cNvSpPr>
          <p:nvPr>
            <p:ph type="body" idx="1"/>
          </p:nvPr>
        </p:nvSpPr>
        <p:spPr>
          <a:xfrm>
            <a:off x="609600" y="1384301"/>
            <a:ext cx="7757160" cy="3017520"/>
          </a:xfrm>
        </p:spPr>
        <p:txBody>
          <a:bodyPr/>
          <a:lstStyle/>
          <a:p>
            <a:r>
              <a:rPr lang="en-US" b="1" dirty="0"/>
              <a:t>Determining the position of redundant bits –</a:t>
            </a:r>
            <a:r>
              <a:rPr lang="en-US" dirty="0"/>
              <a:t> These redundancy bits are placed at positions that correspond to the power of 2. </a:t>
            </a:r>
          </a:p>
          <a:p>
            <a:r>
              <a:rPr lang="en-US" dirty="0"/>
              <a:t>Redundant bits are placed in position of power 2</a:t>
            </a:r>
          </a:p>
          <a:p>
            <a:r>
              <a:rPr lang="en-US" dirty="0"/>
              <a:t>2</a:t>
            </a:r>
            <a:r>
              <a:rPr lang="en-US" b="1" baseline="30000" dirty="0"/>
              <a:t>0</a:t>
            </a:r>
            <a:r>
              <a:rPr lang="en-US" dirty="0"/>
              <a:t> = 1 =r1</a:t>
            </a:r>
          </a:p>
          <a:p>
            <a:r>
              <a:rPr lang="en-US" dirty="0"/>
              <a:t>2</a:t>
            </a:r>
            <a:r>
              <a:rPr lang="en-US" b="1" baseline="30000" dirty="0"/>
              <a:t>1</a:t>
            </a:r>
            <a:r>
              <a:rPr lang="en-US" dirty="0"/>
              <a:t> = 2 = r2</a:t>
            </a:r>
          </a:p>
          <a:p>
            <a:r>
              <a:rPr lang="en-US" dirty="0"/>
              <a:t>2</a:t>
            </a:r>
            <a:r>
              <a:rPr lang="en-US" b="1" baseline="30000" dirty="0"/>
              <a:t>2</a:t>
            </a:r>
            <a:r>
              <a:rPr lang="en-US" dirty="0"/>
              <a:t>=4 = r4</a:t>
            </a:r>
          </a:p>
          <a:p>
            <a:r>
              <a:rPr lang="en-US" dirty="0"/>
              <a:t>2</a:t>
            </a:r>
            <a:r>
              <a:rPr lang="en-US" b="1" baseline="30000" dirty="0"/>
              <a:t>3</a:t>
            </a:r>
            <a:r>
              <a:rPr lang="en-US" dirty="0"/>
              <a:t> =8 = r8</a:t>
            </a:r>
          </a:p>
          <a:p>
            <a:r>
              <a:rPr lang="en-US" dirty="0"/>
              <a:t>2</a:t>
            </a:r>
            <a:r>
              <a:rPr lang="en-US" b="1" baseline="30000" dirty="0"/>
              <a:t>4</a:t>
            </a:r>
            <a:r>
              <a:rPr lang="en-US" dirty="0"/>
              <a:t>=16=r16</a:t>
            </a:r>
          </a:p>
          <a:p>
            <a:r>
              <a:rPr lang="en-US" dirty="0"/>
              <a:t>2</a:t>
            </a:r>
            <a:r>
              <a:rPr lang="en-US" baseline="30000" dirty="0"/>
              <a:t>5</a:t>
            </a:r>
            <a:r>
              <a:rPr lang="en-US" dirty="0"/>
              <a:t>=32=r32</a:t>
            </a:r>
            <a:endParaRPr lang="en-IN" dirty="0"/>
          </a:p>
        </p:txBody>
      </p:sp>
      <p:sp>
        <p:nvSpPr>
          <p:cNvPr id="2" name="Date Placeholder 1"/>
          <p:cNvSpPr>
            <a:spLocks noGrp="1"/>
          </p:cNvSpPr>
          <p:nvPr>
            <p:ph type="dt" idx="10"/>
          </p:nvPr>
        </p:nvSpPr>
        <p:spPr/>
        <p:txBody>
          <a:bodyPr/>
          <a:lstStyle/>
          <a:p>
            <a:fld id="{80081824-0295-4CE0-96ED-041D45E3B696}" type="datetime1">
              <a:rPr lang="en-US" smtClean="0"/>
              <a:t>8/28/2022</a:t>
            </a:fld>
            <a:endParaRPr lang="en-US"/>
          </a:p>
        </p:txBody>
      </p:sp>
      <p:sp>
        <p:nvSpPr>
          <p:cNvPr id="3" name="Footer Placeholder 2"/>
          <p:cNvSpPr>
            <a:spLocks noGrp="1"/>
          </p:cNvSpPr>
          <p:nvPr>
            <p:ph type="ftr" idx="11"/>
          </p:nvPr>
        </p:nvSpPr>
        <p:spPr/>
        <p:txBody>
          <a:bodyPr/>
          <a:lstStyle/>
          <a:p>
            <a:r>
              <a:rPr lang="en-IN"/>
              <a:t>Lab 4 – Hamming Code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190211714"/>
      </p:ext>
    </p:extLst>
  </p:cSld>
  <p:clrMapOvr>
    <a:masterClrMapping/>
  </p:clrMapOvr>
</p:sld>
</file>

<file path=ppt/theme/theme1.xml><?xml version="1.0" encoding="utf-8"?>
<a:theme xmlns:a="http://schemas.openxmlformats.org/drawingml/2006/main" name="Retrospec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970</Words>
  <Application>Microsoft Office PowerPoint</Application>
  <PresentationFormat>On-screen Show (16:9)</PresentationFormat>
  <Paragraphs>218</Paragraphs>
  <Slides>19</Slides>
  <Notes>14</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Retrospect</vt:lpstr>
      <vt:lpstr>PowerPoint Presentation</vt:lpstr>
      <vt:lpstr> Computer Networks</vt:lpstr>
      <vt:lpstr>PowerPoint Presentation</vt:lpstr>
      <vt:lpstr>PowerPoint Presentation</vt:lpstr>
      <vt:lpstr>Contents</vt:lpstr>
      <vt:lpstr>What is Hamming Code</vt:lpstr>
      <vt:lpstr>PowerPoint Presentation</vt:lpstr>
      <vt:lpstr> Parity Bits and its Types</vt:lpstr>
      <vt:lpstr> Determining the position of redundant bits </vt:lpstr>
      <vt:lpstr> Determining the position of redundant bits </vt:lpstr>
      <vt:lpstr>PowerPoint Presentation</vt:lpstr>
      <vt:lpstr>PowerPoint Presentation</vt:lpstr>
      <vt:lpstr>PowerPoint Presentation</vt:lpstr>
      <vt:lpstr>Redundancy Bits Calculation Second Method</vt:lpstr>
      <vt:lpstr>Algorithm for calculating hamming code </vt:lpstr>
      <vt:lpstr>PowerPoint Presentation</vt:lpstr>
      <vt:lpstr>PowerPoint Presentation</vt:lpstr>
      <vt:lpstr>Frequently Asked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umapujeri</dc:creator>
  <cp:lastModifiedBy>Lalit Kulkarni</cp:lastModifiedBy>
  <cp:revision>37</cp:revision>
  <dcterms:modified xsi:type="dcterms:W3CDTF">2022-08-28T04:41:40Z</dcterms:modified>
</cp:coreProperties>
</file>