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AF42-0B88-4EB8-825D-62D7DD1317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8628-B8C5-4DFB-A1C2-5EA476EA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5900" y="2447273"/>
            <a:ext cx="8763000" cy="2111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52593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Project </a:t>
            </a:r>
            <a:r>
              <a:rPr lang="en-US" sz="1200" b="1" dirty="0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72049" y="1505655"/>
            <a:ext cx="1295400" cy="71301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Project 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2713974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Project </a:t>
            </a:r>
            <a:r>
              <a:rPr lang="en-US" sz="1200" b="1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47184" y="3897054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Tester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7908" y="3904115"/>
            <a:ext cx="1459591" cy="609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BPM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Consultant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09214" y="3840307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Project Lead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2400" y="517413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Application </a:t>
            </a:r>
            <a:r>
              <a:rPr lang="en-US" sz="1200" b="1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68800" y="517413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Database </a:t>
            </a:r>
            <a:r>
              <a:rPr lang="en-US" sz="1200" b="1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1400" y="517413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System </a:t>
            </a:r>
            <a:r>
              <a:rPr lang="en-US" sz="1200" b="1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97800" y="517413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Application </a:t>
            </a:r>
            <a:r>
              <a:rPr lang="en-US" sz="1200" b="1" dirty="0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74200" y="517413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Subject </a:t>
            </a:r>
            <a:r>
              <a:rPr lang="en-US" sz="1200" b="1" dirty="0">
                <a:solidFill>
                  <a:schemeClr val="tx1"/>
                </a:solidFill>
              </a:rPr>
              <a:t>Matter Expert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4716933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Supporting Roles :</a:t>
            </a: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>
            <a:off x="5600700" y="1135532"/>
            <a:ext cx="7714" cy="459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>
            <a:off x="5619749" y="2218674"/>
            <a:ext cx="1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2645231" y="3590273"/>
            <a:ext cx="2947306" cy="32090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7043231" y="1853832"/>
            <a:ext cx="516733" cy="3456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22900" y="536818"/>
            <a:ext cx="825500" cy="211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PRU LIFE UK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42584" y="5185018"/>
            <a:ext cx="745216" cy="141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PRU LIFE UK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53000" y="5174132"/>
            <a:ext cx="7112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PRU LIFE UK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50037" y="5185018"/>
            <a:ext cx="766763" cy="108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PRU LIFE UK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07400" y="5174132"/>
            <a:ext cx="6858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PRU LIFE UK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45125" y="1508953"/>
            <a:ext cx="844549" cy="2122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PRU LIFE UK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67400" y="2713974"/>
            <a:ext cx="381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80634" y="3905536"/>
            <a:ext cx="381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16500" y="3905536"/>
            <a:ext cx="381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323614" y="3840307"/>
            <a:ext cx="381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079037" y="5141264"/>
            <a:ext cx="6858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PRU LIFE UK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58603"/>
            <a:ext cx="86677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275" y="396678"/>
            <a:ext cx="619125" cy="61912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819900" y="3863780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BA  Consultant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47453" y="3849010"/>
            <a:ext cx="381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I2S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4613308" y="3583928"/>
            <a:ext cx="7" cy="313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467600" y="3570924"/>
            <a:ext cx="0" cy="269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06500" y="5185018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Solution </a:t>
            </a:r>
            <a:r>
              <a:rPr lang="en-US" sz="1200" b="1" dirty="0" smtClean="0">
                <a:solidFill>
                  <a:schemeClr val="tx1"/>
                </a:solidFill>
              </a:rPr>
              <a:t>Architect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76400" y="5195904"/>
            <a:ext cx="825500" cy="130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PRU LIFE UK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Kumar</dc:creator>
  <cp:lastModifiedBy>Krishnaraju</cp:lastModifiedBy>
  <cp:revision>6</cp:revision>
  <dcterms:created xsi:type="dcterms:W3CDTF">2015-04-14T09:17:58Z</dcterms:created>
  <dcterms:modified xsi:type="dcterms:W3CDTF">2015-05-13T12:14:04Z</dcterms:modified>
</cp:coreProperties>
</file>