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0A145-D17D-4A18-8E76-9CD75A1EB119}" v="73" dt="2022-04-12T15:27:07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otas" userId="b22f38147ae05956" providerId="LiveId" clId="{1060A145-D17D-4A18-8E76-9CD75A1EB119}"/>
    <pc:docChg chg="undo custSel addSld delSld modSld sldOrd">
      <pc:chgData name="Pavan Kotas" userId="b22f38147ae05956" providerId="LiveId" clId="{1060A145-D17D-4A18-8E76-9CD75A1EB119}" dt="2022-04-12T19:03:58.746" v="2997" actId="207"/>
      <pc:docMkLst>
        <pc:docMk/>
      </pc:docMkLst>
      <pc:sldChg chg="modSp mod">
        <pc:chgData name="Pavan Kotas" userId="b22f38147ae05956" providerId="LiveId" clId="{1060A145-D17D-4A18-8E76-9CD75A1EB119}" dt="2022-04-12T15:26:09.972" v="2990"/>
        <pc:sldMkLst>
          <pc:docMk/>
          <pc:sldMk cId="4071257224" sldId="257"/>
        </pc:sldMkLst>
        <pc:spChg chg="mod">
          <ac:chgData name="Pavan Kotas" userId="b22f38147ae05956" providerId="LiveId" clId="{1060A145-D17D-4A18-8E76-9CD75A1EB119}" dt="2022-04-12T15:26:09.972" v="2990"/>
          <ac:spMkLst>
            <pc:docMk/>
            <pc:sldMk cId="4071257224" sldId="257"/>
            <ac:spMk id="3" creationId="{C1BE6870-9D78-4AB2-8A25-A8368F157340}"/>
          </ac:spMkLst>
        </pc:spChg>
      </pc:sldChg>
      <pc:sldChg chg="modSp mod">
        <pc:chgData name="Pavan Kotas" userId="b22f38147ae05956" providerId="LiveId" clId="{1060A145-D17D-4A18-8E76-9CD75A1EB119}" dt="2022-04-12T14:31:00.720" v="1648" actId="20577"/>
        <pc:sldMkLst>
          <pc:docMk/>
          <pc:sldMk cId="3133098320" sldId="258"/>
        </pc:sldMkLst>
        <pc:spChg chg="mod">
          <ac:chgData name="Pavan Kotas" userId="b22f38147ae05956" providerId="LiveId" clId="{1060A145-D17D-4A18-8E76-9CD75A1EB119}" dt="2022-04-11T21:27:14.890" v="420" actId="207"/>
          <ac:spMkLst>
            <pc:docMk/>
            <pc:sldMk cId="3133098320" sldId="258"/>
            <ac:spMk id="2" creationId="{BDDDD8DF-185D-42BF-A2AF-439CD6B80918}"/>
          </ac:spMkLst>
        </pc:spChg>
        <pc:spChg chg="mod">
          <ac:chgData name="Pavan Kotas" userId="b22f38147ae05956" providerId="LiveId" clId="{1060A145-D17D-4A18-8E76-9CD75A1EB119}" dt="2022-04-11T20:14:46.204" v="398" actId="14100"/>
          <ac:spMkLst>
            <pc:docMk/>
            <pc:sldMk cId="3133098320" sldId="258"/>
            <ac:spMk id="3" creationId="{FB28E2F7-30B4-4E0E-89F9-F3C37B2430D9}"/>
          </ac:spMkLst>
        </pc:spChg>
        <pc:graphicFrameChg chg="mod modGraphic">
          <ac:chgData name="Pavan Kotas" userId="b22f38147ae05956" providerId="LiveId" clId="{1060A145-D17D-4A18-8E76-9CD75A1EB119}" dt="2022-04-11T20:15:02.640" v="401" actId="207"/>
          <ac:graphicFrameMkLst>
            <pc:docMk/>
            <pc:sldMk cId="3133098320" sldId="258"/>
            <ac:graphicFrameMk id="6" creationId="{3DD8242C-0A5A-44C2-8701-779B0B641D64}"/>
          </ac:graphicFrameMkLst>
        </pc:graphicFrameChg>
        <pc:graphicFrameChg chg="modGraphic">
          <ac:chgData name="Pavan Kotas" userId="b22f38147ae05956" providerId="LiveId" clId="{1060A145-D17D-4A18-8E76-9CD75A1EB119}" dt="2022-04-11T20:15:12.149" v="402" actId="207"/>
          <ac:graphicFrameMkLst>
            <pc:docMk/>
            <pc:sldMk cId="3133098320" sldId="258"/>
            <ac:graphicFrameMk id="7" creationId="{6BA8AA0C-CD27-4A74-8B63-2616EF9C9F4B}"/>
          </ac:graphicFrameMkLst>
        </pc:graphicFrameChg>
        <pc:graphicFrameChg chg="modGraphic">
          <ac:chgData name="Pavan Kotas" userId="b22f38147ae05956" providerId="LiveId" clId="{1060A145-D17D-4A18-8E76-9CD75A1EB119}" dt="2022-04-12T14:31:00.720" v="1648" actId="20577"/>
          <ac:graphicFrameMkLst>
            <pc:docMk/>
            <pc:sldMk cId="3133098320" sldId="258"/>
            <ac:graphicFrameMk id="8" creationId="{9FFF0D0D-7C4B-4178-9CAF-292875A644B3}"/>
          </ac:graphicFrameMkLst>
        </pc:graphicFrameChg>
        <pc:graphicFrameChg chg="modGraphic">
          <ac:chgData name="Pavan Kotas" userId="b22f38147ae05956" providerId="LiveId" clId="{1060A145-D17D-4A18-8E76-9CD75A1EB119}" dt="2022-04-11T20:15:26.801" v="404" actId="207"/>
          <ac:graphicFrameMkLst>
            <pc:docMk/>
            <pc:sldMk cId="3133098320" sldId="258"/>
            <ac:graphicFrameMk id="9" creationId="{21D64B97-AB9C-4F6B-8331-4D0AE6DAAC0F}"/>
          </ac:graphicFrameMkLst>
        </pc:graphicFrameChg>
        <pc:graphicFrameChg chg="modGraphic">
          <ac:chgData name="Pavan Kotas" userId="b22f38147ae05956" providerId="LiveId" clId="{1060A145-D17D-4A18-8E76-9CD75A1EB119}" dt="2022-04-11T20:15:46.670" v="405" actId="207"/>
          <ac:graphicFrameMkLst>
            <pc:docMk/>
            <pc:sldMk cId="3133098320" sldId="258"/>
            <ac:graphicFrameMk id="10" creationId="{F674362E-A061-49B1-B115-9F73F42C241C}"/>
          </ac:graphicFrameMkLst>
        </pc:graphicFrameChg>
      </pc:sldChg>
      <pc:sldChg chg="modSp mod ord">
        <pc:chgData name="Pavan Kotas" userId="b22f38147ae05956" providerId="LiveId" clId="{1060A145-D17D-4A18-8E76-9CD75A1EB119}" dt="2022-04-12T14:42:10.504" v="2017" actId="14100"/>
        <pc:sldMkLst>
          <pc:docMk/>
          <pc:sldMk cId="1381975593" sldId="259"/>
        </pc:sldMkLst>
        <pc:spChg chg="mod">
          <ac:chgData name="Pavan Kotas" userId="b22f38147ae05956" providerId="LiveId" clId="{1060A145-D17D-4A18-8E76-9CD75A1EB119}" dt="2022-04-11T21:27:28.421" v="422" actId="207"/>
          <ac:spMkLst>
            <pc:docMk/>
            <pc:sldMk cId="1381975593" sldId="259"/>
            <ac:spMk id="2" creationId="{6A58D163-4D3D-498B-B994-205BA15B3C4A}"/>
          </ac:spMkLst>
        </pc:spChg>
        <pc:spChg chg="mod">
          <ac:chgData name="Pavan Kotas" userId="b22f38147ae05956" providerId="LiveId" clId="{1060A145-D17D-4A18-8E76-9CD75A1EB119}" dt="2022-04-12T14:42:10.504" v="2017" actId="14100"/>
          <ac:spMkLst>
            <pc:docMk/>
            <pc:sldMk cId="1381975593" sldId="259"/>
            <ac:spMk id="3" creationId="{720320AB-95B1-4EB4-8D0A-18542692D519}"/>
          </ac:spMkLst>
        </pc:spChg>
      </pc:sldChg>
      <pc:sldChg chg="addSp delSp modSp new mod ord">
        <pc:chgData name="Pavan Kotas" userId="b22f38147ae05956" providerId="LiveId" clId="{1060A145-D17D-4A18-8E76-9CD75A1EB119}" dt="2022-04-12T00:11:02.307" v="1124"/>
        <pc:sldMkLst>
          <pc:docMk/>
          <pc:sldMk cId="1889576578" sldId="260"/>
        </pc:sldMkLst>
        <pc:spChg chg="mod">
          <ac:chgData name="Pavan Kotas" userId="b22f38147ae05956" providerId="LiveId" clId="{1060A145-D17D-4A18-8E76-9CD75A1EB119}" dt="2022-04-11T21:35:49.383" v="608" actId="27636"/>
          <ac:spMkLst>
            <pc:docMk/>
            <pc:sldMk cId="1889576578" sldId="260"/>
            <ac:spMk id="2" creationId="{EB09ADE7-E3F3-489D-8D0F-428D6F53B465}"/>
          </ac:spMkLst>
        </pc:spChg>
        <pc:spChg chg="del mod">
          <ac:chgData name="Pavan Kotas" userId="b22f38147ae05956" providerId="LiveId" clId="{1060A145-D17D-4A18-8E76-9CD75A1EB119}" dt="2022-04-11T21:30:09.010" v="440"/>
          <ac:spMkLst>
            <pc:docMk/>
            <pc:sldMk cId="1889576578" sldId="260"/>
            <ac:spMk id="3" creationId="{B3169B61-73A3-4DCD-8F19-1C2F0A3B58C7}"/>
          </ac:spMkLst>
        </pc:spChg>
        <pc:spChg chg="add del mod">
          <ac:chgData name="Pavan Kotas" userId="b22f38147ae05956" providerId="LiveId" clId="{1060A145-D17D-4A18-8E76-9CD75A1EB119}" dt="2022-04-11T21:35:38.813" v="603" actId="478"/>
          <ac:spMkLst>
            <pc:docMk/>
            <pc:sldMk cId="1889576578" sldId="260"/>
            <ac:spMk id="5" creationId="{E800F1E9-14EF-4C38-B1E7-C8C5FBC934E5}"/>
          </ac:spMkLst>
        </pc:spChg>
        <pc:graphicFrameChg chg="add mod modGraphic">
          <ac:chgData name="Pavan Kotas" userId="b22f38147ae05956" providerId="LiveId" clId="{1060A145-D17D-4A18-8E76-9CD75A1EB119}" dt="2022-04-11T21:37:32.169" v="674" actId="14100"/>
          <ac:graphicFrameMkLst>
            <pc:docMk/>
            <pc:sldMk cId="1889576578" sldId="260"/>
            <ac:graphicFrameMk id="4" creationId="{ED9063BC-FC8C-4FEE-8DAE-2DBDE7F284EF}"/>
          </ac:graphicFrameMkLst>
        </pc:graphicFrameChg>
        <pc:graphicFrameChg chg="add mod modGraphic">
          <ac:chgData name="Pavan Kotas" userId="b22f38147ae05956" providerId="LiveId" clId="{1060A145-D17D-4A18-8E76-9CD75A1EB119}" dt="2022-04-11T22:13:50.345" v="931" actId="20577"/>
          <ac:graphicFrameMkLst>
            <pc:docMk/>
            <pc:sldMk cId="1889576578" sldId="260"/>
            <ac:graphicFrameMk id="6" creationId="{A18841AB-D233-4648-9F7C-F8607DC17907}"/>
          </ac:graphicFrameMkLst>
        </pc:graphicFrameChg>
        <pc:graphicFrameChg chg="add mod modGraphic">
          <ac:chgData name="Pavan Kotas" userId="b22f38147ae05956" providerId="LiveId" clId="{1060A145-D17D-4A18-8E76-9CD75A1EB119}" dt="2022-04-11T22:17:23.462" v="945" actId="14100"/>
          <ac:graphicFrameMkLst>
            <pc:docMk/>
            <pc:sldMk cId="1889576578" sldId="260"/>
            <ac:graphicFrameMk id="7" creationId="{9282B348-83A1-45AA-A986-FE5DABB0E80A}"/>
          </ac:graphicFrameMkLst>
        </pc:graphicFrameChg>
        <pc:graphicFrameChg chg="add mod modGraphic">
          <ac:chgData name="Pavan Kotas" userId="b22f38147ae05956" providerId="LiveId" clId="{1060A145-D17D-4A18-8E76-9CD75A1EB119}" dt="2022-04-11T22:20:34.447" v="1120" actId="14100"/>
          <ac:graphicFrameMkLst>
            <pc:docMk/>
            <pc:sldMk cId="1889576578" sldId="260"/>
            <ac:graphicFrameMk id="8" creationId="{926436F5-D8E8-4F3C-8E8C-B81C51C49BEF}"/>
          </ac:graphicFrameMkLst>
        </pc:graphicFrameChg>
        <pc:picChg chg="add mod">
          <ac:chgData name="Pavan Kotas" userId="b22f38147ae05956" providerId="LiveId" clId="{1060A145-D17D-4A18-8E76-9CD75A1EB119}" dt="2022-04-11T22:20:31.254" v="1117" actId="1076"/>
          <ac:picMkLst>
            <pc:docMk/>
            <pc:sldMk cId="1889576578" sldId="260"/>
            <ac:picMk id="15" creationId="{8D62ADC1-D9CB-4AA1-BD74-8248046C5E0A}"/>
          </ac:picMkLst>
        </pc:picChg>
        <pc:picChg chg="add del mod">
          <ac:chgData name="Pavan Kotas" userId="b22f38147ae05956" providerId="LiveId" clId="{1060A145-D17D-4A18-8E76-9CD75A1EB119}" dt="2022-04-11T21:34:01.811" v="582" actId="478"/>
          <ac:picMkLst>
            <pc:docMk/>
            <pc:sldMk cId="1889576578" sldId="260"/>
            <ac:picMk id="1026" creationId="{B890446E-BA4B-47FC-A53F-ECF230088571}"/>
          </ac:picMkLst>
        </pc:picChg>
        <pc:picChg chg="add mod">
          <ac:chgData name="Pavan Kotas" userId="b22f38147ae05956" providerId="LiveId" clId="{1060A145-D17D-4A18-8E76-9CD75A1EB119}" dt="2022-04-11T21:37:39.666" v="675" actId="1076"/>
          <ac:picMkLst>
            <pc:docMk/>
            <pc:sldMk cId="1889576578" sldId="260"/>
            <ac:picMk id="1028" creationId="{B482064D-6217-4ED6-9002-DA0F81A2ED85}"/>
          </ac:picMkLst>
        </pc:picChg>
        <pc:picChg chg="add mod">
          <ac:chgData name="Pavan Kotas" userId="b22f38147ae05956" providerId="LiveId" clId="{1060A145-D17D-4A18-8E76-9CD75A1EB119}" dt="2022-04-11T21:41:37.068" v="802" actId="14100"/>
          <ac:picMkLst>
            <pc:docMk/>
            <pc:sldMk cId="1889576578" sldId="260"/>
            <ac:picMk id="1030" creationId="{5B9A7762-BCD4-4985-9A1F-F779BAE928EF}"/>
          </ac:picMkLst>
        </pc:picChg>
        <pc:picChg chg="add mod">
          <ac:chgData name="Pavan Kotas" userId="b22f38147ae05956" providerId="LiveId" clId="{1060A145-D17D-4A18-8E76-9CD75A1EB119}" dt="2022-04-11T22:12:12.672" v="818" actId="1076"/>
          <ac:picMkLst>
            <pc:docMk/>
            <pc:sldMk cId="1889576578" sldId="260"/>
            <ac:picMk id="1032" creationId="{AD67A7B9-68DE-493B-8150-B26CAC303662}"/>
          </ac:picMkLst>
        </pc:picChg>
        <pc:picChg chg="add mod">
          <ac:chgData name="Pavan Kotas" userId="b22f38147ae05956" providerId="LiveId" clId="{1060A145-D17D-4A18-8E76-9CD75A1EB119}" dt="2022-04-11T22:17:28.661" v="946" actId="14100"/>
          <ac:picMkLst>
            <pc:docMk/>
            <pc:sldMk cId="1889576578" sldId="260"/>
            <ac:picMk id="1034" creationId="{17B4FF9D-362E-4B94-818C-757BE1565532}"/>
          </ac:picMkLst>
        </pc:picChg>
        <pc:picChg chg="add del mod">
          <ac:chgData name="Pavan Kotas" userId="b22f38147ae05956" providerId="LiveId" clId="{1060A145-D17D-4A18-8E76-9CD75A1EB119}" dt="2022-04-11T22:18:25.897" v="960" actId="478"/>
          <ac:picMkLst>
            <pc:docMk/>
            <pc:sldMk cId="1889576578" sldId="260"/>
            <ac:picMk id="1036" creationId="{796EB1BB-823F-465D-AD8D-61D990CC871D}"/>
          </ac:picMkLst>
        </pc:picChg>
      </pc:sldChg>
      <pc:sldChg chg="modSp new mod">
        <pc:chgData name="Pavan Kotas" userId="b22f38147ae05956" providerId="LiveId" clId="{1060A145-D17D-4A18-8E76-9CD75A1EB119}" dt="2022-04-12T14:32:25.961" v="1676" actId="207"/>
        <pc:sldMkLst>
          <pc:docMk/>
          <pc:sldMk cId="3683279848" sldId="261"/>
        </pc:sldMkLst>
        <pc:spChg chg="mod">
          <ac:chgData name="Pavan Kotas" userId="b22f38147ae05956" providerId="LiveId" clId="{1060A145-D17D-4A18-8E76-9CD75A1EB119}" dt="2022-04-12T14:32:25.961" v="1676" actId="207"/>
          <ac:spMkLst>
            <pc:docMk/>
            <pc:sldMk cId="3683279848" sldId="261"/>
            <ac:spMk id="2" creationId="{4A60AA06-860A-4511-9548-DED1DAD07C0A}"/>
          </ac:spMkLst>
        </pc:spChg>
        <pc:spChg chg="mod">
          <ac:chgData name="Pavan Kotas" userId="b22f38147ae05956" providerId="LiveId" clId="{1060A145-D17D-4A18-8E76-9CD75A1EB119}" dt="2022-04-12T00:37:30.538" v="1616" actId="20577"/>
          <ac:spMkLst>
            <pc:docMk/>
            <pc:sldMk cId="3683279848" sldId="261"/>
            <ac:spMk id="3" creationId="{E09AE79D-4033-447D-8484-1FA02E299F82}"/>
          </ac:spMkLst>
        </pc:spChg>
      </pc:sldChg>
      <pc:sldChg chg="modSp new del mod">
        <pc:chgData name="Pavan Kotas" userId="b22f38147ae05956" providerId="LiveId" clId="{1060A145-D17D-4A18-8E76-9CD75A1EB119}" dt="2022-04-12T14:31:27.734" v="1649" actId="47"/>
        <pc:sldMkLst>
          <pc:docMk/>
          <pc:sldMk cId="1201988593" sldId="262"/>
        </pc:sldMkLst>
        <pc:spChg chg="mod">
          <ac:chgData name="Pavan Kotas" userId="b22f38147ae05956" providerId="LiveId" clId="{1060A145-D17D-4A18-8E76-9CD75A1EB119}" dt="2022-04-12T14:29:27.760" v="1629" actId="20577"/>
          <ac:spMkLst>
            <pc:docMk/>
            <pc:sldMk cId="1201988593" sldId="262"/>
            <ac:spMk id="2" creationId="{831AEE47-88B2-4EC3-8475-8AA6CA95D354}"/>
          </ac:spMkLst>
        </pc:spChg>
      </pc:sldChg>
      <pc:sldChg chg="addSp delSp modSp new mod">
        <pc:chgData name="Pavan Kotas" userId="b22f38147ae05956" providerId="LiveId" clId="{1060A145-D17D-4A18-8E76-9CD75A1EB119}" dt="2022-04-12T15:21:11.934" v="2565" actId="207"/>
        <pc:sldMkLst>
          <pc:docMk/>
          <pc:sldMk cId="3437082046" sldId="262"/>
        </pc:sldMkLst>
        <pc:spChg chg="mod">
          <ac:chgData name="Pavan Kotas" userId="b22f38147ae05956" providerId="LiveId" clId="{1060A145-D17D-4A18-8E76-9CD75A1EB119}" dt="2022-04-12T15:20:17.459" v="2562" actId="207"/>
          <ac:spMkLst>
            <pc:docMk/>
            <pc:sldMk cId="3437082046" sldId="262"/>
            <ac:spMk id="2" creationId="{61C2BC46-E254-498A-AC51-D049ED65E3AF}"/>
          </ac:spMkLst>
        </pc:spChg>
        <pc:spChg chg="mod">
          <ac:chgData name="Pavan Kotas" userId="b22f38147ae05956" providerId="LiveId" clId="{1060A145-D17D-4A18-8E76-9CD75A1EB119}" dt="2022-04-12T15:21:11.934" v="2565" actId="207"/>
          <ac:spMkLst>
            <pc:docMk/>
            <pc:sldMk cId="3437082046" sldId="262"/>
            <ac:spMk id="3" creationId="{73F09AF0-4110-4351-B716-5CE353235B13}"/>
          </ac:spMkLst>
        </pc:spChg>
        <pc:graphicFrameChg chg="add del mod modGraphic">
          <ac:chgData name="Pavan Kotas" userId="b22f38147ae05956" providerId="LiveId" clId="{1060A145-D17D-4A18-8E76-9CD75A1EB119}" dt="2022-04-12T14:48:15.895" v="2161" actId="478"/>
          <ac:graphicFrameMkLst>
            <pc:docMk/>
            <pc:sldMk cId="3437082046" sldId="262"/>
            <ac:graphicFrameMk id="4" creationId="{421B1B55-0B24-4487-B8EC-75B6F28EA521}"/>
          </ac:graphicFrameMkLst>
        </pc:graphicFrameChg>
        <pc:graphicFrameChg chg="add del">
          <ac:chgData name="Pavan Kotas" userId="b22f38147ae05956" providerId="LiveId" clId="{1060A145-D17D-4A18-8E76-9CD75A1EB119}" dt="2022-04-12T15:15:35.418" v="2475" actId="3680"/>
          <ac:graphicFrameMkLst>
            <pc:docMk/>
            <pc:sldMk cId="3437082046" sldId="262"/>
            <ac:graphicFrameMk id="5" creationId="{307FE74E-3872-440A-9318-27C8A5B8C8A9}"/>
          </ac:graphicFrameMkLst>
        </pc:graphicFrameChg>
        <pc:graphicFrameChg chg="add mod modGraphic">
          <ac:chgData name="Pavan Kotas" userId="b22f38147ae05956" providerId="LiveId" clId="{1060A145-D17D-4A18-8E76-9CD75A1EB119}" dt="2022-04-12T15:18:52.060" v="2534" actId="14100"/>
          <ac:graphicFrameMkLst>
            <pc:docMk/>
            <pc:sldMk cId="3437082046" sldId="262"/>
            <ac:graphicFrameMk id="6" creationId="{B95360D9-6466-45B2-9C0B-F0284AB8A2B2}"/>
          </ac:graphicFrameMkLst>
        </pc:graphicFrameChg>
        <pc:graphicFrameChg chg="add del mod modGraphic">
          <ac:chgData name="Pavan Kotas" userId="b22f38147ae05956" providerId="LiveId" clId="{1060A145-D17D-4A18-8E76-9CD75A1EB119}" dt="2022-04-12T15:18:25.312" v="2529" actId="478"/>
          <ac:graphicFrameMkLst>
            <pc:docMk/>
            <pc:sldMk cId="3437082046" sldId="262"/>
            <ac:graphicFrameMk id="7" creationId="{D589B6F9-C541-4E83-95F3-DD3CD014BE54}"/>
          </ac:graphicFrameMkLst>
        </pc:graphicFrameChg>
      </pc:sldChg>
      <pc:sldChg chg="modSp new mod">
        <pc:chgData name="Pavan Kotas" userId="b22f38147ae05956" providerId="LiveId" clId="{1060A145-D17D-4A18-8E76-9CD75A1EB119}" dt="2022-04-12T19:03:58.746" v="2997" actId="207"/>
        <pc:sldMkLst>
          <pc:docMk/>
          <pc:sldMk cId="829873343" sldId="263"/>
        </pc:sldMkLst>
        <pc:spChg chg="mod">
          <ac:chgData name="Pavan Kotas" userId="b22f38147ae05956" providerId="LiveId" clId="{1060A145-D17D-4A18-8E76-9CD75A1EB119}" dt="2022-04-12T15:27:07.901" v="2994" actId="27636"/>
          <ac:spMkLst>
            <pc:docMk/>
            <pc:sldMk cId="829873343" sldId="263"/>
            <ac:spMk id="2" creationId="{E73C863D-239E-458B-8C50-8E04983C8490}"/>
          </ac:spMkLst>
        </pc:spChg>
        <pc:spChg chg="mod">
          <ac:chgData name="Pavan Kotas" userId="b22f38147ae05956" providerId="LiveId" clId="{1060A145-D17D-4A18-8E76-9CD75A1EB119}" dt="2022-04-12T19:03:58.746" v="2997" actId="207"/>
          <ac:spMkLst>
            <pc:docMk/>
            <pc:sldMk cId="829873343" sldId="263"/>
            <ac:spMk id="3" creationId="{F900FD61-307F-4B5E-9E0A-6EC43EC84229}"/>
          </ac:spMkLst>
        </pc:spChg>
      </pc:sldChg>
      <pc:sldChg chg="delSp modSp new mod">
        <pc:chgData name="Pavan Kotas" userId="b22f38147ae05956" providerId="LiveId" clId="{1060A145-D17D-4A18-8E76-9CD75A1EB119}" dt="2022-04-12T15:27:07.760" v="2993"/>
        <pc:sldMkLst>
          <pc:docMk/>
          <pc:sldMk cId="4027696815" sldId="264"/>
        </pc:sldMkLst>
        <pc:spChg chg="del mod">
          <ac:chgData name="Pavan Kotas" userId="b22f38147ae05956" providerId="LiveId" clId="{1060A145-D17D-4A18-8E76-9CD75A1EB119}" dt="2022-04-12T15:25:32.206" v="2840" actId="478"/>
          <ac:spMkLst>
            <pc:docMk/>
            <pc:sldMk cId="4027696815" sldId="264"/>
            <ac:spMk id="2" creationId="{C74B8207-0CB8-40C4-8E27-823C61B25621}"/>
          </ac:spMkLst>
        </pc:spChg>
        <pc:spChg chg="mod">
          <ac:chgData name="Pavan Kotas" userId="b22f38147ae05956" providerId="LiveId" clId="{1060A145-D17D-4A18-8E76-9CD75A1EB119}" dt="2022-04-12T15:27:07.760" v="2993"/>
          <ac:spMkLst>
            <pc:docMk/>
            <pc:sldMk cId="4027696815" sldId="264"/>
            <ac:spMk id="3" creationId="{13FA393F-0D61-4D41-BEB1-5759C10BB41C}"/>
          </ac:spMkLst>
        </pc:spChg>
      </pc:sldChg>
    </pc:docChg>
  </pc:docChgLst>
  <pc:docChgLst>
    <pc:chgData name="Pavan Kotas" userId="b22f38147ae05956" providerId="LiveId" clId="{AE7ECA68-59CC-4E0F-8EFB-D9CA5ACFB270}"/>
    <pc:docChg chg="undo custSel addSld modSld">
      <pc:chgData name="Pavan Kotas" userId="b22f38147ae05956" providerId="LiveId" clId="{AE7ECA68-59CC-4E0F-8EFB-D9CA5ACFB270}" dt="2022-04-11T14:28:24.548" v="780" actId="27636"/>
      <pc:docMkLst>
        <pc:docMk/>
      </pc:docMkLst>
      <pc:sldChg chg="modSp mod">
        <pc:chgData name="Pavan Kotas" userId="b22f38147ae05956" providerId="LiveId" clId="{AE7ECA68-59CC-4E0F-8EFB-D9CA5ACFB270}" dt="2022-04-11T14:28:24.548" v="780" actId="27636"/>
        <pc:sldMkLst>
          <pc:docMk/>
          <pc:sldMk cId="4071257224" sldId="257"/>
        </pc:sldMkLst>
        <pc:spChg chg="mod">
          <ac:chgData name="Pavan Kotas" userId="b22f38147ae05956" providerId="LiveId" clId="{AE7ECA68-59CC-4E0F-8EFB-D9CA5ACFB270}" dt="2022-04-11T13:37:14.039" v="112" actId="14100"/>
          <ac:spMkLst>
            <pc:docMk/>
            <pc:sldMk cId="4071257224" sldId="257"/>
            <ac:spMk id="2" creationId="{371ABDA8-04ED-4D00-A757-9EC964CC90B7}"/>
          </ac:spMkLst>
        </pc:spChg>
        <pc:spChg chg="mod">
          <ac:chgData name="Pavan Kotas" userId="b22f38147ae05956" providerId="LiveId" clId="{AE7ECA68-59CC-4E0F-8EFB-D9CA5ACFB270}" dt="2022-04-11T14:28:24.548" v="780" actId="27636"/>
          <ac:spMkLst>
            <pc:docMk/>
            <pc:sldMk cId="4071257224" sldId="257"/>
            <ac:spMk id="3" creationId="{C1BE6870-9D78-4AB2-8A25-A8368F157340}"/>
          </ac:spMkLst>
        </pc:spChg>
        <pc:picChg chg="mod">
          <ac:chgData name="Pavan Kotas" userId="b22f38147ae05956" providerId="LiveId" clId="{AE7ECA68-59CC-4E0F-8EFB-D9CA5ACFB270}" dt="2022-04-11T13:37:25.408" v="115" actId="1076"/>
          <ac:picMkLst>
            <pc:docMk/>
            <pc:sldMk cId="4071257224" sldId="257"/>
            <ac:picMk id="4" creationId="{37D3B934-8176-4ADA-9988-586F57B774E1}"/>
          </ac:picMkLst>
        </pc:picChg>
      </pc:sldChg>
      <pc:sldChg chg="addSp delSp modSp new mod">
        <pc:chgData name="Pavan Kotas" userId="b22f38147ae05956" providerId="LiveId" clId="{AE7ECA68-59CC-4E0F-8EFB-D9CA5ACFB270}" dt="2022-04-11T14:14:20.563" v="739" actId="14100"/>
        <pc:sldMkLst>
          <pc:docMk/>
          <pc:sldMk cId="3133098320" sldId="258"/>
        </pc:sldMkLst>
        <pc:spChg chg="mod">
          <ac:chgData name="Pavan Kotas" userId="b22f38147ae05956" providerId="LiveId" clId="{AE7ECA68-59CC-4E0F-8EFB-D9CA5ACFB270}" dt="2022-04-11T14:02:27.539" v="568" actId="14100"/>
          <ac:spMkLst>
            <pc:docMk/>
            <pc:sldMk cId="3133098320" sldId="258"/>
            <ac:spMk id="2" creationId="{BDDDD8DF-185D-42BF-A2AF-439CD6B80918}"/>
          </ac:spMkLst>
        </pc:spChg>
        <pc:spChg chg="mod">
          <ac:chgData name="Pavan Kotas" userId="b22f38147ae05956" providerId="LiveId" clId="{AE7ECA68-59CC-4E0F-8EFB-D9CA5ACFB270}" dt="2022-04-11T13:47:16.345" v="294" actId="14100"/>
          <ac:spMkLst>
            <pc:docMk/>
            <pc:sldMk cId="3133098320" sldId="258"/>
            <ac:spMk id="3" creationId="{FB28E2F7-30B4-4E0E-89F9-F3C37B2430D9}"/>
          </ac:spMkLst>
        </pc:spChg>
        <pc:graphicFrameChg chg="add mod modGraphic">
          <ac:chgData name="Pavan Kotas" userId="b22f38147ae05956" providerId="LiveId" clId="{AE7ECA68-59CC-4E0F-8EFB-D9CA5ACFB270}" dt="2022-04-11T14:11:04.505" v="684" actId="20577"/>
          <ac:graphicFrameMkLst>
            <pc:docMk/>
            <pc:sldMk cId="3133098320" sldId="258"/>
            <ac:graphicFrameMk id="6" creationId="{3DD8242C-0A5A-44C2-8701-779B0B641D64}"/>
          </ac:graphicFrameMkLst>
        </pc:graphicFrameChg>
        <pc:graphicFrameChg chg="add mod modGraphic">
          <ac:chgData name="Pavan Kotas" userId="b22f38147ae05956" providerId="LiveId" clId="{AE7ECA68-59CC-4E0F-8EFB-D9CA5ACFB270}" dt="2022-04-11T14:13:56.037" v="734" actId="14100"/>
          <ac:graphicFrameMkLst>
            <pc:docMk/>
            <pc:sldMk cId="3133098320" sldId="258"/>
            <ac:graphicFrameMk id="7" creationId="{6BA8AA0C-CD27-4A74-8B63-2616EF9C9F4B}"/>
          </ac:graphicFrameMkLst>
        </pc:graphicFrameChg>
        <pc:graphicFrameChg chg="add mod modGraphic">
          <ac:chgData name="Pavan Kotas" userId="b22f38147ae05956" providerId="LiveId" clId="{AE7ECA68-59CC-4E0F-8EFB-D9CA5ACFB270}" dt="2022-04-11T14:14:06.274" v="736" actId="14100"/>
          <ac:graphicFrameMkLst>
            <pc:docMk/>
            <pc:sldMk cId="3133098320" sldId="258"/>
            <ac:graphicFrameMk id="8" creationId="{9FFF0D0D-7C4B-4178-9CAF-292875A644B3}"/>
          </ac:graphicFrameMkLst>
        </pc:graphicFrameChg>
        <pc:graphicFrameChg chg="add mod modGraphic">
          <ac:chgData name="Pavan Kotas" userId="b22f38147ae05956" providerId="LiveId" clId="{AE7ECA68-59CC-4E0F-8EFB-D9CA5ACFB270}" dt="2022-04-11T14:12:14.282" v="708" actId="20577"/>
          <ac:graphicFrameMkLst>
            <pc:docMk/>
            <pc:sldMk cId="3133098320" sldId="258"/>
            <ac:graphicFrameMk id="9" creationId="{21D64B97-AB9C-4F6B-8331-4D0AE6DAAC0F}"/>
          </ac:graphicFrameMkLst>
        </pc:graphicFrameChg>
        <pc:graphicFrameChg chg="add mod modGraphic">
          <ac:chgData name="Pavan Kotas" userId="b22f38147ae05956" providerId="LiveId" clId="{AE7ECA68-59CC-4E0F-8EFB-D9CA5ACFB270}" dt="2022-04-11T14:13:38.373" v="730" actId="14100"/>
          <ac:graphicFrameMkLst>
            <pc:docMk/>
            <pc:sldMk cId="3133098320" sldId="258"/>
            <ac:graphicFrameMk id="10" creationId="{F674362E-A061-49B1-B115-9F73F42C241C}"/>
          </ac:graphicFrameMkLst>
        </pc:graphicFrameChg>
        <pc:graphicFrameChg chg="add del mod modGraphic">
          <ac:chgData name="Pavan Kotas" userId="b22f38147ae05956" providerId="LiveId" clId="{AE7ECA68-59CC-4E0F-8EFB-D9CA5ACFB270}" dt="2022-04-11T13:54:23.425" v="399" actId="478"/>
          <ac:graphicFrameMkLst>
            <pc:docMk/>
            <pc:sldMk cId="3133098320" sldId="258"/>
            <ac:graphicFrameMk id="12" creationId="{EB236776-D5E1-4E84-A08C-F487DCDAA8B3}"/>
          </ac:graphicFrameMkLst>
        </pc:graphicFrameChg>
        <pc:picChg chg="add mod">
          <ac:chgData name="Pavan Kotas" userId="b22f38147ae05956" providerId="LiveId" clId="{AE7ECA68-59CC-4E0F-8EFB-D9CA5ACFB270}" dt="2022-04-11T14:14:16.526" v="738" actId="14100"/>
          <ac:picMkLst>
            <pc:docMk/>
            <pc:sldMk cId="3133098320" sldId="258"/>
            <ac:picMk id="13" creationId="{F3D309EF-E923-4B73-859C-E60C0CF9CA98}"/>
          </ac:picMkLst>
        </pc:picChg>
        <pc:picChg chg="add del mod">
          <ac:chgData name="Pavan Kotas" userId="b22f38147ae05956" providerId="LiveId" clId="{AE7ECA68-59CC-4E0F-8EFB-D9CA5ACFB270}" dt="2022-04-11T13:54:26.995" v="400" actId="478"/>
          <ac:picMkLst>
            <pc:docMk/>
            <pc:sldMk cId="3133098320" sldId="258"/>
            <ac:picMk id="2050" creationId="{E7549B18-C54E-4D0D-A25B-45EEF79EFD5B}"/>
          </ac:picMkLst>
        </pc:picChg>
        <pc:picChg chg="add mod">
          <ac:chgData name="Pavan Kotas" userId="b22f38147ae05956" providerId="LiveId" clId="{AE7ECA68-59CC-4E0F-8EFB-D9CA5ACFB270}" dt="2022-04-11T14:14:20.563" v="739" actId="14100"/>
          <ac:picMkLst>
            <pc:docMk/>
            <pc:sldMk cId="3133098320" sldId="258"/>
            <ac:picMk id="2052" creationId="{FDB9D150-D56A-4892-A21C-A9F92FF097B3}"/>
          </ac:picMkLst>
        </pc:picChg>
        <pc:picChg chg="add mod">
          <ac:chgData name="Pavan Kotas" userId="b22f38147ae05956" providerId="LiveId" clId="{AE7ECA68-59CC-4E0F-8EFB-D9CA5ACFB270}" dt="2022-04-11T14:14:10.578" v="737" actId="1076"/>
          <ac:picMkLst>
            <pc:docMk/>
            <pc:sldMk cId="3133098320" sldId="258"/>
            <ac:picMk id="2054" creationId="{6F4EB8EB-629B-43DA-8BFD-DB1EBBCF1700}"/>
          </ac:picMkLst>
        </pc:picChg>
        <pc:picChg chg="add mod">
          <ac:chgData name="Pavan Kotas" userId="b22f38147ae05956" providerId="LiveId" clId="{AE7ECA68-59CC-4E0F-8EFB-D9CA5ACFB270}" dt="2022-04-11T14:05:20.359" v="607" actId="14100"/>
          <ac:picMkLst>
            <pc:docMk/>
            <pc:sldMk cId="3133098320" sldId="258"/>
            <ac:picMk id="2056" creationId="{AB769226-F1B0-488C-BA32-892E59465DC7}"/>
          </ac:picMkLst>
        </pc:picChg>
        <pc:picChg chg="add mod">
          <ac:chgData name="Pavan Kotas" userId="b22f38147ae05956" providerId="LiveId" clId="{AE7ECA68-59CC-4E0F-8EFB-D9CA5ACFB270}" dt="2022-04-11T14:13:49.264" v="733" actId="14100"/>
          <ac:picMkLst>
            <pc:docMk/>
            <pc:sldMk cId="3133098320" sldId="258"/>
            <ac:picMk id="2058" creationId="{56891CE7-36CC-4D5C-BA40-758E06647E1B}"/>
          </ac:picMkLst>
        </pc:picChg>
      </pc:sldChg>
      <pc:sldChg chg="modSp new mod">
        <pc:chgData name="Pavan Kotas" userId="b22f38147ae05956" providerId="LiveId" clId="{AE7ECA68-59CC-4E0F-8EFB-D9CA5ACFB270}" dt="2022-04-11T14:18:22.274" v="770" actId="14100"/>
        <pc:sldMkLst>
          <pc:docMk/>
          <pc:sldMk cId="1381975593" sldId="259"/>
        </pc:sldMkLst>
        <pc:spChg chg="mod">
          <ac:chgData name="Pavan Kotas" userId="b22f38147ae05956" providerId="LiveId" clId="{AE7ECA68-59CC-4E0F-8EFB-D9CA5ACFB270}" dt="2022-04-11T14:18:22.274" v="770" actId="14100"/>
          <ac:spMkLst>
            <pc:docMk/>
            <pc:sldMk cId="1381975593" sldId="259"/>
            <ac:spMk id="2" creationId="{6A58D163-4D3D-498B-B994-205BA15B3C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0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00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23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C0EF-F120-43FF-8DC4-AB47671CFCE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7D5D57-5EC3-414C-A99B-6B44F563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BDA8-04ED-4D00-A757-9EC964CC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6" y="2324100"/>
            <a:ext cx="10831479" cy="819150"/>
          </a:xfrm>
        </p:spPr>
        <p:txBody>
          <a:bodyPr>
            <a:normAutofit/>
          </a:bodyPr>
          <a:lstStyle/>
          <a:p>
            <a:r>
              <a:rPr lang="en-US" sz="28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Reinforcement learning Based System For Support Of Cab Drivers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6870-9D78-4AB2-8A25-A8368F15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3143250"/>
            <a:ext cx="9639300" cy="3108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Under The Advice of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VAHID BEHZADAN (Assistant Professor)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         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Chakra Mohan Kumar Kota -00772335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Krishna Rao Kundeti - 00772572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</a:t>
            </a:r>
          </a:p>
        </p:txBody>
      </p:sp>
      <p:pic>
        <p:nvPicPr>
          <p:cNvPr id="4" name="Picture 4" descr="University of New Haven - Wikipedia">
            <a:extLst>
              <a:ext uri="{FF2B5EF4-FFF2-40B4-BE49-F238E27FC236}">
                <a16:creationId xmlns:a16="http://schemas.microsoft.com/office/drawing/2014/main" id="{37D3B934-8176-4ADA-9988-586F57B7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87279"/>
            <a:ext cx="2143125" cy="21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25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D8DF-185D-42BF-A2AF-439CD6B8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35903"/>
            <a:ext cx="3442995" cy="182468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E2F7-30B4-4E0E-89F9-F3C37B24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212" y="335903"/>
            <a:ext cx="5309119" cy="55658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D8242C-0A5A-44C2-8701-779B0B641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43185"/>
              </p:ext>
            </p:extLst>
          </p:nvPr>
        </p:nvGraphicFramePr>
        <p:xfrm>
          <a:off x="4711959" y="590458"/>
          <a:ext cx="41241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131">
                  <a:extLst>
                    <a:ext uri="{9D8B030D-6E8A-4147-A177-3AD203B41FA5}">
                      <a16:colId xmlns:a16="http://schemas.microsoft.com/office/drawing/2014/main" val="657909541"/>
                    </a:ext>
                  </a:extLst>
                </a:gridCol>
              </a:tblGrid>
              <a:tr h="6240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                       </a:t>
                      </a:r>
                    </a:p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                    Project Objectives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43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A8AA0C-CD27-4A74-8B63-2616EF9C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92060"/>
              </p:ext>
            </p:extLst>
          </p:nvPr>
        </p:nvGraphicFramePr>
        <p:xfrm>
          <a:off x="4721290" y="1308915"/>
          <a:ext cx="4114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21824719"/>
                    </a:ext>
                  </a:extLst>
                </a:gridCol>
              </a:tblGrid>
              <a:tr h="60412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</a:p>
                    <a:p>
                      <a:r>
                        <a:rPr lang="en-US" dirty="0"/>
                        <a:t>  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Assumptions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404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FF0D0D-7C4B-4178-9CAF-292875A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67211"/>
              </p:ext>
            </p:extLst>
          </p:nvPr>
        </p:nvGraphicFramePr>
        <p:xfrm>
          <a:off x="4721290" y="2162603"/>
          <a:ext cx="4114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493858325"/>
                    </a:ext>
                  </a:extLst>
                </a:gridCol>
              </a:tblGrid>
              <a:tr h="543275"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2017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D64B97-AB9C-4F6B-8331-4D0AE6DA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24561"/>
              </p:ext>
            </p:extLst>
          </p:nvPr>
        </p:nvGraphicFramePr>
        <p:xfrm>
          <a:off x="4721290" y="3036402"/>
          <a:ext cx="4114800" cy="70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40439477"/>
                    </a:ext>
                  </a:extLst>
                </a:gridCol>
              </a:tblGrid>
              <a:tr h="7051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0915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674362E-A061-49B1-B115-9F73F42C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11708"/>
              </p:ext>
            </p:extLst>
          </p:nvPr>
        </p:nvGraphicFramePr>
        <p:xfrm>
          <a:off x="4711960" y="3824947"/>
          <a:ext cx="41241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130">
                  <a:extLst>
                    <a:ext uri="{9D8B030D-6E8A-4147-A177-3AD203B41FA5}">
                      <a16:colId xmlns:a16="http://schemas.microsoft.com/office/drawing/2014/main" val="228487781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4476"/>
                  </a:ext>
                </a:extLst>
              </a:tr>
            </a:tbl>
          </a:graphicData>
        </a:graphic>
      </p:graphicFrame>
      <p:pic>
        <p:nvPicPr>
          <p:cNvPr id="13" name="Picture 2" descr="Project Management Objectives Task Icon">
            <a:extLst>
              <a:ext uri="{FF2B5EF4-FFF2-40B4-BE49-F238E27FC236}">
                <a16:creationId xmlns:a16="http://schemas.microsoft.com/office/drawing/2014/main" id="{F3D309EF-E923-4B73-859C-E60C0CF9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04" y="662472"/>
            <a:ext cx="917316" cy="4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sumptions and human mind - pictured as word assumptions inside posters  for the wall • posters symbol, analogy, meaning | myloview.com">
            <a:extLst>
              <a:ext uri="{FF2B5EF4-FFF2-40B4-BE49-F238E27FC236}">
                <a16:creationId xmlns:a16="http://schemas.microsoft.com/office/drawing/2014/main" id="{FDB9D150-D56A-4892-A21C-A9F92FF0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04" y="1392104"/>
            <a:ext cx="933061" cy="4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spective vision icon symbol creative sign from Vector Image">
            <a:extLst>
              <a:ext uri="{FF2B5EF4-FFF2-40B4-BE49-F238E27FC236}">
                <a16:creationId xmlns:a16="http://schemas.microsoft.com/office/drawing/2014/main" id="{6F4EB8EB-629B-43DA-8BFD-DB1EBBCF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04" y="2203368"/>
            <a:ext cx="917316" cy="4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izing Artificial Intelligence | by Lindsay Stuart | Noun Project |  Medium">
            <a:extLst>
              <a:ext uri="{FF2B5EF4-FFF2-40B4-BE49-F238E27FC236}">
                <a16:creationId xmlns:a16="http://schemas.microsoft.com/office/drawing/2014/main" id="{AB769226-F1B0-488C-BA32-892E5946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19" y="3119773"/>
            <a:ext cx="958137" cy="5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valuation Icon. Evaluation Symbol Design From Artificial Intellegence  Collection. Royalty Free Cliparts, Vectors, And Stock Illustration. Image  111337048.">
            <a:extLst>
              <a:ext uri="{FF2B5EF4-FFF2-40B4-BE49-F238E27FC236}">
                <a16:creationId xmlns:a16="http://schemas.microsoft.com/office/drawing/2014/main" id="{56891CE7-36CC-4D5C-BA40-758E0664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19" y="3900955"/>
            <a:ext cx="958137" cy="5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9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D163-4D3D-498B-B994-205BA15B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25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20AB-95B1-4EB4-8D0A-18542692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331164" cy="388077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Our main goal of this project is to build and RL based algorithms which can help the cab drivers to boost their yield by improving the agent’s decision-making process or having discussion with the agent’s. 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err="1">
                <a:solidFill>
                  <a:schemeClr val="accent5"/>
                </a:solidFill>
              </a:rPr>
              <a:t>Rl</a:t>
            </a:r>
            <a:r>
              <a:rPr lang="en-US" dirty="0">
                <a:solidFill>
                  <a:schemeClr val="accent5"/>
                </a:solidFill>
              </a:rPr>
              <a:t> based system is for helping the cab drivers and they can potentially maintain and attract the new cab drivers.</a:t>
            </a:r>
          </a:p>
        </p:txBody>
      </p:sp>
    </p:spTree>
    <p:extLst>
      <p:ext uri="{BB962C8B-B14F-4D97-AF65-F5344CB8AC3E}">
        <p14:creationId xmlns:p14="http://schemas.microsoft.com/office/powerpoint/2010/main" val="138197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ADE7-E3F3-489D-8D0F-428D6F53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8" y="2509934"/>
            <a:ext cx="2248678" cy="7091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Assumptions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063BC-FC8C-4FEE-8DAE-2DBDE7F2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57935"/>
              </p:ext>
            </p:extLst>
          </p:nvPr>
        </p:nvGraphicFramePr>
        <p:xfrm>
          <a:off x="4152121" y="354564"/>
          <a:ext cx="7688425" cy="85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425">
                  <a:extLst>
                    <a:ext uri="{9D8B030D-6E8A-4147-A177-3AD203B41FA5}">
                      <a16:colId xmlns:a16="http://schemas.microsoft.com/office/drawing/2014/main" val="2353348277"/>
                    </a:ext>
                  </a:extLst>
                </a:gridCol>
              </a:tblGrid>
              <a:tr h="852752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Cabs might be Electric or Gas that can run up to their </a:t>
                      </a:r>
                    </a:p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                    miles for approximately 20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9045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482064D-6217-4ED6-9002-DA0F81A2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6" y="518058"/>
            <a:ext cx="867747" cy="3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8841AB-D233-4648-9F7C-F8607DC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38747"/>
              </p:ext>
            </p:extLst>
          </p:nvPr>
        </p:nvGraphicFramePr>
        <p:xfrm>
          <a:off x="4152121" y="1370811"/>
          <a:ext cx="7651102" cy="64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02">
                  <a:extLst>
                    <a:ext uri="{9D8B030D-6E8A-4147-A177-3AD203B41FA5}">
                      <a16:colId xmlns:a16="http://schemas.microsoft.com/office/drawing/2014/main" val="3399099835"/>
                    </a:ext>
                  </a:extLst>
                </a:gridCol>
              </a:tblGrid>
              <a:tr h="644602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Cabs can operate with multiple locations across the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28111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5B9A7762-BCD4-4985-9A1F-F779BAE9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70" y="1455575"/>
            <a:ext cx="991573" cy="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Member Icon - Download in Colored Outline Style">
            <a:extLst>
              <a:ext uri="{FF2B5EF4-FFF2-40B4-BE49-F238E27FC236}">
                <a16:creationId xmlns:a16="http://schemas.microsoft.com/office/drawing/2014/main" id="{AD67A7B9-68DE-493B-8150-B26CAC30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69" y="2178908"/>
            <a:ext cx="1180419" cy="5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82B348-83A1-45AA-A986-FE5DABB0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27914"/>
              </p:ext>
            </p:extLst>
          </p:nvPr>
        </p:nvGraphicFramePr>
        <p:xfrm>
          <a:off x="4152121" y="2178908"/>
          <a:ext cx="7569653" cy="64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653">
                  <a:extLst>
                    <a:ext uri="{9D8B030D-6E8A-4147-A177-3AD203B41FA5}">
                      <a16:colId xmlns:a16="http://schemas.microsoft.com/office/drawing/2014/main" val="6956779"/>
                    </a:ext>
                  </a:extLst>
                </a:gridCol>
              </a:tblGrid>
              <a:tr h="644602">
                <a:tc>
                  <a:txBody>
                    <a:bodyPr/>
                    <a:lstStyle/>
                    <a:p>
                      <a:r>
                        <a:rPr lang="en-US" dirty="0"/>
                        <a:t>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All the decisions will be made at every hour intervals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14772"/>
                  </a:ext>
                </a:extLst>
              </a:tr>
            </a:tbl>
          </a:graphicData>
        </a:graphic>
      </p:graphicFrame>
      <p:pic>
        <p:nvPicPr>
          <p:cNvPr id="1034" name="Picture 10" descr="Team Member Icon - Download in Colored Outline Style">
            <a:extLst>
              <a:ext uri="{FF2B5EF4-FFF2-40B4-BE49-F238E27FC236}">
                <a16:creationId xmlns:a16="http://schemas.microsoft.com/office/drawing/2014/main" id="{17B4FF9D-362E-4B94-818C-757BE1565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58" y="2358343"/>
            <a:ext cx="807195" cy="3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26436F5-D8E8-4F3C-8E8C-B81C51C49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30543"/>
              </p:ext>
            </p:extLst>
          </p:nvPr>
        </p:nvGraphicFramePr>
        <p:xfrm>
          <a:off x="4152121" y="3079103"/>
          <a:ext cx="7569653" cy="70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653">
                  <a:extLst>
                    <a:ext uri="{9D8B030D-6E8A-4147-A177-3AD203B41FA5}">
                      <a16:colId xmlns:a16="http://schemas.microsoft.com/office/drawing/2014/main" val="3106165883"/>
                    </a:ext>
                  </a:extLst>
                </a:gridCol>
              </a:tblGrid>
              <a:tr h="709127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The time taken to travel from one place to another place           is considered in integer only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33634"/>
                  </a:ext>
                </a:extLst>
              </a:tr>
            </a:tbl>
          </a:graphicData>
        </a:graphic>
      </p:graphicFrame>
      <p:pic>
        <p:nvPicPr>
          <p:cNvPr id="15" name="Picture 12" descr="Image result for clock graphics images">
            <a:extLst>
              <a:ext uri="{FF2B5EF4-FFF2-40B4-BE49-F238E27FC236}">
                <a16:creationId xmlns:a16="http://schemas.microsoft.com/office/drawing/2014/main" id="{8D62ADC1-D9CB-4AA1-BD74-8248046C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69" y="3219062"/>
            <a:ext cx="702325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AA06-860A-4511-9548-DED1DAD0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355115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79D-4033-447D-8484-1FA02E29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241" y="609601"/>
            <a:ext cx="9218645" cy="54317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In this project an environment and an </a:t>
            </a:r>
            <a:r>
              <a:rPr lang="en-US" dirty="0" err="1">
                <a:solidFill>
                  <a:schemeClr val="accent5"/>
                </a:solidFill>
              </a:rPr>
              <a:t>Rl</a:t>
            </a:r>
            <a:r>
              <a:rPr lang="en-US" dirty="0">
                <a:solidFill>
                  <a:schemeClr val="accent5"/>
                </a:solidFill>
              </a:rPr>
              <a:t> agent will be created that learns to be choose the request.</a:t>
            </a:r>
          </a:p>
          <a:p>
            <a:r>
              <a:rPr lang="en-US" dirty="0">
                <a:solidFill>
                  <a:schemeClr val="accent5"/>
                </a:solidFill>
              </a:rPr>
              <a:t> Agent will be trained using MDP.</a:t>
            </a:r>
          </a:p>
          <a:p>
            <a:r>
              <a:rPr lang="en-US" dirty="0">
                <a:solidFill>
                  <a:schemeClr val="accent5"/>
                </a:solidFill>
              </a:rPr>
              <a:t> Tolls and Technologies that are used for this project </a:t>
            </a:r>
          </a:p>
          <a:p>
            <a:r>
              <a:rPr lang="en-US" dirty="0">
                <a:solidFill>
                  <a:schemeClr val="accent5"/>
                </a:solidFill>
              </a:rPr>
              <a:t> Deep Q learning </a:t>
            </a:r>
          </a:p>
          <a:p>
            <a:r>
              <a:rPr lang="en-US" dirty="0">
                <a:solidFill>
                  <a:schemeClr val="accent5"/>
                </a:solidFill>
              </a:rPr>
              <a:t> Python packages like </a:t>
            </a:r>
            <a:r>
              <a:rPr lang="en-US" dirty="0" err="1">
                <a:solidFill>
                  <a:schemeClr val="accent5"/>
                </a:solidFill>
              </a:rPr>
              <a:t>Numpy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 Matplotlib</a:t>
            </a:r>
          </a:p>
          <a:p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JupyterNotebook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Tensorflow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Keras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Pytorch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7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BC46-E254-498A-AC51-D049ED65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1539551"/>
            <a:ext cx="2920481" cy="69046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Delivarables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                         </a:t>
            </a:r>
            <a:br>
              <a:rPr lang="en-US" dirty="0"/>
            </a:br>
            <a:r>
              <a:rPr lang="en-US" dirty="0"/>
              <a:t>                                 </a:t>
            </a:r>
            <a:br>
              <a:rPr lang="en-US" dirty="0"/>
            </a:br>
            <a:r>
              <a:rPr lang="en-US" dirty="0"/>
              <a:t>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9AF0-4110-4351-B716-5CE35323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118" y="429208"/>
            <a:ext cx="8864082" cy="419877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Env.py is the Environment class, Each method (function) of the class will have a specific purpose.</a:t>
            </a:r>
          </a:p>
          <a:p>
            <a:r>
              <a:rPr lang="en-US" dirty="0">
                <a:solidFill>
                  <a:schemeClr val="accent5"/>
                </a:solidFill>
              </a:rPr>
              <a:t> If we can generate random number of requests, we can calculate the time duration for their destinations and rewards for next ride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Build an agent that learns to pick the best request using DQN</a:t>
            </a:r>
          </a:p>
          <a:p>
            <a:r>
              <a:rPr lang="en-US" dirty="0">
                <a:solidFill>
                  <a:srgbClr val="FF0000"/>
                </a:solidFill>
              </a:rPr>
              <a:t> Need to calculate the target Q value for each example</a:t>
            </a:r>
          </a:p>
          <a:p>
            <a:r>
              <a:rPr lang="en-US" dirty="0">
                <a:solidFill>
                  <a:srgbClr val="FF0000"/>
                </a:solidFill>
              </a:rPr>
              <a:t> 	Must update the output and Input Q values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5360D9-6466-45B2-9C0B-F0284AB8A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64321"/>
              </p:ext>
            </p:extLst>
          </p:nvPr>
        </p:nvGraphicFramePr>
        <p:xfrm>
          <a:off x="3135086" y="1938900"/>
          <a:ext cx="4814596" cy="61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596">
                  <a:extLst>
                    <a:ext uri="{9D8B030D-6E8A-4147-A177-3AD203B41FA5}">
                      <a16:colId xmlns:a16="http://schemas.microsoft.com/office/drawing/2014/main" val="1462926090"/>
                    </a:ext>
                  </a:extLst>
                </a:gridCol>
              </a:tblGrid>
              <a:tr h="617687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Agent training DQL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4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8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63D-239E-458B-8C50-8E04983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2" y="2276668"/>
            <a:ext cx="2369975" cy="1152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FD61-307F-4B5E-9E0A-6EC43EC8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36" y="279919"/>
            <a:ext cx="7445829" cy="25285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Model Continuously will update the strategies to learn a strategy that will maximize long-term increasing rewards.</a:t>
            </a:r>
          </a:p>
          <a:p>
            <a:r>
              <a:rPr lang="en-US" dirty="0">
                <a:solidFill>
                  <a:srgbClr val="FF0000"/>
                </a:solidFill>
              </a:rPr>
              <a:t> Below are the matrices for this model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Q value convergence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Rewards that get per episode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298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393F-0D61-4D41-BEB1-5759C10B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</a:t>
            </a: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76968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1239</TotalTime>
  <Words>364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Trebuchet MS</vt:lpstr>
      <vt:lpstr>Wingdings 3</vt:lpstr>
      <vt:lpstr>Facet</vt:lpstr>
      <vt:lpstr>Reinforcement learning Based System For Support Of Cab Drivers</vt:lpstr>
      <vt:lpstr>Table of Contents</vt:lpstr>
      <vt:lpstr>Project Objective</vt:lpstr>
      <vt:lpstr>Assumptions</vt:lpstr>
      <vt:lpstr>Approach</vt:lpstr>
      <vt:lpstr>Delivarables:                                                                                           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Based System For Support Of Cab Drivers</dc:title>
  <dc:creator>Pavan Kotas</dc:creator>
  <cp:lastModifiedBy>Pavan Kotas</cp:lastModifiedBy>
  <cp:revision>1</cp:revision>
  <dcterms:created xsi:type="dcterms:W3CDTF">2022-04-11T13:15:57Z</dcterms:created>
  <dcterms:modified xsi:type="dcterms:W3CDTF">2022-04-12T19:04:00Z</dcterms:modified>
</cp:coreProperties>
</file>