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5EBE-3483-A3A1-BF15-9DEF97AC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F717B-1020-54AF-FF45-4D32F7893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BE61-1614-8409-AC7D-566239DFC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20142-01F2-DACC-E65B-9FB1557D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E6A08-51EA-46BF-4DE2-92BB5A6C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2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361F2-B692-9537-3947-3DD1E075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E5F30-F458-BE5D-F971-E72452AD8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4963-BBC2-8368-018C-10B909A7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4BA98-E3DD-FC30-3447-0828D353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BC2E8-A957-7FB3-4A96-22F57A8B1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264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634E4A-464A-B1E2-A3E2-6ABB2CA79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02BADE-7B5C-1A1A-B51A-9CE50149A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CB88F-C0A1-91A3-45BC-9D08192E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492C2-92E5-3459-65FD-BAD0C27A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2E62-704E-2BF8-50EC-C822771ED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15E3-64FF-9C54-051B-7360A9DA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8A592-72C3-EC98-5D15-8D91C27CC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34E11-3783-FAB6-E1F2-9D6A4FC3C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5E44-E108-9155-2AC0-05EF9608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BC41-0B9D-4972-B363-BAD20E2C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9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20DDA-002D-78D6-F471-DC3FC3D03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A4B1D-5394-960F-CC82-FB06EBF8F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2A73A-2D02-0581-DE96-90D3FE1DF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3F004-C153-16DF-35F3-C4A10DD1E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4FC9C-4240-6692-69A4-B1FC033D2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9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7975-0CFC-0D60-D229-6D78A0F96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F72CF-C30A-E4F2-5E4E-93CA9E473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B50A5-CC1A-7297-7DEF-08A51E812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F6331-E558-E2A7-A75C-0B3D1A052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61937-48C3-46A1-D148-356ABC27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C15DB-68E6-656C-49ED-F0AE485A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072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CA60-879C-6964-A48C-8E73CCA91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1DC7-EF1B-59AD-E457-E95B4FB2A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20C5F-C965-C855-85EA-0CB554A11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D08DB-766B-13B3-0648-FFAF057A60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1751A3-2573-4E47-40AA-3BC95B5FC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53AD48-426C-0E93-1D0A-80FEE3726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F299B-C362-E8BB-BDCA-752A9516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BFF1D1-A082-BF49-3289-DAB16177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49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003E-35DA-BEF5-38AA-A0C18C30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7E2CF-4448-E43C-2A07-2BA737F7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0BA3D-0FFF-77AE-A788-482F8BD1F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77F1C-6773-9212-E143-52E6A927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1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BF8A58-F972-6154-8C79-3F74135C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A10185-2B97-7F1F-166A-3C136109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F2F91-B85A-370D-15E2-ED4D225C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60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86E78-6026-0A10-4977-6E895ABE7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EB9C-8692-9D92-5677-BD60A0A53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42A25-E53A-FA40-F40F-820A67784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4710A-A0F4-6E12-FCC1-0158DBFA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0079D8-7421-D4D1-138C-52210CCE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226E5-EC5F-AE12-167C-CE95A84AF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5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61B72-17B8-57A3-51CA-5CE99493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E9E3D-368D-77F0-AEAB-79C1DF83E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C1C1C4-D00A-154A-E133-9DB2EA83B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A535D-3685-BE9B-C95D-645D6815C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037BA-F223-3D15-47B1-864B2FF96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2AD55-0F29-1BB7-FC71-F609DB20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31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621D4-5827-F945-4518-BD35C16BD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D4702-09C2-9F08-A718-8F2E4D7D7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512F-E209-A4A8-9649-7DF86A9A6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41348-4EB7-45F8-BAAD-A71DED8B62D8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CB3F9-3AA6-5551-BA43-21A24B9911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496F1-959E-17C0-10E5-D2FDE61C5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B4257-D1B4-4868-BD24-25972F827F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96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F9C4FE-184E-F107-DDAF-ADFFE4217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BDDCECC-4445-1798-A770-6C4AE516E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8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89F9E2-D785-409A-DA04-B3D936E3B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1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5C3839-E989-C1D1-66F3-87EB9DEFA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8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D5478C-E0D8-7B6B-FC60-DF3B4A6C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808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F1F99C-54B2-7828-7296-0793295AC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9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sai Reddy</dc:creator>
  <cp:lastModifiedBy>Krishna sai Reddy</cp:lastModifiedBy>
  <cp:revision>1</cp:revision>
  <dcterms:created xsi:type="dcterms:W3CDTF">2025-04-08T17:04:44Z</dcterms:created>
  <dcterms:modified xsi:type="dcterms:W3CDTF">2025-04-08T17:04:54Z</dcterms:modified>
</cp:coreProperties>
</file>