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0913631-B226-49DA-A24D-D6D3DBDF2D88}" type="datetimeFigureOut">
              <a:rPr lang="en-IN" smtClean="0"/>
              <a:t>11-03-2022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337987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913631-B226-49DA-A24D-D6D3DBDF2D88}"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26697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0913631-B226-49DA-A24D-D6D3DBDF2D88}" type="datetimeFigureOut">
              <a:rPr lang="en-IN" smtClean="0"/>
              <a:t>11-03-2022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3435758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0913631-B226-49DA-A24D-D6D3DBDF2D88}" type="datetimeFigureOut">
              <a:rPr lang="en-IN" smtClean="0"/>
              <a:t>11-03-2022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40F332E-799F-411F-BABB-84FBBB96D28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4120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0913631-B226-49DA-A24D-D6D3DBDF2D88}" type="datetimeFigureOut">
              <a:rPr lang="en-IN" smtClean="0"/>
              <a:t>11-03-2022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1105622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913631-B226-49DA-A24D-D6D3DBDF2D88}" type="datetimeFigureOut">
              <a:rPr lang="en-IN" smtClean="0"/>
              <a:t>11-03-2022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2414033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913631-B226-49DA-A24D-D6D3DBDF2D88}" type="datetimeFigureOut">
              <a:rPr lang="en-IN" smtClean="0"/>
              <a:t>11-03-2022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2144434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13631-B226-49DA-A24D-D6D3DBDF2D88}"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1028909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0913631-B226-49DA-A24D-D6D3DBDF2D88}" type="datetimeFigureOut">
              <a:rPr lang="en-IN" smtClean="0"/>
              <a:t>11-03-2022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304596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13631-B226-49DA-A24D-D6D3DBDF2D88}"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90262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0913631-B226-49DA-A24D-D6D3DBDF2D88}" type="datetimeFigureOut">
              <a:rPr lang="en-IN" smtClean="0"/>
              <a:t>11-03-2022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53070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913631-B226-49DA-A24D-D6D3DBDF2D88}"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183282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913631-B226-49DA-A24D-D6D3DBDF2D88}" type="datetimeFigureOut">
              <a:rPr lang="en-IN" smtClean="0"/>
              <a:t>11-03-2022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110986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913631-B226-49DA-A24D-D6D3DBDF2D88}" type="datetimeFigureOut">
              <a:rPr lang="en-IN" smtClean="0"/>
              <a:t>11-03-2022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325278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13631-B226-49DA-A24D-D6D3DBDF2D88}" type="datetimeFigureOut">
              <a:rPr lang="en-IN" smtClean="0"/>
              <a:t>11-03-2022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254617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913631-B226-49DA-A24D-D6D3DBDF2D88}"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4100249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913631-B226-49DA-A24D-D6D3DBDF2D88}"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0F332E-799F-411F-BABB-84FBBB96D28E}" type="slidenum">
              <a:rPr lang="en-IN" smtClean="0"/>
              <a:t>‹#›</a:t>
            </a:fld>
            <a:endParaRPr lang="en-IN"/>
          </a:p>
        </p:txBody>
      </p:sp>
    </p:spTree>
    <p:extLst>
      <p:ext uri="{BB962C8B-B14F-4D97-AF65-F5344CB8AC3E}">
        <p14:creationId xmlns:p14="http://schemas.microsoft.com/office/powerpoint/2010/main" val="355232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913631-B226-49DA-A24D-D6D3DBDF2D88}" type="datetimeFigureOut">
              <a:rPr lang="en-IN" smtClean="0"/>
              <a:t>11-03-2022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0F332E-799F-411F-BABB-84FBBB96D28E}" type="slidenum">
              <a:rPr lang="en-IN" smtClean="0"/>
              <a:t>‹#›</a:t>
            </a:fld>
            <a:endParaRPr lang="en-IN"/>
          </a:p>
        </p:txBody>
      </p:sp>
    </p:spTree>
    <p:extLst>
      <p:ext uri="{BB962C8B-B14F-4D97-AF65-F5344CB8AC3E}">
        <p14:creationId xmlns:p14="http://schemas.microsoft.com/office/powerpoint/2010/main" val="1919053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CB5B79-3E38-48AC-BA72-9E5384053E23}"/>
              </a:ext>
            </a:extLst>
          </p:cNvPr>
          <p:cNvPicPr>
            <a:picLocks noChangeAspect="1"/>
          </p:cNvPicPr>
          <p:nvPr/>
        </p:nvPicPr>
        <p:blipFill>
          <a:blip r:embed="rId2"/>
          <a:stretch>
            <a:fillRect/>
          </a:stretch>
        </p:blipFill>
        <p:spPr>
          <a:xfrm>
            <a:off x="7413811" y="925802"/>
            <a:ext cx="4536141" cy="2995313"/>
          </a:xfrm>
          <a:prstGeom prst="rect">
            <a:avLst/>
          </a:prstGeom>
        </p:spPr>
      </p:pic>
      <p:sp>
        <p:nvSpPr>
          <p:cNvPr id="2" name="Title 1">
            <a:extLst>
              <a:ext uri="{FF2B5EF4-FFF2-40B4-BE49-F238E27FC236}">
                <a16:creationId xmlns:a16="http://schemas.microsoft.com/office/drawing/2014/main" id="{675467F5-1C3C-4CCD-AB22-CEEDE7D6AF1E}"/>
              </a:ext>
            </a:extLst>
          </p:cNvPr>
          <p:cNvSpPr>
            <a:spLocks noGrp="1"/>
          </p:cNvSpPr>
          <p:nvPr>
            <p:ph type="ctrTitle"/>
          </p:nvPr>
        </p:nvSpPr>
        <p:spPr/>
        <p:txBody>
          <a:bodyPr>
            <a:normAutofit fontScale="90000"/>
          </a:bodyPr>
          <a:lstStyle/>
          <a:p>
            <a:r>
              <a:rPr lang="en-US" dirty="0"/>
              <a:t>       MP-2 PROJECT</a:t>
            </a:r>
            <a:br>
              <a:rPr lang="en-US" dirty="0"/>
            </a:br>
            <a:br>
              <a:rPr lang="en-US" dirty="0"/>
            </a:br>
            <a:r>
              <a:rPr lang="en-US" dirty="0"/>
              <a:t>  </a:t>
            </a:r>
            <a:r>
              <a:rPr lang="en-US" sz="3600" dirty="0"/>
              <a:t>Digital circuit optimization via </a:t>
            </a:r>
            <a:br>
              <a:rPr lang="en-US" sz="3600" dirty="0"/>
            </a:br>
            <a:r>
              <a:rPr lang="en-US" sz="3600" dirty="0"/>
              <a:t>       geometric programming</a:t>
            </a:r>
            <a:endParaRPr lang="en-IN" sz="3600" dirty="0"/>
          </a:p>
        </p:txBody>
      </p:sp>
      <p:sp>
        <p:nvSpPr>
          <p:cNvPr id="3" name="Subtitle 2">
            <a:extLst>
              <a:ext uri="{FF2B5EF4-FFF2-40B4-BE49-F238E27FC236}">
                <a16:creationId xmlns:a16="http://schemas.microsoft.com/office/drawing/2014/main" id="{10B7A6DC-F230-411A-B4B8-F925E3DDD328}"/>
              </a:ext>
            </a:extLst>
          </p:cNvPr>
          <p:cNvSpPr>
            <a:spLocks noGrp="1"/>
          </p:cNvSpPr>
          <p:nvPr>
            <p:ph type="subTitle" idx="1"/>
          </p:nvPr>
        </p:nvSpPr>
        <p:spPr>
          <a:xfrm>
            <a:off x="6293223" y="4661647"/>
            <a:ext cx="5656729" cy="1529977"/>
          </a:xfrm>
        </p:spPr>
        <p:txBody>
          <a:bodyPr>
            <a:normAutofit lnSpcReduction="10000"/>
          </a:bodyPr>
          <a:lstStyle/>
          <a:p>
            <a:r>
              <a:rPr lang="en-US" dirty="0" err="1"/>
              <a:t>Priyansu</a:t>
            </a:r>
            <a:r>
              <a:rPr lang="en-US" dirty="0"/>
              <a:t> Panda                           -2010030324</a:t>
            </a:r>
          </a:p>
          <a:p>
            <a:r>
              <a:rPr lang="en-US" dirty="0" err="1"/>
              <a:t>Jonallagada</a:t>
            </a:r>
            <a:r>
              <a:rPr lang="en-US" dirty="0"/>
              <a:t> Krishna </a:t>
            </a:r>
            <a:r>
              <a:rPr lang="en-US" dirty="0" err="1"/>
              <a:t>sai</a:t>
            </a:r>
            <a:r>
              <a:rPr lang="en-US" dirty="0"/>
              <a:t> Roshith-2010030283</a:t>
            </a:r>
          </a:p>
          <a:p>
            <a:r>
              <a:rPr lang="en-US" dirty="0" err="1"/>
              <a:t>Harshitih</a:t>
            </a:r>
            <a:r>
              <a:rPr lang="en-US" dirty="0"/>
              <a:t> Naidu                            -2010030515</a:t>
            </a:r>
          </a:p>
          <a:p>
            <a:r>
              <a:rPr lang="en-US" dirty="0"/>
              <a:t> Sai Hitesh                                     -2010030510</a:t>
            </a:r>
            <a:endParaRPr lang="en-IN" dirty="0"/>
          </a:p>
        </p:txBody>
      </p:sp>
    </p:spTree>
    <p:extLst>
      <p:ext uri="{BB962C8B-B14F-4D97-AF65-F5344CB8AC3E}">
        <p14:creationId xmlns:p14="http://schemas.microsoft.com/office/powerpoint/2010/main" val="196092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4A3ED-57FA-4C35-9C0B-87D26FD9DB50}"/>
              </a:ext>
            </a:extLst>
          </p:cNvPr>
          <p:cNvSpPr>
            <a:spLocks noGrp="1"/>
          </p:cNvSpPr>
          <p:nvPr>
            <p:ph type="title"/>
          </p:nvPr>
        </p:nvSpPr>
        <p:spPr>
          <a:xfrm>
            <a:off x="2922493" y="755409"/>
            <a:ext cx="4863353" cy="129302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CB86BEE-6CBE-4D33-BB8C-D4BF55AA813D}"/>
              </a:ext>
            </a:extLst>
          </p:cNvPr>
          <p:cNvSpPr>
            <a:spLocks noGrp="1"/>
          </p:cNvSpPr>
          <p:nvPr>
            <p:ph idx="1"/>
          </p:nvPr>
        </p:nvSpPr>
        <p:spPr/>
        <p:txBody>
          <a:bodyPr>
            <a:normAutofit/>
          </a:bodyPr>
          <a:lstStyle/>
          <a:p>
            <a:pPr marL="0" indent="0" algn="l">
              <a:buNone/>
            </a:pPr>
            <a:r>
              <a:rPr lang="en-US" sz="2000" b="0" i="0" u="none" strike="noStrike" baseline="0" dirty="0">
                <a:latin typeface="y7tir"/>
              </a:rPr>
              <a:t>The complexity of digital integrated circuits (ICs) has been increasing exponentially since around 1960, with the number of components or devices in a single IC more than doubling every 18 months. Some current ICs contain over 100 million devices and a similar number of wires connecting them. The design of such complex ICs relies heavily on electronic design automation (EDA) and computer-aided </a:t>
            </a:r>
            <a:r>
              <a:rPr lang="en-IN" sz="2000" b="0" i="0" u="none" strike="noStrike" baseline="0" dirty="0">
                <a:latin typeface="y7tir"/>
              </a:rPr>
              <a:t>design (CAD) technologies. </a:t>
            </a:r>
            <a:r>
              <a:rPr lang="en-US" sz="2000" b="0" i="0" u="none" strike="noStrike" baseline="0" dirty="0">
                <a:latin typeface="y7tir"/>
              </a:rPr>
              <a:t>we focus on just one step in the design of a digital circuit: the selection of appropriate sizes for the devices, gates, and wires. These sizes can correspond to physical dimensions such as the width of a transistor channel or wire segment, or to more abstract parameters like the </a:t>
            </a:r>
            <a:r>
              <a:rPr lang="en-US" sz="2000" b="0" i="1" u="none" strike="noStrike" baseline="0" dirty="0">
                <a:latin typeface="y7tii"/>
              </a:rPr>
              <a:t>drive strength </a:t>
            </a:r>
            <a:r>
              <a:rPr lang="en-US" sz="2000" b="0" i="0" u="none" strike="noStrike" baseline="0" dirty="0">
                <a:latin typeface="y7tir"/>
              </a:rPr>
              <a:t>of a gate (which is closely related to the physical size of the gate). We will also consider extensions in which other design variables, such as threshold and power supply voltage, are also selected. The choice of these design variables can have a strong influence on the three primary top level objectives: the total area of the circuit, the total power it consumes, and the speed at which it can </a:t>
            </a:r>
            <a:r>
              <a:rPr lang="en-IN" sz="2000" b="0" i="0" u="none" strike="noStrike" baseline="0" dirty="0">
                <a:latin typeface="y7tir"/>
              </a:rPr>
              <a:t>operate.</a:t>
            </a:r>
            <a:endParaRPr lang="en-IN" sz="2000" dirty="0"/>
          </a:p>
        </p:txBody>
      </p:sp>
    </p:spTree>
    <p:extLst>
      <p:ext uri="{BB962C8B-B14F-4D97-AF65-F5344CB8AC3E}">
        <p14:creationId xmlns:p14="http://schemas.microsoft.com/office/powerpoint/2010/main" val="255009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6590-59CA-4842-97A7-DFBA69BBF2F7}"/>
              </a:ext>
            </a:extLst>
          </p:cNvPr>
          <p:cNvSpPr>
            <a:spLocks noGrp="1"/>
          </p:cNvSpPr>
          <p:nvPr>
            <p:ph type="title"/>
          </p:nvPr>
        </p:nvSpPr>
        <p:spPr>
          <a:xfrm>
            <a:off x="3966882" y="782303"/>
            <a:ext cx="2931459" cy="1293028"/>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60AB1096-B90E-468C-9301-69F44A6A1E5C}"/>
              </a:ext>
            </a:extLst>
          </p:cNvPr>
          <p:cNvSpPr>
            <a:spLocks noGrp="1"/>
          </p:cNvSpPr>
          <p:nvPr>
            <p:ph idx="1"/>
          </p:nvPr>
        </p:nvSpPr>
        <p:spPr/>
        <p:txBody>
          <a:bodyPr>
            <a:normAutofit/>
          </a:bodyPr>
          <a:lstStyle/>
          <a:p>
            <a:pPr marL="0" indent="0">
              <a:buNone/>
            </a:pPr>
            <a:r>
              <a:rPr lang="en-US" dirty="0"/>
              <a:t>A method for digital circuit optimization based on formulating the problem as a geometric program (GP) or generalized geometric program (GGP), which can be transformed to a convex optimization problem and then very efficiently solved. We start with a basic gate scaling problem, with delay modeled as a simple resistor-capacitor (RC) time constant, and then add various layers of complexity and modeling accuracy, such as accounting for differing signal fall and rise times, and the effects of signal transition times. We then consider more complex formulations such as robust design over corners, multimode design, statistical design, and problems in which threshold and power supply voltage are also variables to be chosen. Finally, we look at the detailed design of gates and interconnect wires, again using a formulation that is compatible with GP or GGP. Subject classifications: programming: geometric; engineering: computer-aided design; digital circuit optimization.</a:t>
            </a:r>
            <a:endParaRPr lang="en-IN" dirty="0"/>
          </a:p>
        </p:txBody>
      </p:sp>
    </p:spTree>
    <p:extLst>
      <p:ext uri="{BB962C8B-B14F-4D97-AF65-F5344CB8AC3E}">
        <p14:creationId xmlns:p14="http://schemas.microsoft.com/office/powerpoint/2010/main" val="349425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EF61-870E-41FD-9C07-63E010DC954F}"/>
              </a:ext>
            </a:extLst>
          </p:cNvPr>
          <p:cNvSpPr>
            <a:spLocks noGrp="1"/>
          </p:cNvSpPr>
          <p:nvPr>
            <p:ph type="title"/>
          </p:nvPr>
        </p:nvSpPr>
        <p:spPr>
          <a:xfrm>
            <a:off x="3433482" y="639315"/>
            <a:ext cx="3984812" cy="1293028"/>
          </a:xfrm>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1809193A-81C1-4711-AD7B-4F725955AFF9}"/>
              </a:ext>
            </a:extLst>
          </p:cNvPr>
          <p:cNvSpPr>
            <a:spLocks noGrp="1"/>
          </p:cNvSpPr>
          <p:nvPr>
            <p:ph idx="1"/>
          </p:nvPr>
        </p:nvSpPr>
        <p:spPr/>
        <p:txBody>
          <a:bodyPr/>
          <a:lstStyle/>
          <a:p>
            <a:pPr marL="0" indent="0">
              <a:buNone/>
            </a:pPr>
            <a:r>
              <a:rPr lang="en-US" dirty="0"/>
              <a:t> 1.  we can solve even large GPs very effectively, using recently developed methods.</a:t>
            </a:r>
          </a:p>
          <a:p>
            <a:pPr marL="0" indent="0">
              <a:buNone/>
            </a:pPr>
            <a:r>
              <a:rPr lang="en-US" dirty="0"/>
              <a:t>2. so once we have a GP formulation, we can solve circuit design problem effectively.</a:t>
            </a:r>
          </a:p>
          <a:p>
            <a:pPr marL="0" indent="0">
              <a:buNone/>
            </a:pPr>
            <a:r>
              <a:rPr lang="en-US" dirty="0"/>
              <a:t>The reason we of using it-</a:t>
            </a:r>
          </a:p>
          <a:p>
            <a:pPr marL="0" indent="0">
              <a:buNone/>
            </a:pPr>
            <a:r>
              <a:rPr lang="en-US" dirty="0"/>
              <a:t>1. GP is especially good at handling a large number of concurrent constraints. 2. GP formulation is useful even when it is approximate</a:t>
            </a:r>
            <a:endParaRPr lang="en-IN" dirty="0"/>
          </a:p>
        </p:txBody>
      </p:sp>
    </p:spTree>
    <p:extLst>
      <p:ext uri="{BB962C8B-B14F-4D97-AF65-F5344CB8AC3E}">
        <p14:creationId xmlns:p14="http://schemas.microsoft.com/office/powerpoint/2010/main" val="378426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5B4A-C1AD-45AC-93B2-29E87864483B}"/>
              </a:ext>
            </a:extLst>
          </p:cNvPr>
          <p:cNvSpPr>
            <a:spLocks noGrp="1"/>
          </p:cNvSpPr>
          <p:nvPr>
            <p:ph type="title"/>
          </p:nvPr>
        </p:nvSpPr>
        <p:spPr>
          <a:xfrm>
            <a:off x="3119718" y="755408"/>
            <a:ext cx="5517776" cy="1293028"/>
          </a:xfrm>
        </p:spPr>
        <p:txBody>
          <a:bodyPr/>
          <a:lstStyle/>
          <a:p>
            <a:r>
              <a:rPr lang="en-US" dirty="0"/>
              <a:t>SOFTWARE REQUIRED</a:t>
            </a:r>
            <a:endParaRPr lang="en-IN" dirty="0"/>
          </a:p>
        </p:txBody>
      </p:sp>
      <p:sp>
        <p:nvSpPr>
          <p:cNvPr id="3" name="Content Placeholder 2">
            <a:extLst>
              <a:ext uri="{FF2B5EF4-FFF2-40B4-BE49-F238E27FC236}">
                <a16:creationId xmlns:a16="http://schemas.microsoft.com/office/drawing/2014/main" id="{CBF1A1AB-5DE0-4572-9381-8B586E6F37E7}"/>
              </a:ext>
            </a:extLst>
          </p:cNvPr>
          <p:cNvSpPr>
            <a:spLocks noGrp="1"/>
          </p:cNvSpPr>
          <p:nvPr>
            <p:ph idx="1"/>
          </p:nvPr>
        </p:nvSpPr>
        <p:spPr/>
        <p:txBody>
          <a:bodyPr/>
          <a:lstStyle/>
          <a:p>
            <a:r>
              <a:rPr lang="en-US" dirty="0"/>
              <a:t>PyCharm Community Version</a:t>
            </a:r>
          </a:p>
          <a:p>
            <a:r>
              <a:rPr lang="en-US" dirty="0"/>
              <a:t>Python 3.10</a:t>
            </a:r>
          </a:p>
          <a:p>
            <a:r>
              <a:rPr lang="en-US" dirty="0" err="1"/>
              <a:t>Jupyter</a:t>
            </a:r>
            <a:r>
              <a:rPr lang="en-US" dirty="0"/>
              <a:t> Notebook</a:t>
            </a:r>
            <a:endParaRPr lang="en-IN" dirty="0"/>
          </a:p>
        </p:txBody>
      </p:sp>
    </p:spTree>
    <p:extLst>
      <p:ext uri="{BB962C8B-B14F-4D97-AF65-F5344CB8AC3E}">
        <p14:creationId xmlns:p14="http://schemas.microsoft.com/office/powerpoint/2010/main" val="86743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D8ED-F68A-45BC-BC03-7B0041D0F9C4}"/>
              </a:ext>
            </a:extLst>
          </p:cNvPr>
          <p:cNvSpPr>
            <a:spLocks noGrp="1"/>
          </p:cNvSpPr>
          <p:nvPr>
            <p:ph type="title"/>
          </p:nvPr>
        </p:nvSpPr>
        <p:spPr>
          <a:xfrm>
            <a:off x="3917577" y="764373"/>
            <a:ext cx="3177988" cy="1293028"/>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8D6F427F-95A9-4A94-9C28-6D607F837E34}"/>
              </a:ext>
            </a:extLst>
          </p:cNvPr>
          <p:cNvSpPr>
            <a:spLocks noGrp="1"/>
          </p:cNvSpPr>
          <p:nvPr>
            <p:ph idx="1"/>
          </p:nvPr>
        </p:nvSpPr>
        <p:spPr/>
        <p:txBody>
          <a:bodyPr>
            <a:normAutofit fontScale="92500" lnSpcReduction="20000"/>
          </a:bodyPr>
          <a:lstStyle/>
          <a:p>
            <a:r>
              <a:rPr lang="en-US" dirty="0"/>
              <a:t>Most problems don't come naturally in GP form; be prepared to reformulate and/or approximate.</a:t>
            </a:r>
          </a:p>
          <a:p>
            <a:r>
              <a:rPr lang="en-US" dirty="0"/>
              <a:t>GP modeling is not a "try my software" method; it requires thinking.</a:t>
            </a:r>
          </a:p>
          <a:p>
            <a:endParaRPr lang="en-US" dirty="0"/>
          </a:p>
          <a:p>
            <a:pPr marL="0" indent="0">
              <a:buNone/>
            </a:pPr>
            <a:r>
              <a:rPr lang="en-US" dirty="0"/>
              <a:t> </a:t>
            </a:r>
            <a:r>
              <a:rPr lang="en-US" sz="3300" dirty="0"/>
              <a:t>Our Approach:</a:t>
            </a:r>
          </a:p>
          <a:p>
            <a:endParaRPr lang="en-US" dirty="0"/>
          </a:p>
          <a:p>
            <a:r>
              <a:rPr lang="en-US" dirty="0"/>
              <a:t>Start with simple analytical models (RC, square-law, </a:t>
            </a:r>
            <a:r>
              <a:rPr lang="en-US" dirty="0" err="1"/>
              <a:t>Pelgrom</a:t>
            </a:r>
            <a:r>
              <a:rPr lang="en-US" dirty="0"/>
              <a:t>,...) to verify GP might apply.</a:t>
            </a:r>
          </a:p>
          <a:p>
            <a:endParaRPr lang="en-US" dirty="0"/>
          </a:p>
          <a:p>
            <a:r>
              <a:rPr lang="en-US" dirty="0"/>
              <a:t>Then fit GP-compatible models to simulation or measured data.</a:t>
            </a:r>
          </a:p>
          <a:p>
            <a:endParaRPr lang="en-US" dirty="0"/>
          </a:p>
          <a:p>
            <a:r>
              <a:rPr lang="en-US" dirty="0"/>
              <a:t>For highest accuracy, revert to local method for final polishing.</a:t>
            </a:r>
            <a:endParaRPr lang="en-IN" dirty="0"/>
          </a:p>
        </p:txBody>
      </p:sp>
    </p:spTree>
    <p:extLst>
      <p:ext uri="{BB962C8B-B14F-4D97-AF65-F5344CB8AC3E}">
        <p14:creationId xmlns:p14="http://schemas.microsoft.com/office/powerpoint/2010/main" val="385236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8BDF-035D-44C2-BE9C-9846344A260C}"/>
              </a:ext>
            </a:extLst>
          </p:cNvPr>
          <p:cNvSpPr>
            <a:spLocks noGrp="1"/>
          </p:cNvSpPr>
          <p:nvPr>
            <p:ph type="title"/>
          </p:nvPr>
        </p:nvSpPr>
        <p:spPr>
          <a:xfrm>
            <a:off x="3765176" y="764373"/>
            <a:ext cx="3617259"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D70236E-76B6-4072-B1EE-AA4A9CAE78E6}"/>
              </a:ext>
            </a:extLst>
          </p:cNvPr>
          <p:cNvSpPr>
            <a:spLocks noGrp="1"/>
          </p:cNvSpPr>
          <p:nvPr>
            <p:ph idx="1"/>
          </p:nvPr>
        </p:nvSpPr>
        <p:spPr/>
        <p:txBody>
          <a:bodyPr>
            <a:normAutofit lnSpcReduction="10000"/>
          </a:bodyPr>
          <a:lstStyle/>
          <a:p>
            <a:pPr marL="0" indent="0">
              <a:buNone/>
            </a:pPr>
            <a:r>
              <a:rPr lang="en-US" dirty="0"/>
              <a:t>• Comes up in a variety of circuit sizing contexts.</a:t>
            </a:r>
          </a:p>
          <a:p>
            <a:endParaRPr lang="en-US" dirty="0"/>
          </a:p>
          <a:p>
            <a:r>
              <a:rPr lang="en-US" dirty="0"/>
              <a:t>Can be used to formulate a variety of problems.</a:t>
            </a:r>
          </a:p>
          <a:p>
            <a:endParaRPr lang="en-US" dirty="0"/>
          </a:p>
          <a:p>
            <a:r>
              <a:rPr lang="en-US" dirty="0"/>
              <a:t>Admits fast, reliable solution of large-scale problems</a:t>
            </a:r>
          </a:p>
          <a:p>
            <a:endParaRPr lang="en-US" dirty="0"/>
          </a:p>
          <a:p>
            <a:r>
              <a:rPr lang="en-US" dirty="0"/>
              <a:t> Is good at concurrently balancing lots of coupled constraints and objectives.</a:t>
            </a:r>
          </a:p>
          <a:p>
            <a:endParaRPr lang="en-US" dirty="0"/>
          </a:p>
          <a:p>
            <a:r>
              <a:rPr lang="en-US" dirty="0"/>
              <a:t> Is useful even when problem has discrete constraints.</a:t>
            </a:r>
            <a:endParaRPr lang="en-IN" dirty="0"/>
          </a:p>
        </p:txBody>
      </p:sp>
    </p:spTree>
    <p:extLst>
      <p:ext uri="{BB962C8B-B14F-4D97-AF65-F5344CB8AC3E}">
        <p14:creationId xmlns:p14="http://schemas.microsoft.com/office/powerpoint/2010/main" val="67258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7C926-94AF-4E0D-AC0A-049C42FC082B}"/>
              </a:ext>
            </a:extLst>
          </p:cNvPr>
          <p:cNvSpPr>
            <a:spLocks noGrp="1"/>
          </p:cNvSpPr>
          <p:nvPr>
            <p:ph idx="1"/>
          </p:nvPr>
        </p:nvSpPr>
        <p:spPr/>
        <p:txBody>
          <a:bodyPr>
            <a:normAutofit/>
          </a:bodyPr>
          <a:lstStyle/>
          <a:p>
            <a:pPr marL="0" indent="0">
              <a:buNone/>
            </a:pPr>
            <a:r>
              <a:rPr lang="en-US" sz="6600" dirty="0"/>
              <a:t>          </a:t>
            </a:r>
          </a:p>
          <a:p>
            <a:pPr marL="0" indent="0">
              <a:buNone/>
            </a:pPr>
            <a:r>
              <a:rPr lang="en-US" sz="6600" dirty="0"/>
              <a:t>       THANK YOU!!!</a:t>
            </a:r>
          </a:p>
          <a:p>
            <a:pPr marL="0" indent="0">
              <a:buNone/>
            </a:pPr>
            <a:r>
              <a:rPr lang="en-US" sz="6600" dirty="0"/>
              <a:t>          </a:t>
            </a:r>
            <a:endParaRPr lang="en-IN" sz="6600" dirty="0"/>
          </a:p>
        </p:txBody>
      </p:sp>
    </p:spTree>
    <p:extLst>
      <p:ext uri="{BB962C8B-B14F-4D97-AF65-F5344CB8AC3E}">
        <p14:creationId xmlns:p14="http://schemas.microsoft.com/office/powerpoint/2010/main" val="20713588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38</TotalTime>
  <Words>628</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y7tii</vt:lpstr>
      <vt:lpstr>y7tir</vt:lpstr>
      <vt:lpstr>Vapor Trail</vt:lpstr>
      <vt:lpstr>       MP-2 PROJECT    Digital circuit optimization via         geometric programming</vt:lpstr>
      <vt:lpstr>INTRODUCTION</vt:lpstr>
      <vt:lpstr>ABSTRACT</vt:lpstr>
      <vt:lpstr>APPLICATIONS</vt:lpstr>
      <vt:lpstr>SOFTWARE REQUIRED</vt:lpstr>
      <vt:lpstr>APPROACH</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MP-2 PROJECT    Digital circuit optimization via         geometric programming</dc:title>
  <dc:creator>PANDA PRIYANSU .</dc:creator>
  <cp:lastModifiedBy>PANDA PRIYANSU .</cp:lastModifiedBy>
  <cp:revision>2</cp:revision>
  <dcterms:created xsi:type="dcterms:W3CDTF">2022-03-11T02:37:15Z</dcterms:created>
  <dcterms:modified xsi:type="dcterms:W3CDTF">2022-03-11T03:15:38Z</dcterms:modified>
</cp:coreProperties>
</file>