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charts/chart1.xml" ContentType="application/vnd.openxmlformats-officedocument.drawingml.chart+xml"/>
  <Override PartName="/ppt/notesSlides/notesSlide19.xml" ContentType="application/vnd.openxmlformats-officedocument.presentationml.notesSlide+xml"/>
  <Override PartName="/ppt/slides/slide20.xml" ContentType="application/vnd.openxmlformats-officedocument.presentationml.slide+xml"/>
  <Override PartName="/ppt/charts/chart2.xml" ContentType="application/vnd.openxmlformats-officedocument.drawingml.chart+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4" r:id="rId1"/>
  </p:sldMasterIdLst>
  <p:notesMasterIdLst>
    <p:notesMasterId r:id="rId2"/>
  </p:notesMasterIdLst>
  <p:sldIdLst>
    <p:sldId id="300" r:id="rId3"/>
    <p:sldId id="301" r:id="rId4"/>
    <p:sldId id="302" r:id="rId5"/>
    <p:sldId id="303" r:id="rId6"/>
    <p:sldId id="304" r:id="rId7"/>
    <p:sldId id="305" r:id="rId8"/>
    <p:sldId id="306" r:id="rId9"/>
    <p:sldId id="307" r:id="rId10"/>
    <p:sldId id="308" r:id="rId11"/>
    <p:sldId id="309" r:id="rId12"/>
    <p:sldId id="311" r:id="rId13"/>
    <p:sldId id="312" r:id="rId14"/>
    <p:sldId id="313" r:id="rId15"/>
    <p:sldId id="314" r:id="rId16"/>
    <p:sldId id="315" r:id="rId17"/>
    <p:sldId id="316" r:id="rId18"/>
    <p:sldId id="317" r:id="rId19"/>
    <p:sldId id="318" r:id="rId20"/>
    <p:sldId id="319" r:id="rId21"/>
    <p:sldId id="320" r:id="rId22"/>
    <p:sldId id="321" r:id="rId23"/>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commentAuthors" Target="commentAuthors.xml"/><Relationship Id="rId2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dPt>
            <c:idx val="0"/>
            <c:invertIfNegative val="0"/>
            <c:marker>
              <c:symbol val="dot"/>
              <c:size val="5"/>
            </c:marker>
            <c:bubble3D val="0"/>
            <c:spPr>
              <a:solidFill>
                <a:srgbClr val="4F81BD"/>
              </a:solidFill>
              <a:ln w="12700">
                <a:solidFill>
                  <a:srgbClr val="FFFFFF"/>
                </a:solidFill>
                <a:prstDash val="solid"/>
              </a:ln>
            </c:spPr>
          </c:dPt>
          <c:dPt>
            <c:idx val="1"/>
            <c:invertIfNegative val="0"/>
            <c:marker>
              <c:symbol val="dash"/>
              <c:size val="5"/>
            </c:marker>
            <c:bubble3D val="0"/>
            <c:spPr>
              <a:solidFill>
                <a:srgbClr val="C0504D"/>
              </a:solidFill>
              <a:ln w="12700">
                <a:solidFill>
                  <a:srgbClr val="FFFFFF"/>
                </a:solidFill>
                <a:prstDash val="solid"/>
              </a:ln>
            </c:spPr>
          </c:dPt>
          <c:dPt>
            <c:idx val="2"/>
            <c:invertIfNegative val="0"/>
            <c:marker>
              <c:symbol val="diamond"/>
              <c:size val="5"/>
            </c:marker>
            <c:bubble3D val="0"/>
            <c:spPr>
              <a:solidFill>
                <a:srgbClr val="9BBB59"/>
              </a:solidFill>
              <a:ln w="12700">
                <a:solidFill>
                  <a:srgbClr val="FFFFFF"/>
                </a:solidFill>
                <a:prstDash val="solid"/>
              </a:ln>
            </c:spPr>
          </c:dPt>
          <c:dPt>
            <c:idx val="3"/>
            <c:invertIfNegative val="0"/>
            <c:marker>
              <c:symbol val="square"/>
              <c:size val="5"/>
            </c:marker>
            <c:bubble3D val="0"/>
            <c:spPr>
              <a:solidFill>
                <a:srgbClr val="8064A2"/>
              </a:solidFill>
              <a:ln w="12700">
                <a:solidFill>
                  <a:srgbClr val="FFFFFF"/>
                </a:solidFill>
                <a:prstDash val="solid"/>
              </a:ln>
            </c:spPr>
          </c:dPt>
          <c:dPt>
            <c:idx val="4"/>
            <c:invertIfNegative val="0"/>
            <c:marker>
              <c:symbol val="triangle"/>
              <c:size val="5"/>
            </c:marker>
            <c:bubble3D val="0"/>
            <c:spPr>
              <a:solidFill>
                <a:srgbClr val="4BACC6"/>
              </a:solidFill>
              <a:ln w="12700">
                <a:solidFill>
                  <a:srgbClr val="FFFFFF"/>
                </a:solidFill>
                <a:prstDash val="solid"/>
              </a:ln>
            </c:spPr>
          </c:dPt>
          <c:dPt>
            <c:idx val="5"/>
            <c:invertIfNegative val="0"/>
            <c:marker>
              <c:symbol val="x"/>
              <c:size val="5"/>
            </c:marker>
            <c:bubble3D val="0"/>
            <c:spPr>
              <a:solidFill>
                <a:srgbClr val="F79646"/>
              </a:solidFill>
              <a:ln w="12700">
                <a:solidFill>
                  <a:srgbClr val="FFFFFF"/>
                </a:solidFill>
                <a:prstDash val="solid"/>
              </a:ln>
            </c:spPr>
          </c:dPt>
          <c:dPt>
            <c:idx val="6"/>
            <c:invertIfNegative val="0"/>
            <c:marker>
              <c:symbol val="star"/>
              <c:size val="5"/>
            </c:marker>
            <c:bubble3D val="0"/>
            <c:spPr>
              <a:solidFill>
                <a:srgbClr val="2C4D74"/>
              </a:solidFill>
              <a:ln w="12700">
                <a:solidFill>
                  <a:srgbClr val="FFFFFF"/>
                </a:solidFill>
                <a:prstDash val="solid"/>
              </a:ln>
            </c:spPr>
          </c:dPt>
          <c:dPt>
            <c:idx val="7"/>
            <c:invertIfNegative val="0"/>
            <c:marker>
              <c:symbol val="circle"/>
              <c:size val="5"/>
            </c:marker>
            <c:bubble3D val="0"/>
            <c:spPr>
              <a:solidFill>
                <a:srgbClr val="782C2A"/>
              </a:solidFill>
              <a:ln w="12700">
                <a:solidFill>
                  <a:srgbClr val="FFFFFF"/>
                </a:solidFill>
                <a:prstDash val="solid"/>
              </a:ln>
            </c:spPr>
          </c:dPt>
          <c:dPt>
            <c:idx val="8"/>
            <c:invertIfNegative val="0"/>
            <c:marker>
              <c:symbol val="plus"/>
              <c:size val="5"/>
            </c:marker>
            <c:bubble3D val="0"/>
            <c:spPr>
              <a:solidFill>
                <a:srgbClr val="5D7430"/>
              </a:solidFill>
              <a:ln w="12700">
                <a:solidFill>
                  <a:srgbClr val="FFFFFF"/>
                </a:solidFill>
                <a:prstDash val="solid"/>
              </a:ln>
            </c:spPr>
          </c:dPt>
          <c:dPt>
            <c:idx val="9"/>
            <c:invertIfNegative val="0"/>
            <c:marker>
              <c:symbol val="dot"/>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dPt>
            <c:idx val="0"/>
            <c:invertIfNegative val="0"/>
            <c:marker>
              <c:symbol val="circle"/>
              <c:size val="5"/>
            </c:marker>
            <c:bubble3D val="0"/>
            <c:spPr>
              <a:solidFill>
                <a:srgbClr val="4F81BD"/>
              </a:solidFill>
              <a:ln w="12700">
                <a:solidFill>
                  <a:srgbClr val="FFFFFF"/>
                </a:solidFill>
                <a:prstDash val="solid"/>
              </a:ln>
            </c:spPr>
          </c:dPt>
          <c:dPt>
            <c:idx val="1"/>
            <c:invertIfNegative val="0"/>
            <c:marker>
              <c:symbol val="plus"/>
              <c:size val="5"/>
            </c:marker>
            <c:bubble3D val="0"/>
            <c:spPr>
              <a:solidFill>
                <a:srgbClr val="C0504D"/>
              </a:solidFill>
              <a:ln w="12700">
                <a:solidFill>
                  <a:srgbClr val="FFFFFF"/>
                </a:solidFill>
                <a:prstDash val="solid"/>
              </a:ln>
            </c:spPr>
          </c:dPt>
          <c:dPt>
            <c:idx val="2"/>
            <c:invertIfNegative val="0"/>
            <c:marker>
              <c:symbol val="dot"/>
              <c:size val="5"/>
            </c:marker>
            <c:bubble3D val="0"/>
            <c:spPr>
              <a:solidFill>
                <a:srgbClr val="9BBB59"/>
              </a:solidFill>
              <a:ln w="12700">
                <a:solidFill>
                  <a:srgbClr val="FFFFFF"/>
                </a:solidFill>
                <a:prstDash val="solid"/>
              </a:ln>
            </c:spPr>
          </c:dPt>
          <c:dPt>
            <c:idx val="3"/>
            <c:invertIfNegative val="0"/>
            <c:marker>
              <c:symbol val="dash"/>
              <c:size val="5"/>
            </c:marker>
            <c:bubble3D val="0"/>
            <c:spPr>
              <a:solidFill>
                <a:srgbClr val="8064A2"/>
              </a:solidFill>
              <a:ln w="12700">
                <a:solidFill>
                  <a:srgbClr val="FFFFFF"/>
                </a:solidFill>
                <a:prstDash val="solid"/>
              </a:ln>
            </c:spPr>
          </c:dPt>
          <c:dPt>
            <c:idx val="4"/>
            <c:invertIfNegative val="0"/>
            <c:marker>
              <c:symbol val="diamond"/>
              <c:size val="5"/>
            </c:marker>
            <c:bubble3D val="0"/>
            <c:spPr>
              <a:solidFill>
                <a:srgbClr val="4BACC6"/>
              </a:solidFill>
              <a:ln w="12700">
                <a:solidFill>
                  <a:srgbClr val="FFFFFF"/>
                </a:solidFill>
                <a:prstDash val="solid"/>
              </a:ln>
            </c:spPr>
          </c:dPt>
          <c:dPt>
            <c:idx val="5"/>
            <c:invertIfNegative val="0"/>
            <c:marker>
              <c:symbol val="square"/>
              <c:size val="5"/>
            </c:marker>
            <c:bubble3D val="0"/>
            <c:spPr>
              <a:solidFill>
                <a:srgbClr val="F79646"/>
              </a:solidFill>
              <a:ln w="12700">
                <a:solidFill>
                  <a:srgbClr val="FFFFFF"/>
                </a:solidFill>
                <a:prstDash val="solid"/>
              </a:ln>
            </c:spPr>
          </c:dPt>
          <c:dPt>
            <c:idx val="6"/>
            <c:invertIfNegative val="0"/>
            <c:marker>
              <c:symbol val="triangle"/>
              <c:size val="5"/>
            </c:marker>
            <c:bubble3D val="0"/>
            <c:spPr>
              <a:solidFill>
                <a:srgbClr val="2C4D74"/>
              </a:solidFill>
              <a:ln w="12700">
                <a:solidFill>
                  <a:srgbClr val="FFFFFF"/>
                </a:solidFill>
                <a:prstDash val="solid"/>
              </a:ln>
            </c:spPr>
          </c:dPt>
          <c:dPt>
            <c:idx val="7"/>
            <c:invertIfNegative val="0"/>
            <c:marker>
              <c:symbol val="x"/>
              <c:size val="5"/>
            </c:marker>
            <c:bubble3D val="0"/>
            <c:spPr>
              <a:solidFill>
                <a:srgbClr val="782C2A"/>
              </a:solidFill>
              <a:ln w="12700">
                <a:solidFill>
                  <a:srgbClr val="FFFFFF"/>
                </a:solidFill>
                <a:prstDash val="solid"/>
              </a:ln>
            </c:spPr>
          </c:dPt>
          <c:dPt>
            <c:idx val="8"/>
            <c:invertIfNegative val="0"/>
            <c:marker>
              <c:symbol val="star"/>
              <c:size val="5"/>
            </c:marker>
            <c:bubble3D val="0"/>
            <c:spPr>
              <a:solidFill>
                <a:srgbClr val="5D7430"/>
              </a:solidFill>
              <a:ln w="12700">
                <a:solidFill>
                  <a:srgbClr val="FFFFFF"/>
                </a:solidFill>
                <a:prstDash val="solid"/>
              </a:ln>
            </c:spPr>
          </c:dPt>
          <c:dPt>
            <c:idx val="9"/>
            <c:invertIfNegative val="0"/>
            <c:marker>
              <c:symbol val="circle"/>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dPt>
            <c:idx val="0"/>
            <c:invertIfNegative val="0"/>
            <c:marker>
              <c:symbol val="x"/>
              <c:size val="5"/>
            </c:marker>
            <c:bubble3D val="0"/>
            <c:spPr>
              <a:solidFill>
                <a:srgbClr val="4F81BD"/>
              </a:solidFill>
              <a:ln w="12700">
                <a:solidFill>
                  <a:srgbClr val="FFFFFF"/>
                </a:solidFill>
                <a:prstDash val="solid"/>
              </a:ln>
            </c:spPr>
          </c:dPt>
          <c:dPt>
            <c:idx val="1"/>
            <c:invertIfNegative val="0"/>
            <c:marker>
              <c:symbol val="star"/>
              <c:size val="5"/>
            </c:marker>
            <c:bubble3D val="0"/>
            <c:spPr>
              <a:solidFill>
                <a:srgbClr val="C0504D"/>
              </a:solidFill>
              <a:ln w="12700">
                <a:solidFill>
                  <a:srgbClr val="FFFFFF"/>
                </a:solidFill>
                <a:prstDash val="solid"/>
              </a:ln>
            </c:spPr>
          </c:dPt>
          <c:dPt>
            <c:idx val="2"/>
            <c:invertIfNegative val="0"/>
            <c:marker>
              <c:symbol val="circle"/>
              <c:size val="5"/>
            </c:marker>
            <c:bubble3D val="0"/>
            <c:spPr>
              <a:solidFill>
                <a:srgbClr val="9BBB59"/>
              </a:solidFill>
              <a:ln w="12700">
                <a:solidFill>
                  <a:srgbClr val="FFFFFF"/>
                </a:solidFill>
                <a:prstDash val="solid"/>
              </a:ln>
            </c:spPr>
          </c:dPt>
          <c:dPt>
            <c:idx val="3"/>
            <c:invertIfNegative val="0"/>
            <c:marker>
              <c:symbol val="plus"/>
              <c:size val="5"/>
            </c:marker>
            <c:bubble3D val="0"/>
            <c:spPr>
              <a:solidFill>
                <a:srgbClr val="8064A2"/>
              </a:solidFill>
              <a:ln w="12700">
                <a:solidFill>
                  <a:srgbClr val="FFFFFF"/>
                </a:solidFill>
                <a:prstDash val="solid"/>
              </a:ln>
            </c:spPr>
          </c:dPt>
          <c:dPt>
            <c:idx val="4"/>
            <c:invertIfNegative val="0"/>
            <c:marker>
              <c:symbol val="dot"/>
              <c:size val="5"/>
            </c:marker>
            <c:bubble3D val="0"/>
            <c:spPr>
              <a:solidFill>
                <a:srgbClr val="4BACC6"/>
              </a:solidFill>
              <a:ln w="12700">
                <a:solidFill>
                  <a:srgbClr val="FFFFFF"/>
                </a:solidFill>
                <a:prstDash val="solid"/>
              </a:ln>
            </c:spPr>
          </c:dPt>
          <c:dPt>
            <c:idx val="5"/>
            <c:invertIfNegative val="0"/>
            <c:marker>
              <c:symbol val="dash"/>
              <c:size val="5"/>
            </c:marker>
            <c:bubble3D val="0"/>
            <c:spPr>
              <a:solidFill>
                <a:srgbClr val="F79646"/>
              </a:solidFill>
              <a:ln w="12700">
                <a:solidFill>
                  <a:srgbClr val="FFFFFF"/>
                </a:solidFill>
                <a:prstDash val="solid"/>
              </a:ln>
            </c:spPr>
          </c:dPt>
          <c:dPt>
            <c:idx val="6"/>
            <c:invertIfNegative val="0"/>
            <c:marker>
              <c:symbol val="diamond"/>
              <c:size val="5"/>
            </c:marker>
            <c:bubble3D val="0"/>
            <c:spPr>
              <a:solidFill>
                <a:srgbClr val="2C4D74"/>
              </a:solidFill>
              <a:ln w="12700">
                <a:solidFill>
                  <a:srgbClr val="FFFFFF"/>
                </a:solidFill>
                <a:prstDash val="solid"/>
              </a:ln>
            </c:spPr>
          </c:dPt>
          <c:dPt>
            <c:idx val="7"/>
            <c:invertIfNegative val="0"/>
            <c:marker>
              <c:symbol val="square"/>
              <c:size val="5"/>
            </c:marker>
            <c:bubble3D val="0"/>
            <c:spPr>
              <a:solidFill>
                <a:srgbClr val="782C2A"/>
              </a:solidFill>
              <a:ln w="12700">
                <a:solidFill>
                  <a:srgbClr val="FFFFFF"/>
                </a:solidFill>
                <a:prstDash val="solid"/>
              </a:ln>
            </c:spPr>
          </c:dPt>
          <c:dPt>
            <c:idx val="8"/>
            <c:invertIfNegative val="0"/>
            <c:marker>
              <c:symbol val="triangle"/>
              <c:size val="5"/>
            </c:marker>
            <c:bubble3D val="0"/>
            <c:spPr>
              <a:solidFill>
                <a:srgbClr val="5D7430"/>
              </a:solidFill>
              <a:ln w="12700">
                <a:solidFill>
                  <a:srgbClr val="FFFFFF"/>
                </a:solidFill>
                <a:prstDash val="solid"/>
              </a:ln>
            </c:spPr>
          </c:dPt>
          <c:dPt>
            <c:idx val="9"/>
            <c:invertIfNegative val="0"/>
            <c:marker>
              <c:symbol val="x"/>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24" name=""/>
        <p:cNvGrpSpPr/>
        <p:nvPr/>
      </p:nvGrpSpPr>
      <p:grpSpPr>
        <a:xfrm>
          <a:off x="0" y="0"/>
          <a:ext cx="0" cy="0"/>
          <a:chOff x="0" y="0"/>
          <a:chExt cx="0" cy="0"/>
        </a:xfrm>
      </p:grpSpPr>
      <p:sp>
        <p:nvSpPr>
          <p:cNvPr id="10488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90"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91"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9/13/2024</a:t>
            </a:fld>
            <a:endParaRPr altLang="en-US" sz="1200" lang="zh-CN">
              <a:latin typeface="Calibri" pitchFamily="0" charset="0"/>
              <a:ea typeface="等线" pitchFamily="0" charset="0"/>
              <a:cs typeface="Calibri" pitchFamily="0" charset="0"/>
            </a:endParaRPr>
          </a:p>
        </p:txBody>
      </p:sp>
      <p:sp>
        <p:nvSpPr>
          <p:cNvPr id="1048892"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93"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94"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2"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725" name="文本框"/>
          <p:cNvSpPr>
            <a:spLocks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730" name="文本框"/>
          <p:cNvSpPr>
            <a:spLocks noGrp="1"/>
          </p:cNvSpPr>
          <p:nvPr>
            <p:ph type="sldImg"/>
          </p:nvPr>
        </p:nvSpPr>
        <p:spPr/>
      </p:sp>
      <p:sp>
        <p:nvSpPr>
          <p:cNvPr id="1048731" name="文本框"/>
          <p:cNvSpPr>
            <a:spLocks noGrp="1"/>
          </p:cNvSpPr>
          <p:nvPr>
            <p:ph type="body" idx="1"/>
          </p:nvPr>
        </p:nvSpPr>
        <p:spPr/>
        <p:txBody>
          <a:bodyPr/>
          <a:p>
            <a:endParaRPr altLang="en-US" lang="zh-CN"/>
          </a:p>
        </p:txBody>
      </p:sp>
      <p:sp>
        <p:nvSpPr>
          <p:cNvPr id="104873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741" name="文本框"/>
          <p:cNvSpPr>
            <a:spLocks noGrp="1"/>
          </p:cNvSpPr>
          <p:nvPr>
            <p:ph type="sldImg"/>
          </p:nvPr>
        </p:nvSpPr>
        <p:spPr/>
      </p:sp>
      <p:sp>
        <p:nvSpPr>
          <p:cNvPr id="1048742" name="文本框"/>
          <p:cNvSpPr>
            <a:spLocks noGrp="1"/>
          </p:cNvSpPr>
          <p:nvPr>
            <p:ph type="body" idx="1"/>
          </p:nvPr>
        </p:nvSpPr>
        <p:spPr/>
        <p:txBody>
          <a:bodyPr/>
          <a:p>
            <a:endParaRPr altLang="en-US" lang="zh-CN"/>
          </a:p>
        </p:txBody>
      </p:sp>
      <p:sp>
        <p:nvSpPr>
          <p:cNvPr id="104874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751" name="文本框"/>
          <p:cNvSpPr>
            <a:spLocks noGrp="1"/>
          </p:cNvSpPr>
          <p:nvPr>
            <p:ph type="sldImg"/>
          </p:nvPr>
        </p:nvSpPr>
        <p:spPr/>
      </p:sp>
      <p:sp>
        <p:nvSpPr>
          <p:cNvPr id="1048752" name="文本框"/>
          <p:cNvSpPr>
            <a:spLocks noGrp="1"/>
          </p:cNvSpPr>
          <p:nvPr>
            <p:ph type="body" idx="1"/>
          </p:nvPr>
        </p:nvSpPr>
        <p:spPr/>
        <p:txBody>
          <a:bodyPr/>
          <a:p>
            <a:endParaRPr altLang="en-US" lang="zh-CN"/>
          </a:p>
        </p:txBody>
      </p:sp>
      <p:sp>
        <p:nvSpPr>
          <p:cNvPr id="104875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772" name="文本框"/>
          <p:cNvSpPr>
            <a:spLocks noGrp="1"/>
          </p:cNvSpPr>
          <p:nvPr>
            <p:ph type="sldImg"/>
          </p:nvPr>
        </p:nvSpPr>
        <p:spPr/>
      </p:sp>
      <p:sp>
        <p:nvSpPr>
          <p:cNvPr id="1048773" name="文本框"/>
          <p:cNvSpPr>
            <a:spLocks noGrp="1"/>
          </p:cNvSpPr>
          <p:nvPr>
            <p:ph type="body" idx="1"/>
          </p:nvPr>
        </p:nvSpPr>
        <p:spPr/>
        <p:txBody>
          <a:bodyPr/>
          <a:p>
            <a:endParaRPr altLang="en-US" lang="zh-CN"/>
          </a:p>
        </p:txBody>
      </p:sp>
      <p:sp>
        <p:nvSpPr>
          <p:cNvPr id="104877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780" name="文本框"/>
          <p:cNvSpPr>
            <a:spLocks noGrp="1"/>
          </p:cNvSpPr>
          <p:nvPr>
            <p:ph type="sldImg"/>
          </p:nvPr>
        </p:nvSpPr>
        <p:spPr/>
      </p:sp>
      <p:sp>
        <p:nvSpPr>
          <p:cNvPr id="1048781" name="文本框"/>
          <p:cNvSpPr>
            <a:spLocks noGrp="1"/>
          </p:cNvSpPr>
          <p:nvPr>
            <p:ph type="body" idx="1"/>
          </p:nvPr>
        </p:nvSpPr>
        <p:spPr/>
        <p:txBody>
          <a:bodyPr/>
          <a:p>
            <a:endParaRPr altLang="en-US" lang="zh-CN"/>
          </a:p>
        </p:txBody>
      </p:sp>
      <p:sp>
        <p:nvSpPr>
          <p:cNvPr id="104878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787" name="文本框"/>
          <p:cNvSpPr>
            <a:spLocks noGrp="1"/>
          </p:cNvSpPr>
          <p:nvPr>
            <p:ph type="sldImg"/>
          </p:nvPr>
        </p:nvSpPr>
        <p:spPr/>
      </p:sp>
      <p:sp>
        <p:nvSpPr>
          <p:cNvPr id="1048788" name="文本框"/>
          <p:cNvSpPr>
            <a:spLocks noGrp="1"/>
          </p:cNvSpPr>
          <p:nvPr>
            <p:ph type="body" idx="1"/>
          </p:nvPr>
        </p:nvSpPr>
        <p:spPr/>
        <p:txBody>
          <a:bodyPr/>
          <a:p>
            <a:endParaRPr altLang="en-US" lang="zh-CN"/>
          </a:p>
        </p:txBody>
      </p:sp>
      <p:sp>
        <p:nvSpPr>
          <p:cNvPr id="10487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99" name=""/>
        <p:cNvGrpSpPr/>
        <p:nvPr/>
      </p:nvGrpSpPr>
      <p:grpSpPr>
        <a:xfrm>
          <a:off x="0" y="0"/>
          <a:ext cx="0" cy="0"/>
          <a:chOff x="0" y="0"/>
          <a:chExt cx="0" cy="0"/>
        </a:xfrm>
      </p:grpSpPr>
      <p:sp>
        <p:nvSpPr>
          <p:cNvPr id="104879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17</a:t>
            </a:fld>
            <a:endParaRPr altLang="en-US" sz="1200" lang="zh-CN">
              <a:latin typeface="Calibri" pitchFamily="0" charset="0"/>
              <a:ea typeface="等线" pitchFamily="0" charset="0"/>
              <a:cs typeface="Calibri" pitchFamily="0" charset="0"/>
            </a:endParaRPr>
          </a:p>
        </p:txBody>
      </p:sp>
      <p:sp>
        <p:nvSpPr>
          <p:cNvPr id="1048795"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79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799" name="文本框"/>
          <p:cNvSpPr>
            <a:spLocks noGrp="1"/>
          </p:cNvSpPr>
          <p:nvPr>
            <p:ph type="sldImg"/>
          </p:nvPr>
        </p:nvSpPr>
        <p:spPr/>
      </p:sp>
      <p:sp>
        <p:nvSpPr>
          <p:cNvPr id="1048800" name="文本框"/>
          <p:cNvSpPr>
            <a:spLocks noGrp="1"/>
          </p:cNvSpPr>
          <p:nvPr>
            <p:ph type="body" idx="1"/>
          </p:nvPr>
        </p:nvSpPr>
        <p:spPr/>
        <p:txBody>
          <a:bodyPr/>
          <a:p>
            <a:endParaRPr altLang="en-US" lang="zh-CN"/>
          </a:p>
        </p:txBody>
      </p:sp>
      <p:sp>
        <p:nvSpPr>
          <p:cNvPr id="104880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807" name="文本框"/>
          <p:cNvSpPr>
            <a:spLocks noGrp="1"/>
          </p:cNvSpPr>
          <p:nvPr>
            <p:ph type="sldImg"/>
          </p:nvPr>
        </p:nvSpPr>
        <p:spPr/>
      </p:sp>
      <p:sp>
        <p:nvSpPr>
          <p:cNvPr id="1048808" name="文本框"/>
          <p:cNvSpPr>
            <a:spLocks noGrp="1"/>
          </p:cNvSpPr>
          <p:nvPr>
            <p:ph type="body" idx="1"/>
          </p:nvPr>
        </p:nvSpPr>
        <p:spPr/>
        <p:txBody>
          <a:bodyPr/>
          <a:p>
            <a:endParaRPr altLang="en-US" lang="zh-CN"/>
          </a:p>
        </p:txBody>
      </p:sp>
      <p:sp>
        <p:nvSpPr>
          <p:cNvPr id="104880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823" name="文本框"/>
          <p:cNvSpPr>
            <a:spLocks noGrp="1"/>
          </p:cNvSpPr>
          <p:nvPr>
            <p:ph type="sldImg"/>
          </p:nvPr>
        </p:nvSpPr>
        <p:spPr/>
      </p:sp>
      <p:sp>
        <p:nvSpPr>
          <p:cNvPr id="1048824" name="文本框"/>
          <p:cNvSpPr>
            <a:spLocks noGrp="1"/>
          </p:cNvSpPr>
          <p:nvPr>
            <p:ph type="body" idx="1"/>
          </p:nvPr>
        </p:nvSpPr>
        <p:spPr/>
        <p:txBody>
          <a:bodyPr/>
          <a:p>
            <a:endParaRPr altLang="en-US" lang="zh-CN"/>
          </a:p>
        </p:txBody>
      </p:sp>
      <p:sp>
        <p:nvSpPr>
          <p:cNvPr id="104882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828" name="文本框"/>
          <p:cNvSpPr>
            <a:spLocks noGrp="1"/>
          </p:cNvSpPr>
          <p:nvPr>
            <p:ph type="sldImg"/>
          </p:nvPr>
        </p:nvSpPr>
        <p:spPr/>
      </p:sp>
      <p:sp>
        <p:nvSpPr>
          <p:cNvPr id="1048829" name="文本框"/>
          <p:cNvSpPr>
            <a:spLocks noGrp="1"/>
          </p:cNvSpPr>
          <p:nvPr>
            <p:ph type="body" idx="1"/>
          </p:nvPr>
        </p:nvSpPr>
        <p:spPr/>
        <p:txBody>
          <a:bodyPr/>
          <a:p>
            <a:endParaRPr altLang="en-US" lang="zh-CN"/>
          </a:p>
        </p:txBody>
      </p:sp>
      <p:sp>
        <p:nvSpPr>
          <p:cNvPr id="104883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77" name="文本框"/>
          <p:cNvSpPr>
            <a:spLocks noGrp="1"/>
          </p:cNvSpPr>
          <p:nvPr>
            <p:ph type="sldImg"/>
          </p:nvPr>
        </p:nvSpPr>
        <p:spPr/>
      </p:sp>
      <p:sp>
        <p:nvSpPr>
          <p:cNvPr id="1048678" name="文本框"/>
          <p:cNvSpPr>
            <a:spLocks noGrp="1"/>
          </p:cNvSpPr>
          <p:nvPr>
            <p:ph type="body" idx="1"/>
          </p:nvPr>
        </p:nvSpPr>
        <p:spPr/>
        <p:txBody>
          <a:bodyPr/>
          <a:p>
            <a:endParaRPr altLang="en-US" lang="zh-CN"/>
          </a:p>
        </p:txBody>
      </p:sp>
      <p:sp>
        <p:nvSpPr>
          <p:cNvPr id="104867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87" name="文本框"/>
          <p:cNvSpPr>
            <a:spLocks noGrp="1"/>
          </p:cNvSpPr>
          <p:nvPr>
            <p:ph type="sldImg"/>
          </p:nvPr>
        </p:nvSpPr>
        <p:spPr/>
      </p:sp>
      <p:sp>
        <p:nvSpPr>
          <p:cNvPr id="1048688" name="文本框"/>
          <p:cNvSpPr>
            <a:spLocks noGrp="1"/>
          </p:cNvSpPr>
          <p:nvPr>
            <p:ph type="body" idx="1"/>
          </p:nvPr>
        </p:nvSpPr>
        <p:spPr/>
        <p:txBody>
          <a:bodyPr/>
          <a:p>
            <a:endParaRPr altLang="en-US" lang="zh-CN"/>
          </a:p>
        </p:txBody>
      </p:sp>
      <p:sp>
        <p:nvSpPr>
          <p:cNvPr id="10486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96" name="文本框"/>
          <p:cNvSpPr>
            <a:spLocks noGrp="1"/>
          </p:cNvSpPr>
          <p:nvPr>
            <p:ph type="sldImg"/>
          </p:nvPr>
        </p:nvSpPr>
        <p:spPr/>
      </p:sp>
      <p:sp>
        <p:nvSpPr>
          <p:cNvPr id="1048697" name="文本框"/>
          <p:cNvSpPr>
            <a:spLocks noGrp="1"/>
          </p:cNvSpPr>
          <p:nvPr>
            <p:ph type="body" idx="1"/>
          </p:nvPr>
        </p:nvSpPr>
        <p:spPr/>
        <p:txBody>
          <a:bodyPr/>
          <a:p>
            <a:endParaRPr altLang="en-US" lang="zh-CN"/>
          </a:p>
        </p:txBody>
      </p:sp>
      <p:sp>
        <p:nvSpPr>
          <p:cNvPr id="104869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99" name="文本框"/>
          <p:cNvSpPr>
            <a:spLocks noGrp="1"/>
          </p:cNvSpPr>
          <p:nvPr>
            <p:ph type="sldImg"/>
          </p:nvPr>
        </p:nvSpPr>
        <p:spPr/>
      </p:sp>
      <p:sp>
        <p:nvSpPr>
          <p:cNvPr id="1048700" name="文本框"/>
          <p:cNvSpPr>
            <a:spLocks noGrp="1"/>
          </p:cNvSpPr>
          <p:nvPr>
            <p:ph type="body" idx="1"/>
          </p:nvPr>
        </p:nvSpPr>
        <p:spPr/>
        <p:txBody>
          <a:bodyPr/>
          <a:p>
            <a:endParaRPr altLang="en-US" lang="zh-CN"/>
          </a:p>
        </p:txBody>
      </p:sp>
      <p:sp>
        <p:nvSpPr>
          <p:cNvPr id="104870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16" name="文本框"/>
          <p:cNvSpPr>
            <a:spLocks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13" name=""/>
        <p:cNvGrpSpPr/>
        <p:nvPr/>
      </p:nvGrpSpPr>
      <p:grpSpPr>
        <a:xfrm>
          <a:off x="0" y="0"/>
          <a:ext cx="0" cy="0"/>
          <a:chOff x="0" y="0"/>
          <a:chExt cx="0" cy="0"/>
        </a:xfrm>
      </p:grpSpPr>
      <p:sp>
        <p:nvSpPr>
          <p:cNvPr id="1048831"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832"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83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34" name="文本框"/>
          <p:cNvSpPr>
            <a:spLocks noGrp="1"/>
          </p:cNvSpPr>
          <p:nvPr>
            <p:ph type="ftr" sz="quarter" idx="11"/>
          </p:nvPr>
        </p:nvSpPr>
        <p:spPr/>
        <p:txBody>
          <a:bodyPr/>
          <a:p>
            <a:endParaRPr altLang="en-US" lang="zh-CN"/>
          </a:p>
        </p:txBody>
      </p:sp>
      <p:sp>
        <p:nvSpPr>
          <p:cNvPr id="104883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121" name=""/>
        <p:cNvGrpSpPr/>
        <p:nvPr/>
      </p:nvGrpSpPr>
      <p:grpSpPr>
        <a:xfrm>
          <a:off x="0" y="0"/>
          <a:ext cx="0" cy="0"/>
          <a:chOff x="0" y="0"/>
          <a:chExt cx="0" cy="0"/>
        </a:xfrm>
      </p:grpSpPr>
      <p:sp>
        <p:nvSpPr>
          <p:cNvPr id="1048872" name="文本框"/>
          <p:cNvSpPr>
            <a:spLocks noGrp="1"/>
          </p:cNvSpPr>
          <p:nvPr>
            <p:ph type="title"/>
          </p:nvPr>
        </p:nvSpPr>
        <p:spPr/>
        <p:txBody>
          <a:bodyPr/>
          <a:p>
            <a:r>
              <a:rPr altLang="en-US" lang="zh-CN" smtClean="0"/>
              <a:t>单击此处编辑母版标题样式</a:t>
            </a:r>
            <a:endParaRPr altLang="en-US" lang="zh-CN"/>
          </a:p>
        </p:txBody>
      </p:sp>
      <p:sp>
        <p:nvSpPr>
          <p:cNvPr id="1048873"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75" name="文本框"/>
          <p:cNvSpPr>
            <a:spLocks noGrp="1"/>
          </p:cNvSpPr>
          <p:nvPr>
            <p:ph type="ftr" sz="quarter" idx="11"/>
          </p:nvPr>
        </p:nvSpPr>
        <p:spPr/>
        <p:txBody>
          <a:bodyPr/>
          <a:p>
            <a:endParaRPr altLang="en-US" lang="zh-CN"/>
          </a:p>
        </p:txBody>
      </p:sp>
      <p:sp>
        <p:nvSpPr>
          <p:cNvPr id="10488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115" name=""/>
        <p:cNvGrpSpPr/>
        <p:nvPr/>
      </p:nvGrpSpPr>
      <p:grpSpPr>
        <a:xfrm>
          <a:off x="0" y="0"/>
          <a:ext cx="0" cy="0"/>
          <a:chOff x="0" y="0"/>
          <a:chExt cx="0" cy="0"/>
        </a:xfrm>
      </p:grpSpPr>
      <p:sp>
        <p:nvSpPr>
          <p:cNvPr id="104884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84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4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43" name="文本框"/>
          <p:cNvSpPr>
            <a:spLocks noGrp="1"/>
          </p:cNvSpPr>
          <p:nvPr>
            <p:ph type="ftr" sz="quarter" idx="11"/>
          </p:nvPr>
        </p:nvSpPr>
        <p:spPr/>
        <p:txBody>
          <a:bodyPr/>
          <a:p>
            <a:endParaRPr altLang="en-US" lang="zh-CN"/>
          </a:p>
        </p:txBody>
      </p:sp>
      <p:sp>
        <p:nvSpPr>
          <p:cNvPr id="104884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8"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4"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87" name=""/>
        <p:cNvGrpSpPr/>
        <p:nvPr/>
      </p:nvGrpSpPr>
      <p:grpSpPr>
        <a:xfrm>
          <a:off x="0" y="0"/>
          <a:ext cx="0" cy="0"/>
          <a:chOff x="0" y="0"/>
          <a:chExt cx="0" cy="0"/>
        </a:xfrm>
      </p:grpSpPr>
      <p:sp>
        <p:nvSpPr>
          <p:cNvPr id="1048754"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755"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756"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757"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758"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59"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760"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761"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762"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63"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764"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765"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766"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767"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768"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106" name=""/>
        <p:cNvGrpSpPr/>
        <p:nvPr/>
      </p:nvGrpSpPr>
      <p:grpSpPr>
        <a:xfrm>
          <a:off x="0" y="0"/>
          <a:ext cx="0" cy="0"/>
          <a:chOff x="0" y="0"/>
          <a:chExt cx="0" cy="0"/>
        </a:xfrm>
      </p:grpSpPr>
      <p:sp>
        <p:nvSpPr>
          <p:cNvPr id="1048810"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81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812"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813"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81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815"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81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817"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81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81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820"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821"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822"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20" name=""/>
        <p:cNvGrpSpPr/>
        <p:nvPr/>
      </p:nvGrpSpPr>
      <p:grpSpPr>
        <a:xfrm>
          <a:off x="0" y="0"/>
          <a:ext cx="0" cy="0"/>
          <a:chOff x="0" y="0"/>
          <a:chExt cx="0" cy="0"/>
        </a:xfrm>
      </p:grpSpPr>
      <p:sp>
        <p:nvSpPr>
          <p:cNvPr id="1048867" name="文本框"/>
          <p:cNvSpPr>
            <a:spLocks noGrp="1"/>
          </p:cNvSpPr>
          <p:nvPr>
            <p:ph type="title"/>
          </p:nvPr>
        </p:nvSpPr>
        <p:spPr/>
        <p:txBody>
          <a:bodyPr/>
          <a:p>
            <a:r>
              <a:rPr altLang="en-US" lang="zh-CN" smtClean="0"/>
              <a:t>单击此处编辑母版标题样式</a:t>
            </a:r>
            <a:endParaRPr altLang="en-US" lang="zh-CN"/>
          </a:p>
        </p:txBody>
      </p:sp>
      <p:sp>
        <p:nvSpPr>
          <p:cNvPr id="1048868"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70" name="文本框"/>
          <p:cNvSpPr>
            <a:spLocks noGrp="1"/>
          </p:cNvSpPr>
          <p:nvPr>
            <p:ph type="ftr" sz="quarter" idx="11"/>
          </p:nvPr>
        </p:nvSpPr>
        <p:spPr/>
        <p:txBody>
          <a:bodyPr/>
          <a:p>
            <a:endParaRPr altLang="en-US" lang="zh-CN"/>
          </a:p>
        </p:txBody>
      </p:sp>
      <p:sp>
        <p:nvSpPr>
          <p:cNvPr id="10488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17" name=""/>
        <p:cNvGrpSpPr/>
        <p:nvPr/>
      </p:nvGrpSpPr>
      <p:grpSpPr>
        <a:xfrm>
          <a:off x="0" y="0"/>
          <a:ext cx="0" cy="0"/>
          <a:chOff x="0" y="0"/>
          <a:chExt cx="0" cy="0"/>
        </a:xfrm>
      </p:grpSpPr>
      <p:sp>
        <p:nvSpPr>
          <p:cNvPr id="1048851"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852"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8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54" name="文本框"/>
          <p:cNvSpPr>
            <a:spLocks noGrp="1"/>
          </p:cNvSpPr>
          <p:nvPr>
            <p:ph type="ftr" sz="quarter" idx="11"/>
          </p:nvPr>
        </p:nvSpPr>
        <p:spPr/>
        <p:txBody>
          <a:bodyPr/>
          <a:p>
            <a:endParaRPr altLang="en-US" lang="zh-CN"/>
          </a:p>
        </p:txBody>
      </p:sp>
      <p:sp>
        <p:nvSpPr>
          <p:cNvPr id="10488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22" name=""/>
        <p:cNvGrpSpPr/>
        <p:nvPr/>
      </p:nvGrpSpPr>
      <p:grpSpPr>
        <a:xfrm>
          <a:off x="0" y="0"/>
          <a:ext cx="0" cy="0"/>
          <a:chOff x="0" y="0"/>
          <a:chExt cx="0" cy="0"/>
        </a:xfrm>
      </p:grpSpPr>
      <p:sp>
        <p:nvSpPr>
          <p:cNvPr id="1048877" name="文本框"/>
          <p:cNvSpPr>
            <a:spLocks noGrp="1"/>
          </p:cNvSpPr>
          <p:nvPr>
            <p:ph type="title"/>
          </p:nvPr>
        </p:nvSpPr>
        <p:spPr/>
        <p:txBody>
          <a:bodyPr/>
          <a:p>
            <a:r>
              <a:rPr altLang="en-US" lang="zh-CN" smtClean="0"/>
              <a:t>单击此处编辑母版标题样式</a:t>
            </a:r>
            <a:endParaRPr altLang="en-US" lang="zh-CN"/>
          </a:p>
        </p:txBody>
      </p:sp>
      <p:sp>
        <p:nvSpPr>
          <p:cNvPr id="1048878"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79"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81" name="文本框"/>
          <p:cNvSpPr>
            <a:spLocks noGrp="1"/>
          </p:cNvSpPr>
          <p:nvPr>
            <p:ph type="ftr" sz="quarter" idx="11"/>
          </p:nvPr>
        </p:nvSpPr>
        <p:spPr/>
        <p:txBody>
          <a:bodyPr/>
          <a:p>
            <a:endParaRPr altLang="en-US" lang="zh-CN"/>
          </a:p>
        </p:txBody>
      </p:sp>
      <p:sp>
        <p:nvSpPr>
          <p:cNvPr id="10488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18" name=""/>
        <p:cNvGrpSpPr/>
        <p:nvPr/>
      </p:nvGrpSpPr>
      <p:grpSpPr>
        <a:xfrm>
          <a:off x="0" y="0"/>
          <a:ext cx="0" cy="0"/>
          <a:chOff x="0" y="0"/>
          <a:chExt cx="0" cy="0"/>
        </a:xfrm>
      </p:grpSpPr>
      <p:sp>
        <p:nvSpPr>
          <p:cNvPr id="1048856" name="文本框"/>
          <p:cNvSpPr>
            <a:spLocks noGrp="1"/>
          </p:cNvSpPr>
          <p:nvPr>
            <p:ph type="title"/>
          </p:nvPr>
        </p:nvSpPr>
        <p:spPr/>
        <p:txBody>
          <a:bodyPr/>
          <a:p>
            <a:r>
              <a:rPr altLang="en-US" lang="zh-CN" smtClean="0"/>
              <a:t>单击此处编辑母版标题样式</a:t>
            </a:r>
            <a:endParaRPr altLang="en-US" lang="zh-CN"/>
          </a:p>
        </p:txBody>
      </p:sp>
      <p:sp>
        <p:nvSpPr>
          <p:cNvPr id="1048857"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858"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59"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860"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62" name="文本框"/>
          <p:cNvSpPr>
            <a:spLocks noGrp="1"/>
          </p:cNvSpPr>
          <p:nvPr>
            <p:ph type="ftr" sz="quarter" idx="11"/>
          </p:nvPr>
        </p:nvSpPr>
        <p:spPr/>
        <p:txBody>
          <a:bodyPr/>
          <a:p>
            <a:endParaRPr altLang="en-US" lang="zh-CN"/>
          </a:p>
        </p:txBody>
      </p:sp>
      <p:sp>
        <p:nvSpPr>
          <p:cNvPr id="10488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14" name=""/>
        <p:cNvGrpSpPr/>
        <p:nvPr/>
      </p:nvGrpSpPr>
      <p:grpSpPr>
        <a:xfrm>
          <a:off x="0" y="0"/>
          <a:ext cx="0" cy="0"/>
          <a:chOff x="0" y="0"/>
          <a:chExt cx="0" cy="0"/>
        </a:xfrm>
      </p:grpSpPr>
      <p:sp>
        <p:nvSpPr>
          <p:cNvPr id="1048836" name="文本框"/>
          <p:cNvSpPr>
            <a:spLocks noGrp="1"/>
          </p:cNvSpPr>
          <p:nvPr>
            <p:ph type="title"/>
          </p:nvPr>
        </p:nvSpPr>
        <p:spPr/>
        <p:txBody>
          <a:bodyPr/>
          <a:p>
            <a:r>
              <a:rPr altLang="en-US" lang="zh-CN" smtClean="0"/>
              <a:t>单击此处编辑母版标题样式</a:t>
            </a:r>
            <a:endParaRPr altLang="en-US" lang="zh-CN"/>
          </a:p>
        </p:txBody>
      </p:sp>
      <p:sp>
        <p:nvSpPr>
          <p:cNvPr id="104883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38" name="文本框"/>
          <p:cNvSpPr>
            <a:spLocks noGrp="1"/>
          </p:cNvSpPr>
          <p:nvPr>
            <p:ph type="ftr" sz="quarter" idx="11"/>
          </p:nvPr>
        </p:nvSpPr>
        <p:spPr/>
        <p:txBody>
          <a:bodyPr/>
          <a:p>
            <a:endParaRPr altLang="en-US" lang="zh-CN"/>
          </a:p>
        </p:txBody>
      </p:sp>
      <p:sp>
        <p:nvSpPr>
          <p:cNvPr id="104883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19" name=""/>
        <p:cNvGrpSpPr/>
        <p:nvPr/>
      </p:nvGrpSpPr>
      <p:grpSpPr>
        <a:xfrm>
          <a:off x="0" y="0"/>
          <a:ext cx="0" cy="0"/>
          <a:chOff x="0" y="0"/>
          <a:chExt cx="0" cy="0"/>
        </a:xfrm>
      </p:grpSpPr>
      <p:sp>
        <p:nvSpPr>
          <p:cNvPr id="104886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65" name="文本框"/>
          <p:cNvSpPr>
            <a:spLocks noGrp="1"/>
          </p:cNvSpPr>
          <p:nvPr>
            <p:ph type="ftr" sz="quarter" idx="11"/>
          </p:nvPr>
        </p:nvSpPr>
        <p:spPr/>
        <p:txBody>
          <a:bodyPr/>
          <a:p>
            <a:endParaRPr altLang="en-US" lang="zh-CN"/>
          </a:p>
        </p:txBody>
      </p:sp>
      <p:sp>
        <p:nvSpPr>
          <p:cNvPr id="104886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23" name=""/>
        <p:cNvGrpSpPr/>
        <p:nvPr/>
      </p:nvGrpSpPr>
      <p:grpSpPr>
        <a:xfrm>
          <a:off x="0" y="0"/>
          <a:ext cx="0" cy="0"/>
          <a:chOff x="0" y="0"/>
          <a:chExt cx="0" cy="0"/>
        </a:xfrm>
      </p:grpSpPr>
      <p:sp>
        <p:nvSpPr>
          <p:cNvPr id="1048883"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84"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85"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8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87" name="文本框"/>
          <p:cNvSpPr>
            <a:spLocks noGrp="1"/>
          </p:cNvSpPr>
          <p:nvPr>
            <p:ph type="ftr" sz="quarter" idx="11"/>
          </p:nvPr>
        </p:nvSpPr>
        <p:spPr/>
        <p:txBody>
          <a:bodyPr/>
          <a:p>
            <a:endParaRPr altLang="en-US" lang="zh-CN"/>
          </a:p>
        </p:txBody>
      </p:sp>
      <p:sp>
        <p:nvSpPr>
          <p:cNvPr id="104888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16" name=""/>
        <p:cNvGrpSpPr/>
        <p:nvPr/>
      </p:nvGrpSpPr>
      <p:grpSpPr>
        <a:xfrm>
          <a:off x="0" y="0"/>
          <a:ext cx="0" cy="0"/>
          <a:chOff x="0" y="0"/>
          <a:chExt cx="0" cy="0"/>
        </a:xfrm>
      </p:grpSpPr>
      <p:sp>
        <p:nvSpPr>
          <p:cNvPr id="1048845"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846"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847"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4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49" name="文本框"/>
          <p:cNvSpPr>
            <a:spLocks noGrp="1"/>
          </p:cNvSpPr>
          <p:nvPr>
            <p:ph type="ftr" sz="quarter" idx="11"/>
          </p:nvPr>
        </p:nvSpPr>
        <p:spPr/>
        <p:txBody>
          <a:bodyPr/>
          <a:p>
            <a:endParaRPr altLang="en-US" lang="zh-CN"/>
          </a:p>
        </p:txBody>
      </p:sp>
      <p:sp>
        <p:nvSpPr>
          <p:cNvPr id="104885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9/13/2024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5.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9" name=""/>
        <p:cNvGrpSpPr/>
        <p:nvPr/>
      </p:nvGrpSpPr>
      <p:grpSpPr>
        <a:xfrm>
          <a:off x="0" y="0"/>
          <a:ext cx="0" cy="0"/>
          <a:chOff x="0" y="0"/>
          <a:chExt cx="0" cy="0"/>
        </a:xfrm>
      </p:grpSpPr>
      <p:grpSp>
        <p:nvGrpSpPr>
          <p:cNvPr id="30"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186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K</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M</a:t>
            </a:r>
            <a:r>
              <a:rPr altLang="en-IN" baseline="0" b="0" cap="none" sz="2400" i="0" kern="1200" lang="en-US" spc="0" strike="noStrike" u="none">
                <a:solidFill>
                  <a:schemeClr val="tx1"/>
                </a:solidFill>
                <a:latin typeface="Calibri" pitchFamily="0" charset="0"/>
                <a:ea typeface="宋体" pitchFamily="0" charset="0"/>
                <a:cs typeface="Calibri" pitchFamily="0" charset="0"/>
              </a:rPr>
              <a:t>0</a:t>
            </a:r>
            <a:r>
              <a:rPr altLang="en-IN" baseline="0" b="0" cap="none" sz="2400" i="0" kern="1200" lang="en-US" spc="0" strike="noStrike" u="none">
                <a:solidFill>
                  <a:schemeClr val="tx1"/>
                </a:solidFill>
                <a:latin typeface="Calibri" pitchFamily="0" charset="0"/>
                <a:ea typeface="宋体" pitchFamily="0" charset="0"/>
                <a:cs typeface="Calibri" pitchFamily="0" charset="0"/>
              </a:rPr>
              <a:t>3</a:t>
            </a:r>
            <a:r>
              <a:rPr altLang="en-IN" baseline="0" b="0" cap="none" sz="2400" i="0" kern="1200" lang="en-US" spc="0" strike="noStrike" u="none">
                <a:solidFill>
                  <a:schemeClr val="tx1"/>
                </a:solidFill>
                <a:latin typeface="Calibri" pitchFamily="0" charset="0"/>
                <a:ea typeface="宋体" pitchFamily="0" charset="0"/>
                <a:cs typeface="Calibri" pitchFamily="0" charset="0"/>
              </a:rPr>
              <a:t>6</a:t>
            </a:r>
            <a:endParaRPr altLang="zh-CN" baseline="0" b="0" cap="none" sz="2400" i="0" kern="1200" lang="en-US" spc="0" strike="noStrike" u="none">
              <a:solidFill>
                <a:srgbClr val="000000"/>
              </a:solidFill>
              <a:latin typeface="Plus Jakarta Display"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BCOM(</a:t>
            </a:r>
            <a:r>
              <a:rPr altLang="zh-CN" baseline="0" b="0" cap="none" sz="2400" i="0" kern="1200" lang="en-US" spc="0" strike="noStrike" u="none">
                <a:solidFill>
                  <a:schemeClr val="tx1"/>
                </a:solidFill>
                <a:latin typeface="Calibri" pitchFamily="0" charset="0"/>
                <a:ea typeface="宋体" pitchFamily="0" charset="0"/>
                <a:cs typeface="Calibri" pitchFamily="0" charset="0"/>
              </a:rPr>
              <a:t>G</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eral</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en-IN" baseline="0" b="0" cap="none" sz="2400" i="0" kern="1200" lang="en-US" spc="0" strike="noStrike" u="none">
                <a:solidFill>
                  <a:schemeClr val="tx1"/>
                </a:solidFill>
                <a:latin typeface="Calibri" pitchFamily="0" charset="0"/>
                <a:ea typeface="宋体" pitchFamily="0" charset="0"/>
                <a:cs typeface="Calibri" pitchFamily="0" charset="0"/>
              </a:rPr>
              <a:t>P</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IAN </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O</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r>
              <a:rPr altLang="en-IN" baseline="0" b="0" cap="none" sz="2400" i="0" kern="1200" lang="en-US" spc="0" strike="noStrike" u="none">
                <a:solidFill>
                  <a:schemeClr val="tx1"/>
                </a:solidFill>
                <a:latin typeface="Calibri" pitchFamily="0" charset="0"/>
                <a:ea typeface="宋体" pitchFamily="0" charset="0"/>
                <a:cs typeface="Calibri" pitchFamily="0" charset="0"/>
              </a:rPr>
              <a:t>EGE </a:t>
            </a:r>
            <a:r>
              <a:rPr altLang="en-IN" baseline="0" b="0" cap="none" sz="2400" i="0" kern="1200" lang="en-US" spc="0" strike="noStrike" u="none">
                <a:solidFill>
                  <a:schemeClr val="tx1"/>
                </a:solidFill>
                <a:latin typeface="Calibri" pitchFamily="0" charset="0"/>
                <a:ea typeface="宋体" pitchFamily="0" charset="0"/>
                <a:cs typeface="Calibri" pitchFamily="0" charset="0"/>
              </a:rPr>
              <a:t>O</a:t>
            </a:r>
            <a:r>
              <a:rPr altLang="en-IN" baseline="0" b="0" cap="none" sz="2400" i="0" kern="1200" lang="en-US" spc="0" strike="noStrike" u="none">
                <a:solidFill>
                  <a:schemeClr val="tx1"/>
                </a:solidFill>
                <a:latin typeface="Calibri" pitchFamily="0" charset="0"/>
                <a:ea typeface="宋体" pitchFamily="0" charset="0"/>
                <a:cs typeface="Calibri" pitchFamily="0" charset="0"/>
              </a:rPr>
              <a:t>F</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ENCE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5" name=""/>
        <p:cNvGrpSpPr/>
        <p:nvPr/>
      </p:nvGrpSpPr>
      <p:grpSpPr>
        <a:xfrm>
          <a:off x="0" y="0"/>
          <a:ext cx="0" cy="0"/>
          <a:chOff x="0" y="0"/>
          <a:chExt cx="0" cy="0"/>
        </a:xfrm>
      </p:grpSpPr>
      <p:sp>
        <p:nvSpPr>
          <p:cNvPr id="1048719" name="矩形"/>
          <p:cNvSpPr/>
          <p:nvPr/>
        </p:nvSpPr>
        <p:spPr>
          <a:xfrm rot="0">
            <a:off x="1163522" y="387062"/>
            <a:ext cx="6101487" cy="40011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Graph</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
        <p:nvSpPr>
          <p:cNvPr id="1048720" name="矩形"/>
          <p:cNvSpPr/>
          <p:nvPr/>
        </p:nvSpPr>
        <p:spPr>
          <a:xfrm rot="0">
            <a:off x="1163522" y="1097683"/>
            <a:ext cx="8842249" cy="6248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1: Select Data Choose the data range you want to graph, including headers. Go to the "Insert" tab in the ribbon.</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1" name="矩形"/>
          <p:cNvSpPr/>
          <p:nvPr/>
        </p:nvSpPr>
        <p:spPr>
          <a:xfrm rot="0">
            <a:off x="1163522" y="1869859"/>
            <a:ext cx="8842249" cy="6248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2: Choose Graph Type- Click on the graph type you want to create (e.g., Column, Line, Pie, Bar).- Select a subtype (e.g., 2D or 3D).</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2" name="矩形"/>
          <p:cNvSpPr/>
          <p:nvPr/>
        </p:nvSpPr>
        <p:spPr>
          <a:xfrm rot="0">
            <a:off x="1163522" y="2642035"/>
            <a:ext cx="8842249" cy="6248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3: Customize Graph- Right-click on the graph to access formatting options.- Adjust elements like titles, labels, colors, and fonts.</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3" name="矩形"/>
          <p:cNvSpPr/>
          <p:nvPr/>
        </p:nvSpPr>
        <p:spPr>
          <a:xfrm rot="0">
            <a:off x="1163522" y="3477990"/>
            <a:ext cx="8842249" cy="624841"/>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4: Add Data Labels- Right-click on the graph and select "Add Data Labels".- Choose where to display labels (e.g., above, below, or inside data points).</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4" name="矩形"/>
          <p:cNvSpPr/>
          <p:nvPr/>
        </p:nvSpPr>
        <p:spPr>
          <a:xfrm rot="0">
            <a:off x="1163522" y="4250166"/>
            <a:ext cx="8842249" cy="369332"/>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5: Finalize- Review and adjust your graph as needed.- Save your workbook.</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8" name=""/>
        <p:cNvGrpSpPr/>
        <p:nvPr/>
      </p:nvGrpSpPr>
      <p:grpSpPr>
        <a:xfrm>
          <a:off x="0" y="0"/>
          <a:ext cx="0" cy="0"/>
          <a:chOff x="0" y="0"/>
          <a:chExt cx="0" cy="0"/>
        </a:xfrm>
      </p:grpSpPr>
      <p:sp>
        <p:nvSpPr>
          <p:cNvPr id="1048728"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rgbClr val="00B050"/>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rgbClr val="00B050"/>
              </a:solidFill>
              <a:latin typeface="Trebuchet MS" pitchFamily="0" charset="0"/>
              <a:ea typeface="宋体" pitchFamily="0" charset="0"/>
              <a:cs typeface="Trebuchet MS" pitchFamily="0" charset="0"/>
            </a:endParaRPr>
          </a:p>
        </p:txBody>
      </p:sp>
      <p:sp>
        <p:nvSpPr>
          <p:cNvPr id="1048729" name="矩形"/>
          <p:cNvSpPr/>
          <p:nvPr/>
        </p:nvSpPr>
        <p:spPr>
          <a:xfrm rot="0">
            <a:off x="910190" y="1399032"/>
            <a:ext cx="8365535" cy="2580641"/>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tx1"/>
                </a:solidFill>
                <a:latin typeface="Calibri" pitchFamily="0" charset="0"/>
                <a:ea typeface="宋体" pitchFamily="0" charset="0"/>
                <a:cs typeface="Calibri" pitchFamily="0" charset="0"/>
              </a:rPr>
              <a:t>Employee ID (unique identifier)</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Name( First name ,last name)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Department</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Job Title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5.  Hire Date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6.  Performance Ratings (e.g., 1-5 scale, low to very high)</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7.  Gender</a:t>
            </a:r>
            <a:endParaRPr altLang="en-US" baseline="0" b="1"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1" name=""/>
        <p:cNvGrpSpPr/>
        <p:nvPr/>
      </p:nvGrpSpPr>
      <p:grpSpPr>
        <a:xfrm>
          <a:off x="0" y="0"/>
          <a:ext cx="0" cy="0"/>
          <a:chOff x="0" y="0"/>
          <a:chExt cx="0" cy="0"/>
        </a:xfrm>
      </p:grpSpPr>
      <p:sp>
        <p:nvSpPr>
          <p:cNvPr id="1048733"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37" name="文本框"/>
          <p:cNvSpPr>
            <a:spLocks noGrp="1"/>
          </p:cNvSpPr>
          <p:nvPr>
            <p:ph type="title"/>
          </p:nvPr>
        </p:nvSpPr>
        <p:spPr>
          <a:xfrm rot="0">
            <a:off x="580330" y="293051"/>
            <a:ext cx="8480425" cy="6388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38"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12</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9" name="矩形"/>
          <p:cNvSpPr/>
          <p:nvPr/>
        </p:nvSpPr>
        <p:spPr>
          <a:xfrm rot="0">
            <a:off x="1495642" y="1433839"/>
            <a:ext cx="6101487" cy="52321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0000"/>
                </a:solidFill>
                <a:latin typeface="Calibri" pitchFamily="0" charset="0"/>
                <a:ea typeface="宋体" pitchFamily="0" charset="0"/>
                <a:cs typeface="Calibri" pitchFamily="0" charset="0"/>
              </a:rPr>
              <a:t>Performance analysis formula</a:t>
            </a:r>
            <a:endParaRPr altLang="en-US" baseline="0" b="1" cap="none" sz="2800" i="0" kern="1200" lang="zh-CN" spc="0" strike="noStrike" u="none">
              <a:solidFill>
                <a:srgbClr val="FF0000"/>
              </a:solidFill>
              <a:latin typeface="Calibri" pitchFamily="0" charset="0"/>
              <a:ea typeface="宋体" pitchFamily="0" charset="0"/>
              <a:cs typeface="Calibri" pitchFamily="0" charset="0"/>
            </a:endParaRPr>
          </a:p>
        </p:txBody>
      </p:sp>
      <p:sp>
        <p:nvSpPr>
          <p:cNvPr id="1048740" name="矩形"/>
          <p:cNvSpPr/>
          <p:nvPr/>
        </p:nvSpPr>
        <p:spPr>
          <a:xfrm rot="0">
            <a:off x="3045256" y="2280910"/>
            <a:ext cx="6101487" cy="929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=IFS(G5&gt;=5,"VERY HIGH",G5&gt;=4,"HEIGH",G5&gt;=3,"MED",TRUE,"LOW")</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4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45"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13</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6" name="矩形"/>
          <p:cNvSpPr/>
          <p:nvPr/>
        </p:nvSpPr>
        <p:spPr>
          <a:xfrm rot="0">
            <a:off x="739774" y="291147"/>
            <a:ext cx="3303904"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7"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8" name="矩形"/>
          <p:cNvSpPr/>
          <p:nvPr/>
        </p:nvSpPr>
        <p:spPr>
          <a:xfrm rot="0">
            <a:off x="1445330" y="1136544"/>
            <a:ext cx="6096914" cy="4616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Data collection *</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
        <p:nvSpPr>
          <p:cNvPr id="1048749" name="矩形"/>
          <p:cNvSpPr/>
          <p:nvPr/>
        </p:nvSpPr>
        <p:spPr>
          <a:xfrm rot="0">
            <a:off x="2831973" y="1701195"/>
            <a:ext cx="6978776" cy="2186940"/>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rgbClr val="0D0D0D"/>
                </a:solidFill>
                <a:latin typeface="Times New Roman" pitchFamily="18" charset="0"/>
                <a:ea typeface="宋体" pitchFamily="0" charset="0"/>
                <a:cs typeface="Times New Roman" pitchFamily="18" charset="0"/>
              </a:rPr>
              <a:t>S</a:t>
            </a:r>
            <a:r>
              <a:rPr altLang="zh-CN" baseline="0" b="1" cap="none" sz="2800" i="0" kern="1200" lang="en-US" spc="0" strike="noStrike" u="none">
                <a:solidFill>
                  <a:srgbClr val="0D0D0D"/>
                </a:solidFill>
                <a:latin typeface="Times New Roman" pitchFamily="18" charset="0"/>
                <a:ea typeface="宋体" pitchFamily="0" charset="0"/>
                <a:cs typeface="Times New Roman" pitchFamily="18" charset="0"/>
              </a:rPr>
              <a:t>tep 1: Define the Problem and Objectives- Identify the goals of the analysis (e.g., employee turnover, performance, engagement)- Determine the key questions to answer</a:t>
            </a:r>
            <a:endParaRPr altLang="en-US" baseline="0" b="1" cap="none" sz="2800" i="0" kern="1200" lang="zh-CN" spc="0" strike="noStrike" u="none">
              <a:solidFill>
                <a:srgbClr val="FFFFFF"/>
              </a:solidFill>
              <a:latin typeface="Times New Roman" pitchFamily="18" charset="0"/>
              <a:ea typeface="宋体" pitchFamily="0" charset="0"/>
              <a:cs typeface="Times New Roman" pitchFamily="18" charset="0"/>
            </a:endParaRPr>
          </a:p>
        </p:txBody>
      </p:sp>
      <p:sp>
        <p:nvSpPr>
          <p:cNvPr id="1048750" name="矩形"/>
          <p:cNvSpPr/>
          <p:nvPr/>
        </p:nvSpPr>
        <p:spPr>
          <a:xfrm rot="0">
            <a:off x="2831973" y="4039165"/>
            <a:ext cx="6976872" cy="218694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Step 2: Choose a Dataset- Search for relevant employee datasets on </a:t>
            </a:r>
            <a:r>
              <a:rPr altLang="zh-CN" baseline="0" b="1" cap="none" sz="2800" i="0" kern="1200" lang="en-US" spc="0" strike="noStrike" u="none">
                <a:solidFill>
                  <a:schemeClr val="tx1"/>
                </a:solidFill>
                <a:latin typeface="Calibri" pitchFamily="0" charset="0"/>
                <a:ea typeface="宋体" pitchFamily="0" charset="0"/>
                <a:cs typeface="Calibri" pitchFamily="0" charset="0"/>
              </a:rPr>
              <a:t>Kaggle</a:t>
            </a:r>
            <a:r>
              <a:rPr altLang="zh-CN" baseline="0" b="1" cap="none" sz="2800" i="0" kern="1200" lang="en-US" spc="0" strike="noStrike" u="none">
                <a:solidFill>
                  <a:schemeClr val="tx1"/>
                </a:solidFill>
                <a:latin typeface="Calibri" pitchFamily="0" charset="0"/>
                <a:ea typeface="宋体" pitchFamily="0" charset="0"/>
                <a:cs typeface="Calibri" pitchFamily="0" charset="0"/>
              </a:rPr>
              <a:t> (e.g., HR Analytics, Employee Attrition)- Select a dataset that aligns with your objectives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8" name=""/>
        <p:cNvGrpSpPr/>
        <p:nvPr/>
      </p:nvGrpSpPr>
      <p:grpSpPr>
        <a:xfrm>
          <a:off x="0" y="0"/>
          <a:ext cx="0" cy="0"/>
          <a:chOff x="0" y="0"/>
          <a:chExt cx="0" cy="0"/>
        </a:xfrm>
      </p:grpSpPr>
      <p:sp>
        <p:nvSpPr>
          <p:cNvPr id="1048769" name="文本框"/>
          <p:cNvSpPr>
            <a:spLocks noGrp="1"/>
          </p:cNvSpPr>
          <p:nvPr>
            <p:ph type="body" idx="1"/>
          </p:nvPr>
        </p:nvSpPr>
        <p:spPr>
          <a:xfrm rot="0">
            <a:off x="1373124" y="186897"/>
            <a:ext cx="9445751" cy="1348740"/>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0" lang="en-US" spc="0" strike="noStrike" u="none">
                <a:solidFill>
                  <a:schemeClr val="tx1"/>
                </a:solidFill>
                <a:latin typeface="Calibri" pitchFamily="0" charset="0"/>
                <a:ea typeface="宋体" pitchFamily="0" charset="0"/>
                <a:cs typeface="Calibri" pitchFamily="0" charset="0"/>
              </a:rPr>
              <a:t>Step 3: Import and Explore the Data- Import the dataset into a </a:t>
            </a:r>
            <a:r>
              <a:rPr altLang="zh-CN" baseline="0" b="1" cap="none" sz="2800" i="0" kern="0" lang="en-US" spc="0" strike="noStrike" u="none">
                <a:solidFill>
                  <a:schemeClr val="tx1"/>
                </a:solidFill>
                <a:latin typeface="Calibri" pitchFamily="0" charset="0"/>
                <a:ea typeface="宋体" pitchFamily="0" charset="0"/>
                <a:cs typeface="Calibri" pitchFamily="0" charset="0"/>
              </a:rPr>
              <a:t>Kaggle</a:t>
            </a:r>
            <a:r>
              <a:rPr altLang="zh-CN" baseline="0" b="1" cap="none" sz="2800" i="0" kern="0" lang="en-US" spc="0" strike="noStrike" u="none">
                <a:solidFill>
                  <a:schemeClr val="tx1"/>
                </a:solidFill>
                <a:latin typeface="Calibri" pitchFamily="0" charset="0"/>
                <a:ea typeface="宋体" pitchFamily="0" charset="0"/>
                <a:cs typeface="Calibri" pitchFamily="0" charset="0"/>
              </a:rPr>
              <a:t> notebook or Excel- Explore the data using summary statistics, visualizations, and data profiling</a:t>
            </a:r>
            <a:endParaRPr altLang="en-US" baseline="0" b="1" cap="none" sz="2800" i="0" kern="0" lang="zh-CN" spc="0" strike="noStrike" u="none">
              <a:solidFill>
                <a:schemeClr val="tx1"/>
              </a:solidFill>
              <a:latin typeface="Calibri" pitchFamily="0" charset="0"/>
              <a:ea typeface="宋体" pitchFamily="0" charset="0"/>
              <a:cs typeface="Calibri" pitchFamily="0" charset="0"/>
            </a:endParaRPr>
          </a:p>
        </p:txBody>
      </p:sp>
      <p:sp>
        <p:nvSpPr>
          <p:cNvPr id="1048770" name="矩形"/>
          <p:cNvSpPr/>
          <p:nvPr/>
        </p:nvSpPr>
        <p:spPr>
          <a:xfrm rot="0">
            <a:off x="554715" y="2302174"/>
            <a:ext cx="5694417" cy="4616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Feature collection</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
        <p:nvSpPr>
          <p:cNvPr id="1048771" name="矩形"/>
          <p:cNvSpPr/>
          <p:nvPr/>
        </p:nvSpPr>
        <p:spPr>
          <a:xfrm rot="0">
            <a:off x="1373124" y="3096036"/>
            <a:ext cx="9445751" cy="2606040"/>
          </a:xfrm>
          <a:prstGeom prst="rect"/>
          <a:gradFill rotWithShape="1">
            <a:gsLst>
              <a:gs pos="0">
                <a:srgbClr val="FFA29F">
                  <a:alpha val="100000"/>
                </a:srgbClr>
              </a:gs>
              <a:gs pos="35000">
                <a:srgbClr val="FFBBBB">
                  <a:alpha val="100000"/>
                </a:srgbClr>
              </a:gs>
              <a:gs pos="100000">
                <a:srgbClr val="FFE5E5">
                  <a:alpha val="100000"/>
                </a:srgbClr>
              </a:gs>
            </a:gsLst>
            <a:lin ang="16200000" scaled="1"/>
          </a:gradFill>
          <a:ln w="9525" cap="flat" cmpd="sng">
            <a:solidFill>
              <a:srgbClr val="BF4B48"/>
            </a:solidFill>
            <a:prstDash val="solid"/>
            <a:round/>
          </a:ln>
          <a:effectLst>
            <a:outerShdw algn="b" blurRad="40000" dir="5400000" dist="20000" rotWithShape="0" sx="100000" sy="100000">
              <a:srgbClr val="000000">
                <a:alpha val="37647"/>
              </a:srgbClr>
            </a:outerShdw>
          </a:effectLst>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 HR systems (e.g., Workday, </a:t>
            </a:r>
            <a:r>
              <a:rPr altLang="zh-CN" baseline="0" b="1" cap="none" sz="2800" i="0" kern="1200" lang="en-US" spc="0" strike="noStrike" u="none">
                <a:solidFill>
                  <a:schemeClr val="tx1"/>
                </a:solidFill>
                <a:latin typeface="Calibri" pitchFamily="0" charset="0"/>
                <a:ea typeface="宋体" pitchFamily="0" charset="0"/>
                <a:cs typeface="Calibri" pitchFamily="0" charset="0"/>
              </a:rPr>
              <a:t>BambooHR</a:t>
            </a:r>
            <a:r>
              <a:rPr altLang="zh-CN" baseline="0" b="1" cap="none" sz="2800" i="0" kern="1200" lang="en-US" spc="0" strike="noStrike" u="none">
                <a:solidFill>
                  <a:schemeClr val="tx1"/>
                </a:solidFill>
                <a:latin typeface="Calibri" pitchFamily="0" charset="0"/>
                <a:ea typeface="宋体" pitchFamily="0" charset="0"/>
                <a:cs typeface="Calibri" pitchFamily="0" charset="0"/>
              </a:rPr>
              <a:t>)- Performance management tools (e.g., Lattice, 15Five)- Employee engagement surveys (e.g., Culture Amp, </a:t>
            </a:r>
            <a:r>
              <a:rPr altLang="zh-CN" baseline="0" b="1" cap="none" sz="2800" i="0" kern="1200" lang="en-US" spc="0" strike="noStrike" u="none">
                <a:solidFill>
                  <a:schemeClr val="tx1"/>
                </a:solidFill>
                <a:latin typeface="Calibri" pitchFamily="0" charset="0"/>
                <a:ea typeface="宋体" pitchFamily="0" charset="0"/>
                <a:cs typeface="Calibri" pitchFamily="0" charset="0"/>
              </a:rPr>
              <a:t>SurveyMonkey</a:t>
            </a:r>
            <a:r>
              <a:rPr altLang="zh-CN" baseline="0" b="1" cap="none" sz="2800" i="0" kern="1200" lang="en-US" spc="0" strike="noStrike" u="none">
                <a:solidFill>
                  <a:schemeClr val="tx1"/>
                </a:solidFill>
                <a:latin typeface="Calibri" pitchFamily="0" charset="0"/>
                <a:ea typeface="宋体" pitchFamily="0" charset="0"/>
                <a:cs typeface="Calibri" pitchFamily="0" charset="0"/>
              </a:rPr>
              <a:t>)- Time-off and attendance systems (e.g., ADP, Namely)- Training and development platforms (e.g., </a:t>
            </a:r>
            <a:r>
              <a:rPr altLang="zh-CN" baseline="0" b="1" cap="none" sz="2800" i="0" kern="1200" lang="en-US" spc="0" strike="noStrike" u="none">
                <a:solidFill>
                  <a:schemeClr val="tx1"/>
                </a:solidFill>
                <a:latin typeface="Calibri" pitchFamily="0" charset="0"/>
                <a:ea typeface="宋体" pitchFamily="0" charset="0"/>
                <a:cs typeface="Calibri" pitchFamily="0" charset="0"/>
              </a:rPr>
              <a:t>Udemy</a:t>
            </a:r>
            <a:r>
              <a:rPr altLang="zh-CN" baseline="0" b="1" cap="none" sz="2800" i="0" kern="1200" lang="en-US" spc="0" strike="noStrike" u="none">
                <a:solidFill>
                  <a:schemeClr val="tx1"/>
                </a:solidFill>
                <a:latin typeface="Calibri" pitchFamily="0" charset="0"/>
                <a:ea typeface="宋体" pitchFamily="0" charset="0"/>
                <a:cs typeface="Calibri" pitchFamily="0" charset="0"/>
              </a:rPr>
              <a:t>, LinkedIn Learning)</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1" name=""/>
        <p:cNvGrpSpPr/>
        <p:nvPr/>
      </p:nvGrpSpPr>
      <p:grpSpPr>
        <a:xfrm>
          <a:off x="0" y="0"/>
          <a:ext cx="0" cy="0"/>
          <a:chOff x="0" y="0"/>
          <a:chExt cx="0" cy="0"/>
        </a:xfrm>
      </p:grpSpPr>
      <p:sp>
        <p:nvSpPr>
          <p:cNvPr id="1048775" name="文本框"/>
          <p:cNvSpPr>
            <a:spLocks noGrp="1"/>
          </p:cNvSpPr>
          <p:nvPr>
            <p:ph type="body" idx="1"/>
          </p:nvPr>
        </p:nvSpPr>
        <p:spPr>
          <a:xfrm rot="0">
            <a:off x="335170" y="260077"/>
            <a:ext cx="10972800" cy="447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B050"/>
                </a:solidFill>
                <a:latin typeface="Calibri" pitchFamily="0" charset="0"/>
                <a:ea typeface="宋体" pitchFamily="0" charset="0"/>
                <a:cs typeface="Calibri" pitchFamily="0" charset="0"/>
              </a:rPr>
              <a:t>Data cleaning</a:t>
            </a:r>
            <a:endParaRPr altLang="en-US" baseline="0" b="1" cap="none" sz="2400" i="0" kern="0" lang="zh-CN" spc="0" strike="noStrike" u="none">
              <a:solidFill>
                <a:srgbClr val="00B050"/>
              </a:solidFill>
              <a:latin typeface="Calibri" pitchFamily="0" charset="0"/>
              <a:ea typeface="宋体" pitchFamily="0" charset="0"/>
              <a:cs typeface="Calibri" pitchFamily="0" charset="0"/>
            </a:endParaRPr>
          </a:p>
        </p:txBody>
      </p:sp>
      <p:sp>
        <p:nvSpPr>
          <p:cNvPr id="1048776" name="矩形"/>
          <p:cNvSpPr/>
          <p:nvPr/>
        </p:nvSpPr>
        <p:spPr>
          <a:xfrm rot="0">
            <a:off x="2245750" y="1059416"/>
            <a:ext cx="6101487" cy="523220"/>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Remove irrelevant data</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7" name="矩形"/>
          <p:cNvSpPr/>
          <p:nvPr/>
        </p:nvSpPr>
        <p:spPr>
          <a:xfrm rot="0">
            <a:off x="2245750" y="1582636"/>
            <a:ext cx="6101487" cy="954106"/>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Eliminate columns or rows unrelated to performance analysis.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8" name="矩形"/>
          <p:cNvSpPr/>
          <p:nvPr/>
        </p:nvSpPr>
        <p:spPr>
          <a:xfrm rot="0">
            <a:off x="2245750" y="2536742"/>
            <a:ext cx="6101487" cy="523219"/>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Handle missing values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9" name="矩形"/>
          <p:cNvSpPr/>
          <p:nvPr/>
        </p:nvSpPr>
        <p:spPr>
          <a:xfrm rot="0">
            <a:off x="2245750" y="3105540"/>
            <a:ext cx="6101487" cy="1348740"/>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Decide on a strategy for missing performance ratings, feedback, or other relevant data.</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4" name=""/>
        <p:cNvGrpSpPr/>
        <p:nvPr/>
      </p:nvGrpSpPr>
      <p:grpSpPr>
        <a:xfrm>
          <a:off x="0" y="0"/>
          <a:ext cx="0" cy="0"/>
          <a:chOff x="0" y="0"/>
          <a:chExt cx="0" cy="0"/>
        </a:xfrm>
      </p:grpSpPr>
      <p:sp>
        <p:nvSpPr>
          <p:cNvPr id="1048783" name="矩形"/>
          <p:cNvSpPr/>
          <p:nvPr/>
        </p:nvSpPr>
        <p:spPr>
          <a:xfrm rot="0">
            <a:off x="1385872" y="731086"/>
            <a:ext cx="8842248" cy="1767840"/>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1: Prepare Your Data Collect and import relevant data, such as employee performance ratings, goals, and feedback Ensure data is organized and formatted consistently</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4" name="矩形"/>
          <p:cNvSpPr/>
          <p:nvPr/>
        </p:nvSpPr>
        <p:spPr>
          <a:xfrm rot="0">
            <a:off x="1385872" y="2704964"/>
            <a:ext cx="8842248" cy="1767841"/>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2: Categorize Performance Levels- Define performance levels (e.g., Excellent, Meets Expectations, Needs Improvement)- Assign numerical values or codes to each level</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5" name="矩形"/>
          <p:cNvSpPr/>
          <p:nvPr/>
        </p:nvSpPr>
        <p:spPr>
          <a:xfrm rot="0">
            <a:off x="1385872" y="4520846"/>
            <a:ext cx="8842248" cy="176784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3: Calculate Performance Scores- Use formulas to calculate performance scores based on ratings, goals, and feedback- Consider using weighted averages or indexes to combine multiple metrics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6" name="矩形"/>
          <p:cNvSpPr/>
          <p:nvPr/>
        </p:nvSpPr>
        <p:spPr>
          <a:xfrm rot="0">
            <a:off x="1385872" y="138352"/>
            <a:ext cx="6101487" cy="4616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Performance level</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7" name=""/>
        <p:cNvGrpSpPr/>
        <p:nvPr/>
      </p:nvGrpSpPr>
      <p:grpSpPr>
        <a:xfrm>
          <a:off x="0" y="0"/>
          <a:ext cx="0" cy="0"/>
          <a:chOff x="0" y="0"/>
          <a:chExt cx="0" cy="0"/>
        </a:xfrm>
      </p:grpSpPr>
      <p:sp>
        <p:nvSpPr>
          <p:cNvPr id="1048790" name="矩形"/>
          <p:cNvSpPr/>
          <p:nvPr/>
        </p:nvSpPr>
        <p:spPr>
          <a:xfrm rot="0">
            <a:off x="965076" y="387784"/>
            <a:ext cx="8842248" cy="1767841"/>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4: Identify High and Low Performers- Set thresholds for high and low performers based on performance scores- Use conditional formatting or filtering to highlight high and low performers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1" name="矩形"/>
          <p:cNvSpPr/>
          <p:nvPr/>
        </p:nvSpPr>
        <p:spPr>
          <a:xfrm rot="0">
            <a:off x="2336677" y="3246047"/>
            <a:ext cx="6099048" cy="1348739"/>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1. Data Aggregation: Summarize data by sum, average, count, or other functions.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2" name="矩形"/>
          <p:cNvSpPr/>
          <p:nvPr/>
        </p:nvSpPr>
        <p:spPr>
          <a:xfrm rot="0">
            <a:off x="2336677" y="4528618"/>
            <a:ext cx="6101487" cy="134874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2. Data Rotation: Rotate data to view different perspectives (e.g., switch rows and columns).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3" name="矩形"/>
          <p:cNvSpPr/>
          <p:nvPr/>
        </p:nvSpPr>
        <p:spPr>
          <a:xfrm rot="0">
            <a:off x="965076" y="2494024"/>
            <a:ext cx="6101487" cy="4616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Pivot summary</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0" name=""/>
        <p:cNvGrpSpPr/>
        <p:nvPr/>
      </p:nvGrpSpPr>
      <p:grpSpPr>
        <a:xfrm>
          <a:off x="0" y="0"/>
          <a:ext cx="0" cy="0"/>
          <a:chOff x="0" y="0"/>
          <a:chExt cx="0" cy="0"/>
        </a:xfrm>
      </p:grpSpPr>
      <p:sp>
        <p:nvSpPr>
          <p:cNvPr id="1048797" name="矩形"/>
          <p:cNvSpPr/>
          <p:nvPr/>
        </p:nvSpPr>
        <p:spPr>
          <a:xfrm rot="0">
            <a:off x="928488" y="2039112"/>
            <a:ext cx="8293607" cy="929640"/>
          </a:xfrm>
          <a:prstGeom prst="rect"/>
          <a:gradFill rotWithShape="1">
            <a:gsLst>
              <a:gs pos="0">
                <a:srgbClr val="5C417E">
                  <a:alpha val="100000"/>
                </a:srgbClr>
              </a:gs>
              <a:gs pos="80000">
                <a:srgbClr val="7B58A6">
                  <a:alpha val="100000"/>
                </a:srgbClr>
              </a:gs>
              <a:gs pos="100000">
                <a:srgbClr val="7B56A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4. Drill-Down Capability: Double-click to view detailed data behind summary values.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8" name="矩形"/>
          <p:cNvSpPr/>
          <p:nvPr/>
        </p:nvSpPr>
        <p:spPr>
          <a:xfrm rot="10800000" flipV="1">
            <a:off x="928488" y="670313"/>
            <a:ext cx="8293607" cy="929640"/>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3. Customization: Create personalized summaries by selecting specific fields and filters.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3" name=""/>
        <p:cNvGrpSpPr/>
        <p:nvPr/>
      </p:nvGrpSpPr>
      <p:grpSpPr>
        <a:xfrm>
          <a:off x="0" y="0"/>
          <a:ext cx="0" cy="0"/>
          <a:chOff x="0" y="0"/>
          <a:chExt cx="0" cy="0"/>
        </a:xfrm>
      </p:grpSpPr>
      <p:sp>
        <p:nvSpPr>
          <p:cNvPr id="104880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80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80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805" name="文本框"/>
          <p:cNvSpPr>
            <a:spLocks noGrp="1"/>
          </p:cNvSpPr>
          <p:nvPr>
            <p:ph type="title"/>
          </p:nvPr>
        </p:nvSpPr>
        <p:spPr>
          <a:xfrm rot="0">
            <a:off x="755332" y="385444"/>
            <a:ext cx="243713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806"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1666874" y="1549111"/>
          <a:ext cx="4835236" cy="354676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5"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46"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4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7" name=""/>
        <p:cNvGrpSpPr/>
        <p:nvPr/>
      </p:nvGrpSpPr>
      <p:grpSpPr>
        <a:xfrm>
          <a:off x="0" y="0"/>
          <a:ext cx="0" cy="0"/>
          <a:chOff x="0" y="0"/>
          <a:chExt cx="0" cy="0"/>
        </a:xfrm>
      </p:grpSpPr>
      <p:graphicFrame>
        <p:nvGraphicFramePr>
          <p:cNvPr id="4194305" name="图表"/>
          <p:cNvGraphicFramePr>
            <a:graphicFrameLocks/>
          </p:cNvGraphicFramePr>
          <p:nvPr/>
        </p:nvGraphicFramePr>
        <p:xfrm>
          <a:off x="2054802" y="1355148"/>
          <a:ext cx="5652654" cy="459970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10" name=""/>
        <p:cNvGrpSpPr/>
        <p:nvPr/>
      </p:nvGrpSpPr>
      <p:grpSpPr>
        <a:xfrm>
          <a:off x="0" y="0"/>
          <a:ext cx="0" cy="0"/>
          <a:chOff x="0" y="0"/>
          <a:chExt cx="0" cy="0"/>
        </a:xfrm>
      </p:grpSpPr>
      <p:sp>
        <p:nvSpPr>
          <p:cNvPr id="1048826"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827" name="矩形"/>
          <p:cNvSpPr/>
          <p:nvPr/>
        </p:nvSpPr>
        <p:spPr>
          <a:xfrm rot="0">
            <a:off x="2538475" y="1323413"/>
            <a:ext cx="6101487" cy="17678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 "Data analysis is not just about numbers, it's about telling a story that drives action and improves employee lives."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50"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51"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52"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grpSp>
        <p:nvGrpSpPr>
          <p:cNvPr id="56"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459105" y="-70007"/>
            <a:ext cx="5636895" cy="12611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矩形"/>
          <p:cNvSpPr/>
          <p:nvPr/>
        </p:nvSpPr>
        <p:spPr>
          <a:xfrm rot="0">
            <a:off x="5187088" y="2525119"/>
            <a:ext cx="1828800" cy="1828800"/>
          </a:xfrm>
          <a:prstGeom prst="rect"/>
          <a:noFill/>
          <a:ln w="12700" cap="flat" cmpd="sng">
            <a:noFill/>
            <a:prstDash val="solid"/>
            <a:miter/>
          </a:ln>
        </p:spPr>
      </p:sp>
      <p:sp>
        <p:nvSpPr>
          <p:cNvPr id="1048676" name="矩形"/>
          <p:cNvSpPr/>
          <p:nvPr/>
        </p:nvSpPr>
        <p:spPr>
          <a:xfrm rot="0">
            <a:off x="1023722" y="930334"/>
            <a:ext cx="6369833" cy="55778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Collection: Gathering relevant information such as performance metrics, attendance records, feedback surveys, and demographic details.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Cleaning and Preparation: Ensuring data accuracy and consistency by removing errors, duplicates, and irrelevant information.</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Analysis: Using statistical methods, visualization tools, and analytical techniques to uncover patterns, trends, correlations, and anomalies within the data.</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Interpretation and Insight Generation: Drawing conclusions and actionable insights from the analyzed data to support decision-making, improve HR practices, and optimize workforce management strategies.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Application: Implementing findings to enhance employee engagement, productivity, retention, and overall organizational performance.</a:t>
            </a:r>
            <a:endParaRPr altLang="en-US" baseline="0" b="1" cap="none" sz="20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grpSp>
        <p:nvGrpSpPr>
          <p:cNvPr id="60" name="组合"/>
          <p:cNvGrpSpPr/>
          <p:nvPr/>
        </p:nvGrpSpPr>
        <p:grpSpPr>
          <a:xfrm>
            <a:off x="8658225" y="2647950"/>
            <a:ext cx="3533775" cy="3810000"/>
            <a:chOff x="8658225" y="2647950"/>
            <a:chExt cx="3533775" cy="3810000"/>
          </a:xfrm>
        </p:grpSpPr>
        <p:sp>
          <p:nvSpPr>
            <p:cNvPr id="104868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3"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5" name="矩形"/>
          <p:cNvSpPr/>
          <p:nvPr/>
        </p:nvSpPr>
        <p:spPr>
          <a:xfrm rot="0">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86" name="矩形"/>
          <p:cNvSpPr/>
          <p:nvPr/>
        </p:nvSpPr>
        <p:spPr>
          <a:xfrm rot="0">
            <a:off x="1312688" y="2134760"/>
            <a:ext cx="8842248" cy="16154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alibri" pitchFamily="0" charset="0"/>
                <a:ea typeface="宋体" pitchFamily="0" charset="0"/>
                <a:cs typeface="Calibri" pitchFamily="0" charset="0"/>
              </a:rPr>
              <a:t>Collect and integrate employee data from various sources (e.g., HR systems, surveys, performance reviews)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alibri" pitchFamily="0" charset="0"/>
                <a:ea typeface="宋体" pitchFamily="0" charset="0"/>
                <a:cs typeface="Calibri" pitchFamily="0" charset="0"/>
              </a:rPr>
              <a:t>- Clean, transform, and prepare data for analysis- Develop Excel dashboards and reports to visualize key metrics, including:    - Demographics (age, tenure, department, etc.)    - Performance ratings and trends</a:t>
            </a:r>
            <a:endParaRPr altLang="en-US" baseline="0" b="1" cap="none" sz="20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69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3" name="文本框"/>
          <p:cNvSpPr>
            <a:spLocks noGrp="1"/>
          </p:cNvSpPr>
          <p:nvPr>
            <p:ph type="title"/>
          </p:nvPr>
        </p:nvSpPr>
        <p:spPr>
          <a:xfrm rot="10800000" flipV="1">
            <a:off x="555617" y="-29112"/>
            <a:ext cx="3910967" cy="98806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5" name="矩形"/>
          <p:cNvSpPr/>
          <p:nvPr/>
        </p:nvSpPr>
        <p:spPr>
          <a:xfrm rot="0">
            <a:off x="2246494" y="505777"/>
            <a:ext cx="5279115" cy="5958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Informed Decision-Making:</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Provides managers and executives with data-driven insights to make strategic decisions about promotions, resource allocation, and organizational improvements.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2. Targeted Training and Development: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Identifies specific skill gaps and areas for improvement, allowing HR and training teams to create effective, targeted training programs.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3. Enhanced Employee Engagement: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Offers employees clear feedback on their performance, which boosts motivation, engagement, and alignment with the organization’s goals.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4. Optimized Compensation and Rewards: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Ensures that compensation strategies are fair and performance-based, helping to retain high performers and motivate the workforce.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5. Organizational Improvement and Growth:</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Supports continuous improvement by identifying areas where the organization can invest in development and drive overall growth.</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pic>
        <p:nvPicPr>
          <p:cNvPr id="2097163" name="图片"/>
          <p:cNvPicPr>
            <a:picLocks noChangeAspect="1"/>
          </p:cNvPicPr>
          <p:nvPr/>
        </p:nvPicPr>
        <p:blipFill>
          <a:blip xmlns:r="http://schemas.openxmlformats.org/officeDocument/2006/relationships" r:embed="rId1" cstate="print"/>
          <a:stretch>
            <a:fillRect/>
          </a:stretch>
        </p:blipFill>
        <p:spPr>
          <a:xfrm rot="0">
            <a:off x="-450392" y="245614"/>
            <a:ext cx="9949320" cy="6366771"/>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70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5" name="文本框"/>
          <p:cNvSpPr>
            <a:spLocks noGrp="1"/>
          </p:cNvSpPr>
          <p:nvPr>
            <p:ph type="title"/>
          </p:nvPr>
        </p:nvSpPr>
        <p:spPr>
          <a:xfrm rot="0">
            <a:off x="558165" y="857885"/>
            <a:ext cx="9763125" cy="5467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6"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7" name="矩形"/>
          <p:cNvSpPr/>
          <p:nvPr/>
        </p:nvSpPr>
        <p:spPr>
          <a:xfrm rot="0">
            <a:off x="3050743" y="3254854"/>
            <a:ext cx="6101487" cy="369332"/>
          </a:xfrm>
          <a:prstGeom prst="rect"/>
          <a:noFill/>
          <a:ln w="12700" cap="flat" cmpd="sng">
            <a:noFill/>
            <a:prstDash val="solid"/>
            <a:miter/>
          </a:ln>
        </p:spPr>
      </p:sp>
      <p:sp>
        <p:nvSpPr>
          <p:cNvPr id="1048708" name="矩形"/>
          <p:cNvSpPr/>
          <p:nvPr/>
        </p:nvSpPr>
        <p:spPr>
          <a:xfrm rot="0">
            <a:off x="3041073" y="1673840"/>
            <a:ext cx="5877371" cy="47015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Conditional formatting =  missing the values</a:t>
            </a:r>
            <a:endParaRPr altLang="zh-CN" baseline="0" b="1" cap="none" sz="2000" i="0" kern="1200" lang="en-US" spc="0" strike="noStrike" u="none">
              <a:solidFill>
                <a:srgbClr val="00B05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Filter = remove the missing </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r>
              <a:rPr altLang="zh-CN" baseline="0" b="1" cap="none" sz="1800" i="0" kern="1200" lang="en-US" spc="0" strike="noStrike" u="none">
                <a:solidFill>
                  <a:schemeClr val="tx1"/>
                </a:solidFill>
                <a:latin typeface="Calibri" pitchFamily="0" charset="0"/>
                <a:ea typeface="宋体" pitchFamily="0" charset="0"/>
                <a:cs typeface="Calibri" pitchFamily="0" charset="0"/>
              </a:rPr>
              <a:t>Filter: Data &gt; Filter &gt; Blanks.2. Go To Special: Ctrl + G &gt; Special &gt; Blanks.3. Conditional Formatting: Home &gt; Highlight Cells Rules &gt; Blank Cells.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Formula of perform analysis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 syntax</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            Syntax:- logical_test1, logical_test2, ...: Conditions to evaluate- value_if_true1, value_if_true2, ...: Values to return if conditions are true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712" name="矩形"/>
          <p:cNvSpPr/>
          <p:nvPr/>
        </p:nvSpPr>
        <p:spPr>
          <a:xfrm rot="0">
            <a:off x="1361634" y="1611906"/>
            <a:ext cx="8749734"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=IFS(A1&gt;10000, "High", A1&gt;5000, "Medium", "Low")These formulas categorize data in cells A1, B1, and C1 based on specified conditions, returning corresponding values ("High", "Medium", "Low", etc.). Use these formulas to analyze and classify your data, and make informed decisions!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13" name="矩形"/>
          <p:cNvSpPr/>
          <p:nvPr/>
        </p:nvSpPr>
        <p:spPr>
          <a:xfrm rot="0">
            <a:off x="1029762" y="3089235"/>
            <a:ext cx="6435376" cy="40010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Pivot table</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
        <p:nvSpPr>
          <p:cNvPr id="1048714" name="矩形"/>
          <p:cNvSpPr/>
          <p:nvPr/>
        </p:nvSpPr>
        <p:spPr>
          <a:xfrm rot="0">
            <a:off x="1269121" y="3977530"/>
            <a:ext cx="8842248" cy="1958341"/>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15" name="矩形"/>
          <p:cNvSpPr/>
          <p:nvPr/>
        </p:nvSpPr>
        <p:spPr>
          <a:xfrm rot="0">
            <a:off x="1029762" y="922158"/>
            <a:ext cx="6101487" cy="40011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Formula = checking for performance</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2024-03-28T17:07:22Z</dcterms:created>
  <dcterms:modified xsi:type="dcterms:W3CDTF">2024-09-24T10:46:52Z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c7ae7883f5174ec3905210d75ebd2713</vt:lpwstr>
  </property>
</Properties>
</file>