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B9E00-81E9-4496-A644-9C2EFAB4D59D}" v="1" dt="2025-02-19T18:09:48.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88" autoAdjust="0"/>
  </p:normalViewPr>
  <p:slideViewPr>
    <p:cSldViewPr snapToGrid="0">
      <p:cViewPr varScale="1">
        <p:scale>
          <a:sx n="76" d="100"/>
          <a:sy n="76" d="100"/>
        </p:scale>
        <p:origin x="91" y="24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sri kanduri" userId="cb19740f2e76decd" providerId="LiveId" clId="{E87B9E00-81E9-4496-A644-9C2EFAB4D59D}"/>
    <pc:docChg chg="custSel addSld delSld modSld">
      <pc:chgData name="sumasri kanduri" userId="cb19740f2e76decd" providerId="LiveId" clId="{E87B9E00-81E9-4496-A644-9C2EFAB4D59D}" dt="2025-02-19T18:09:39.537" v="1899" actId="20577"/>
      <pc:docMkLst>
        <pc:docMk/>
      </pc:docMkLst>
      <pc:sldChg chg="modSp mod">
        <pc:chgData name="sumasri kanduri" userId="cb19740f2e76decd" providerId="LiveId" clId="{E87B9E00-81E9-4496-A644-9C2EFAB4D59D}" dt="2025-02-19T16:44:51.728" v="363" actId="20577"/>
        <pc:sldMkLst>
          <pc:docMk/>
          <pc:sldMk cId="953325580" sldId="256"/>
        </pc:sldMkLst>
        <pc:spChg chg="mod">
          <ac:chgData name="sumasri kanduri" userId="cb19740f2e76decd" providerId="LiveId" clId="{E87B9E00-81E9-4496-A644-9C2EFAB4D59D}" dt="2025-02-19T16:33:02.787" v="68" actId="114"/>
          <ac:spMkLst>
            <pc:docMk/>
            <pc:sldMk cId="953325580" sldId="256"/>
            <ac:spMk id="2" creationId="{A8A11E26-4C38-41A6-9857-11032CEECD80}"/>
          </ac:spMkLst>
        </pc:spChg>
        <pc:spChg chg="mod">
          <ac:chgData name="sumasri kanduri" userId="cb19740f2e76decd" providerId="LiveId" clId="{E87B9E00-81E9-4496-A644-9C2EFAB4D59D}" dt="2025-02-19T16:44:51.728" v="363" actId="20577"/>
          <ac:spMkLst>
            <pc:docMk/>
            <pc:sldMk cId="953325580" sldId="256"/>
            <ac:spMk id="4" creationId="{00000000-0000-0000-0000-000000000000}"/>
          </ac:spMkLst>
        </pc:spChg>
      </pc:sldChg>
      <pc:sldChg chg="addSp modSp mod">
        <pc:chgData name="sumasri kanduri" userId="cb19740f2e76decd" providerId="LiveId" clId="{E87B9E00-81E9-4496-A644-9C2EFAB4D59D}" dt="2025-02-19T16:35:04.803" v="177" actId="1076"/>
        <pc:sldMkLst>
          <pc:docMk/>
          <pc:sldMk cId="1186421160" sldId="262"/>
        </pc:sldMkLst>
        <pc:spChg chg="mod">
          <ac:chgData name="sumasri kanduri" userId="cb19740f2e76decd" providerId="LiveId" clId="{E87B9E00-81E9-4496-A644-9C2EFAB4D59D}" dt="2025-02-19T16:34:56.396" v="176" actId="14100"/>
          <ac:spMkLst>
            <pc:docMk/>
            <pc:sldMk cId="1186421160" sldId="262"/>
            <ac:spMk id="2" creationId="{8FEE4A9C-3F57-7DA7-91FD-715C3FB47F93}"/>
          </ac:spMkLst>
        </pc:spChg>
        <pc:spChg chg="add mod">
          <ac:chgData name="sumasri kanduri" userId="cb19740f2e76decd" providerId="LiveId" clId="{E87B9E00-81E9-4496-A644-9C2EFAB4D59D}" dt="2025-02-19T16:35:04.803" v="177" actId="1076"/>
          <ac:spMkLst>
            <pc:docMk/>
            <pc:sldMk cId="1186421160" sldId="262"/>
            <ac:spMk id="3" creationId="{98D5B2EA-A650-9BCF-28AC-C6B198D8B2DA}"/>
          </ac:spMkLst>
        </pc:spChg>
      </pc:sldChg>
      <pc:sldChg chg="addSp delSp modSp mod">
        <pc:chgData name="sumasri kanduri" userId="cb19740f2e76decd" providerId="LiveId" clId="{E87B9E00-81E9-4496-A644-9C2EFAB4D59D}" dt="2025-02-19T17:17:41.706" v="1414" actId="27636"/>
        <pc:sldMkLst>
          <pc:docMk/>
          <pc:sldMk cId="3210358481" sldId="263"/>
        </pc:sldMkLst>
        <pc:spChg chg="del mod">
          <ac:chgData name="sumasri kanduri" userId="cb19740f2e76decd" providerId="LiveId" clId="{E87B9E00-81E9-4496-A644-9C2EFAB4D59D}" dt="2025-02-19T16:56:11.466" v="793" actId="21"/>
          <ac:spMkLst>
            <pc:docMk/>
            <pc:sldMk cId="3210358481" sldId="263"/>
            <ac:spMk id="2" creationId="{E041FD9D-DF07-9C37-1E61-1D920E0EF1D4}"/>
          </ac:spMkLst>
        </pc:spChg>
        <pc:spChg chg="add mod">
          <ac:chgData name="sumasri kanduri" userId="cb19740f2e76decd" providerId="LiveId" clId="{E87B9E00-81E9-4496-A644-9C2EFAB4D59D}" dt="2025-02-19T16:49:12.239" v="589" actId="20577"/>
          <ac:spMkLst>
            <pc:docMk/>
            <pc:sldMk cId="3210358481" sldId="263"/>
            <ac:spMk id="3" creationId="{5D5D433A-76CD-C8FB-F778-11AD195C9BFF}"/>
          </ac:spMkLst>
        </pc:spChg>
        <pc:spChg chg="add del mod">
          <ac:chgData name="sumasri kanduri" userId="cb19740f2e76decd" providerId="LiveId" clId="{E87B9E00-81E9-4496-A644-9C2EFAB4D59D}" dt="2025-02-19T16:49:30.561" v="598"/>
          <ac:spMkLst>
            <pc:docMk/>
            <pc:sldMk cId="3210358481" sldId="263"/>
            <ac:spMk id="4" creationId="{DB2262CD-B8E7-1F98-BFCD-0C58355E5A3A}"/>
          </ac:spMkLst>
        </pc:spChg>
        <pc:spChg chg="add del mod">
          <ac:chgData name="sumasri kanduri" userId="cb19740f2e76decd" providerId="LiveId" clId="{E87B9E00-81E9-4496-A644-9C2EFAB4D59D}" dt="2025-02-19T16:49:30.560" v="596"/>
          <ac:spMkLst>
            <pc:docMk/>
            <pc:sldMk cId="3210358481" sldId="263"/>
            <ac:spMk id="6" creationId="{52F5E9ED-44E7-D609-E5E1-C929ACE50320}"/>
          </ac:spMkLst>
        </pc:spChg>
        <pc:spChg chg="add del mod">
          <ac:chgData name="sumasri kanduri" userId="cb19740f2e76decd" providerId="LiveId" clId="{E87B9E00-81E9-4496-A644-9C2EFAB4D59D}" dt="2025-02-19T16:49:30.518" v="594" actId="21"/>
          <ac:spMkLst>
            <pc:docMk/>
            <pc:sldMk cId="3210358481" sldId="263"/>
            <ac:spMk id="7" creationId="{9D3F9CD6-E2ED-C530-DF5D-E89194470743}"/>
          </ac:spMkLst>
        </pc:spChg>
        <pc:spChg chg="add del mod">
          <ac:chgData name="sumasri kanduri" userId="cb19740f2e76decd" providerId="LiveId" clId="{E87B9E00-81E9-4496-A644-9C2EFAB4D59D}" dt="2025-02-19T16:49:40.210" v="601" actId="21"/>
          <ac:spMkLst>
            <pc:docMk/>
            <pc:sldMk cId="3210358481" sldId="263"/>
            <ac:spMk id="8" creationId="{9D3F9CD6-E2ED-C530-DF5D-E89194470743}"/>
          </ac:spMkLst>
        </pc:spChg>
        <pc:spChg chg="add del mod">
          <ac:chgData name="sumasri kanduri" userId="cb19740f2e76decd" providerId="LiveId" clId="{E87B9E00-81E9-4496-A644-9C2EFAB4D59D}" dt="2025-02-19T16:50:10.584" v="612" actId="21"/>
          <ac:spMkLst>
            <pc:docMk/>
            <pc:sldMk cId="3210358481" sldId="263"/>
            <ac:spMk id="9" creationId="{34142F54-5318-18F0-FCE2-AD0EBB4795FC}"/>
          </ac:spMkLst>
        </pc:spChg>
        <pc:spChg chg="add del mod">
          <ac:chgData name="sumasri kanduri" userId="cb19740f2e76decd" providerId="LiveId" clId="{E87B9E00-81E9-4496-A644-9C2EFAB4D59D}" dt="2025-02-19T16:51:55.866" v="634" actId="21"/>
          <ac:spMkLst>
            <pc:docMk/>
            <pc:sldMk cId="3210358481" sldId="263"/>
            <ac:spMk id="10" creationId="{34142F54-5318-18F0-FCE2-AD0EBB4795FC}"/>
          </ac:spMkLst>
        </pc:spChg>
        <pc:spChg chg="add mod">
          <ac:chgData name="sumasri kanduri" userId="cb19740f2e76decd" providerId="LiveId" clId="{E87B9E00-81E9-4496-A644-9C2EFAB4D59D}" dt="2025-02-19T16:52:59.223" v="760" actId="20577"/>
          <ac:spMkLst>
            <pc:docMk/>
            <pc:sldMk cId="3210358481" sldId="263"/>
            <ac:spMk id="11" creationId="{A6E911B1-F010-BC83-122C-71CBEFC9CCB9}"/>
          </ac:spMkLst>
        </pc:spChg>
        <pc:spChg chg="add del mod">
          <ac:chgData name="sumasri kanduri" userId="cb19740f2e76decd" providerId="LiveId" clId="{E87B9E00-81E9-4496-A644-9C2EFAB4D59D}" dt="2025-02-19T16:53:46.742" v="765" actId="21"/>
          <ac:spMkLst>
            <pc:docMk/>
            <pc:sldMk cId="3210358481" sldId="263"/>
            <ac:spMk id="12" creationId="{4D081CAE-6214-BE0C-614B-1923B5D8982E}"/>
          </ac:spMkLst>
        </pc:spChg>
        <pc:spChg chg="add del">
          <ac:chgData name="sumasri kanduri" userId="cb19740f2e76decd" providerId="LiveId" clId="{E87B9E00-81E9-4496-A644-9C2EFAB4D59D}" dt="2025-02-19T16:55:53.309" v="777" actId="21"/>
          <ac:spMkLst>
            <pc:docMk/>
            <pc:sldMk cId="3210358481" sldId="263"/>
            <ac:spMk id="13" creationId="{8307DB08-7725-3DE8-2640-56D5611547E4}"/>
          </ac:spMkLst>
        </pc:spChg>
        <pc:spChg chg="add del mod">
          <ac:chgData name="sumasri kanduri" userId="cb19740f2e76decd" providerId="LiveId" clId="{E87B9E00-81E9-4496-A644-9C2EFAB4D59D}" dt="2025-02-19T16:57:40.833" v="885" actId="21"/>
          <ac:spMkLst>
            <pc:docMk/>
            <pc:sldMk cId="3210358481" sldId="263"/>
            <ac:spMk id="15" creationId="{D9B36243-1DAD-D6B0-280C-BFA33378D21A}"/>
          </ac:spMkLst>
        </pc:spChg>
        <pc:spChg chg="add mod">
          <ac:chgData name="sumasri kanduri" userId="cb19740f2e76decd" providerId="LiveId" clId="{E87B9E00-81E9-4496-A644-9C2EFAB4D59D}" dt="2025-02-19T16:57:22.004" v="883"/>
          <ac:spMkLst>
            <pc:docMk/>
            <pc:sldMk cId="3210358481" sldId="263"/>
            <ac:spMk id="16" creationId="{E041FD9D-DF07-9C37-1E61-1D920E0EF1D4}"/>
          </ac:spMkLst>
        </pc:spChg>
        <pc:spChg chg="add del mod">
          <ac:chgData name="sumasri kanduri" userId="cb19740f2e76decd" providerId="LiveId" clId="{E87B9E00-81E9-4496-A644-9C2EFAB4D59D}" dt="2025-02-19T16:59:29.091" v="923" actId="21"/>
          <ac:spMkLst>
            <pc:docMk/>
            <pc:sldMk cId="3210358481" sldId="263"/>
            <ac:spMk id="18" creationId="{20DBCED4-0BA2-9AD8-C4B0-A63A3DDB5E91}"/>
          </ac:spMkLst>
        </pc:spChg>
        <pc:spChg chg="add del mod">
          <ac:chgData name="sumasri kanduri" userId="cb19740f2e76decd" providerId="LiveId" clId="{E87B9E00-81E9-4496-A644-9C2EFAB4D59D}" dt="2025-02-19T16:58:26.332" v="913" actId="21"/>
          <ac:spMkLst>
            <pc:docMk/>
            <pc:sldMk cId="3210358481" sldId="263"/>
            <ac:spMk id="19" creationId="{D9B36243-1DAD-D6B0-280C-BFA33378D21A}"/>
          </ac:spMkLst>
        </pc:spChg>
        <pc:spChg chg="add del mod">
          <ac:chgData name="sumasri kanduri" userId="cb19740f2e76decd" providerId="LiveId" clId="{E87B9E00-81E9-4496-A644-9C2EFAB4D59D}" dt="2025-02-19T16:59:18.322" v="921" actId="21"/>
          <ac:spMkLst>
            <pc:docMk/>
            <pc:sldMk cId="3210358481" sldId="263"/>
            <ac:spMk id="20" creationId="{6A61AD3C-5B7A-87BE-37A9-FA3613F6E8B1}"/>
          </ac:spMkLst>
        </pc:spChg>
        <pc:spChg chg="add mod">
          <ac:chgData name="sumasri kanduri" userId="cb19740f2e76decd" providerId="LiveId" clId="{E87B9E00-81E9-4496-A644-9C2EFAB4D59D}" dt="2025-02-19T17:17:41.706" v="1414" actId="27636"/>
          <ac:spMkLst>
            <pc:docMk/>
            <pc:sldMk cId="3210358481" sldId="263"/>
            <ac:spMk id="22" creationId="{C3A0F109-EAAD-597B-F321-946AA8EA8DB7}"/>
          </ac:spMkLst>
        </pc:spChg>
        <pc:spChg chg="add del">
          <ac:chgData name="sumasri kanduri" userId="cb19740f2e76decd" providerId="LiveId" clId="{E87B9E00-81E9-4496-A644-9C2EFAB4D59D}" dt="2025-02-19T17:01:16.718" v="943" actId="21"/>
          <ac:spMkLst>
            <pc:docMk/>
            <pc:sldMk cId="3210358481" sldId="263"/>
            <ac:spMk id="23" creationId="{9714A009-A8F8-0724-7A4A-AABA88C63C9D}"/>
          </ac:spMkLst>
        </pc:spChg>
        <pc:picChg chg="add del mod">
          <ac:chgData name="sumasri kanduri" userId="cb19740f2e76decd" providerId="LiveId" clId="{E87B9E00-81E9-4496-A644-9C2EFAB4D59D}" dt="2025-02-19T17:01:39.636" v="953" actId="21"/>
          <ac:picMkLst>
            <pc:docMk/>
            <pc:sldMk cId="3210358481" sldId="263"/>
            <ac:picMk id="24" creationId="{E00B9C76-EF4F-C3F5-B6AA-005ED8FEA004}"/>
          </ac:picMkLst>
        </pc:picChg>
      </pc:sldChg>
      <pc:sldChg chg="addSp modSp mod">
        <pc:chgData name="sumasri kanduri" userId="cb19740f2e76decd" providerId="LiveId" clId="{E87B9E00-81E9-4496-A644-9C2EFAB4D59D}" dt="2025-02-19T16:39:30.314" v="271" actId="1076"/>
        <pc:sldMkLst>
          <pc:docMk/>
          <pc:sldMk cId="3202024527" sldId="265"/>
        </pc:sldMkLst>
        <pc:spChg chg="mod">
          <ac:chgData name="sumasri kanduri" userId="cb19740f2e76decd" providerId="LiveId" clId="{E87B9E00-81E9-4496-A644-9C2EFAB4D59D}" dt="2025-02-19T16:36:31.647" v="256" actId="14100"/>
          <ac:spMkLst>
            <pc:docMk/>
            <pc:sldMk cId="3202024527" sldId="265"/>
            <ac:spMk id="2" creationId="{C4FFAF3C-BA60-9181-132C-C36C403AAEA7}"/>
          </ac:spMkLst>
        </pc:spChg>
        <pc:spChg chg="add mod">
          <ac:chgData name="sumasri kanduri" userId="cb19740f2e76decd" providerId="LiveId" clId="{E87B9E00-81E9-4496-A644-9C2EFAB4D59D}" dt="2025-02-19T16:37:13.002" v="258" actId="1076"/>
          <ac:spMkLst>
            <pc:docMk/>
            <pc:sldMk cId="3202024527" sldId="265"/>
            <ac:spMk id="3" creationId="{B3025DAE-8E82-BB56-260D-88738D368597}"/>
          </ac:spMkLst>
        </pc:spChg>
        <pc:spChg chg="add mod">
          <ac:chgData name="sumasri kanduri" userId="cb19740f2e76decd" providerId="LiveId" clId="{E87B9E00-81E9-4496-A644-9C2EFAB4D59D}" dt="2025-02-19T16:37:29.138" v="260" actId="1076"/>
          <ac:spMkLst>
            <pc:docMk/>
            <pc:sldMk cId="3202024527" sldId="265"/>
            <ac:spMk id="4" creationId="{56BDE6FF-97D2-083A-9999-4F5FA494EA98}"/>
          </ac:spMkLst>
        </pc:spChg>
        <pc:spChg chg="add mod">
          <ac:chgData name="sumasri kanduri" userId="cb19740f2e76decd" providerId="LiveId" clId="{E87B9E00-81E9-4496-A644-9C2EFAB4D59D}" dt="2025-02-19T16:37:47.565" v="262" actId="1076"/>
          <ac:spMkLst>
            <pc:docMk/>
            <pc:sldMk cId="3202024527" sldId="265"/>
            <ac:spMk id="6" creationId="{F0216BB5-2C34-E38B-6D1E-C1AB33919E9A}"/>
          </ac:spMkLst>
        </pc:spChg>
        <pc:spChg chg="add mod">
          <ac:chgData name="sumasri kanduri" userId="cb19740f2e76decd" providerId="LiveId" clId="{E87B9E00-81E9-4496-A644-9C2EFAB4D59D}" dt="2025-02-19T16:38:03.466" v="264" actId="1076"/>
          <ac:spMkLst>
            <pc:docMk/>
            <pc:sldMk cId="3202024527" sldId="265"/>
            <ac:spMk id="7" creationId="{2AEA9C42-5E87-7996-E9BD-D408C5150246}"/>
          </ac:spMkLst>
        </pc:spChg>
        <pc:spChg chg="add mod">
          <ac:chgData name="sumasri kanduri" userId="cb19740f2e76decd" providerId="LiveId" clId="{E87B9E00-81E9-4496-A644-9C2EFAB4D59D}" dt="2025-02-19T16:38:27.006" v="266" actId="1076"/>
          <ac:spMkLst>
            <pc:docMk/>
            <pc:sldMk cId="3202024527" sldId="265"/>
            <ac:spMk id="8" creationId="{B011E208-0398-4280-7C62-F8463A296E40}"/>
          </ac:spMkLst>
        </pc:spChg>
        <pc:spChg chg="add mod">
          <ac:chgData name="sumasri kanduri" userId="cb19740f2e76decd" providerId="LiveId" clId="{E87B9E00-81E9-4496-A644-9C2EFAB4D59D}" dt="2025-02-19T16:38:42.517" v="268" actId="1076"/>
          <ac:spMkLst>
            <pc:docMk/>
            <pc:sldMk cId="3202024527" sldId="265"/>
            <ac:spMk id="9" creationId="{1BD0B1B0-2D7C-424C-A3AC-844BCD8A638B}"/>
          </ac:spMkLst>
        </pc:spChg>
        <pc:spChg chg="add mod">
          <ac:chgData name="sumasri kanduri" userId="cb19740f2e76decd" providerId="LiveId" clId="{E87B9E00-81E9-4496-A644-9C2EFAB4D59D}" dt="2025-02-19T16:39:30.314" v="271" actId="1076"/>
          <ac:spMkLst>
            <pc:docMk/>
            <pc:sldMk cId="3202024527" sldId="265"/>
            <ac:spMk id="10" creationId="{C62BF291-A019-7C71-59C0-F7B2781944FA}"/>
          </ac:spMkLst>
        </pc:spChg>
      </pc:sldChg>
      <pc:sldChg chg="modSp mod">
        <pc:chgData name="sumasri kanduri" userId="cb19740f2e76decd" providerId="LiveId" clId="{E87B9E00-81E9-4496-A644-9C2EFAB4D59D}" dt="2025-02-19T16:44:12.729" v="355" actId="20577"/>
        <pc:sldMkLst>
          <pc:docMk/>
          <pc:sldMk cId="614882681" sldId="2146847055"/>
        </pc:sldMkLst>
        <pc:spChg chg="mod">
          <ac:chgData name="sumasri kanduri" userId="cb19740f2e76decd" providerId="LiveId" clId="{E87B9E00-81E9-4496-A644-9C2EFAB4D59D}" dt="2025-02-19T16:44:12.729" v="355" actId="20577"/>
          <ac:spMkLst>
            <pc:docMk/>
            <pc:sldMk cId="614882681" sldId="2146847055"/>
            <ac:spMk id="3" creationId="{A6638FD1-D00E-E75B-705C-564F06D93D7B}"/>
          </ac:spMkLst>
        </pc:spChg>
      </pc:sldChg>
      <pc:sldChg chg="addSp modSp mod">
        <pc:chgData name="sumasri kanduri" userId="cb19740f2e76decd" providerId="LiveId" clId="{E87B9E00-81E9-4496-A644-9C2EFAB4D59D}" dt="2025-02-19T17:28:31.500" v="1560" actId="1076"/>
        <pc:sldMkLst>
          <pc:docMk/>
          <pc:sldMk cId="3819043843" sldId="2146847057"/>
        </pc:sldMkLst>
        <pc:spChg chg="mod">
          <ac:chgData name="sumasri kanduri" userId="cb19740f2e76decd" providerId="LiveId" clId="{E87B9E00-81E9-4496-A644-9C2EFAB4D59D}" dt="2025-02-19T17:27:24.428" v="1550" actId="20577"/>
          <ac:spMkLst>
            <pc:docMk/>
            <pc:sldMk cId="3819043843" sldId="2146847057"/>
            <ac:spMk id="3" creationId="{AB679E23-F86A-AFA9-FE9C-7F5A518E8198}"/>
          </ac:spMkLst>
        </pc:spChg>
        <pc:spChg chg="add mod">
          <ac:chgData name="sumasri kanduri" userId="cb19740f2e76decd" providerId="LiveId" clId="{E87B9E00-81E9-4496-A644-9C2EFAB4D59D}" dt="2025-02-19T17:25:20.861" v="1501" actId="1076"/>
          <ac:spMkLst>
            <pc:docMk/>
            <pc:sldMk cId="3819043843" sldId="2146847057"/>
            <ac:spMk id="4" creationId="{83645B1F-D47D-B94C-9AA3-DFA5F05638D3}"/>
          </ac:spMkLst>
        </pc:spChg>
        <pc:spChg chg="add mod">
          <ac:chgData name="sumasri kanduri" userId="cb19740f2e76decd" providerId="LiveId" clId="{E87B9E00-81E9-4496-A644-9C2EFAB4D59D}" dt="2025-02-19T17:25:32.594" v="1503" actId="1076"/>
          <ac:spMkLst>
            <pc:docMk/>
            <pc:sldMk cId="3819043843" sldId="2146847057"/>
            <ac:spMk id="5" creationId="{9D6B093B-5B26-B26D-2A2B-012D44CADB96}"/>
          </ac:spMkLst>
        </pc:spChg>
        <pc:spChg chg="add mod">
          <ac:chgData name="sumasri kanduri" userId="cb19740f2e76decd" providerId="LiveId" clId="{E87B9E00-81E9-4496-A644-9C2EFAB4D59D}" dt="2025-02-19T17:25:47.572" v="1505" actId="1076"/>
          <ac:spMkLst>
            <pc:docMk/>
            <pc:sldMk cId="3819043843" sldId="2146847057"/>
            <ac:spMk id="6" creationId="{E7C5A2FC-9FF2-E4EA-7366-A9701CE1E62C}"/>
          </ac:spMkLst>
        </pc:spChg>
        <pc:spChg chg="add mod">
          <ac:chgData name="sumasri kanduri" userId="cb19740f2e76decd" providerId="LiveId" clId="{E87B9E00-81E9-4496-A644-9C2EFAB4D59D}" dt="2025-02-19T17:26:10.536" v="1508" actId="1076"/>
          <ac:spMkLst>
            <pc:docMk/>
            <pc:sldMk cId="3819043843" sldId="2146847057"/>
            <ac:spMk id="7" creationId="{24FBA858-3B97-F4A1-D2CE-314B25AEFB00}"/>
          </ac:spMkLst>
        </pc:spChg>
        <pc:spChg chg="add mod">
          <ac:chgData name="sumasri kanduri" userId="cb19740f2e76decd" providerId="LiveId" clId="{E87B9E00-81E9-4496-A644-9C2EFAB4D59D}" dt="2025-02-19T17:26:24.306" v="1510" actId="1076"/>
          <ac:spMkLst>
            <pc:docMk/>
            <pc:sldMk cId="3819043843" sldId="2146847057"/>
            <ac:spMk id="8" creationId="{95896BC9-2F93-33FF-1B47-E189429D6E07}"/>
          </ac:spMkLst>
        </pc:spChg>
        <pc:spChg chg="add mod">
          <ac:chgData name="sumasri kanduri" userId="cb19740f2e76decd" providerId="LiveId" clId="{E87B9E00-81E9-4496-A644-9C2EFAB4D59D}" dt="2025-02-19T17:26:45.668" v="1514" actId="1076"/>
          <ac:spMkLst>
            <pc:docMk/>
            <pc:sldMk cId="3819043843" sldId="2146847057"/>
            <ac:spMk id="9" creationId="{E7794859-40E1-A4C6-80C4-8FAE6EBA40BA}"/>
          </ac:spMkLst>
        </pc:spChg>
        <pc:spChg chg="add mod">
          <ac:chgData name="sumasri kanduri" userId="cb19740f2e76decd" providerId="LiveId" clId="{E87B9E00-81E9-4496-A644-9C2EFAB4D59D}" dt="2025-02-19T17:27:38.079" v="1552" actId="1076"/>
          <ac:spMkLst>
            <pc:docMk/>
            <pc:sldMk cId="3819043843" sldId="2146847057"/>
            <ac:spMk id="10" creationId="{6E4D17A2-A85C-555E-E9BF-077ECD775FC6}"/>
          </ac:spMkLst>
        </pc:spChg>
        <pc:spChg chg="add mod">
          <ac:chgData name="sumasri kanduri" userId="cb19740f2e76decd" providerId="LiveId" clId="{E87B9E00-81E9-4496-A644-9C2EFAB4D59D}" dt="2025-02-19T17:27:55.725" v="1554" actId="1076"/>
          <ac:spMkLst>
            <pc:docMk/>
            <pc:sldMk cId="3819043843" sldId="2146847057"/>
            <ac:spMk id="11" creationId="{87C2B039-C6CF-78DA-64E2-4258E953064E}"/>
          </ac:spMkLst>
        </pc:spChg>
        <pc:spChg chg="add mod">
          <ac:chgData name="sumasri kanduri" userId="cb19740f2e76decd" providerId="LiveId" clId="{E87B9E00-81E9-4496-A644-9C2EFAB4D59D}" dt="2025-02-19T17:28:05.701" v="1556" actId="1076"/>
          <ac:spMkLst>
            <pc:docMk/>
            <pc:sldMk cId="3819043843" sldId="2146847057"/>
            <ac:spMk id="12" creationId="{7A42E057-8EB4-033C-EE55-3D30CF7589FF}"/>
          </ac:spMkLst>
        </pc:spChg>
        <pc:spChg chg="add mod">
          <ac:chgData name="sumasri kanduri" userId="cb19740f2e76decd" providerId="LiveId" clId="{E87B9E00-81E9-4496-A644-9C2EFAB4D59D}" dt="2025-02-19T17:28:16.591" v="1558" actId="1076"/>
          <ac:spMkLst>
            <pc:docMk/>
            <pc:sldMk cId="3819043843" sldId="2146847057"/>
            <ac:spMk id="13" creationId="{D62FB949-630C-8CD2-CC8D-25AA81E8F672}"/>
          </ac:spMkLst>
        </pc:spChg>
        <pc:spChg chg="add mod">
          <ac:chgData name="sumasri kanduri" userId="cb19740f2e76decd" providerId="LiveId" clId="{E87B9E00-81E9-4496-A644-9C2EFAB4D59D}" dt="2025-02-19T17:28:31.500" v="1560" actId="1076"/>
          <ac:spMkLst>
            <pc:docMk/>
            <pc:sldMk cId="3819043843" sldId="2146847057"/>
            <ac:spMk id="14" creationId="{7DAEA453-E5DC-F0EC-9B26-C2C9C86A5EAB}"/>
          </ac:spMkLst>
        </pc:spChg>
      </pc:sldChg>
      <pc:sldChg chg="addSp delSp modSp mod">
        <pc:chgData name="sumasri kanduri" userId="cb19740f2e76decd" providerId="LiveId" clId="{E87B9E00-81E9-4496-A644-9C2EFAB4D59D}" dt="2025-02-19T18:00:32.259" v="1651" actId="1076"/>
        <pc:sldMkLst>
          <pc:docMk/>
          <pc:sldMk cId="2083715239" sldId="2146847060"/>
        </pc:sldMkLst>
        <pc:spChg chg="del mod">
          <ac:chgData name="sumasri kanduri" userId="cb19740f2e76decd" providerId="LiveId" clId="{E87B9E00-81E9-4496-A644-9C2EFAB4D59D}" dt="2025-02-19T17:54:47.044" v="1596" actId="931"/>
          <ac:spMkLst>
            <pc:docMk/>
            <pc:sldMk cId="2083715239" sldId="2146847060"/>
            <ac:spMk id="3" creationId="{805D7125-AC62-752D-6E68-9EB88BCC631C}"/>
          </ac:spMkLst>
        </pc:spChg>
        <pc:spChg chg="add del mod">
          <ac:chgData name="sumasri kanduri" userId="cb19740f2e76decd" providerId="LiveId" clId="{E87B9E00-81E9-4496-A644-9C2EFAB4D59D}" dt="2025-02-19T17:55:05.020" v="1600" actId="931"/>
          <ac:spMkLst>
            <pc:docMk/>
            <pc:sldMk cId="2083715239" sldId="2146847060"/>
            <ac:spMk id="7" creationId="{EEF27163-6C12-099F-8718-1A172858E06C}"/>
          </ac:spMkLst>
        </pc:spChg>
        <pc:spChg chg="add mod">
          <ac:chgData name="sumasri kanduri" userId="cb19740f2e76decd" providerId="LiveId" clId="{E87B9E00-81E9-4496-A644-9C2EFAB4D59D}" dt="2025-02-19T17:58:19.864" v="1620" actId="14100"/>
          <ac:spMkLst>
            <pc:docMk/>
            <pc:sldMk cId="2083715239" sldId="2146847060"/>
            <ac:spMk id="11" creationId="{291CD907-A6C8-D274-D6A9-4EC75DBE0710}"/>
          </ac:spMkLst>
        </pc:spChg>
        <pc:picChg chg="add del mod">
          <ac:chgData name="sumasri kanduri" userId="cb19740f2e76decd" providerId="LiveId" clId="{E87B9E00-81E9-4496-A644-9C2EFAB4D59D}" dt="2025-02-19T17:54:57.977" v="1599" actId="21"/>
          <ac:picMkLst>
            <pc:docMk/>
            <pc:sldMk cId="2083715239" sldId="2146847060"/>
            <ac:picMk id="5" creationId="{1EB92FA0-AC9A-5C2C-0CB5-99C081F2C125}"/>
          </ac:picMkLst>
        </pc:picChg>
        <pc:picChg chg="add del mod">
          <ac:chgData name="sumasri kanduri" userId="cb19740f2e76decd" providerId="LiveId" clId="{E87B9E00-81E9-4496-A644-9C2EFAB4D59D}" dt="2025-02-19T17:57:29.648" v="1604" actId="21"/>
          <ac:picMkLst>
            <pc:docMk/>
            <pc:sldMk cId="2083715239" sldId="2146847060"/>
            <ac:picMk id="9" creationId="{90D9A4FC-B74E-6421-C4A6-43DA561D95F5}"/>
          </ac:picMkLst>
        </pc:picChg>
        <pc:picChg chg="add mod">
          <ac:chgData name="sumasri kanduri" userId="cb19740f2e76decd" providerId="LiveId" clId="{E87B9E00-81E9-4496-A644-9C2EFAB4D59D}" dt="2025-02-19T17:59:48.407" v="1640" actId="1076"/>
          <ac:picMkLst>
            <pc:docMk/>
            <pc:sldMk cId="2083715239" sldId="2146847060"/>
            <ac:picMk id="13" creationId="{ECE59837-D385-0C20-862B-F74EC641B1EE}"/>
          </ac:picMkLst>
        </pc:picChg>
        <pc:picChg chg="add del mod">
          <ac:chgData name="sumasri kanduri" userId="cb19740f2e76decd" providerId="LiveId" clId="{E87B9E00-81E9-4496-A644-9C2EFAB4D59D}" dt="2025-02-19T17:59:05.427" v="1629" actId="21"/>
          <ac:picMkLst>
            <pc:docMk/>
            <pc:sldMk cId="2083715239" sldId="2146847060"/>
            <ac:picMk id="15" creationId="{B5057747-C2B4-379F-72BB-D69E4B3101C7}"/>
          </ac:picMkLst>
        </pc:picChg>
        <pc:picChg chg="add mod">
          <ac:chgData name="sumasri kanduri" userId="cb19740f2e76decd" providerId="LiveId" clId="{E87B9E00-81E9-4496-A644-9C2EFAB4D59D}" dt="2025-02-19T18:00:25.660" v="1650" actId="14100"/>
          <ac:picMkLst>
            <pc:docMk/>
            <pc:sldMk cId="2083715239" sldId="2146847060"/>
            <ac:picMk id="17" creationId="{E0203E39-204C-A28B-89BF-A50C351E0619}"/>
          </ac:picMkLst>
        </pc:picChg>
        <pc:picChg chg="add mod">
          <ac:chgData name="sumasri kanduri" userId="cb19740f2e76decd" providerId="LiveId" clId="{E87B9E00-81E9-4496-A644-9C2EFAB4D59D}" dt="2025-02-19T18:00:32.259" v="1651" actId="1076"/>
          <ac:picMkLst>
            <pc:docMk/>
            <pc:sldMk cId="2083715239" sldId="2146847060"/>
            <ac:picMk id="19" creationId="{E0A07770-8F67-37F2-7F8A-B8CACECF9919}"/>
          </ac:picMkLst>
        </pc:picChg>
      </pc:sldChg>
      <pc:sldChg chg="modSp mod">
        <pc:chgData name="sumasri kanduri" userId="cb19740f2e76decd" providerId="LiveId" clId="{E87B9E00-81E9-4496-A644-9C2EFAB4D59D}" dt="2025-02-19T18:09:39.537" v="1899" actId="20577"/>
        <pc:sldMkLst>
          <pc:docMk/>
          <pc:sldMk cId="2230664768" sldId="2146847061"/>
        </pc:sldMkLst>
        <pc:spChg chg="mod">
          <ac:chgData name="sumasri kanduri" userId="cb19740f2e76decd" providerId="LiveId" clId="{E87B9E00-81E9-4496-A644-9C2EFAB4D59D}" dt="2025-02-19T18:09:39.537" v="1899" actId="20577"/>
          <ac:spMkLst>
            <pc:docMk/>
            <pc:sldMk cId="2230664768" sldId="2146847061"/>
            <ac:spMk id="3" creationId="{51A299DD-46FA-7866-41D8-C1BFCC2F69DD}"/>
          </ac:spMkLst>
        </pc:spChg>
      </pc:sldChg>
      <pc:sldChg chg="modSp mod">
        <pc:chgData name="sumasri kanduri" userId="cb19740f2e76decd" providerId="LiveId" clId="{E87B9E00-81E9-4496-A644-9C2EFAB4D59D}" dt="2025-02-19T16:43:14.085" v="350"/>
        <pc:sldMkLst>
          <pc:docMk/>
          <pc:sldMk cId="4233882376" sldId="2146847062"/>
        </pc:sldMkLst>
        <pc:spChg chg="mod">
          <ac:chgData name="sumasri kanduri" userId="cb19740f2e76decd" providerId="LiveId" clId="{E87B9E00-81E9-4496-A644-9C2EFAB4D59D}" dt="2025-02-19T16:43:14.085" v="350"/>
          <ac:spMkLst>
            <pc:docMk/>
            <pc:sldMk cId="4233882376" sldId="2146847062"/>
            <ac:spMk id="3" creationId="{D4974547-DF1B-77BB-E545-9344EDB9AD3F}"/>
          </ac:spMkLst>
        </pc:spChg>
      </pc:sldChg>
      <pc:sldChg chg="modSp new del mod">
        <pc:chgData name="sumasri kanduri" userId="cb19740f2e76decd" providerId="LiveId" clId="{E87B9E00-81E9-4496-A644-9C2EFAB4D59D}" dt="2025-02-19T18:01:17.431" v="1667" actId="2696"/>
        <pc:sldMkLst>
          <pc:docMk/>
          <pc:sldMk cId="232474012" sldId="2146847063"/>
        </pc:sldMkLst>
        <pc:spChg chg="mod">
          <ac:chgData name="sumasri kanduri" userId="cb19740f2e76decd" providerId="LiveId" clId="{E87B9E00-81E9-4496-A644-9C2EFAB4D59D}" dt="2025-02-19T18:01:13.656" v="1666" actId="20577"/>
          <ac:spMkLst>
            <pc:docMk/>
            <pc:sldMk cId="232474012" sldId="2146847063"/>
            <ac:spMk id="2" creationId="{C3A7797D-CAC7-F627-83FD-178F288BCF38}"/>
          </ac:spMkLst>
        </pc:spChg>
      </pc:sldChg>
      <pc:sldChg chg="addSp modSp new mod">
        <pc:chgData name="sumasri kanduri" userId="cb19740f2e76decd" providerId="LiveId" clId="{E87B9E00-81E9-4496-A644-9C2EFAB4D59D}" dt="2025-02-19T18:03:27.710" v="1722" actId="14100"/>
        <pc:sldMkLst>
          <pc:docMk/>
          <pc:sldMk cId="3931809187" sldId="2146847063"/>
        </pc:sldMkLst>
        <pc:spChg chg="mod">
          <ac:chgData name="sumasri kanduri" userId="cb19740f2e76decd" providerId="LiveId" clId="{E87B9E00-81E9-4496-A644-9C2EFAB4D59D}" dt="2025-02-19T18:01:57.832" v="1688" actId="207"/>
          <ac:spMkLst>
            <pc:docMk/>
            <pc:sldMk cId="3931809187" sldId="2146847063"/>
            <ac:spMk id="2" creationId="{952063B5-7A6E-BE69-E50C-0C149B69D36B}"/>
          </ac:spMkLst>
        </pc:spChg>
        <pc:spChg chg="mod">
          <ac:chgData name="sumasri kanduri" userId="cb19740f2e76decd" providerId="LiveId" clId="{E87B9E00-81E9-4496-A644-9C2EFAB4D59D}" dt="2025-02-19T18:02:35.421" v="1707" actId="14100"/>
          <ac:spMkLst>
            <pc:docMk/>
            <pc:sldMk cId="3931809187" sldId="2146847063"/>
            <ac:spMk id="3" creationId="{3599DB2B-F623-E1D8-6337-85A648517C65}"/>
          </ac:spMkLst>
        </pc:spChg>
        <pc:picChg chg="add mod">
          <ac:chgData name="sumasri kanduri" userId="cb19740f2e76decd" providerId="LiveId" clId="{E87B9E00-81E9-4496-A644-9C2EFAB4D59D}" dt="2025-02-19T18:02:56.278" v="1713" actId="14100"/>
          <ac:picMkLst>
            <pc:docMk/>
            <pc:sldMk cId="3931809187" sldId="2146847063"/>
            <ac:picMk id="5" creationId="{4E24FC27-3D76-052B-5FE7-28C985205475}"/>
          </ac:picMkLst>
        </pc:picChg>
        <pc:picChg chg="add mod">
          <ac:chgData name="sumasri kanduri" userId="cb19740f2e76decd" providerId="LiveId" clId="{E87B9E00-81E9-4496-A644-9C2EFAB4D59D}" dt="2025-02-19T18:03:27.710" v="1722" actId="14100"/>
          <ac:picMkLst>
            <pc:docMk/>
            <pc:sldMk cId="3931809187" sldId="2146847063"/>
            <ac:picMk id="7" creationId="{EE2F0A3A-8491-E2B9-C587-EB9E1855A6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58620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rishnasri-kanduri/cyber-secur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i="1" dirty="0">
                <a:solidFill>
                  <a:schemeClr val="accent1"/>
                </a:solidFill>
                <a:latin typeface="Arial" panose="020B0604020202020204" pitchFamily="34" charset="0"/>
                <a:cs typeface="Arial" panose="020B0604020202020204" pitchFamily="34" charset="0"/>
              </a:rPr>
              <a:t>Secure</a:t>
            </a: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accent1"/>
                </a:solidFill>
                <a:latin typeface="Arial" panose="020B0604020202020204" pitchFamily="34" charset="0"/>
                <a:cs typeface="Arial" panose="020B0604020202020204" pitchFamily="34" charset="0"/>
              </a:rPr>
              <a:t>data</a:t>
            </a: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accent1"/>
                </a:solidFill>
                <a:latin typeface="Arial" panose="020B0604020202020204" pitchFamily="34" charset="0"/>
                <a:cs typeface="Arial" panose="020B0604020202020204" pitchFamily="34" charset="0"/>
              </a:rPr>
              <a:t>hiding</a:t>
            </a:r>
            <a:r>
              <a:rPr lang="en-US" b="1" dirty="0">
                <a:solidFill>
                  <a:schemeClr val="accent1"/>
                </a:solidFill>
                <a:latin typeface="Arial" panose="020B0604020202020204" pitchFamily="34" charset="0"/>
                <a:cs typeface="Arial" panose="020B0604020202020204" pitchFamily="34" charset="0"/>
              </a:rPr>
              <a:t> in </a:t>
            </a:r>
            <a:r>
              <a:rPr lang="en-US" b="1" i="1" dirty="0">
                <a:solidFill>
                  <a:schemeClr val="accent1"/>
                </a:solidFill>
                <a:latin typeface="Arial" panose="020B0604020202020204" pitchFamily="34" charset="0"/>
                <a:cs typeface="Arial" panose="020B0604020202020204" pitchFamily="34" charset="0"/>
              </a:rPr>
              <a:t>images</a:t>
            </a: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accent1"/>
                </a:solidFill>
                <a:latin typeface="Arial" panose="020B0604020202020204" pitchFamily="34" charset="0"/>
                <a:cs typeface="Arial" panose="020B0604020202020204" pitchFamily="34" charset="0"/>
              </a:rPr>
              <a:t>using</a:t>
            </a: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accent1"/>
                </a:solidFill>
                <a:latin typeface="Arial" panose="020B0604020202020204" pitchFamily="34" charset="0"/>
                <a:cs typeface="Arial" panose="020B0604020202020204" pitchFamily="34" charset="0"/>
              </a:rPr>
              <a:t>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Krishna Sri Kanduri </a:t>
            </a:r>
          </a:p>
          <a:p>
            <a:r>
              <a:rPr lang="en-US" sz="2000" b="1" dirty="0">
                <a:solidFill>
                  <a:schemeClr val="accent1">
                    <a:lumMod val="75000"/>
                  </a:schemeClr>
                </a:solidFill>
                <a:latin typeface="Arial"/>
                <a:cs typeface="Arial"/>
              </a:rPr>
              <a:t>NRI INSTITUTE OF TECHNOLOGY</a:t>
            </a:r>
          </a:p>
          <a:p>
            <a:r>
              <a:rPr lang="en-US" sz="2000" b="1" dirty="0">
                <a:solidFill>
                  <a:schemeClr val="accent1">
                    <a:lumMod val="75000"/>
                  </a:schemeClr>
                </a:solidFill>
                <a:latin typeface="Arial"/>
                <a:cs typeface="Arial"/>
              </a:rPr>
              <a:t>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2542233" y="702156"/>
            <a:ext cx="9068574" cy="4201440"/>
          </a:xfrm>
        </p:spPr>
        <p:txBody>
          <a:bodyPr/>
          <a:lstStyle/>
          <a:p>
            <a:pPr marL="0" indent="0">
              <a:buNone/>
            </a:pPr>
            <a:r>
              <a:rPr lang="en-IN" dirty="0">
                <a:hlinkClick r:id="rId2"/>
              </a:rPr>
              <a:t>https://github.com/Krishnasri-kanduri/cyber-security</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l">
              <a:buNone/>
            </a:pPr>
            <a:r>
              <a:rPr lang="en-US" b="0" i="0" dirty="0">
                <a:solidFill>
                  <a:srgbClr val="374151"/>
                </a:solidFill>
                <a:effectLst/>
                <a:latin typeface="__Inter_d65c78"/>
              </a:rPr>
              <a:t>The future of secure data hiding in images using steganography is promising, with advancements in techniques like digital watermarking and machine learning enhancing data concealment methods. Ongoing research focuses on improving security measures and efficiency, making steganography a vital tool in information protection.  </a:t>
            </a:r>
          </a:p>
          <a:p>
            <a:pPr marL="0" indent="0" algn="l">
              <a:buNone/>
            </a:pPr>
            <a:r>
              <a:rPr lang="en-US" dirty="0">
                <a:solidFill>
                  <a:srgbClr val="374151"/>
                </a:solidFill>
                <a:latin typeface="__Inter_d65c78"/>
              </a:rPr>
              <a:t>      Emerging Trends in Steganography:</a:t>
            </a:r>
            <a:endParaRPr lang="en-US" b="0" i="0" dirty="0">
              <a:solidFill>
                <a:srgbClr val="374151"/>
              </a:solidFill>
              <a:effectLst/>
              <a:latin typeface="__Inter_d65c78"/>
            </a:endParaRPr>
          </a:p>
          <a:p>
            <a:pPr algn="l">
              <a:buFont typeface="Arial" panose="020B0604020202020204" pitchFamily="34" charset="0"/>
              <a:buChar char="•"/>
            </a:pPr>
            <a:r>
              <a:rPr lang="en-US" b="1" i="0" dirty="0">
                <a:solidFill>
                  <a:srgbClr val="374151"/>
                </a:solidFill>
                <a:effectLst/>
                <a:latin typeface="__Inter_d65c78"/>
              </a:rPr>
              <a:t>Machine Learning Integration</a:t>
            </a:r>
            <a:r>
              <a:rPr lang="en-US" b="0" i="0" dirty="0">
                <a:solidFill>
                  <a:srgbClr val="374151"/>
                </a:solidFill>
                <a:effectLst/>
                <a:latin typeface="__Inter_d65c78"/>
              </a:rPr>
              <a:t>: The use of machine learning algorithms is becoming prevalent in automating the data hiding process, enhancing both the efficiency and security of steganographic techniques. This allows for more sophisticated methods that are harder for adversaries to detect.</a:t>
            </a:r>
          </a:p>
          <a:p>
            <a:pPr algn="l">
              <a:buFont typeface="Arial" panose="020B0604020202020204" pitchFamily="34" charset="0"/>
              <a:buChar char="•"/>
            </a:pPr>
            <a:r>
              <a:rPr lang="en-US" b="1" i="0" dirty="0">
                <a:solidFill>
                  <a:srgbClr val="374151"/>
                </a:solidFill>
                <a:effectLst/>
                <a:latin typeface="__Inter_d65c78"/>
              </a:rPr>
              <a:t>Blockchain Technology</a:t>
            </a:r>
            <a:r>
              <a:rPr lang="en-US" b="0" i="0" dirty="0">
                <a:solidFill>
                  <a:srgbClr val="374151"/>
                </a:solidFill>
                <a:effectLst/>
                <a:latin typeface="__Inter_d65c78"/>
              </a:rPr>
              <a:t>: Integrating steganography with blockchain can provide tamper-proof data storage and transmission, ensuring the integrity and security of hidden information.</a:t>
            </a:r>
          </a:p>
          <a:p>
            <a:pPr algn="l">
              <a:buFont typeface="Arial" panose="020B0604020202020204" pitchFamily="34" charset="0"/>
              <a:buChar char="•"/>
            </a:pPr>
            <a:r>
              <a:rPr lang="en-US" b="1" i="0" dirty="0">
                <a:solidFill>
                  <a:srgbClr val="374151"/>
                </a:solidFill>
                <a:effectLst/>
                <a:latin typeface="__Inter_d65c78"/>
              </a:rPr>
              <a:t>Quantum Steganography</a:t>
            </a:r>
            <a:r>
              <a:rPr lang="en-US" b="0" i="0" dirty="0">
                <a:solidFill>
                  <a:srgbClr val="374151"/>
                </a:solidFill>
                <a:effectLst/>
                <a:latin typeface="__Inter_d65c78"/>
              </a:rPr>
              <a:t>: The exploration of quantum mechanics in steganography presents a new frontier for secure communication, offering unprecedented levels of security and privacy.</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68261"/>
            <a:ext cx="11029615" cy="3163546"/>
          </a:xfrm>
        </p:spPr>
        <p:txBody>
          <a:bodyPr/>
          <a:lstStyle/>
          <a:p>
            <a:pPr marL="0" indent="0">
              <a:buNone/>
            </a:pPr>
            <a:r>
              <a:rPr lang="en-US" dirty="0"/>
              <a:t>Develop a robust and secure steganography technique to hide sensitive data within digital images while minimizing perceptual distortion and maximizing data capacity. The system will provide a valuable tool to address these security challenges by integrating advanced encryption algorithms, multi-factor authentication, real-time threat detection, and secure data storage protocols. </a:t>
            </a:r>
            <a:endParaRPr lang="en-IN" dirty="0"/>
          </a:p>
          <a:p>
            <a:pPr marL="0" indent="0">
              <a:buNone/>
            </a:pPr>
            <a:endParaRPr lang="en-IN" dirty="0"/>
          </a:p>
        </p:txBody>
      </p:sp>
      <p:sp>
        <p:nvSpPr>
          <p:cNvPr id="3" name="Rectangle 2">
            <a:extLst>
              <a:ext uri="{FF2B5EF4-FFF2-40B4-BE49-F238E27FC236}">
                <a16:creationId xmlns:a16="http://schemas.microsoft.com/office/drawing/2014/main" id="{98D5B2EA-A650-9BCF-28AC-C6B198D8B2DA}"/>
              </a:ext>
            </a:extLst>
          </p:cNvPr>
          <p:cNvSpPr/>
          <p:nvPr/>
        </p:nvSpPr>
        <p:spPr>
          <a:xfrm>
            <a:off x="498122" y="2260183"/>
            <a:ext cx="83070" cy="1176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5D5D433A-76CD-C8FB-F778-11AD195C9BFF}"/>
              </a:ext>
            </a:extLst>
          </p:cNvPr>
          <p:cNvSpPr>
            <a:spLocks noChangeArrowheads="1"/>
          </p:cNvSpPr>
          <p:nvPr/>
        </p:nvSpPr>
        <p:spPr bwMode="auto">
          <a:xfrm>
            <a:off x="0" y="-138499"/>
            <a:ext cx="2519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__Inter_d65c78"/>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A6E911B1-F010-BC83-122C-71CBEFC9CCB9}"/>
              </a:ext>
            </a:extLst>
          </p:cNvPr>
          <p:cNvSpPr>
            <a:spLocks noChangeArrowheads="1"/>
          </p:cNvSpPr>
          <p:nvPr/>
        </p:nvSpPr>
        <p:spPr bwMode="auto">
          <a:xfrm>
            <a:off x="0" y="-138500"/>
            <a:ext cx="2519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__Inter_d65c78"/>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Content Placeholder 1">
            <a:extLst>
              <a:ext uri="{FF2B5EF4-FFF2-40B4-BE49-F238E27FC236}">
                <a16:creationId xmlns:a16="http://schemas.microsoft.com/office/drawing/2014/main" id="{E041FD9D-DF07-9C37-1E61-1D920E0EF1D4}"/>
              </a:ext>
            </a:extLst>
          </p:cNvPr>
          <p:cNvSpPr txBox="1">
            <a:spLocks/>
          </p:cNvSpPr>
          <p:nvPr/>
        </p:nvSpPr>
        <p:spPr>
          <a:xfrm>
            <a:off x="1655847" y="2311121"/>
            <a:ext cx="11613485" cy="9508252"/>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a:p>
          <a:p>
            <a:pPr lvl="1">
              <a:buFont typeface="Wingdings" panose="05000000000000000000" pitchFamily="2" charset="2"/>
              <a:buChar char="Ø"/>
            </a:pPr>
            <a:endParaRPr lang="en-US">
              <a:solidFill>
                <a:srgbClr val="374151"/>
              </a:solidFill>
              <a:latin typeface="__Inter_d65c78"/>
            </a:endParaRPr>
          </a:p>
          <a:p>
            <a:pPr lvl="1">
              <a:buFont typeface="Wingdings" panose="05000000000000000000" pitchFamily="2" charset="2"/>
              <a:buChar char="Ø"/>
            </a:pPr>
            <a:endParaRPr lang="en-US">
              <a:solidFill>
                <a:srgbClr val="374151"/>
              </a:solidFill>
              <a:latin typeface="__Inter_d65c78"/>
            </a:endParaRPr>
          </a:p>
          <a:p>
            <a:pPr lvl="1">
              <a:buFont typeface="Wingdings" panose="05000000000000000000" pitchFamily="2" charset="2"/>
              <a:buChar char="Ø"/>
            </a:pPr>
            <a:endParaRPr lang="en-US">
              <a:solidFill>
                <a:srgbClr val="374151"/>
              </a:solidFill>
              <a:latin typeface="__Inter_d65c78"/>
            </a:endParaRPr>
          </a:p>
          <a:p>
            <a:pPr lvl="1">
              <a:buFont typeface="Wingdings" panose="05000000000000000000" pitchFamily="2" charset="2"/>
              <a:buChar char="Ø"/>
            </a:pPr>
            <a:endParaRPr lang="en-US">
              <a:solidFill>
                <a:srgbClr val="374151"/>
              </a:solidFill>
              <a:latin typeface="__Inter_d65c78"/>
            </a:endParaRPr>
          </a:p>
          <a:p>
            <a:pPr lvl="1">
              <a:buFont typeface="Wingdings" panose="05000000000000000000" pitchFamily="2" charset="2"/>
              <a:buChar char="Ø"/>
            </a:pPr>
            <a:endParaRPr lang="en-US">
              <a:solidFill>
                <a:srgbClr val="374151"/>
              </a:solidFill>
              <a:latin typeface="__Inter_d65c78"/>
            </a:endParaRPr>
          </a:p>
          <a:p>
            <a:pPr lvl="1">
              <a:buFont typeface="Wingdings" panose="05000000000000000000" pitchFamily="2" charset="2"/>
              <a:buChar char="Ø"/>
            </a:pPr>
            <a:endParaRPr lang="en-US">
              <a:solidFill>
                <a:srgbClr val="374151"/>
              </a:solidFill>
              <a:latin typeface="__Inter_d65c78"/>
            </a:endParaRPr>
          </a:p>
          <a:p>
            <a:pPr lvl="1">
              <a:buFont typeface="Wingdings" panose="05000000000000000000" pitchFamily="2" charset="2"/>
              <a:buChar char="Ø"/>
            </a:pPr>
            <a:endParaRPr lang="en-IN" dirty="0"/>
          </a:p>
        </p:txBody>
      </p:sp>
      <p:sp>
        <p:nvSpPr>
          <p:cNvPr id="22" name="Content Placeholder 21">
            <a:extLst>
              <a:ext uri="{FF2B5EF4-FFF2-40B4-BE49-F238E27FC236}">
                <a16:creationId xmlns:a16="http://schemas.microsoft.com/office/drawing/2014/main" id="{C3A0F109-EAAD-597B-F321-946AA8EA8DB7}"/>
              </a:ext>
            </a:extLst>
          </p:cNvPr>
          <p:cNvSpPr>
            <a:spLocks noGrp="1"/>
          </p:cNvSpPr>
          <p:nvPr>
            <p:ph idx="1"/>
          </p:nvPr>
        </p:nvSpPr>
        <p:spPr>
          <a:xfrm>
            <a:off x="581192" y="1302025"/>
            <a:ext cx="11029615" cy="5018387"/>
          </a:xfrm>
        </p:spPr>
        <p:txBody>
          <a:bodyPr>
            <a:normAutofit/>
          </a:bodyPr>
          <a:lstStyle/>
          <a:p>
            <a:pPr>
              <a:buFont typeface="Wingdings" panose="05000000000000000000" pitchFamily="2" charset="2"/>
              <a:buChar char="v"/>
            </a:pPr>
            <a:r>
              <a:rPr lang="en-US" b="1" dirty="0"/>
              <a:t>Libraries:</a:t>
            </a:r>
            <a:endParaRPr lang="en-US" b="1" u="sng" dirty="0"/>
          </a:p>
          <a:p>
            <a:pPr marL="0" indent="0">
              <a:buNone/>
            </a:pPr>
            <a:r>
              <a:rPr lang="en-US" b="1" dirty="0"/>
              <a:t>           OS: </a:t>
            </a:r>
            <a:r>
              <a:rPr lang="en-US" dirty="0"/>
              <a:t>file and directory manipulation</a:t>
            </a:r>
            <a:r>
              <a:rPr lang="en-IN" dirty="0"/>
              <a:t>, environmental variable access and process management.</a:t>
            </a:r>
          </a:p>
          <a:p>
            <a:pPr marL="0" indent="0">
              <a:buNone/>
            </a:pPr>
            <a:r>
              <a:rPr lang="en-IN" dirty="0"/>
              <a:t>           </a:t>
            </a:r>
            <a:r>
              <a:rPr lang="en-IN" b="1" dirty="0"/>
              <a:t>OpenCV(open source computer vision): </a:t>
            </a:r>
            <a:r>
              <a:rPr lang="en-IN" dirty="0"/>
              <a:t>provides extensive capabilities for image and video processing.</a:t>
            </a:r>
          </a:p>
          <a:p>
            <a:pPr marL="0" indent="0">
              <a:buNone/>
            </a:pPr>
            <a:r>
              <a:rPr lang="en-IN" dirty="0"/>
              <a:t>           </a:t>
            </a:r>
            <a:r>
              <a:rPr lang="en-US" b="1" i="0" dirty="0">
                <a:effectLst/>
                <a:latin typeface="__Inter_d65c78"/>
              </a:rPr>
              <a:t>Pillow (PIL)</a:t>
            </a:r>
            <a:r>
              <a:rPr lang="en-US" b="0" i="0" dirty="0">
                <a:solidFill>
                  <a:srgbClr val="374151"/>
                </a:solidFill>
                <a:effectLst/>
                <a:latin typeface="__Inter_d65c78"/>
              </a:rPr>
              <a:t>: A Python Imaging Library that provides easy-to-use methods for opening, manipulating, and saving image files</a:t>
            </a:r>
            <a:endParaRPr lang="en-IN" dirty="0"/>
          </a:p>
          <a:p>
            <a:pPr marL="0" indent="0">
              <a:buNone/>
            </a:pPr>
            <a:endParaRPr lang="en-IN" dirty="0"/>
          </a:p>
          <a:p>
            <a:pPr>
              <a:buFont typeface="Wingdings" panose="05000000000000000000" pitchFamily="2" charset="2"/>
              <a:buChar char="v"/>
            </a:pPr>
            <a:r>
              <a:rPr lang="en-IN" b="1" dirty="0"/>
              <a:t>Platforms:</a:t>
            </a:r>
          </a:p>
          <a:p>
            <a:pPr marL="0" indent="0">
              <a:buNone/>
            </a:pPr>
            <a:r>
              <a:rPr lang="en-IN" dirty="0"/>
              <a:t>           </a:t>
            </a:r>
            <a:r>
              <a:rPr lang="en-IN" b="1" dirty="0"/>
              <a:t>IDLE(Integrated Development &amp; Learning Environment):</a:t>
            </a:r>
            <a:r>
              <a:rPr lang="en-US" b="0" i="0" dirty="0">
                <a:solidFill>
                  <a:srgbClr val="374151"/>
                </a:solidFill>
                <a:effectLst/>
                <a:latin typeface="__Inter_d65c78"/>
              </a:rPr>
              <a:t>IDLE provides an interactive Python shell (REPL) where users can execute Python commands and see the results immediately. This is useful for testing small snippets of code quickly.</a:t>
            </a:r>
          </a:p>
          <a:p>
            <a:pPr marL="0" indent="0">
              <a:buNone/>
            </a:pPr>
            <a:r>
              <a:rPr lang="en-US" dirty="0">
                <a:solidFill>
                  <a:srgbClr val="374151"/>
                </a:solidFill>
                <a:latin typeface="__Inter_d65c78"/>
              </a:rPr>
              <a:t>            </a:t>
            </a:r>
            <a:r>
              <a:rPr lang="en-US" b="1" dirty="0" err="1">
                <a:solidFill>
                  <a:srgbClr val="374151"/>
                </a:solidFill>
                <a:latin typeface="__Inter_d65c78"/>
              </a:rPr>
              <a:t>O</a:t>
            </a:r>
            <a:r>
              <a:rPr lang="en-US" b="1" i="0" dirty="0" err="1">
                <a:solidFill>
                  <a:srgbClr val="374151"/>
                </a:solidFill>
                <a:effectLst/>
                <a:latin typeface="__Inter_d65c78"/>
              </a:rPr>
              <a:t>penStego</a:t>
            </a:r>
            <a:r>
              <a:rPr lang="en-US" b="0" i="0" dirty="0">
                <a:solidFill>
                  <a:srgbClr val="374151"/>
                </a:solidFill>
                <a:effectLst/>
                <a:latin typeface="__Inter_d65c78"/>
              </a:rPr>
              <a:t>: An open-source tool for steganography, allowing users to hide data in images.</a:t>
            </a:r>
          </a:p>
          <a:p>
            <a:pPr marL="0" indent="0">
              <a:buNone/>
            </a:pPr>
            <a:endParaRPr lang="en-US" b="0" i="0" dirty="0">
              <a:solidFill>
                <a:srgbClr val="374151"/>
              </a:solidFill>
              <a:effectLst/>
              <a:latin typeface="__Inter_d65c78"/>
            </a:endParaRPr>
          </a:p>
          <a:p>
            <a:pPr marL="0" indent="0">
              <a:buNone/>
            </a:pPr>
            <a:r>
              <a:rPr lang="en-IN" dirty="0"/>
              <a:t>  </a:t>
            </a: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406492" cy="5555974"/>
          </a:xfrm>
        </p:spPr>
        <p:txBody>
          <a:bodyPr>
            <a:normAutofit/>
          </a:bodyPr>
          <a:lstStyle/>
          <a:p>
            <a:pPr marL="0" indent="0">
              <a:buNone/>
            </a:pPr>
            <a:r>
              <a:rPr lang="en-IN" sz="1800" b="1" i="0" dirty="0">
                <a:effectLst/>
                <a:latin typeface="__Inter_d65c78"/>
              </a:rPr>
              <a:t>Enhanced Security:</a:t>
            </a:r>
            <a:r>
              <a:rPr lang="en-US" sz="1800" b="0" i="0" dirty="0">
                <a:solidFill>
                  <a:srgbClr val="374151"/>
                </a:solidFill>
                <a:effectLst/>
                <a:latin typeface="__Inter_d65c78"/>
              </a:rPr>
              <a:t>steganography hides data within innocuous files (like images), making it less likely to attract attention.</a:t>
            </a:r>
          </a:p>
          <a:p>
            <a:pPr marL="0" indent="0">
              <a:buNone/>
            </a:pPr>
            <a:r>
              <a:rPr lang="en-US" sz="1800" b="1" i="0" dirty="0">
                <a:effectLst/>
                <a:latin typeface="__Inter_d65c78"/>
              </a:rPr>
              <a:t>High Capacity for Data Hiding</a:t>
            </a:r>
            <a:r>
              <a:rPr lang="en-US" sz="1800" b="1" dirty="0">
                <a:latin typeface="__Inter_d65c78"/>
              </a:rPr>
              <a:t>:</a:t>
            </a:r>
            <a:r>
              <a:rPr lang="en-US" sz="1600" b="0" i="0" dirty="0">
                <a:solidFill>
                  <a:srgbClr val="374151"/>
                </a:solidFill>
                <a:effectLst/>
                <a:latin typeface="__Inter_d65c78"/>
              </a:rPr>
              <a:t> large data storage and adaptive techniques .</a:t>
            </a:r>
          </a:p>
          <a:p>
            <a:pPr marL="0" indent="0">
              <a:buNone/>
            </a:pPr>
            <a:r>
              <a:rPr lang="en-IN" sz="1800" b="1" i="0" dirty="0">
                <a:effectLst/>
                <a:latin typeface="__Inter_d65c78"/>
              </a:rPr>
              <a:t>Versatility Across Formats:</a:t>
            </a:r>
            <a:r>
              <a:rPr lang="en-US" sz="1800" b="0" i="0" dirty="0">
                <a:solidFill>
                  <a:srgbClr val="374151"/>
                </a:solidFill>
                <a:effectLst/>
                <a:latin typeface="__Inter_d65c78"/>
              </a:rPr>
              <a:t> Steganography can be applied to various image formats (JPEG, PNG, BMP, etc.), allowing for flexibility in choosing the medium for data hiding.</a:t>
            </a:r>
          </a:p>
          <a:p>
            <a:pPr marL="0" indent="0">
              <a:buNone/>
            </a:pPr>
            <a:r>
              <a:rPr lang="en-IN" sz="1800" b="1" i="0" dirty="0">
                <a:effectLst/>
                <a:latin typeface="__Inter_d65c78"/>
              </a:rPr>
              <a:t>User -Friendly Implementation:</a:t>
            </a:r>
            <a:r>
              <a:rPr lang="en-US" sz="1800" b="0" i="0" dirty="0">
                <a:solidFill>
                  <a:srgbClr val="374151"/>
                </a:solidFill>
                <a:effectLst/>
                <a:latin typeface="__Inter_d65c78"/>
              </a:rPr>
              <a:t> Accessible libraries and tools , Graphical </a:t>
            </a:r>
            <a:r>
              <a:rPr lang="en-US" sz="1800" dirty="0">
                <a:solidFill>
                  <a:srgbClr val="374151"/>
                </a:solidFill>
                <a:latin typeface="__Inter_d65c78"/>
              </a:rPr>
              <a:t>user interfaces.</a:t>
            </a:r>
          </a:p>
          <a:p>
            <a:pPr marL="0" indent="0">
              <a:buNone/>
            </a:pPr>
            <a:r>
              <a:rPr lang="en-IN" sz="1800" b="1" i="0" dirty="0">
                <a:effectLst/>
                <a:latin typeface="__Inter_d65c78"/>
              </a:rPr>
              <a:t>Imperceptibility:</a:t>
            </a:r>
            <a:r>
              <a:rPr lang="en-US" sz="1800" b="0" i="0" dirty="0">
                <a:solidFill>
                  <a:srgbClr val="374151"/>
                </a:solidFill>
                <a:effectLst/>
                <a:latin typeface="__Inter_d65c78"/>
              </a:rPr>
              <a:t> The human eye is not sensitive to minor changes in pixel values, allowing for effective data hiding without detection.</a:t>
            </a:r>
            <a:endParaRPr lang="en-IN" sz="1800" b="1" i="0" dirty="0">
              <a:effectLst/>
              <a:latin typeface="__Inter_d65c78"/>
            </a:endParaRPr>
          </a:p>
          <a:p>
            <a:pPr marL="0" indent="0">
              <a:buNone/>
            </a:pPr>
            <a:r>
              <a:rPr lang="en-IN" sz="1800" b="1" i="0" dirty="0">
                <a:effectLst/>
                <a:latin typeface="__Inter_d65c78"/>
              </a:rPr>
              <a:t>Integration with Emerging Technologies:</a:t>
            </a:r>
            <a:r>
              <a:rPr lang="en-US" sz="1800" dirty="0">
                <a:solidFill>
                  <a:srgbClr val="374151"/>
                </a:solidFill>
                <a:latin typeface="__Inter_d65c78"/>
              </a:rPr>
              <a:t> Machine learning , Blockchain. </a:t>
            </a:r>
          </a:p>
          <a:p>
            <a:pPr marL="0" indent="0">
              <a:buNone/>
            </a:pPr>
            <a:r>
              <a:rPr lang="en-IN" sz="1800" b="1" i="0" dirty="0">
                <a:effectLst/>
                <a:latin typeface="__Inter_d65c78"/>
              </a:rPr>
              <a:t>Legal and Ethical Applications:</a:t>
            </a:r>
            <a:r>
              <a:rPr lang="en-US" sz="1800" dirty="0">
                <a:solidFill>
                  <a:srgbClr val="374151"/>
                </a:solidFill>
                <a:latin typeface="__Inter_d65c78"/>
              </a:rPr>
              <a:t>privacy protection , secure data sharing</a:t>
            </a:r>
          </a:p>
          <a:p>
            <a:pPr marL="0" indent="0">
              <a:buNone/>
            </a:pPr>
            <a:endParaRPr lang="en-IN" sz="1800" b="1" i="0" dirty="0">
              <a:effectLst/>
              <a:latin typeface="__Inter_d65c78"/>
            </a:endParaRPr>
          </a:p>
          <a:p>
            <a:pPr marL="0" indent="0">
              <a:buNone/>
            </a:pPr>
            <a:endParaRPr lang="en-IN" sz="1800" b="1" i="0" dirty="0">
              <a:effectLst/>
              <a:latin typeface="__Inter_d65c78"/>
            </a:endParaRPr>
          </a:p>
          <a:p>
            <a:pPr>
              <a:buFont typeface="Wingdings" panose="05000000000000000000" pitchFamily="2" charset="2"/>
              <a:buChar char="Ø"/>
            </a:pPr>
            <a:endParaRPr lang="en-IN" sz="1800" b="1" dirty="0">
              <a:solidFill>
                <a:srgbClr val="0F0F0F"/>
              </a:solidFill>
            </a:endParaRPr>
          </a:p>
        </p:txBody>
      </p:sp>
      <p:sp>
        <p:nvSpPr>
          <p:cNvPr id="3" name="Arrow: Right 2">
            <a:extLst>
              <a:ext uri="{FF2B5EF4-FFF2-40B4-BE49-F238E27FC236}">
                <a16:creationId xmlns:a16="http://schemas.microsoft.com/office/drawing/2014/main" id="{B3025DAE-8E82-BB56-260D-88738D368597}"/>
              </a:ext>
            </a:extLst>
          </p:cNvPr>
          <p:cNvSpPr/>
          <p:nvPr/>
        </p:nvSpPr>
        <p:spPr>
          <a:xfrm>
            <a:off x="520901" y="1660956"/>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56BDE6FF-97D2-083A-9999-4F5FA494EA98}"/>
              </a:ext>
            </a:extLst>
          </p:cNvPr>
          <p:cNvSpPr/>
          <p:nvPr/>
        </p:nvSpPr>
        <p:spPr>
          <a:xfrm>
            <a:off x="520901" y="2394485"/>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F0216BB5-2C34-E38B-6D1E-C1AB33919E9A}"/>
              </a:ext>
            </a:extLst>
          </p:cNvPr>
          <p:cNvSpPr/>
          <p:nvPr/>
        </p:nvSpPr>
        <p:spPr>
          <a:xfrm>
            <a:off x="520901" y="2806468"/>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2AEA9C42-5E87-7996-E9BD-D408C5150246}"/>
              </a:ext>
            </a:extLst>
          </p:cNvPr>
          <p:cNvSpPr/>
          <p:nvPr/>
        </p:nvSpPr>
        <p:spPr>
          <a:xfrm>
            <a:off x="524377" y="3529950"/>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B011E208-0398-4280-7C62-F8463A296E40}"/>
              </a:ext>
            </a:extLst>
          </p:cNvPr>
          <p:cNvSpPr/>
          <p:nvPr/>
        </p:nvSpPr>
        <p:spPr>
          <a:xfrm>
            <a:off x="520901" y="3981351"/>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1BD0B1B0-2D7C-424C-A3AC-844BCD8A638B}"/>
              </a:ext>
            </a:extLst>
          </p:cNvPr>
          <p:cNvSpPr/>
          <p:nvPr/>
        </p:nvSpPr>
        <p:spPr>
          <a:xfrm>
            <a:off x="524377" y="4708965"/>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62BF291-A019-7C71-59C0-F7B2781944FA}"/>
              </a:ext>
            </a:extLst>
          </p:cNvPr>
          <p:cNvSpPr/>
          <p:nvPr/>
        </p:nvSpPr>
        <p:spPr>
          <a:xfrm>
            <a:off x="520901" y="5136490"/>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1344866" y="1613525"/>
            <a:ext cx="10532285" cy="4706888"/>
          </a:xfrm>
        </p:spPr>
        <p:txBody>
          <a:bodyPr/>
          <a:lstStyle/>
          <a:p>
            <a:pPr marL="0" indent="0">
              <a:buNone/>
            </a:pPr>
            <a:r>
              <a:rPr lang="en-IN" dirty="0"/>
              <a:t>Organizations:                                                                     Individuals:</a:t>
            </a:r>
          </a:p>
          <a:p>
            <a:pPr marL="0" indent="0">
              <a:buNone/>
            </a:pPr>
            <a:r>
              <a:rPr lang="en-IN" dirty="0"/>
              <a:t>         Businesses                                                                         privacy-Conscious users</a:t>
            </a:r>
          </a:p>
          <a:p>
            <a:pPr marL="0" indent="0">
              <a:buNone/>
            </a:pPr>
            <a:r>
              <a:rPr lang="en-IN" dirty="0"/>
              <a:t>         Government agencies                                                        Whistleblowers</a:t>
            </a:r>
          </a:p>
          <a:p>
            <a:pPr marL="0" indent="0">
              <a:buNone/>
            </a:pPr>
            <a:r>
              <a:rPr lang="en-IN" dirty="0"/>
              <a:t>         Military                                                                                Circumventing censorship</a:t>
            </a:r>
          </a:p>
          <a:p>
            <a:pPr marL="0" indent="0">
              <a:buNone/>
            </a:pPr>
            <a:endParaRPr lang="en-IN" dirty="0"/>
          </a:p>
          <a:p>
            <a:pPr marL="0" indent="0">
              <a:buNone/>
            </a:pPr>
            <a:r>
              <a:rPr lang="en-IN" dirty="0"/>
              <a:t>Cybercriminals:                                                                     Other users:</a:t>
            </a:r>
          </a:p>
          <a:p>
            <a:pPr marL="0" indent="0">
              <a:buNone/>
            </a:pPr>
            <a:r>
              <a:rPr lang="en-IN" dirty="0"/>
              <a:t>         Malware distributors                                                         Artists</a:t>
            </a:r>
          </a:p>
          <a:p>
            <a:pPr marL="0" indent="0">
              <a:buNone/>
            </a:pPr>
            <a:r>
              <a:rPr lang="en-IN" dirty="0"/>
              <a:t>         Data thieves                                                                       Historians</a:t>
            </a:r>
          </a:p>
          <a:p>
            <a:pPr marL="0" indent="0">
              <a:buNone/>
            </a:pPr>
            <a:r>
              <a:rPr lang="en-IN" dirty="0"/>
              <a:t>         Organized crime</a:t>
            </a:r>
          </a:p>
          <a:p>
            <a:pPr marL="0" indent="0">
              <a:buNone/>
            </a:pPr>
            <a:endParaRPr lang="en-IN" dirty="0"/>
          </a:p>
        </p:txBody>
      </p:sp>
      <p:sp>
        <p:nvSpPr>
          <p:cNvPr id="4" name="Isosceles Triangle 3">
            <a:extLst>
              <a:ext uri="{FF2B5EF4-FFF2-40B4-BE49-F238E27FC236}">
                <a16:creationId xmlns:a16="http://schemas.microsoft.com/office/drawing/2014/main" id="{83645B1F-D47D-B94C-9AA3-DFA5F05638D3}"/>
              </a:ext>
            </a:extLst>
          </p:cNvPr>
          <p:cNvSpPr/>
          <p:nvPr/>
        </p:nvSpPr>
        <p:spPr>
          <a:xfrm>
            <a:off x="1688124" y="2461600"/>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a:extLst>
              <a:ext uri="{FF2B5EF4-FFF2-40B4-BE49-F238E27FC236}">
                <a16:creationId xmlns:a16="http://schemas.microsoft.com/office/drawing/2014/main" id="{9D6B093B-5B26-B26D-2A2B-012D44CADB96}"/>
              </a:ext>
            </a:extLst>
          </p:cNvPr>
          <p:cNvSpPr/>
          <p:nvPr/>
        </p:nvSpPr>
        <p:spPr>
          <a:xfrm>
            <a:off x="1688124" y="2863261"/>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E7C5A2FC-9FF2-E4EA-7366-A9701CE1E62C}"/>
              </a:ext>
            </a:extLst>
          </p:cNvPr>
          <p:cNvSpPr/>
          <p:nvPr/>
        </p:nvSpPr>
        <p:spPr>
          <a:xfrm>
            <a:off x="1688124" y="3289920"/>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24FBA858-3B97-F4A1-D2CE-314B25AEFB00}"/>
              </a:ext>
            </a:extLst>
          </p:cNvPr>
          <p:cNvSpPr/>
          <p:nvPr/>
        </p:nvSpPr>
        <p:spPr>
          <a:xfrm>
            <a:off x="6662057" y="2461600"/>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95896BC9-2F93-33FF-1B47-E189429D6E07}"/>
              </a:ext>
            </a:extLst>
          </p:cNvPr>
          <p:cNvSpPr/>
          <p:nvPr/>
        </p:nvSpPr>
        <p:spPr>
          <a:xfrm>
            <a:off x="6662057" y="2888259"/>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E7794859-40E1-A4C6-80C4-8FAE6EBA40BA}"/>
              </a:ext>
            </a:extLst>
          </p:cNvPr>
          <p:cNvSpPr/>
          <p:nvPr/>
        </p:nvSpPr>
        <p:spPr>
          <a:xfrm>
            <a:off x="6662057" y="3295066"/>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6E4D17A2-A85C-555E-E9BF-077ECD775FC6}"/>
              </a:ext>
            </a:extLst>
          </p:cNvPr>
          <p:cNvSpPr/>
          <p:nvPr/>
        </p:nvSpPr>
        <p:spPr>
          <a:xfrm>
            <a:off x="1688125" y="4521512"/>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87C2B039-C6CF-78DA-64E2-4258E953064E}"/>
              </a:ext>
            </a:extLst>
          </p:cNvPr>
          <p:cNvSpPr/>
          <p:nvPr/>
        </p:nvSpPr>
        <p:spPr>
          <a:xfrm>
            <a:off x="1688124" y="4948171"/>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7A42E057-8EB4-033C-EE55-3D30CF7589FF}"/>
              </a:ext>
            </a:extLst>
          </p:cNvPr>
          <p:cNvSpPr/>
          <p:nvPr/>
        </p:nvSpPr>
        <p:spPr>
          <a:xfrm>
            <a:off x="1688125" y="5334881"/>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12">
            <a:extLst>
              <a:ext uri="{FF2B5EF4-FFF2-40B4-BE49-F238E27FC236}">
                <a16:creationId xmlns:a16="http://schemas.microsoft.com/office/drawing/2014/main" id="{D62FB949-630C-8CD2-CC8D-25AA81E8F672}"/>
              </a:ext>
            </a:extLst>
          </p:cNvPr>
          <p:cNvSpPr/>
          <p:nvPr/>
        </p:nvSpPr>
        <p:spPr>
          <a:xfrm>
            <a:off x="6662059" y="4521512"/>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Isosceles Triangle 13">
            <a:extLst>
              <a:ext uri="{FF2B5EF4-FFF2-40B4-BE49-F238E27FC236}">
                <a16:creationId xmlns:a16="http://schemas.microsoft.com/office/drawing/2014/main" id="{7DAEA453-E5DC-F0EC-9B26-C2C9C86A5EAB}"/>
              </a:ext>
            </a:extLst>
          </p:cNvPr>
          <p:cNvSpPr/>
          <p:nvPr/>
        </p:nvSpPr>
        <p:spPr>
          <a:xfrm>
            <a:off x="6662057" y="4928319"/>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11" name="Content Placeholder 10">
            <a:extLst>
              <a:ext uri="{FF2B5EF4-FFF2-40B4-BE49-F238E27FC236}">
                <a16:creationId xmlns:a16="http://schemas.microsoft.com/office/drawing/2014/main" id="{291CD907-A6C8-D274-D6A9-4EC75DBE0710}"/>
              </a:ext>
            </a:extLst>
          </p:cNvPr>
          <p:cNvSpPr>
            <a:spLocks noGrp="1"/>
          </p:cNvSpPr>
          <p:nvPr>
            <p:ph idx="1"/>
          </p:nvPr>
        </p:nvSpPr>
        <p:spPr>
          <a:xfrm>
            <a:off x="4019341" y="-2703006"/>
            <a:ext cx="7591466" cy="7365442"/>
          </a:xfrm>
        </p:spPr>
        <p:txBody>
          <a:bodyPr/>
          <a:lstStyle/>
          <a:p>
            <a:pPr marL="0" indent="0">
              <a:buNone/>
            </a:pPr>
            <a:r>
              <a:rPr lang="en-US" dirty="0"/>
              <a:t>Encryption:</a:t>
            </a:r>
          </a:p>
          <a:p>
            <a:pPr marL="0" indent="0">
              <a:buNone/>
            </a:pPr>
            <a:endParaRPr lang="en-IN" dirty="0"/>
          </a:p>
        </p:txBody>
      </p:sp>
      <p:pic>
        <p:nvPicPr>
          <p:cNvPr id="13" name="Picture 12" descr="A computer screen shot of a blue screen&#10;&#10;AI-generated content may be incorrect.">
            <a:extLst>
              <a:ext uri="{FF2B5EF4-FFF2-40B4-BE49-F238E27FC236}">
                <a16:creationId xmlns:a16="http://schemas.microsoft.com/office/drawing/2014/main" id="{ECE59837-D385-0C20-862B-F74EC641B1EE}"/>
              </a:ext>
            </a:extLst>
          </p:cNvPr>
          <p:cNvPicPr>
            <a:picLocks noChangeAspect="1"/>
          </p:cNvPicPr>
          <p:nvPr/>
        </p:nvPicPr>
        <p:blipFill>
          <a:blip r:embed="rId3"/>
          <a:stretch>
            <a:fillRect/>
          </a:stretch>
        </p:blipFill>
        <p:spPr>
          <a:xfrm>
            <a:off x="123930" y="1232452"/>
            <a:ext cx="5238541" cy="5625548"/>
          </a:xfrm>
          <a:prstGeom prst="rect">
            <a:avLst/>
          </a:prstGeom>
        </p:spPr>
      </p:pic>
      <p:pic>
        <p:nvPicPr>
          <p:cNvPr id="17" name="Picture 16" descr="A computer screen shot of a blue screen&#10;&#10;AI-generated content may be incorrect.">
            <a:extLst>
              <a:ext uri="{FF2B5EF4-FFF2-40B4-BE49-F238E27FC236}">
                <a16:creationId xmlns:a16="http://schemas.microsoft.com/office/drawing/2014/main" id="{E0203E39-204C-A28B-89BF-A50C351E0619}"/>
              </a:ext>
            </a:extLst>
          </p:cNvPr>
          <p:cNvPicPr>
            <a:picLocks noChangeAspect="1"/>
          </p:cNvPicPr>
          <p:nvPr/>
        </p:nvPicPr>
        <p:blipFill>
          <a:blip r:embed="rId4"/>
          <a:stretch>
            <a:fillRect/>
          </a:stretch>
        </p:blipFill>
        <p:spPr>
          <a:xfrm>
            <a:off x="5928527" y="844062"/>
            <a:ext cx="5566787" cy="2512088"/>
          </a:xfrm>
          <a:prstGeom prst="rect">
            <a:avLst/>
          </a:prstGeom>
        </p:spPr>
      </p:pic>
      <p:pic>
        <p:nvPicPr>
          <p:cNvPr id="19" name="Picture 18" descr="A hand holding a doll&#10;&#10;AI-generated content may be incorrect.">
            <a:extLst>
              <a:ext uri="{FF2B5EF4-FFF2-40B4-BE49-F238E27FC236}">
                <a16:creationId xmlns:a16="http://schemas.microsoft.com/office/drawing/2014/main" id="{E0A07770-8F67-37F2-7F8A-B8CACECF9919}"/>
              </a:ext>
            </a:extLst>
          </p:cNvPr>
          <p:cNvPicPr>
            <a:picLocks noChangeAspect="1"/>
          </p:cNvPicPr>
          <p:nvPr/>
        </p:nvPicPr>
        <p:blipFill>
          <a:blip r:embed="rId5"/>
          <a:stretch>
            <a:fillRect/>
          </a:stretch>
        </p:blipFill>
        <p:spPr>
          <a:xfrm>
            <a:off x="6092649" y="3649300"/>
            <a:ext cx="5238542" cy="272812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63B5-7A6E-BE69-E50C-0C149B69D36B}"/>
              </a:ext>
            </a:extLst>
          </p:cNvPr>
          <p:cNvSpPr>
            <a:spLocks noGrp="1"/>
          </p:cNvSpPr>
          <p:nvPr>
            <p:ph type="title"/>
          </p:nvPr>
        </p:nvSpPr>
        <p:spPr/>
        <p:txBody>
          <a:bodyPr/>
          <a:lstStyle/>
          <a:p>
            <a:r>
              <a:rPr lang="en-US" dirty="0">
                <a:solidFill>
                  <a:schemeClr val="accent1"/>
                </a:solidFill>
              </a:rPr>
              <a:t>results</a:t>
            </a:r>
            <a:endParaRPr lang="en-IN" dirty="0">
              <a:solidFill>
                <a:schemeClr val="accent1"/>
              </a:solidFill>
            </a:endParaRPr>
          </a:p>
        </p:txBody>
      </p:sp>
      <p:sp>
        <p:nvSpPr>
          <p:cNvPr id="3" name="Content Placeholder 2">
            <a:extLst>
              <a:ext uri="{FF2B5EF4-FFF2-40B4-BE49-F238E27FC236}">
                <a16:creationId xmlns:a16="http://schemas.microsoft.com/office/drawing/2014/main" id="{3599DB2B-F623-E1D8-6337-85A648517C65}"/>
              </a:ext>
            </a:extLst>
          </p:cNvPr>
          <p:cNvSpPr>
            <a:spLocks noGrp="1"/>
          </p:cNvSpPr>
          <p:nvPr>
            <p:ph idx="1"/>
          </p:nvPr>
        </p:nvSpPr>
        <p:spPr>
          <a:xfrm>
            <a:off x="4360985" y="391886"/>
            <a:ext cx="7249822" cy="1245995"/>
          </a:xfrm>
        </p:spPr>
        <p:txBody>
          <a:bodyPr>
            <a:normAutofit/>
          </a:bodyPr>
          <a:lstStyle/>
          <a:p>
            <a:pPr marL="0" indent="0">
              <a:buNone/>
            </a:pPr>
            <a:r>
              <a:rPr lang="en-US" dirty="0"/>
              <a:t>Decryption:</a:t>
            </a:r>
            <a:endParaRPr lang="en-IN" dirty="0"/>
          </a:p>
        </p:txBody>
      </p:sp>
      <p:pic>
        <p:nvPicPr>
          <p:cNvPr id="5" name="Picture 4" descr="A computer screen shot of a blue screen&#10;&#10;AI-generated content may be incorrect.">
            <a:extLst>
              <a:ext uri="{FF2B5EF4-FFF2-40B4-BE49-F238E27FC236}">
                <a16:creationId xmlns:a16="http://schemas.microsoft.com/office/drawing/2014/main" id="{4E24FC27-3D76-052B-5FE7-28C985205475}"/>
              </a:ext>
            </a:extLst>
          </p:cNvPr>
          <p:cNvPicPr>
            <a:picLocks noChangeAspect="1"/>
          </p:cNvPicPr>
          <p:nvPr/>
        </p:nvPicPr>
        <p:blipFill>
          <a:blip r:embed="rId2"/>
          <a:stretch>
            <a:fillRect/>
          </a:stretch>
        </p:blipFill>
        <p:spPr>
          <a:xfrm>
            <a:off x="609600" y="1542722"/>
            <a:ext cx="5650523" cy="4827933"/>
          </a:xfrm>
          <a:prstGeom prst="rect">
            <a:avLst/>
          </a:prstGeom>
        </p:spPr>
      </p:pic>
      <p:pic>
        <p:nvPicPr>
          <p:cNvPr id="7" name="Picture 6" descr="A computer screen shot of a blue screen&#10;&#10;AI-generated content may be incorrect.">
            <a:extLst>
              <a:ext uri="{FF2B5EF4-FFF2-40B4-BE49-F238E27FC236}">
                <a16:creationId xmlns:a16="http://schemas.microsoft.com/office/drawing/2014/main" id="{EE2F0A3A-8491-E2B9-C587-EB9E1855A682}"/>
              </a:ext>
            </a:extLst>
          </p:cNvPr>
          <p:cNvPicPr>
            <a:picLocks noChangeAspect="1"/>
          </p:cNvPicPr>
          <p:nvPr/>
        </p:nvPicPr>
        <p:blipFill>
          <a:blip r:embed="rId3"/>
          <a:stretch>
            <a:fillRect/>
          </a:stretch>
        </p:blipFill>
        <p:spPr>
          <a:xfrm>
            <a:off x="6631912" y="1336432"/>
            <a:ext cx="5194998" cy="4923692"/>
          </a:xfrm>
          <a:prstGeom prst="rect">
            <a:avLst/>
          </a:prstGeom>
        </p:spPr>
      </p:pic>
    </p:spTree>
    <p:extLst>
      <p:ext uri="{BB962C8B-B14F-4D97-AF65-F5344CB8AC3E}">
        <p14:creationId xmlns:p14="http://schemas.microsoft.com/office/powerpoint/2010/main" val="3931809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b="0" i="0" dirty="0">
                <a:solidFill>
                  <a:srgbClr val="374151"/>
                </a:solidFill>
                <a:effectLst/>
                <a:latin typeface="__Inter_d65c78"/>
              </a:rPr>
              <a:t>In summary, </a:t>
            </a:r>
            <a:r>
              <a:rPr lang="en-US" dirty="0"/>
              <a:t>Image steganography is a powerful tool for secure data hiding, offering a covert channel for transmitting sensitive information. By embedding data within images, it provides a means of communication that is difficult to detect. While not a replacement for encryption, steganography offers an additional layer of security, making it a valuable technique in the realm of data protection. As technology advances, steganography continues to evolve, with new techniques and algorithms being developed to enhance its effectiveness and security.</a:t>
            </a:r>
          </a:p>
          <a:p>
            <a:r>
              <a:rPr lang="en-US" dirty="0"/>
              <a:t>Here's a breakdown of its key strengths:</a:t>
            </a:r>
          </a:p>
          <a:p>
            <a:pPr>
              <a:buFont typeface="Arial" panose="020B0604020202020204" pitchFamily="34" charset="0"/>
              <a:buChar char="•"/>
            </a:pPr>
            <a:r>
              <a:rPr lang="en-US" b="1" dirty="0"/>
              <a:t>Concealment:</a:t>
            </a:r>
            <a:r>
              <a:rPr lang="en-US" dirty="0"/>
              <a:t> Unlike encryption, which makes data unreadable, steganography hides the very existence of the message. This makes it less likely to attract unwanted attention.</a:t>
            </a:r>
          </a:p>
          <a:p>
            <a:pPr>
              <a:buFont typeface="Arial" panose="020B0604020202020204" pitchFamily="34" charset="0"/>
              <a:buChar char="•"/>
            </a:pPr>
            <a:r>
              <a:rPr lang="en-US" b="1" dirty="0"/>
              <a:t>Versatility:</a:t>
            </a:r>
            <a:r>
              <a:rPr lang="en-US" dirty="0"/>
              <a:t> Steganography can be applied to various image formats and can be combined with encryption for enhanced security.</a:t>
            </a:r>
          </a:p>
          <a:p>
            <a:pPr>
              <a:buFont typeface="Arial" panose="020B0604020202020204" pitchFamily="34" charset="0"/>
              <a:buChar char="•"/>
            </a:pPr>
            <a:r>
              <a:rPr lang="en-US" b="1" dirty="0"/>
              <a:t>Evolution:</a:t>
            </a:r>
            <a:r>
              <a:rPr lang="en-US" dirty="0"/>
              <a:t> As technology advances, so do steganographic techniques, ensuring its continued relevance in the face of evolving threats.</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124</TotalTime>
  <Words>716</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__Inter_d65c78</vt: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sumasri kanduri</cp:lastModifiedBy>
  <cp:revision>25</cp:revision>
  <dcterms:created xsi:type="dcterms:W3CDTF">2021-05-26T16:50:10Z</dcterms:created>
  <dcterms:modified xsi:type="dcterms:W3CDTF">2025-02-19T18:09:54Z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