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65" r:id="rId4"/>
  </p:sldMasterIdLst>
  <p:notesMasterIdLst>
    <p:notesMasterId r:id="rId16"/>
  </p:notesMasterIdLst>
  <p:sldIdLst>
    <p:sldId id="256" r:id="rId5"/>
    <p:sldId id="2146847054" r:id="rId6"/>
    <p:sldId id="262" r:id="rId7"/>
    <p:sldId id="21468470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4A7DE2-A732-4FE5-87C0-62B798680DD6}" v="51" dt="2025-02-19T16:28:41.0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1"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asri kanduri" userId="cb19740f2e76decd" providerId="LiveId" clId="{304A7DE2-A732-4FE5-87C0-62B798680DD6}"/>
    <pc:docChg chg="custSel addSld delSld modSld modMainMaster">
      <pc:chgData name="sumasri kanduri" userId="cb19740f2e76decd" providerId="LiveId" clId="{304A7DE2-A732-4FE5-87C0-62B798680DD6}" dt="2025-02-19T16:28:41.307" v="1927" actId="27636"/>
      <pc:docMkLst>
        <pc:docMk/>
      </pc:docMkLst>
      <pc:sldChg chg="modSp mod">
        <pc:chgData name="sumasri kanduri" userId="cb19740f2e76decd" providerId="LiveId" clId="{304A7DE2-A732-4FE5-87C0-62B798680DD6}" dt="2025-02-19T16:25:20.562" v="1916" actId="20577"/>
        <pc:sldMkLst>
          <pc:docMk/>
          <pc:sldMk cId="953325580" sldId="256"/>
        </pc:sldMkLst>
        <pc:spChg chg="mod">
          <ac:chgData name="sumasri kanduri" userId="cb19740f2e76decd" providerId="LiveId" clId="{304A7DE2-A732-4FE5-87C0-62B798680DD6}" dt="2025-02-19T16:00:44.412" v="1814" actId="114"/>
          <ac:spMkLst>
            <pc:docMk/>
            <pc:sldMk cId="953325580" sldId="256"/>
            <ac:spMk id="2" creationId="{A8A11E26-4C38-41A6-9857-11032CEECD80}"/>
          </ac:spMkLst>
        </pc:spChg>
        <pc:spChg chg="mod">
          <ac:chgData name="sumasri kanduri" userId="cb19740f2e76decd" providerId="LiveId" clId="{304A7DE2-A732-4FE5-87C0-62B798680DD6}" dt="2025-02-19T16:25:20.562" v="1916" actId="20577"/>
          <ac:spMkLst>
            <pc:docMk/>
            <pc:sldMk cId="953325580" sldId="256"/>
            <ac:spMk id="4" creationId="{00000000-0000-0000-0000-000000000000}"/>
          </ac:spMkLst>
        </pc:spChg>
      </pc:sldChg>
      <pc:sldChg chg="addSp delSp modSp mod">
        <pc:chgData name="sumasri kanduri" userId="cb19740f2e76decd" providerId="LiveId" clId="{304A7DE2-A732-4FE5-87C0-62B798680DD6}" dt="2025-02-19T16:28:41.022" v="1924"/>
        <pc:sldMkLst>
          <pc:docMk/>
          <pc:sldMk cId="1186421160" sldId="262"/>
        </pc:sldMkLst>
        <pc:spChg chg="mod">
          <ac:chgData name="sumasri kanduri" userId="cb19740f2e76decd" providerId="LiveId" clId="{304A7DE2-A732-4FE5-87C0-62B798680DD6}" dt="2025-02-19T16:28:41.022" v="1924"/>
          <ac:spMkLst>
            <pc:docMk/>
            <pc:sldMk cId="1186421160" sldId="262"/>
            <ac:spMk id="5" creationId="{8FBA75B4-2DD5-42EB-9397-F36BFB8BA723}"/>
          </ac:spMkLst>
        </pc:spChg>
        <pc:spChg chg="add mod">
          <ac:chgData name="sumasri kanduri" userId="cb19740f2e76decd" providerId="LiveId" clId="{304A7DE2-A732-4FE5-87C0-62B798680DD6}" dt="2025-02-17T11:07:49.084" v="247" actId="1076"/>
          <ac:spMkLst>
            <pc:docMk/>
            <pc:sldMk cId="1186421160" sldId="262"/>
            <ac:spMk id="6" creationId="{C2D4947B-5C5E-2FF1-ACD0-0D59E31B78BE}"/>
          </ac:spMkLst>
        </pc:spChg>
        <pc:spChg chg="add mod">
          <ac:chgData name="sumasri kanduri" userId="cb19740f2e76decd" providerId="LiveId" clId="{304A7DE2-A732-4FE5-87C0-62B798680DD6}" dt="2025-02-17T11:07:44.106" v="246" actId="14100"/>
          <ac:spMkLst>
            <pc:docMk/>
            <pc:sldMk cId="1186421160" sldId="262"/>
            <ac:spMk id="8" creationId="{69D3474D-247A-5AE3-73E1-53C3616E2AD7}"/>
          </ac:spMkLst>
        </pc:spChg>
      </pc:sldChg>
      <pc:sldChg chg="addSp modSp del mod">
        <pc:chgData name="sumasri kanduri" userId="cb19740f2e76decd" providerId="LiveId" clId="{304A7DE2-A732-4FE5-87C0-62B798680DD6}" dt="2025-02-19T16:16:51.677" v="1838" actId="2696"/>
        <pc:sldMkLst>
          <pc:docMk/>
          <pc:sldMk cId="3210358481" sldId="263"/>
        </pc:sldMkLst>
        <pc:spChg chg="mod">
          <ac:chgData name="sumasri kanduri" userId="cb19740f2e76decd" providerId="LiveId" clId="{304A7DE2-A732-4FE5-87C0-62B798680DD6}" dt="2025-02-19T16:14:05.337" v="1831" actId="20577"/>
          <ac:spMkLst>
            <pc:docMk/>
            <pc:sldMk cId="3210358481" sldId="263"/>
            <ac:spMk id="2" creationId="{E041FD9D-DF07-9C37-1E61-1D920E0EF1D4}"/>
          </ac:spMkLst>
        </pc:spChg>
        <pc:spChg chg="add mod">
          <ac:chgData name="sumasri kanduri" userId="cb19740f2e76decd" providerId="LiveId" clId="{304A7DE2-A732-4FE5-87C0-62B798680DD6}" dt="2025-02-19T16:14:54.055" v="1835" actId="14100"/>
          <ac:spMkLst>
            <pc:docMk/>
            <pc:sldMk cId="3210358481" sldId="263"/>
            <ac:spMk id="3" creationId="{6D46B3D9-3948-BEE0-CA75-AE1B0FE95C15}"/>
          </ac:spMkLst>
        </pc:spChg>
      </pc:sldChg>
      <pc:sldChg chg="addSp delSp modSp mod">
        <pc:chgData name="sumasri kanduri" userId="cb19740f2e76decd" providerId="LiveId" clId="{304A7DE2-A732-4FE5-87C0-62B798680DD6}" dt="2025-02-17T11:31:26.099" v="835" actId="1076"/>
        <pc:sldMkLst>
          <pc:docMk/>
          <pc:sldMk cId="3202024527" sldId="265"/>
        </pc:sldMkLst>
        <pc:spChg chg="mod">
          <ac:chgData name="sumasri kanduri" userId="cb19740f2e76decd" providerId="LiveId" clId="{304A7DE2-A732-4FE5-87C0-62B798680DD6}" dt="2025-02-17T11:29:04.626" v="825" actId="14100"/>
          <ac:spMkLst>
            <pc:docMk/>
            <pc:sldMk cId="3202024527" sldId="265"/>
            <ac:spMk id="2" creationId="{C4FFAF3C-BA60-9181-132C-C36C403AAEA7}"/>
          </ac:spMkLst>
        </pc:spChg>
        <pc:spChg chg="add mod">
          <ac:chgData name="sumasri kanduri" userId="cb19740f2e76decd" providerId="LiveId" clId="{304A7DE2-A732-4FE5-87C0-62B798680DD6}" dt="2025-02-17T11:22:53.583" v="680" actId="1076"/>
          <ac:spMkLst>
            <pc:docMk/>
            <pc:sldMk cId="3202024527" sldId="265"/>
            <ac:spMk id="3" creationId="{FAD74B65-1C62-62F7-C2FF-23120989EE10}"/>
          </ac:spMkLst>
        </pc:spChg>
        <pc:spChg chg="add mod">
          <ac:chgData name="sumasri kanduri" userId="cb19740f2e76decd" providerId="LiveId" clId="{304A7DE2-A732-4FE5-87C0-62B798680DD6}" dt="2025-02-17T11:31:13.845" v="834" actId="1076"/>
          <ac:spMkLst>
            <pc:docMk/>
            <pc:sldMk cId="3202024527" sldId="265"/>
            <ac:spMk id="4" creationId="{D098718A-5D50-2CE0-AE20-86904798213C}"/>
          </ac:spMkLst>
        </pc:spChg>
        <pc:spChg chg="add mod">
          <ac:chgData name="sumasri kanduri" userId="cb19740f2e76decd" providerId="LiveId" clId="{304A7DE2-A732-4FE5-87C0-62B798680DD6}" dt="2025-02-17T11:31:26.099" v="835" actId="1076"/>
          <ac:spMkLst>
            <pc:docMk/>
            <pc:sldMk cId="3202024527" sldId="265"/>
            <ac:spMk id="6" creationId="{B628BFBE-6FD1-B348-36B8-0A96D851CCB2}"/>
          </ac:spMkLst>
        </pc:spChg>
        <pc:spChg chg="add mod">
          <ac:chgData name="sumasri kanduri" userId="cb19740f2e76decd" providerId="LiveId" clId="{304A7DE2-A732-4FE5-87C0-62B798680DD6}" dt="2025-02-17T11:29:55.801" v="828" actId="1076"/>
          <ac:spMkLst>
            <pc:docMk/>
            <pc:sldMk cId="3202024527" sldId="265"/>
            <ac:spMk id="7" creationId="{BFA3CBD3-19B2-7256-ED8A-03806FE7D91D}"/>
          </ac:spMkLst>
        </pc:spChg>
        <pc:spChg chg="add mod">
          <ac:chgData name="sumasri kanduri" userId="cb19740f2e76decd" providerId="LiveId" clId="{304A7DE2-A732-4FE5-87C0-62B798680DD6}" dt="2025-02-17T11:30:45.922" v="833" actId="1076"/>
          <ac:spMkLst>
            <pc:docMk/>
            <pc:sldMk cId="3202024527" sldId="265"/>
            <ac:spMk id="11" creationId="{7FC209A2-2BDA-C10E-85BB-8D946BB7154B}"/>
          </ac:spMkLst>
        </pc:spChg>
        <pc:spChg chg="add mod">
          <ac:chgData name="sumasri kanduri" userId="cb19740f2e76decd" providerId="LiveId" clId="{304A7DE2-A732-4FE5-87C0-62B798680DD6}" dt="2025-02-17T11:30:19.007" v="830" actId="1076"/>
          <ac:spMkLst>
            <pc:docMk/>
            <pc:sldMk cId="3202024527" sldId="265"/>
            <ac:spMk id="12" creationId="{7A451C00-478B-8205-FACD-AB2ACE3FA32F}"/>
          </ac:spMkLst>
        </pc:spChg>
        <pc:spChg chg="add mod">
          <ac:chgData name="sumasri kanduri" userId="cb19740f2e76decd" providerId="LiveId" clId="{304A7DE2-A732-4FE5-87C0-62B798680DD6}" dt="2025-02-17T11:30:33.326" v="832" actId="1076"/>
          <ac:spMkLst>
            <pc:docMk/>
            <pc:sldMk cId="3202024527" sldId="265"/>
            <ac:spMk id="13" creationId="{9A42A153-106E-43F2-E1C2-51289A3C83F7}"/>
          </ac:spMkLst>
        </pc:spChg>
      </pc:sldChg>
      <pc:sldChg chg="modSp mod">
        <pc:chgData name="sumasri kanduri" userId="cb19740f2e76decd" providerId="LiveId" clId="{304A7DE2-A732-4FE5-87C0-62B798680DD6}" dt="2025-02-19T16:28:41.307" v="1927" actId="27636"/>
        <pc:sldMkLst>
          <pc:docMk/>
          <pc:sldMk cId="614882681" sldId="2146847055"/>
        </pc:sldMkLst>
        <pc:spChg chg="mod">
          <ac:chgData name="sumasri kanduri" userId="cb19740f2e76decd" providerId="LiveId" clId="{304A7DE2-A732-4FE5-87C0-62B798680DD6}" dt="2025-02-19T16:28:41.307" v="1927" actId="27636"/>
          <ac:spMkLst>
            <pc:docMk/>
            <pc:sldMk cId="614882681" sldId="2146847055"/>
            <ac:spMk id="3" creationId="{A6638FD1-D00E-E75B-705C-564F06D93D7B}"/>
          </ac:spMkLst>
        </pc:spChg>
        <pc:spChg chg="mod">
          <ac:chgData name="sumasri kanduri" userId="cb19740f2e76decd" providerId="LiveId" clId="{304A7DE2-A732-4FE5-87C0-62B798680DD6}" dt="2025-02-17T17:57:54.707" v="1793" actId="20577"/>
          <ac:spMkLst>
            <pc:docMk/>
            <pc:sldMk cId="614882681" sldId="2146847055"/>
            <ac:spMk id="5" creationId="{3F968F13-9AC4-7120-7ACD-9F752C767D5D}"/>
          </ac:spMkLst>
        </pc:spChg>
      </pc:sldChg>
      <pc:sldChg chg="addSp delSp modSp mod">
        <pc:chgData name="sumasri kanduri" userId="cb19740f2e76decd" providerId="LiveId" clId="{304A7DE2-A732-4FE5-87C0-62B798680DD6}" dt="2025-02-19T16:28:41.243" v="1925" actId="27636"/>
        <pc:sldMkLst>
          <pc:docMk/>
          <pc:sldMk cId="3819043843" sldId="2146847057"/>
        </pc:sldMkLst>
        <pc:spChg chg="mod">
          <ac:chgData name="sumasri kanduri" userId="cb19740f2e76decd" providerId="LiveId" clId="{304A7DE2-A732-4FE5-87C0-62B798680DD6}" dt="2025-02-19T16:28:41.022" v="1924"/>
          <ac:spMkLst>
            <pc:docMk/>
            <pc:sldMk cId="3819043843" sldId="2146847057"/>
            <ac:spMk id="2" creationId="{5F45986D-DBC5-8220-FE6F-7F2ABC7C4CEE}"/>
          </ac:spMkLst>
        </pc:spChg>
        <pc:spChg chg="mod ord">
          <ac:chgData name="sumasri kanduri" userId="cb19740f2e76decd" providerId="LiveId" clId="{304A7DE2-A732-4FE5-87C0-62B798680DD6}" dt="2025-02-19T16:28:41.243" v="1925" actId="27636"/>
          <ac:spMkLst>
            <pc:docMk/>
            <pc:sldMk cId="3819043843" sldId="2146847057"/>
            <ac:spMk id="3" creationId="{AB679E23-F86A-AFA9-FE9C-7F5A518E8198}"/>
          </ac:spMkLst>
        </pc:spChg>
        <pc:spChg chg="add mod">
          <ac:chgData name="sumasri kanduri" userId="cb19740f2e76decd" providerId="LiveId" clId="{304A7DE2-A732-4FE5-87C0-62B798680DD6}" dt="2025-02-17T17:44:00.443" v="1645" actId="1076"/>
          <ac:spMkLst>
            <pc:docMk/>
            <pc:sldMk cId="3819043843" sldId="2146847057"/>
            <ac:spMk id="9" creationId="{0C19F6E3-1BA2-C7D4-20DC-47D6B0C57BEA}"/>
          </ac:spMkLst>
        </pc:spChg>
        <pc:spChg chg="add mod">
          <ac:chgData name="sumasri kanduri" userId="cb19740f2e76decd" providerId="LiveId" clId="{304A7DE2-A732-4FE5-87C0-62B798680DD6}" dt="2025-02-17T17:44:21.423" v="1647" actId="1076"/>
          <ac:spMkLst>
            <pc:docMk/>
            <pc:sldMk cId="3819043843" sldId="2146847057"/>
            <ac:spMk id="11" creationId="{365780B7-02BF-9A6D-12C1-BE2EE563270D}"/>
          </ac:spMkLst>
        </pc:spChg>
        <pc:spChg chg="add mod">
          <ac:chgData name="sumasri kanduri" userId="cb19740f2e76decd" providerId="LiveId" clId="{304A7DE2-A732-4FE5-87C0-62B798680DD6}" dt="2025-02-17T17:45:31.672" v="1653" actId="1076"/>
          <ac:spMkLst>
            <pc:docMk/>
            <pc:sldMk cId="3819043843" sldId="2146847057"/>
            <ac:spMk id="12" creationId="{6FFF7026-6B11-9F26-D435-79F5B284B53B}"/>
          </ac:spMkLst>
        </pc:spChg>
        <pc:spChg chg="add mod">
          <ac:chgData name="sumasri kanduri" userId="cb19740f2e76decd" providerId="LiveId" clId="{304A7DE2-A732-4FE5-87C0-62B798680DD6}" dt="2025-02-17T17:46:01.819" v="1656" actId="1076"/>
          <ac:spMkLst>
            <pc:docMk/>
            <pc:sldMk cId="3819043843" sldId="2146847057"/>
            <ac:spMk id="13" creationId="{5BDDA9BA-DB0C-32DE-17BA-107690EF857A}"/>
          </ac:spMkLst>
        </pc:spChg>
        <pc:spChg chg="add mod">
          <ac:chgData name="sumasri kanduri" userId="cb19740f2e76decd" providerId="LiveId" clId="{304A7DE2-A732-4FE5-87C0-62B798680DD6}" dt="2025-02-17T17:45:50.642" v="1655" actId="1076"/>
          <ac:spMkLst>
            <pc:docMk/>
            <pc:sldMk cId="3819043843" sldId="2146847057"/>
            <ac:spMk id="14" creationId="{CFB5C005-9341-C198-DD48-3780278D55AA}"/>
          </ac:spMkLst>
        </pc:spChg>
        <pc:spChg chg="add mod">
          <ac:chgData name="sumasri kanduri" userId="cb19740f2e76decd" providerId="LiveId" clId="{304A7DE2-A732-4FE5-87C0-62B798680DD6}" dt="2025-02-17T17:45:39.181" v="1654" actId="1076"/>
          <ac:spMkLst>
            <pc:docMk/>
            <pc:sldMk cId="3819043843" sldId="2146847057"/>
            <ac:spMk id="15" creationId="{3C992D23-5AA4-70D7-8CC5-1F4CA768552E}"/>
          </ac:spMkLst>
        </pc:spChg>
        <pc:spChg chg="add mod">
          <ac:chgData name="sumasri kanduri" userId="cb19740f2e76decd" providerId="LiveId" clId="{304A7DE2-A732-4FE5-87C0-62B798680DD6}" dt="2025-02-17T17:47:03.273" v="1659" actId="1076"/>
          <ac:spMkLst>
            <pc:docMk/>
            <pc:sldMk cId="3819043843" sldId="2146847057"/>
            <ac:spMk id="16" creationId="{BB24CC9B-3420-388A-80A1-F935472522AB}"/>
          </ac:spMkLst>
        </pc:spChg>
        <pc:spChg chg="add mod">
          <ac:chgData name="sumasri kanduri" userId="cb19740f2e76decd" providerId="LiveId" clId="{304A7DE2-A732-4FE5-87C0-62B798680DD6}" dt="2025-02-17T17:47:21.020" v="1662" actId="1076"/>
          <ac:spMkLst>
            <pc:docMk/>
            <pc:sldMk cId="3819043843" sldId="2146847057"/>
            <ac:spMk id="17" creationId="{2D1C6468-330E-4016-0661-4579096C350D}"/>
          </ac:spMkLst>
        </pc:spChg>
        <pc:spChg chg="add mod">
          <ac:chgData name="sumasri kanduri" userId="cb19740f2e76decd" providerId="LiveId" clId="{304A7DE2-A732-4FE5-87C0-62B798680DD6}" dt="2025-02-17T17:47:34.138" v="1665" actId="1076"/>
          <ac:spMkLst>
            <pc:docMk/>
            <pc:sldMk cId="3819043843" sldId="2146847057"/>
            <ac:spMk id="18" creationId="{CA585F74-BC08-5CD0-E6CD-3D4538BF2D35}"/>
          </ac:spMkLst>
        </pc:spChg>
        <pc:spChg chg="add mod">
          <ac:chgData name="sumasri kanduri" userId="cb19740f2e76decd" providerId="LiveId" clId="{304A7DE2-A732-4FE5-87C0-62B798680DD6}" dt="2025-02-17T17:48:02.447" v="1668" actId="1076"/>
          <ac:spMkLst>
            <pc:docMk/>
            <pc:sldMk cId="3819043843" sldId="2146847057"/>
            <ac:spMk id="19" creationId="{1304D469-0666-457B-9064-F13057CEC015}"/>
          </ac:spMkLst>
        </pc:spChg>
        <pc:spChg chg="add mod">
          <ac:chgData name="sumasri kanduri" userId="cb19740f2e76decd" providerId="LiveId" clId="{304A7DE2-A732-4FE5-87C0-62B798680DD6}" dt="2025-02-17T17:48:14.978" v="1671" actId="1076"/>
          <ac:spMkLst>
            <pc:docMk/>
            <pc:sldMk cId="3819043843" sldId="2146847057"/>
            <ac:spMk id="20" creationId="{FEF486AB-0224-9001-0DD5-0DDDA3F77082}"/>
          </ac:spMkLst>
        </pc:spChg>
      </pc:sldChg>
      <pc:sldChg chg="modSp">
        <pc:chgData name="sumasri kanduri" userId="cb19740f2e76decd" providerId="LiveId" clId="{304A7DE2-A732-4FE5-87C0-62B798680DD6}" dt="2025-02-19T16:28:41.022" v="1924"/>
        <pc:sldMkLst>
          <pc:docMk/>
          <pc:sldMk cId="2083715239" sldId="2146847060"/>
        </pc:sldMkLst>
        <pc:spChg chg="mod">
          <ac:chgData name="sumasri kanduri" userId="cb19740f2e76decd" providerId="LiveId" clId="{304A7DE2-A732-4FE5-87C0-62B798680DD6}" dt="2025-02-19T16:28:41.022" v="1924"/>
          <ac:spMkLst>
            <pc:docMk/>
            <pc:sldMk cId="2083715239" sldId="2146847060"/>
            <ac:spMk id="2" creationId="{A4F8070C-FF0D-BBE3-3D8A-C3794CCCE8A2}"/>
          </ac:spMkLst>
        </pc:spChg>
        <pc:spChg chg="mod">
          <ac:chgData name="sumasri kanduri" userId="cb19740f2e76decd" providerId="LiveId" clId="{304A7DE2-A732-4FE5-87C0-62B798680DD6}" dt="2025-02-19T16:28:41.022" v="1924"/>
          <ac:spMkLst>
            <pc:docMk/>
            <pc:sldMk cId="2083715239" sldId="2146847060"/>
            <ac:spMk id="3" creationId="{805D7125-AC62-752D-6E68-9EB88BCC631C}"/>
          </ac:spMkLst>
        </pc:spChg>
      </pc:sldChg>
      <pc:sldChg chg="modSp">
        <pc:chgData name="sumasri kanduri" userId="cb19740f2e76decd" providerId="LiveId" clId="{304A7DE2-A732-4FE5-87C0-62B798680DD6}" dt="2025-02-19T16:28:41.022" v="1924"/>
        <pc:sldMkLst>
          <pc:docMk/>
          <pc:sldMk cId="2230664768" sldId="2146847061"/>
        </pc:sldMkLst>
        <pc:spChg chg="mod">
          <ac:chgData name="sumasri kanduri" userId="cb19740f2e76decd" providerId="LiveId" clId="{304A7DE2-A732-4FE5-87C0-62B798680DD6}" dt="2025-02-19T16:28:41.022" v="1924"/>
          <ac:spMkLst>
            <pc:docMk/>
            <pc:sldMk cId="2230664768" sldId="2146847061"/>
            <ac:spMk id="2" creationId="{48E9F08C-D61F-627D-C4E5-397E3E84FC45}"/>
          </ac:spMkLst>
        </pc:spChg>
        <pc:spChg chg="mod">
          <ac:chgData name="sumasri kanduri" userId="cb19740f2e76decd" providerId="LiveId" clId="{304A7DE2-A732-4FE5-87C0-62B798680DD6}" dt="2025-02-19T16:28:41.022" v="1924"/>
          <ac:spMkLst>
            <pc:docMk/>
            <pc:sldMk cId="2230664768" sldId="2146847061"/>
            <ac:spMk id="3" creationId="{51A299DD-46FA-7866-41D8-C1BFCC2F69DD}"/>
          </ac:spMkLst>
        </pc:spChg>
      </pc:sldChg>
      <pc:sldChg chg="modSp mod">
        <pc:chgData name="sumasri kanduri" userId="cb19740f2e76decd" providerId="LiveId" clId="{304A7DE2-A732-4FE5-87C0-62B798680DD6}" dt="2025-02-19T16:28:41.276" v="1926" actId="27636"/>
        <pc:sldMkLst>
          <pc:docMk/>
          <pc:sldMk cId="4233882376" sldId="2146847062"/>
        </pc:sldMkLst>
        <pc:spChg chg="mod">
          <ac:chgData name="sumasri kanduri" userId="cb19740f2e76decd" providerId="LiveId" clId="{304A7DE2-A732-4FE5-87C0-62B798680DD6}" dt="2025-02-19T16:28:41.022" v="1924"/>
          <ac:spMkLst>
            <pc:docMk/>
            <pc:sldMk cId="4233882376" sldId="2146847062"/>
            <ac:spMk id="2" creationId="{FA4C6B3D-1072-C2D2-EBFE-E33CABE394D1}"/>
          </ac:spMkLst>
        </pc:spChg>
        <pc:spChg chg="mod">
          <ac:chgData name="sumasri kanduri" userId="cb19740f2e76decd" providerId="LiveId" clId="{304A7DE2-A732-4FE5-87C0-62B798680DD6}" dt="2025-02-19T16:28:41.276" v="1926" actId="27636"/>
          <ac:spMkLst>
            <pc:docMk/>
            <pc:sldMk cId="4233882376" sldId="2146847062"/>
            <ac:spMk id="3" creationId="{D4974547-DF1B-77BB-E545-9344EDB9AD3F}"/>
          </ac:spMkLst>
        </pc:spChg>
      </pc:sldChg>
      <pc:sldChg chg="new del">
        <pc:chgData name="sumasri kanduri" userId="cb19740f2e76decd" providerId="LiveId" clId="{304A7DE2-A732-4FE5-87C0-62B798680DD6}" dt="2025-02-19T16:16:46.218" v="1837" actId="2696"/>
        <pc:sldMkLst>
          <pc:docMk/>
          <pc:sldMk cId="179041106" sldId="2146847063"/>
        </pc:sldMkLst>
      </pc:sldChg>
      <pc:sldChg chg="addSp modSp new mod">
        <pc:chgData name="sumasri kanduri" userId="cb19740f2e76decd" providerId="LiveId" clId="{304A7DE2-A732-4FE5-87C0-62B798680DD6}" dt="2025-02-19T16:28:41.022" v="1924"/>
        <pc:sldMkLst>
          <pc:docMk/>
          <pc:sldMk cId="2738203215" sldId="2146847063"/>
        </pc:sldMkLst>
        <pc:spChg chg="mod">
          <ac:chgData name="sumasri kanduri" userId="cb19740f2e76decd" providerId="LiveId" clId="{304A7DE2-A732-4FE5-87C0-62B798680DD6}" dt="2025-02-19T16:28:41.022" v="1924"/>
          <ac:spMkLst>
            <pc:docMk/>
            <pc:sldMk cId="2738203215" sldId="2146847063"/>
            <ac:spMk id="2" creationId="{37686CCA-8FC5-830C-5C5D-20E3ADA7F5D5}"/>
          </ac:spMkLst>
        </pc:spChg>
        <pc:spChg chg="add mod">
          <ac:chgData name="sumasri kanduri" userId="cb19740f2e76decd" providerId="LiveId" clId="{304A7DE2-A732-4FE5-87C0-62B798680DD6}" dt="2025-02-19T16:19:09.397" v="1843" actId="20577"/>
          <ac:spMkLst>
            <pc:docMk/>
            <pc:sldMk cId="2738203215" sldId="2146847063"/>
            <ac:spMk id="3" creationId="{3A83E41E-1040-330A-129A-59D66E41E9F8}"/>
          </ac:spMkLst>
        </pc:spChg>
      </pc:sldChg>
      <pc:sldMasterChg chg="addSp">
        <pc:chgData name="sumasri kanduri" userId="cb19740f2e76decd" providerId="LiveId" clId="{304A7DE2-A732-4FE5-87C0-62B798680DD6}" dt="2025-02-19T16:21:30.657" v="1847"/>
        <pc:sldMasterMkLst>
          <pc:docMk/>
          <pc:sldMasterMk cId="659074471" sldId="2147483763"/>
        </pc:sldMasterMkLst>
        <pc:picChg chg="add">
          <ac:chgData name="sumasri kanduri" userId="cb19740f2e76decd" providerId="LiveId" clId="{304A7DE2-A732-4FE5-87C0-62B798680DD6}" dt="2025-02-19T16:21:30.657" v="1847"/>
          <ac:picMkLst>
            <pc:docMk/>
            <pc:sldMasterMk cId="659074471" sldId="2147483763"/>
            <ac:picMk id="7" creationId="{F043401D-1050-2B88-048F-8A7FB6F9FABB}"/>
          </ac:picMkLst>
        </pc:picChg>
      </pc:sldMasterChg>
      <pc:sldMasterChg chg="addSp">
        <pc:chgData name="sumasri kanduri" userId="cb19740f2e76decd" providerId="LiveId" clId="{304A7DE2-A732-4FE5-87C0-62B798680DD6}" dt="2025-02-19T16:21:34.893" v="1854"/>
        <pc:sldMasterMkLst>
          <pc:docMk/>
          <pc:sldMasterMk cId="1632478325" sldId="2147483775"/>
        </pc:sldMasterMkLst>
        <pc:picChg chg="add">
          <ac:chgData name="sumasri kanduri" userId="cb19740f2e76decd" providerId="LiveId" clId="{304A7DE2-A732-4FE5-87C0-62B798680DD6}" dt="2025-02-19T16:21:34.893" v="1854"/>
          <ac:picMkLst>
            <pc:docMk/>
            <pc:sldMasterMk cId="1632478325" sldId="2147483775"/>
            <ac:picMk id="9" creationId="{473320FB-917E-86AA-3B95-48FFFFE73551}"/>
          </ac:picMkLst>
        </pc:picChg>
      </pc:sldMasterChg>
      <pc:sldMasterChg chg="addSp">
        <pc:chgData name="sumasri kanduri" userId="cb19740f2e76decd" providerId="LiveId" clId="{304A7DE2-A732-4FE5-87C0-62B798680DD6}" dt="2025-02-19T16:21:43.503" v="1858"/>
        <pc:sldMasterMkLst>
          <pc:docMk/>
          <pc:sldMasterMk cId="3394189625" sldId="2147483787"/>
        </pc:sldMasterMkLst>
        <pc:picChg chg="add">
          <ac:chgData name="sumasri kanduri" userId="cb19740f2e76decd" providerId="LiveId" clId="{304A7DE2-A732-4FE5-87C0-62B798680DD6}" dt="2025-02-19T16:21:43.503" v="1858"/>
          <ac:picMkLst>
            <pc:docMk/>
            <pc:sldMasterMk cId="3394189625" sldId="2147483787"/>
            <ac:picMk id="7" creationId="{A2B3F101-4A4A-62E7-7A95-7465A9955755}"/>
          </ac:picMkLst>
        </pc:picChg>
      </pc:sldMasterChg>
      <pc:sldMasterChg chg="addSp">
        <pc:chgData name="sumasri kanduri" userId="cb19740f2e76decd" providerId="LiveId" clId="{304A7DE2-A732-4FE5-87C0-62B798680DD6}" dt="2025-02-19T16:21:53.901" v="1862"/>
        <pc:sldMasterMkLst>
          <pc:docMk/>
          <pc:sldMasterMk cId="3034564665" sldId="2147483799"/>
        </pc:sldMasterMkLst>
        <pc:picChg chg="add">
          <ac:chgData name="sumasri kanduri" userId="cb19740f2e76decd" providerId="LiveId" clId="{304A7DE2-A732-4FE5-87C0-62B798680DD6}" dt="2025-02-19T16:21:53.901" v="1862"/>
          <ac:picMkLst>
            <pc:docMk/>
            <pc:sldMasterMk cId="3034564665" sldId="2147483799"/>
            <ac:picMk id="7" creationId="{A01D99CA-6F87-812D-364E-095192E6B100}"/>
          </ac:picMkLst>
        </pc:picChg>
      </pc:sldMasterChg>
      <pc:sldMasterChg chg="addSp">
        <pc:chgData name="sumasri kanduri" userId="cb19740f2e76decd" providerId="LiveId" clId="{304A7DE2-A732-4FE5-87C0-62B798680DD6}" dt="2025-02-19T16:23:06.794" v="1863"/>
        <pc:sldMasterMkLst>
          <pc:docMk/>
          <pc:sldMasterMk cId="1519126979" sldId="2147483811"/>
        </pc:sldMasterMkLst>
        <pc:picChg chg="add">
          <ac:chgData name="sumasri kanduri" userId="cb19740f2e76decd" providerId="LiveId" clId="{304A7DE2-A732-4FE5-87C0-62B798680DD6}" dt="2025-02-19T16:23:06.794" v="1863"/>
          <ac:picMkLst>
            <pc:docMk/>
            <pc:sldMasterMk cId="1519126979" sldId="2147483811"/>
            <ac:picMk id="11" creationId="{499E8479-3B84-C1E7-CEFD-AF9A7F4E2287}"/>
          </ac:picMkLst>
        </pc:picChg>
      </pc:sldMasterChg>
      <pc:sldMasterChg chg="addSp">
        <pc:chgData name="sumasri kanduri" userId="cb19740f2e76decd" providerId="LiveId" clId="{304A7DE2-A732-4FE5-87C0-62B798680DD6}" dt="2025-02-19T16:23:07.695" v="1867"/>
        <pc:sldMasterMkLst>
          <pc:docMk/>
          <pc:sldMasterMk cId="3982272311" sldId="2147483829"/>
        </pc:sldMasterMkLst>
        <pc:picChg chg="add">
          <ac:chgData name="sumasri kanduri" userId="cb19740f2e76decd" providerId="LiveId" clId="{304A7DE2-A732-4FE5-87C0-62B798680DD6}" dt="2025-02-19T16:23:07.695" v="1867"/>
          <ac:picMkLst>
            <pc:docMk/>
            <pc:sldMasterMk cId="3982272311" sldId="2147483829"/>
            <ac:picMk id="8" creationId="{4F0F3042-E874-C285-4969-AC3E3FDF63D6}"/>
          </ac:picMkLst>
        </pc:picChg>
      </pc:sldMasterChg>
      <pc:sldMasterChg chg="addSp">
        <pc:chgData name="sumasri kanduri" userId="cb19740f2e76decd" providerId="LiveId" clId="{304A7DE2-A732-4FE5-87C0-62B798680DD6}" dt="2025-02-19T16:23:10.465" v="1869"/>
        <pc:sldMasterMkLst>
          <pc:docMk/>
          <pc:sldMasterMk cId="4279961337" sldId="2147483841"/>
        </pc:sldMasterMkLst>
        <pc:picChg chg="add">
          <ac:chgData name="sumasri kanduri" userId="cb19740f2e76decd" providerId="LiveId" clId="{304A7DE2-A732-4FE5-87C0-62B798680DD6}" dt="2025-02-19T16:23:10.465" v="1869"/>
          <ac:picMkLst>
            <pc:docMk/>
            <pc:sldMasterMk cId="4279961337" sldId="2147483841"/>
            <ac:picMk id="8" creationId="{4118664C-1535-BD1E-AB94-B0A4536DA46B}"/>
          </ac:picMkLst>
        </pc:picChg>
      </pc:sldMasterChg>
      <pc:sldMasterChg chg="addSp">
        <pc:chgData name="sumasri kanduri" userId="cb19740f2e76decd" providerId="LiveId" clId="{304A7DE2-A732-4FE5-87C0-62B798680DD6}" dt="2025-02-19T16:23:11.478" v="1870"/>
        <pc:sldMasterMkLst>
          <pc:docMk/>
          <pc:sldMasterMk cId="2407575622" sldId="2147483853"/>
        </pc:sldMasterMkLst>
        <pc:picChg chg="add">
          <ac:chgData name="sumasri kanduri" userId="cb19740f2e76decd" providerId="LiveId" clId="{304A7DE2-A732-4FE5-87C0-62B798680DD6}" dt="2025-02-19T16:23:11.478" v="1870"/>
          <ac:picMkLst>
            <pc:docMk/>
            <pc:sldMasterMk cId="2407575622" sldId="2147483853"/>
            <ac:picMk id="8" creationId="{75472234-F49A-7E52-D244-96B03C76C8DF}"/>
          </ac:picMkLst>
        </pc:picChg>
      </pc:sldMasterChg>
      <pc:sldMasterChg chg="addSp">
        <pc:chgData name="sumasri kanduri" userId="cb19740f2e76decd" providerId="LiveId" clId="{304A7DE2-A732-4FE5-87C0-62B798680DD6}" dt="2025-02-19T16:23:12.521" v="1871"/>
        <pc:sldMasterMkLst>
          <pc:docMk/>
          <pc:sldMasterMk cId="3776477559" sldId="2147483865"/>
        </pc:sldMasterMkLst>
        <pc:picChg chg="add">
          <ac:chgData name="sumasri kanduri" userId="cb19740f2e76decd" providerId="LiveId" clId="{304A7DE2-A732-4FE5-87C0-62B798680DD6}" dt="2025-02-19T16:23:12.521" v="1871"/>
          <ac:picMkLst>
            <pc:docMk/>
            <pc:sldMasterMk cId="3776477559" sldId="2147483865"/>
            <ac:picMk id="7" creationId="{9EAF98C0-1882-53E2-F05C-993198B9B243}"/>
          </ac:picMkLst>
        </pc:picChg>
      </pc:sldMasterChg>
      <pc:sldMasterChg chg="addSp">
        <pc:chgData name="sumasri kanduri" userId="cb19740f2e76decd" providerId="LiveId" clId="{304A7DE2-A732-4FE5-87C0-62B798680DD6}" dt="2025-02-19T16:23:17.323" v="1872"/>
        <pc:sldMasterMkLst>
          <pc:docMk/>
          <pc:sldMasterMk cId="1057264481" sldId="2147483877"/>
        </pc:sldMasterMkLst>
        <pc:picChg chg="add">
          <ac:chgData name="sumasri kanduri" userId="cb19740f2e76decd" providerId="LiveId" clId="{304A7DE2-A732-4FE5-87C0-62B798680DD6}" dt="2025-02-19T16:23:17.323" v="1872"/>
          <ac:picMkLst>
            <pc:docMk/>
            <pc:sldMasterMk cId="1057264481" sldId="2147483877"/>
            <ac:picMk id="7" creationId="{2D7C52CB-92F8-7201-E973-49A50183A17F}"/>
          </ac:picMkLst>
        </pc:picChg>
      </pc:sldMasterChg>
      <pc:sldMasterChg chg="addSp">
        <pc:chgData name="sumasri kanduri" userId="cb19740f2e76decd" providerId="LiveId" clId="{304A7DE2-A732-4FE5-87C0-62B798680DD6}" dt="2025-02-19T16:23:18.257" v="1876"/>
        <pc:sldMasterMkLst>
          <pc:docMk/>
          <pc:sldMasterMk cId="459219351" sldId="2147483889"/>
        </pc:sldMasterMkLst>
        <pc:picChg chg="add">
          <ac:chgData name="sumasri kanduri" userId="cb19740f2e76decd" providerId="LiveId" clId="{304A7DE2-A732-4FE5-87C0-62B798680DD6}" dt="2025-02-19T16:23:18.257" v="1876"/>
          <ac:picMkLst>
            <pc:docMk/>
            <pc:sldMasterMk cId="459219351" sldId="2147483889"/>
            <ac:picMk id="8" creationId="{23DB761C-D0B8-9A52-3050-B9452A6968D0}"/>
          </ac:picMkLst>
        </pc:picChg>
      </pc:sldMasterChg>
      <pc:sldMasterChg chg="addSp">
        <pc:chgData name="sumasri kanduri" userId="cb19740f2e76decd" providerId="LiveId" clId="{304A7DE2-A732-4FE5-87C0-62B798680DD6}" dt="2025-02-19T16:23:19.665" v="1880"/>
        <pc:sldMasterMkLst>
          <pc:docMk/>
          <pc:sldMasterMk cId="3411789042" sldId="2147483906"/>
        </pc:sldMasterMkLst>
        <pc:picChg chg="add">
          <ac:chgData name="sumasri kanduri" userId="cb19740f2e76decd" providerId="LiveId" clId="{304A7DE2-A732-4FE5-87C0-62B798680DD6}" dt="2025-02-19T16:23:19.665" v="1880"/>
          <ac:picMkLst>
            <pc:docMk/>
            <pc:sldMasterMk cId="3411789042" sldId="2147483906"/>
            <ac:picMk id="7" creationId="{3A2286B6-4C29-31D7-D2E8-76F2BE5250EC}"/>
          </ac:picMkLst>
        </pc:picChg>
      </pc:sldMasterChg>
      <pc:sldMasterChg chg="addSp">
        <pc:chgData name="sumasri kanduri" userId="cb19740f2e76decd" providerId="LiveId" clId="{304A7DE2-A732-4FE5-87C0-62B798680DD6}" dt="2025-02-19T16:23:21.338" v="1884"/>
        <pc:sldMasterMkLst>
          <pc:docMk/>
          <pc:sldMasterMk cId="3881484846" sldId="2147483918"/>
        </pc:sldMasterMkLst>
        <pc:picChg chg="add">
          <ac:chgData name="sumasri kanduri" userId="cb19740f2e76decd" providerId="LiveId" clId="{304A7DE2-A732-4FE5-87C0-62B798680DD6}" dt="2025-02-19T16:23:21.338" v="1884"/>
          <ac:picMkLst>
            <pc:docMk/>
            <pc:sldMasterMk cId="3881484846" sldId="2147483918"/>
            <ac:picMk id="8" creationId="{EF47DA1B-226E-94F3-B067-7A044B00DD8F}"/>
          </ac:picMkLst>
        </pc:picChg>
      </pc:sldMasterChg>
      <pc:sldMasterChg chg="addSp">
        <pc:chgData name="sumasri kanduri" userId="cb19740f2e76decd" providerId="LiveId" clId="{304A7DE2-A732-4FE5-87C0-62B798680DD6}" dt="2025-02-19T16:23:22.067" v="1888"/>
        <pc:sldMasterMkLst>
          <pc:docMk/>
          <pc:sldMasterMk cId="2450639430" sldId="2147483935"/>
        </pc:sldMasterMkLst>
        <pc:picChg chg="add">
          <ac:chgData name="sumasri kanduri" userId="cb19740f2e76decd" providerId="LiveId" clId="{304A7DE2-A732-4FE5-87C0-62B798680DD6}" dt="2025-02-19T16:23:22.067" v="1888"/>
          <ac:picMkLst>
            <pc:docMk/>
            <pc:sldMasterMk cId="2450639430" sldId="2147483935"/>
            <ac:picMk id="9" creationId="{48368CFE-8C34-B532-FF4F-4982A9BC32E1}"/>
          </ac:picMkLst>
        </pc:picChg>
      </pc:sldMasterChg>
      <pc:sldMasterChg chg="addSp">
        <pc:chgData name="sumasri kanduri" userId="cb19740f2e76decd" providerId="LiveId" clId="{304A7DE2-A732-4FE5-87C0-62B798680DD6}" dt="2025-02-19T16:23:22.890" v="1891"/>
        <pc:sldMasterMkLst>
          <pc:docMk/>
          <pc:sldMasterMk cId="3523826655" sldId="2147483947"/>
        </pc:sldMasterMkLst>
        <pc:picChg chg="add">
          <ac:chgData name="sumasri kanduri" userId="cb19740f2e76decd" providerId="LiveId" clId="{304A7DE2-A732-4FE5-87C0-62B798680DD6}" dt="2025-02-19T16:23:22.890" v="1891"/>
          <ac:picMkLst>
            <pc:docMk/>
            <pc:sldMasterMk cId="3523826655" sldId="2147483947"/>
            <ac:picMk id="8" creationId="{EE448274-4EE4-218A-BF81-CBA7B5A1ABFC}"/>
          </ac:picMkLst>
        </pc:picChg>
      </pc:sldMasterChg>
      <pc:sldMasterChg chg="addSp">
        <pc:chgData name="sumasri kanduri" userId="cb19740f2e76decd" providerId="LiveId" clId="{304A7DE2-A732-4FE5-87C0-62B798680DD6}" dt="2025-02-19T16:23:23.760" v="1894"/>
        <pc:sldMasterMkLst>
          <pc:docMk/>
          <pc:sldMasterMk cId="3374383081" sldId="2147483959"/>
        </pc:sldMasterMkLst>
        <pc:picChg chg="add">
          <ac:chgData name="sumasri kanduri" userId="cb19740f2e76decd" providerId="LiveId" clId="{304A7DE2-A732-4FE5-87C0-62B798680DD6}" dt="2025-02-19T16:23:23.760" v="1894"/>
          <ac:picMkLst>
            <pc:docMk/>
            <pc:sldMasterMk cId="3374383081" sldId="2147483959"/>
            <ac:picMk id="11" creationId="{F0375EFF-815B-2EDD-3D52-ED8170AF72FE}"/>
          </ac:picMkLst>
        </pc:picChg>
      </pc:sldMasterChg>
      <pc:sldMasterChg chg="addSp">
        <pc:chgData name="sumasri kanduri" userId="cb19740f2e76decd" providerId="LiveId" clId="{304A7DE2-A732-4FE5-87C0-62B798680DD6}" dt="2025-02-19T16:23:24.470" v="1896"/>
        <pc:sldMasterMkLst>
          <pc:docMk/>
          <pc:sldMasterMk cId="418449387" sldId="2147483977"/>
        </pc:sldMasterMkLst>
        <pc:picChg chg="add">
          <ac:chgData name="sumasri kanduri" userId="cb19740f2e76decd" providerId="LiveId" clId="{304A7DE2-A732-4FE5-87C0-62B798680DD6}" dt="2025-02-19T16:23:24.470" v="1896"/>
          <ac:picMkLst>
            <pc:docMk/>
            <pc:sldMasterMk cId="418449387" sldId="2147483977"/>
            <ac:picMk id="9" creationId="{66B886F0-334B-C9EA-A792-0CF95549C21C}"/>
          </ac:picMkLst>
        </pc:picChg>
      </pc:sldMasterChg>
      <pc:sldMasterChg chg="addSp">
        <pc:chgData name="sumasri kanduri" userId="cb19740f2e76decd" providerId="LiveId" clId="{304A7DE2-A732-4FE5-87C0-62B798680DD6}" dt="2025-02-19T16:23:25.274" v="1900"/>
        <pc:sldMasterMkLst>
          <pc:docMk/>
          <pc:sldMasterMk cId="3073155104" sldId="2147483995"/>
        </pc:sldMasterMkLst>
        <pc:picChg chg="add">
          <ac:chgData name="sumasri kanduri" userId="cb19740f2e76decd" providerId="LiveId" clId="{304A7DE2-A732-4FE5-87C0-62B798680DD6}" dt="2025-02-19T16:23:25.274" v="1900"/>
          <ac:picMkLst>
            <pc:docMk/>
            <pc:sldMasterMk cId="3073155104" sldId="2147483995"/>
            <ac:picMk id="7" creationId="{4388C314-4570-522D-08A2-EC83FD948CB6}"/>
          </ac:picMkLst>
        </pc:picChg>
      </pc:sldMasterChg>
      <pc:sldMasterChg chg="addSp">
        <pc:chgData name="sumasri kanduri" userId="cb19740f2e76decd" providerId="LiveId" clId="{304A7DE2-A732-4FE5-87C0-62B798680DD6}" dt="2025-02-19T16:23:29.810" v="1906"/>
        <pc:sldMasterMkLst>
          <pc:docMk/>
          <pc:sldMasterMk cId="3779818804" sldId="2147484007"/>
        </pc:sldMasterMkLst>
        <pc:picChg chg="add">
          <ac:chgData name="sumasri kanduri" userId="cb19740f2e76decd" providerId="LiveId" clId="{304A7DE2-A732-4FE5-87C0-62B798680DD6}" dt="2025-02-19T16:23:29.810" v="1906"/>
          <ac:picMkLst>
            <pc:docMk/>
            <pc:sldMasterMk cId="3779818804" sldId="2147484007"/>
            <ac:picMk id="8" creationId="{4855B99C-470C-FDB9-F8E6-7E230E91AAB7}"/>
          </ac:picMkLst>
        </pc:picChg>
      </pc:sldMasterChg>
      <pc:sldMasterChg chg="addSp">
        <pc:chgData name="sumasri kanduri" userId="cb19740f2e76decd" providerId="LiveId" clId="{304A7DE2-A732-4FE5-87C0-62B798680DD6}" dt="2025-02-19T16:23:31.815" v="1910"/>
        <pc:sldMasterMkLst>
          <pc:docMk/>
          <pc:sldMasterMk cId="2047547192" sldId="2147484024"/>
        </pc:sldMasterMkLst>
        <pc:picChg chg="add">
          <ac:chgData name="sumasri kanduri" userId="cb19740f2e76decd" providerId="LiveId" clId="{304A7DE2-A732-4FE5-87C0-62B798680DD6}" dt="2025-02-19T16:23:31.815" v="1910"/>
          <ac:picMkLst>
            <pc:docMk/>
            <pc:sldMasterMk cId="2047547192" sldId="2147484024"/>
            <ac:picMk id="7" creationId="{13AC1B11-E2B7-479F-CE9A-BA66B08E41EA}"/>
          </ac:picMkLst>
        </pc:picChg>
      </pc:sldMasterChg>
      <pc:sldMasterChg chg="addSp">
        <pc:chgData name="sumasri kanduri" userId="cb19740f2e76decd" providerId="LiveId" clId="{304A7DE2-A732-4FE5-87C0-62B798680DD6}" dt="2025-02-19T16:28:34.989" v="1917"/>
        <pc:sldMasterMkLst>
          <pc:docMk/>
          <pc:sldMasterMk cId="330775033" sldId="2147484036"/>
        </pc:sldMasterMkLst>
        <pc:picChg chg="add">
          <ac:chgData name="sumasri kanduri" userId="cb19740f2e76decd" providerId="LiveId" clId="{304A7DE2-A732-4FE5-87C0-62B798680DD6}" dt="2025-02-19T16:28:34.989" v="1917"/>
          <ac:picMkLst>
            <pc:docMk/>
            <pc:sldMasterMk cId="330775033" sldId="2147484036"/>
            <ac:picMk id="9" creationId="{FF117313-0BE2-7327-F435-29AAC6AD0671}"/>
          </ac:picMkLst>
        </pc:picChg>
      </pc:sldMasterChg>
      <pc:sldMasterChg chg="addSp">
        <pc:chgData name="sumasri kanduri" userId="cb19740f2e76decd" providerId="LiveId" clId="{304A7DE2-A732-4FE5-87C0-62B798680DD6}" dt="2025-02-19T16:28:36.800" v="1921"/>
        <pc:sldMasterMkLst>
          <pc:docMk/>
          <pc:sldMasterMk cId="1183185758" sldId="2147484048"/>
        </pc:sldMasterMkLst>
        <pc:picChg chg="add">
          <ac:chgData name="sumasri kanduri" userId="cb19740f2e76decd" providerId="LiveId" clId="{304A7DE2-A732-4FE5-87C0-62B798680DD6}" dt="2025-02-19T16:28:36.800" v="1921"/>
          <ac:picMkLst>
            <pc:docMk/>
            <pc:sldMasterMk cId="1183185758" sldId="2147484048"/>
            <ac:picMk id="8" creationId="{12312785-99C7-9858-A58B-362416F9C89C}"/>
          </ac:picMkLst>
        </pc:picChg>
      </pc:sldMasterChg>
      <pc:sldMasterChg chg="addSp">
        <pc:chgData name="sumasri kanduri" userId="cb19740f2e76decd" providerId="LiveId" clId="{304A7DE2-A732-4FE5-87C0-62B798680DD6}" dt="2025-02-19T16:28:41.022" v="1924"/>
        <pc:sldMasterMkLst>
          <pc:docMk/>
          <pc:sldMasterMk cId="2506648342" sldId="2147484065"/>
        </pc:sldMasterMkLst>
        <pc:picChg chg="add">
          <ac:chgData name="sumasri kanduri" userId="cb19740f2e76decd" providerId="LiveId" clId="{304A7DE2-A732-4FE5-87C0-62B798680DD6}" dt="2025-02-19T16:28:41.022" v="1924"/>
          <ac:picMkLst>
            <pc:docMk/>
            <pc:sldMasterMk cId="2506648342" sldId="2147484065"/>
            <ac:picMk id="7" creationId="{542F85ED-0DF8-07E1-4C29-0E61E16C761F}"/>
          </ac:picMkLst>
        </pc:pic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3DDA9-A1C8-C454-62B7-2A0A036E93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22F17E6-A07B-0823-6AF1-BDB6B5F793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2928FE-05CE-9B9D-EBB7-91B389FBEE00}"/>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5" name="Footer Placeholder 4">
            <a:extLst>
              <a:ext uri="{FF2B5EF4-FFF2-40B4-BE49-F238E27FC236}">
                <a16:creationId xmlns:a16="http://schemas.microsoft.com/office/drawing/2014/main" id="{94B7646A-EC5C-96F2-4DEC-F70C907008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8A8E51-A257-9DE8-1526-2647D23CF8D2}"/>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892006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B0A9A-929D-06CD-9099-959236C201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F22FCB-94EB-AE28-89EE-FC8DCB100E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78F153-9B63-0F43-521D-426924EE7C6B}"/>
              </a:ext>
            </a:extLst>
          </p:cNvPr>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a:extLst>
              <a:ext uri="{FF2B5EF4-FFF2-40B4-BE49-F238E27FC236}">
                <a16:creationId xmlns:a16="http://schemas.microsoft.com/office/drawing/2014/main" id="{2A46567A-33D6-CBD6-6C14-6CFBECE4A8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10B3F6-7A86-9569-20C4-40E988EF9BBB}"/>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44745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F7C206-E3A2-1CC4-6FAC-0D5BD36CE1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E74A7D-09EE-E519-630D-728710F65E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667064-00D6-AEF8-5721-FD79D61BC725}"/>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5" name="Footer Placeholder 4">
            <a:extLst>
              <a:ext uri="{FF2B5EF4-FFF2-40B4-BE49-F238E27FC236}">
                <a16:creationId xmlns:a16="http://schemas.microsoft.com/office/drawing/2014/main" id="{BD377E65-7858-9E4A-8D17-1AD1872475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B33BB1-355C-2BCA-9F57-94C8B49EF7AA}"/>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52762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C7C93-6912-C193-684E-529C998574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DA3B00-5813-D30F-3C97-F60712E057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BB9FAD-CA17-8E47-16FA-0056CE182A57}"/>
              </a:ext>
            </a:extLst>
          </p:cNvPr>
          <p:cNvSpPr>
            <a:spLocks noGrp="1"/>
          </p:cNvSpPr>
          <p:nvPr>
            <p:ph type="dt" sz="half" idx="10"/>
          </p:nvPr>
        </p:nvSpPr>
        <p:spPr/>
        <p:txBody>
          <a:bodyPr/>
          <a:lstStyle/>
          <a:p>
            <a:fld id="{78DD82B9-B8EE-4375-B6FF-88FA6ABB15D9}" type="datetime1">
              <a:rPr lang="en-US" smtClean="0"/>
              <a:t>2/19/2025</a:t>
            </a:fld>
            <a:endParaRPr lang="en-US"/>
          </a:p>
        </p:txBody>
      </p:sp>
      <p:sp>
        <p:nvSpPr>
          <p:cNvPr id="5" name="Footer Placeholder 4">
            <a:extLst>
              <a:ext uri="{FF2B5EF4-FFF2-40B4-BE49-F238E27FC236}">
                <a16:creationId xmlns:a16="http://schemas.microsoft.com/office/drawing/2014/main" id="{A716C387-9F00-4060-2B5A-342C4B6B94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7FE2A8-C059-4286-2B8A-BBCC8CEEDE72}"/>
              </a:ext>
            </a:extLst>
          </p:cNvPr>
          <p:cNvSpPr>
            <a:spLocks noGrp="1"/>
          </p:cNvSpPr>
          <p:nvPr>
            <p:ph type="sldNum" sz="quarter" idx="12"/>
          </p:nvPr>
        </p:nvSpPr>
        <p:spPr/>
        <p:txBody>
          <a:bodyPr/>
          <a:lstStyle/>
          <a:p>
            <a:fld id="{093A3417-DB35-48D4-9C99-A94535596A08}" type="slidenum">
              <a:rPr lang="en-IN" smtClean="0"/>
              <a:t>‹#›</a:t>
            </a:fld>
            <a:endParaRPr lang="en-IN"/>
          </a:p>
        </p:txBody>
      </p:sp>
    </p:spTree>
    <p:extLst>
      <p:ext uri="{BB962C8B-B14F-4D97-AF65-F5344CB8AC3E}">
        <p14:creationId xmlns:p14="http://schemas.microsoft.com/office/powerpoint/2010/main" val="2204963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A5C9C-0F6A-0B54-183F-710B0949A5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D3D31B-D848-36BD-E15D-E19CE2A0F17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3B871D-05F6-53A6-37A7-B8F8B0B3E131}"/>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5" name="Footer Placeholder 4">
            <a:extLst>
              <a:ext uri="{FF2B5EF4-FFF2-40B4-BE49-F238E27FC236}">
                <a16:creationId xmlns:a16="http://schemas.microsoft.com/office/drawing/2014/main" id="{FD40E861-DEEA-9B85-697B-84D398C2B4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3B9667-A8D2-515C-753B-C0B2ED57DD9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90839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1AF8D-FB57-1723-ECFD-83280999A1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86B091-2E4F-7CCF-86DF-F834986FCC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347858E-FA0C-6796-E429-C44DA1A886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BB37BD7-1D15-40B6-4FFD-56B66CBA15D0}"/>
              </a:ext>
            </a:extLst>
          </p:cNvPr>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a:extLst>
              <a:ext uri="{FF2B5EF4-FFF2-40B4-BE49-F238E27FC236}">
                <a16:creationId xmlns:a16="http://schemas.microsoft.com/office/drawing/2014/main" id="{591BBAE8-473C-520A-42E2-F49FB75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ED1B5D-B173-EFB2-F59C-BFF1CA2868A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5707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08B09-BE80-02AE-991E-85F20BAB50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026090-049F-F094-A18D-41FE72E54A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236910-24B9-1C07-B6EA-35F9511374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9FC6BA-5B08-3815-7061-4C0CF9E4E1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D1E622-5EF5-24C2-4FC8-B21CB8CC52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D49D3FB-0CE4-3A1E-C6FE-6473D8B74544}"/>
              </a:ext>
            </a:extLst>
          </p:cNvPr>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a:extLst>
              <a:ext uri="{FF2B5EF4-FFF2-40B4-BE49-F238E27FC236}">
                <a16:creationId xmlns:a16="http://schemas.microsoft.com/office/drawing/2014/main" id="{6D39601B-5F08-48E5-24DE-91D2787FDC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845482-7550-5079-E33E-2CD99F0EBB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25120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B1D66-8887-E01B-F1FF-B9509DD8C01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AAC5DA-C211-88F3-2979-A4E9A903049E}"/>
              </a:ext>
            </a:extLst>
          </p:cNvPr>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a:extLst>
              <a:ext uri="{FF2B5EF4-FFF2-40B4-BE49-F238E27FC236}">
                <a16:creationId xmlns:a16="http://schemas.microsoft.com/office/drawing/2014/main" id="{C41A57C0-1B84-A301-06B0-DA39D575CA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4C2994-8DD8-32A7-CBF6-BFAC9EDFBACA}"/>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264317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930058-28C7-A176-0634-C9CBC08995AC}"/>
              </a:ext>
            </a:extLst>
          </p:cNvPr>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a:extLst>
              <a:ext uri="{FF2B5EF4-FFF2-40B4-BE49-F238E27FC236}">
                <a16:creationId xmlns:a16="http://schemas.microsoft.com/office/drawing/2014/main" id="{C67F8954-62B0-5554-C6BF-9971A28D01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1EF161-1C83-C705-D25A-F051CF67E99E}"/>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060253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97084-49C6-6985-AFA0-B06C29CDE3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7F2B0D-900F-AB44-B0F6-3A10076BD0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BFF7EF0-29CD-FA18-84AC-D203A8C15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CF7BCB-F7ED-2D28-BBFB-E89FA9220571}"/>
              </a:ext>
            </a:extLst>
          </p:cNvPr>
          <p:cNvSpPr>
            <a:spLocks noGrp="1"/>
          </p:cNvSpPr>
          <p:nvPr>
            <p:ph type="dt" sz="half" idx="10"/>
          </p:nvPr>
        </p:nvSpPr>
        <p:spPr/>
        <p:txBody>
          <a:bodyPr/>
          <a:lstStyle/>
          <a:p>
            <a:fld id="{D82884F1-FFEA-405F-9602-3DCA865EDA4E}" type="datetime1">
              <a:rPr lang="en-US" smtClean="0"/>
              <a:t>2/19/2025</a:t>
            </a:fld>
            <a:endParaRPr lang="en-US"/>
          </a:p>
        </p:txBody>
      </p:sp>
      <p:sp>
        <p:nvSpPr>
          <p:cNvPr id="6" name="Footer Placeholder 5">
            <a:extLst>
              <a:ext uri="{FF2B5EF4-FFF2-40B4-BE49-F238E27FC236}">
                <a16:creationId xmlns:a16="http://schemas.microsoft.com/office/drawing/2014/main" id="{B2DC21D7-D6E4-596C-3573-4DB7D78698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3ACF6F-02E9-3752-3CCE-113F3D08DEDA}"/>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548873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DEE93-2795-9BEA-9DA0-0173C60620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BED9C0E-9383-35AC-8F99-E48FC1F237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7BC986D-6FE7-E975-6B7A-9E27547C2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039554-F7CE-86EA-5DB9-138FB4D87A73}"/>
              </a:ext>
            </a:extLst>
          </p:cNvPr>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a:extLst>
              <a:ext uri="{FF2B5EF4-FFF2-40B4-BE49-F238E27FC236}">
                <a16:creationId xmlns:a16="http://schemas.microsoft.com/office/drawing/2014/main" id="{B4DA6B54-8893-F4E4-C6DC-DA074D8F841F}"/>
              </a:ext>
            </a:extLst>
          </p:cNvPr>
          <p:cNvSpPr>
            <a:spLocks noGrp="1"/>
          </p:cNvSpPr>
          <p:nvPr>
            <p:ph type="ftr" sz="quarter" idx="11"/>
          </p:nvPr>
        </p:nvSpPr>
        <p:spPr/>
        <p:txBody>
          <a:bodyPr/>
          <a:lstStyle/>
          <a:p>
            <a:pPr algn="l"/>
            <a:endParaRPr lang="en-US"/>
          </a:p>
        </p:txBody>
      </p:sp>
      <p:sp>
        <p:nvSpPr>
          <p:cNvPr id="7" name="Slide Number Placeholder 6">
            <a:extLst>
              <a:ext uri="{FF2B5EF4-FFF2-40B4-BE49-F238E27FC236}">
                <a16:creationId xmlns:a16="http://schemas.microsoft.com/office/drawing/2014/main" id="{54BD8C01-B1CD-5094-5EE7-00EE15AC779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1709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4A8EC8-A7C1-C1F8-8BC2-CD45C39B1E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33B24-1576-72C7-9B86-3D903DC8D6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A368BD-038B-F2B0-0420-1CEFD2E0C9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D291B17-9318-49DB-B28B-6E5994AE9581}" type="datetime1">
              <a:rPr lang="en-US" smtClean="0"/>
              <a:t>2/19/2025</a:t>
            </a:fld>
            <a:endParaRPr lang="en-US"/>
          </a:p>
        </p:txBody>
      </p:sp>
      <p:sp>
        <p:nvSpPr>
          <p:cNvPr id="5" name="Footer Placeholder 4">
            <a:extLst>
              <a:ext uri="{FF2B5EF4-FFF2-40B4-BE49-F238E27FC236}">
                <a16:creationId xmlns:a16="http://schemas.microsoft.com/office/drawing/2014/main" id="{847FFFB7-D5B0-A3EB-7DFF-5669DA23E5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14AB962-A883-A896-FDD2-E2F0A5D005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A98EE3D-8CD1-4C3F-BD1C-C98C9596463C}" type="slidenum">
              <a:rPr lang="en-US" smtClean="0"/>
              <a:t>‹#›</a:t>
            </a:fld>
            <a:endParaRPr lang="en-US"/>
          </a:p>
        </p:txBody>
      </p:sp>
      <p:pic>
        <p:nvPicPr>
          <p:cNvPr id="7" name="Picture 6" descr="Logo&#10;&#10;Description automatically generated">
            <a:extLst>
              <a:ext uri="{FF2B5EF4-FFF2-40B4-BE49-F238E27FC236}">
                <a16:creationId xmlns:a16="http://schemas.microsoft.com/office/drawing/2014/main" id="{542F85ED-0DF8-07E1-4C29-0E61E16C761F}"/>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2506648342"/>
      </p:ext>
    </p:extLst>
  </p:cSld>
  <p:clrMap bg1="lt1" tx1="dk1" bg2="lt2" tx2="dk2" accent1="accent1" accent2="accent2" accent3="accent3" accent4="accent4" accent5="accent5" accent6="accent6" hlink="hlink" folHlink="folHlink"/>
  <p:sldLayoutIdLst>
    <p:sldLayoutId id="2147484066" r:id="rId1"/>
    <p:sldLayoutId id="2147484067" r:id="rId2"/>
    <p:sldLayoutId id="2147484068" r:id="rId3"/>
    <p:sldLayoutId id="2147484069" r:id="rId4"/>
    <p:sldLayoutId id="2147484070" r:id="rId5"/>
    <p:sldLayoutId id="2147484071" r:id="rId6"/>
    <p:sldLayoutId id="2147484072" r:id="rId7"/>
    <p:sldLayoutId id="2147484073" r:id="rId8"/>
    <p:sldLayoutId id="2147484074" r:id="rId9"/>
    <p:sldLayoutId id="2147484075" r:id="rId10"/>
    <p:sldLayoutId id="214748407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i="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secure</a:t>
            </a:r>
            <a:r>
              <a:rPr lang="en-US" b="1" dirty="0">
                <a:solidFill>
                  <a:schemeClr val="accent1"/>
                </a:solidFill>
                <a:latin typeface="Arial" panose="020B0604020202020204" pitchFamily="34" charset="0"/>
                <a:cs typeface="Arial" panose="020B0604020202020204" pitchFamily="34" charset="0"/>
              </a:rPr>
              <a:t> </a:t>
            </a:r>
            <a:r>
              <a:rPr lang="en-US" b="1" i="1" dirty="0">
                <a:solidFill>
                  <a:schemeClr val="accent1"/>
                </a:solidFill>
                <a:latin typeface="Arial" panose="020B0604020202020204" pitchFamily="34" charset="0"/>
                <a:cs typeface="Arial" panose="020B0604020202020204" pitchFamily="34" charset="0"/>
              </a:rPr>
              <a:t>data</a:t>
            </a:r>
            <a:r>
              <a:rPr lang="en-US" b="1" dirty="0">
                <a:solidFill>
                  <a:schemeClr val="accent1"/>
                </a:solidFill>
                <a:latin typeface="Arial" panose="020B0604020202020204" pitchFamily="34" charset="0"/>
                <a:cs typeface="Arial" panose="020B0604020202020204" pitchFamily="34" charset="0"/>
              </a:rPr>
              <a:t> </a:t>
            </a:r>
            <a:r>
              <a:rPr lang="en-US" b="1" i="1" dirty="0">
                <a:solidFill>
                  <a:schemeClr val="accent1"/>
                </a:solidFill>
                <a:latin typeface="Arial" panose="020B0604020202020204" pitchFamily="34" charset="0"/>
                <a:cs typeface="Arial" panose="020B0604020202020204" pitchFamily="34" charset="0"/>
              </a:rPr>
              <a:t>hiding</a:t>
            </a:r>
            <a:r>
              <a:rPr lang="en-US" b="1" dirty="0">
                <a:solidFill>
                  <a:schemeClr val="accent1"/>
                </a:solidFill>
                <a:latin typeface="Arial" panose="020B0604020202020204" pitchFamily="34" charset="0"/>
                <a:cs typeface="Arial" panose="020B0604020202020204" pitchFamily="34" charset="0"/>
              </a:rPr>
              <a:t> </a:t>
            </a:r>
            <a:r>
              <a:rPr lang="en-US" b="1" i="1" dirty="0">
                <a:solidFill>
                  <a:schemeClr val="accent1"/>
                </a:solidFill>
                <a:latin typeface="Arial" panose="020B0604020202020204" pitchFamily="34" charset="0"/>
                <a:cs typeface="Arial" panose="020B0604020202020204" pitchFamily="34" charset="0"/>
              </a:rPr>
              <a:t>in</a:t>
            </a:r>
            <a:r>
              <a:rPr lang="en-US" b="1" dirty="0">
                <a:solidFill>
                  <a:schemeClr val="accent1"/>
                </a:solidFill>
                <a:latin typeface="Arial" panose="020B0604020202020204" pitchFamily="34" charset="0"/>
                <a:cs typeface="Arial" panose="020B0604020202020204" pitchFamily="34" charset="0"/>
              </a:rPr>
              <a:t> </a:t>
            </a:r>
            <a:r>
              <a:rPr lang="en-US" b="1" i="1" dirty="0">
                <a:solidFill>
                  <a:schemeClr val="accent1"/>
                </a:solidFill>
                <a:latin typeface="Arial" panose="020B0604020202020204" pitchFamily="34" charset="0"/>
                <a:cs typeface="Arial" panose="020B0604020202020204" pitchFamily="34" charset="0"/>
              </a:rPr>
              <a:t>images</a:t>
            </a:r>
            <a:r>
              <a:rPr lang="en-US" b="1" dirty="0">
                <a:solidFill>
                  <a:schemeClr val="accent1"/>
                </a:solidFill>
                <a:latin typeface="Arial" panose="020B0604020202020204" pitchFamily="34" charset="0"/>
                <a:cs typeface="Arial" panose="020B0604020202020204" pitchFamily="34" charset="0"/>
              </a:rPr>
              <a:t> </a:t>
            </a:r>
            <a:r>
              <a:rPr lang="en-US" b="1" i="1" dirty="0">
                <a:solidFill>
                  <a:schemeClr val="accent1"/>
                </a:solidFill>
                <a:latin typeface="Arial" panose="020B0604020202020204" pitchFamily="34" charset="0"/>
                <a:cs typeface="Arial" panose="020B0604020202020204" pitchFamily="34" charset="0"/>
              </a:rPr>
              <a:t>using</a:t>
            </a:r>
            <a:r>
              <a:rPr lang="en-US" b="1" dirty="0">
                <a:solidFill>
                  <a:schemeClr val="accent1"/>
                </a:solidFill>
                <a:latin typeface="Arial" panose="020B0604020202020204" pitchFamily="34" charset="0"/>
                <a:cs typeface="Arial" panose="020B0604020202020204" pitchFamily="34" charset="0"/>
              </a:rPr>
              <a:t> </a:t>
            </a:r>
            <a:r>
              <a:rPr lang="en-US" b="1" i="1" dirty="0">
                <a:solidFill>
                  <a:schemeClr val="accent1"/>
                </a:solidFill>
                <a:latin typeface="Arial" panose="020B0604020202020204" pitchFamily="34" charset="0"/>
                <a:cs typeface="Arial" panose="020B0604020202020204" pitchFamily="34" charset="0"/>
              </a:rPr>
              <a:t>steganography</a:t>
            </a:r>
            <a:r>
              <a:rPr lang="en-US" b="1" dirty="0">
                <a:solidFill>
                  <a:schemeClr val="accent1"/>
                </a:solidFill>
                <a:latin typeface="Arial" panose="020B0604020202020204" pitchFamily="34" charset="0"/>
                <a:cs typeface="Arial" panose="020B0604020202020204" pitchFamily="34" charset="0"/>
              </a:rPr>
              <a:t>   </a:t>
            </a:r>
            <a:endParaRPr lang="en-US" b="1" i="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6186309"/>
          </a:xfrm>
          <a:prstGeom prst="rect">
            <a:avLst/>
          </a:prstGeom>
          <a:noFill/>
        </p:spPr>
        <p:txBody>
          <a:bodyPr wrap="square" lIns="91440" tIns="45720" rIns="91440" bIns="45720" rtlCol="0" anchor="t">
            <a:spAutoFit/>
          </a:bodyPr>
          <a:lstStyle/>
          <a:p>
            <a:r>
              <a:rPr lang="en-US" sz="6600" b="1" i="1">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seure</a:t>
            </a:r>
            <a:r>
              <a:rPr lang="en-US" sz="6600" b="1" dirty="0">
                <a:solidFill>
                  <a:schemeClr val="accent1"/>
                </a:solidFill>
                <a:latin typeface="Arial" panose="020B0604020202020204" pitchFamily="34" charset="0"/>
                <a:cs typeface="Arial" panose="020B0604020202020204" pitchFamily="34" charset="0"/>
              </a:rPr>
              <a:t> </a:t>
            </a:r>
            <a:r>
              <a:rPr lang="en-US" sz="6600" b="1" i="1" dirty="0">
                <a:solidFill>
                  <a:schemeClr val="accent1"/>
                </a:solidFill>
                <a:latin typeface="Arial" panose="020B0604020202020204" pitchFamily="34" charset="0"/>
                <a:cs typeface="Arial" panose="020B0604020202020204" pitchFamily="34" charset="0"/>
              </a:rPr>
              <a:t>data</a:t>
            </a:r>
            <a:r>
              <a:rPr lang="en-US" sz="6600" b="1" dirty="0">
                <a:solidFill>
                  <a:schemeClr val="accent1"/>
                </a:solidFill>
                <a:latin typeface="Arial" panose="020B0604020202020204" pitchFamily="34" charset="0"/>
                <a:cs typeface="Arial" panose="020B0604020202020204" pitchFamily="34" charset="0"/>
              </a:rPr>
              <a:t> </a:t>
            </a:r>
            <a:r>
              <a:rPr lang="en-US" sz="6600" b="1" i="1" dirty="0">
                <a:solidFill>
                  <a:schemeClr val="accent1"/>
                </a:solidFill>
                <a:latin typeface="Arial" panose="020B0604020202020204" pitchFamily="34" charset="0"/>
                <a:cs typeface="Arial" panose="020B0604020202020204" pitchFamily="34" charset="0"/>
              </a:rPr>
              <a:t>hiding</a:t>
            </a:r>
            <a:r>
              <a:rPr lang="en-US" sz="6600" b="1" dirty="0">
                <a:solidFill>
                  <a:schemeClr val="accent1"/>
                </a:solidFill>
                <a:latin typeface="Arial" panose="020B0604020202020204" pitchFamily="34" charset="0"/>
                <a:cs typeface="Arial" panose="020B0604020202020204" pitchFamily="34" charset="0"/>
              </a:rPr>
              <a:t> </a:t>
            </a:r>
            <a:r>
              <a:rPr lang="en-US" sz="6600" b="1" i="1" dirty="0">
                <a:solidFill>
                  <a:schemeClr val="accent1"/>
                </a:solidFill>
                <a:latin typeface="Arial" panose="020B0604020202020204" pitchFamily="34" charset="0"/>
                <a:cs typeface="Arial" panose="020B0604020202020204" pitchFamily="34" charset="0"/>
              </a:rPr>
              <a:t>in</a:t>
            </a:r>
            <a:r>
              <a:rPr lang="en-US" sz="6600" b="1" dirty="0">
                <a:solidFill>
                  <a:schemeClr val="accent1"/>
                </a:solidFill>
                <a:latin typeface="Arial" panose="020B0604020202020204" pitchFamily="34" charset="0"/>
                <a:cs typeface="Arial" panose="020B0604020202020204" pitchFamily="34" charset="0"/>
              </a:rPr>
              <a:t> </a:t>
            </a:r>
            <a:r>
              <a:rPr lang="en-US" sz="6600" b="1" i="1" dirty="0">
                <a:solidFill>
                  <a:schemeClr val="accent1"/>
                </a:solidFill>
                <a:latin typeface="Arial" panose="020B0604020202020204" pitchFamily="34" charset="0"/>
                <a:cs typeface="Arial" panose="020B0604020202020204" pitchFamily="34" charset="0"/>
              </a:rPr>
              <a:t>images</a:t>
            </a:r>
            <a:r>
              <a:rPr lang="en-US" sz="6600" b="1" dirty="0">
                <a:solidFill>
                  <a:schemeClr val="accent1"/>
                </a:solidFill>
                <a:latin typeface="Arial" panose="020B0604020202020204" pitchFamily="34" charset="0"/>
                <a:cs typeface="Arial" panose="020B0604020202020204" pitchFamily="34" charset="0"/>
              </a:rPr>
              <a:t> </a:t>
            </a:r>
            <a:r>
              <a:rPr lang="en-US" sz="6600" b="1" i="1" dirty="0">
                <a:solidFill>
                  <a:schemeClr val="accent1"/>
                </a:solidFill>
                <a:latin typeface="Arial" panose="020B0604020202020204" pitchFamily="34" charset="0"/>
                <a:cs typeface="Arial" panose="020B0604020202020204" pitchFamily="34" charset="0"/>
              </a:rPr>
              <a:t>using</a:t>
            </a:r>
            <a:r>
              <a:rPr lang="en-US" sz="6600" b="1" dirty="0">
                <a:solidFill>
                  <a:schemeClr val="accent1"/>
                </a:solidFill>
                <a:latin typeface="Arial" panose="020B0604020202020204" pitchFamily="34" charset="0"/>
                <a:cs typeface="Arial" panose="020B0604020202020204" pitchFamily="34" charset="0"/>
              </a:rPr>
              <a:t> </a:t>
            </a:r>
            <a:r>
              <a:rPr lang="en-US" sz="6600" b="1" i="1" dirty="0">
                <a:solidFill>
                  <a:schemeClr val="accent1"/>
                </a:solidFill>
                <a:latin typeface="Arial" panose="020B0604020202020204" pitchFamily="34" charset="0"/>
                <a:cs typeface="Arial" panose="020B0604020202020204" pitchFamily="34" charset="0"/>
              </a:rPr>
              <a:t>steganography</a:t>
            </a:r>
            <a:r>
              <a:rPr lang="en-US" sz="6600" b="1" dirty="0">
                <a:solidFill>
                  <a:schemeClr val="accent1"/>
                </a:solidFill>
                <a:latin typeface="Arial" panose="020B0604020202020204" pitchFamily="34" charset="0"/>
                <a:cs typeface="Arial" panose="020B0604020202020204" pitchFamily="34" charset="0"/>
              </a:rPr>
              <a:t> </a:t>
            </a:r>
            <a:r>
              <a:rPr lang="en-US" sz="6600" b="1" i="1" dirty="0">
                <a:solidFill>
                  <a:schemeClr val="accent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secure</a:t>
            </a:r>
            <a:r>
              <a:rPr lang="en-US" sz="6600" b="1" dirty="0">
                <a:solidFill>
                  <a:schemeClr val="accent1"/>
                </a:solidFill>
                <a:latin typeface="Arial" panose="020B0604020202020204" pitchFamily="34" charset="0"/>
                <a:cs typeface="Arial" panose="020B0604020202020204" pitchFamily="34" charset="0"/>
              </a:rPr>
              <a:t> </a:t>
            </a:r>
            <a:r>
              <a:rPr lang="en-US" sz="6600" b="1" i="1" dirty="0">
                <a:solidFill>
                  <a:schemeClr val="accent1"/>
                </a:solidFill>
                <a:latin typeface="Arial" panose="020B0604020202020204" pitchFamily="34" charset="0"/>
                <a:cs typeface="Arial" panose="020B0604020202020204" pitchFamily="34" charset="0"/>
              </a:rPr>
              <a:t>data</a:t>
            </a:r>
            <a:r>
              <a:rPr lang="en-US" sz="6600" b="1" dirty="0">
                <a:solidFill>
                  <a:schemeClr val="accent1"/>
                </a:solidFill>
                <a:latin typeface="Arial" panose="020B0604020202020204" pitchFamily="34" charset="0"/>
                <a:cs typeface="Arial" panose="020B0604020202020204" pitchFamily="34" charset="0"/>
              </a:rPr>
              <a:t> </a:t>
            </a:r>
            <a:r>
              <a:rPr lang="en-US" sz="6600" b="1" i="1" dirty="0">
                <a:solidFill>
                  <a:schemeClr val="accent1"/>
                </a:solidFill>
                <a:latin typeface="Arial" panose="020B0604020202020204" pitchFamily="34" charset="0"/>
                <a:cs typeface="Arial" panose="020B0604020202020204" pitchFamily="34" charset="0"/>
              </a:rPr>
              <a:t>hiding</a:t>
            </a:r>
            <a:r>
              <a:rPr lang="en-US" sz="6600" b="1" dirty="0">
                <a:solidFill>
                  <a:schemeClr val="accent1"/>
                </a:solidFill>
                <a:latin typeface="Arial" panose="020B0604020202020204" pitchFamily="34" charset="0"/>
                <a:cs typeface="Arial" panose="020B0604020202020204" pitchFamily="34" charset="0"/>
              </a:rPr>
              <a:t> </a:t>
            </a:r>
            <a:r>
              <a:rPr lang="en-US" sz="6600" b="1" i="1" dirty="0">
                <a:solidFill>
                  <a:schemeClr val="accent1"/>
                </a:solidFill>
                <a:latin typeface="Arial" panose="020B0604020202020204" pitchFamily="34" charset="0"/>
                <a:cs typeface="Arial" panose="020B0604020202020204" pitchFamily="34" charset="0"/>
              </a:rPr>
              <a:t>in</a:t>
            </a:r>
            <a:r>
              <a:rPr lang="en-US" sz="6600" b="1" dirty="0">
                <a:solidFill>
                  <a:schemeClr val="accent1"/>
                </a:solidFill>
                <a:latin typeface="Arial" panose="020B0604020202020204" pitchFamily="34" charset="0"/>
                <a:cs typeface="Arial" panose="020B0604020202020204" pitchFamily="34" charset="0"/>
              </a:rPr>
              <a:t> </a:t>
            </a:r>
            <a:r>
              <a:rPr lang="en-US" sz="6600" b="1" i="1" dirty="0">
                <a:solidFill>
                  <a:schemeClr val="accent1"/>
                </a:solidFill>
                <a:latin typeface="Arial" panose="020B0604020202020204" pitchFamily="34" charset="0"/>
                <a:cs typeface="Arial" panose="020B0604020202020204" pitchFamily="34" charset="0"/>
              </a:rPr>
              <a:t>images</a:t>
            </a:r>
            <a:r>
              <a:rPr lang="en-US" sz="6600" b="1" dirty="0">
                <a:solidFill>
                  <a:schemeClr val="accent1"/>
                </a:solidFill>
                <a:latin typeface="Arial" panose="020B0604020202020204" pitchFamily="34" charset="0"/>
                <a:cs typeface="Arial" panose="020B0604020202020204" pitchFamily="34" charset="0"/>
              </a:rPr>
              <a:t> </a:t>
            </a:r>
            <a:r>
              <a:rPr lang="en-US" sz="6600" b="1" i="1" dirty="0">
                <a:solidFill>
                  <a:schemeClr val="accent1"/>
                </a:solidFill>
                <a:latin typeface="Arial" panose="020B0604020202020204" pitchFamily="34" charset="0"/>
                <a:cs typeface="Arial" panose="020B0604020202020204" pitchFamily="34" charset="0"/>
              </a:rPr>
              <a:t>using</a:t>
            </a:r>
            <a:r>
              <a:rPr lang="en-US" sz="6600" b="1" dirty="0">
                <a:solidFill>
                  <a:schemeClr val="accent1"/>
                </a:solidFill>
                <a:latin typeface="Arial" panose="020B0604020202020204" pitchFamily="34" charset="0"/>
                <a:cs typeface="Arial" panose="020B0604020202020204" pitchFamily="34" charset="0"/>
              </a:rPr>
              <a:t> </a:t>
            </a:r>
            <a:r>
              <a:rPr lang="en-US" sz="6600" b="1" i="1" dirty="0">
                <a:solidFill>
                  <a:schemeClr val="accent1"/>
                </a:solidFill>
                <a:latin typeface="Arial" panose="020B0604020202020204" pitchFamily="34" charset="0"/>
                <a:cs typeface="Arial" panose="020B0604020202020204" pitchFamily="34" charset="0"/>
              </a:rPr>
              <a:t>steganography</a:t>
            </a:r>
            <a:r>
              <a:rPr lang="en-US" sz="6600" b="1" dirty="0">
                <a:solidFill>
                  <a:schemeClr val="accent1"/>
                </a:solidFill>
                <a:latin typeface="Arial" panose="020B0604020202020204" pitchFamily="34" charset="0"/>
                <a:cs typeface="Arial" panose="020B0604020202020204" pitchFamily="34" charset="0"/>
              </a:rPr>
              <a:t> </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77500" lnSpcReduction="20000"/>
          </a:bodyPr>
          <a:lstStyle/>
          <a:p>
            <a:pPr algn="l"/>
            <a:r>
              <a:rPr lang="en-US" b="0" i="0" dirty="0">
                <a:solidFill>
                  <a:srgbClr val="374151"/>
                </a:solidFill>
                <a:effectLst/>
                <a:latin typeface="__Inter_d65c78"/>
              </a:rPr>
              <a:t>The future of secure data hiding in images using steganography is promising, with advancements in techniques like digital watermarking and machine learning enhancing data concealment methods. Ongoing research focuses on improving security measures and efficiency, making steganography a vital tool in information protection.  </a:t>
            </a:r>
          </a:p>
          <a:p>
            <a:pPr marL="0" indent="0" algn="l">
              <a:buNone/>
            </a:pPr>
            <a:r>
              <a:rPr lang="en-US" dirty="0">
                <a:solidFill>
                  <a:srgbClr val="374151"/>
                </a:solidFill>
                <a:latin typeface="__Inter_d65c78"/>
              </a:rPr>
              <a:t>      Emerging Trends in Steganography:</a:t>
            </a:r>
            <a:endParaRPr lang="en-US" b="0" i="0" dirty="0">
              <a:solidFill>
                <a:srgbClr val="374151"/>
              </a:solidFill>
              <a:effectLst/>
              <a:latin typeface="__Inter_d65c78"/>
            </a:endParaRPr>
          </a:p>
          <a:p>
            <a:pPr algn="l">
              <a:buFont typeface="Arial" panose="020B0604020202020204" pitchFamily="34" charset="0"/>
              <a:buChar char="•"/>
            </a:pPr>
            <a:r>
              <a:rPr lang="en-US" b="1" i="0" dirty="0">
                <a:solidFill>
                  <a:srgbClr val="374151"/>
                </a:solidFill>
                <a:effectLst/>
                <a:latin typeface="__Inter_d65c78"/>
              </a:rPr>
              <a:t>Machine Learning Integration</a:t>
            </a:r>
            <a:r>
              <a:rPr lang="en-US" b="0" i="0" dirty="0">
                <a:solidFill>
                  <a:srgbClr val="374151"/>
                </a:solidFill>
                <a:effectLst/>
                <a:latin typeface="__Inter_d65c78"/>
              </a:rPr>
              <a:t>: The use of machine learning algorithms is becoming prevalent in automating the data hiding process, enhancing both the efficiency and security of steganographic techniques. This allows for more sophisticated methods that are harder for adversaries to detect.</a:t>
            </a:r>
          </a:p>
          <a:p>
            <a:pPr algn="l">
              <a:buFont typeface="Arial" panose="020B0604020202020204" pitchFamily="34" charset="0"/>
              <a:buChar char="•"/>
            </a:pPr>
            <a:r>
              <a:rPr lang="en-US" b="1" i="0" dirty="0">
                <a:solidFill>
                  <a:srgbClr val="374151"/>
                </a:solidFill>
                <a:effectLst/>
                <a:latin typeface="__Inter_d65c78"/>
              </a:rPr>
              <a:t>Blockchain Technology</a:t>
            </a:r>
            <a:r>
              <a:rPr lang="en-US" b="0" i="0" dirty="0">
                <a:solidFill>
                  <a:srgbClr val="374151"/>
                </a:solidFill>
                <a:effectLst/>
                <a:latin typeface="__Inter_d65c78"/>
              </a:rPr>
              <a:t>: Integrating steganography with blockchain can provide tamper-proof data storage and transmission, ensuring the integrity and security of hidden information.</a:t>
            </a:r>
          </a:p>
          <a:p>
            <a:pPr algn="l">
              <a:buFont typeface="Arial" panose="020B0604020202020204" pitchFamily="34" charset="0"/>
              <a:buChar char="•"/>
            </a:pPr>
            <a:r>
              <a:rPr lang="en-US" b="1" i="0" dirty="0">
                <a:solidFill>
                  <a:srgbClr val="374151"/>
                </a:solidFill>
                <a:effectLst/>
                <a:latin typeface="__Inter_d65c78"/>
              </a:rPr>
              <a:t>Quantum Steganography</a:t>
            </a:r>
            <a:r>
              <a:rPr lang="en-US" b="0" i="0" dirty="0">
                <a:solidFill>
                  <a:srgbClr val="374151"/>
                </a:solidFill>
                <a:effectLst/>
                <a:latin typeface="__Inter_d65c78"/>
              </a:rPr>
              <a:t>: The exploration of quantum mechanics in steganography presents a new frontier for secure communication, offering unprecedented levels of security and privacy.</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8" name="Content Placeholder 7">
            <a:extLst>
              <a:ext uri="{FF2B5EF4-FFF2-40B4-BE49-F238E27FC236}">
                <a16:creationId xmlns:a16="http://schemas.microsoft.com/office/drawing/2014/main" id="{69D3474D-247A-5AE3-73E1-53C3616E2AD7}"/>
              </a:ext>
            </a:extLst>
          </p:cNvPr>
          <p:cNvSpPr>
            <a:spLocks noGrp="1"/>
          </p:cNvSpPr>
          <p:nvPr>
            <p:ph idx="1"/>
          </p:nvPr>
        </p:nvSpPr>
        <p:spPr>
          <a:xfrm>
            <a:off x="1185705" y="130629"/>
            <a:ext cx="10425102" cy="4722725"/>
          </a:xfrm>
        </p:spPr>
        <p:txBody>
          <a:bodyPr/>
          <a:lstStyle/>
          <a:p>
            <a:pPr marL="0" indent="0">
              <a:buNone/>
            </a:pPr>
            <a:r>
              <a:rPr lang="en-US" dirty="0"/>
              <a:t>Develop a robust and secure steganography technique to hide sensitive data within digital images while minimizing perceptual distortion and maximizing data capacity. The system will provide a valuable tool to address these security challenges by integrating advanced encryption algorithms, multi-factor authentication, real-time threat detection, and secure data storage protocols. </a:t>
            </a:r>
            <a:endParaRPr lang="en-IN" dirty="0"/>
          </a:p>
        </p:txBody>
      </p:sp>
      <p:sp>
        <p:nvSpPr>
          <p:cNvPr id="6" name="Rectangle 5">
            <a:extLst>
              <a:ext uri="{FF2B5EF4-FFF2-40B4-BE49-F238E27FC236}">
                <a16:creationId xmlns:a16="http://schemas.microsoft.com/office/drawing/2014/main" id="{C2D4947B-5C5E-2FF1-ACD0-0D59E31B78BE}"/>
              </a:ext>
            </a:extLst>
          </p:cNvPr>
          <p:cNvSpPr/>
          <p:nvPr/>
        </p:nvSpPr>
        <p:spPr>
          <a:xfrm>
            <a:off x="956072" y="2008974"/>
            <a:ext cx="83070" cy="1176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86CCA-8FC5-830C-5C5D-20E3ADA7F5D5}"/>
              </a:ext>
            </a:extLst>
          </p:cNvPr>
          <p:cNvSpPr>
            <a:spLocks noGrp="1"/>
          </p:cNvSpPr>
          <p:nvPr>
            <p:ph type="title"/>
          </p:nvPr>
        </p:nvSpPr>
        <p:spPr/>
        <p:txBody>
          <a:bodyPr>
            <a:normAutofit/>
          </a:bodyPr>
          <a:lstStyle/>
          <a:p>
            <a:r>
              <a:rPr lang="en-US" sz="4000" b="1" dirty="0">
                <a:solidFill>
                  <a:schemeClr val="accent1"/>
                </a:solidFill>
                <a:latin typeface="Arial" panose="020B0604020202020204" pitchFamily="34" charset="0"/>
                <a:cs typeface="Arial" panose="020B0604020202020204" pitchFamily="34" charset="0"/>
              </a:rPr>
              <a:t>Technology</a:t>
            </a:r>
            <a:r>
              <a:rPr lang="en-US" sz="2800" b="1" dirty="0">
                <a:solidFill>
                  <a:schemeClr val="accent1"/>
                </a:solidFill>
                <a:latin typeface="Arial" panose="020B0604020202020204" pitchFamily="34" charset="0"/>
                <a:cs typeface="Arial" panose="020B0604020202020204" pitchFamily="34" charset="0"/>
              </a:rPr>
              <a:t>  </a:t>
            </a:r>
            <a:r>
              <a:rPr lang="en-US" sz="4400" b="1" dirty="0">
                <a:solidFill>
                  <a:schemeClr val="accent1"/>
                </a:solidFill>
                <a:latin typeface="Arial" panose="020B0604020202020204" pitchFamily="34" charset="0"/>
                <a:cs typeface="Arial" panose="020B0604020202020204" pitchFamily="34" charset="0"/>
              </a:rPr>
              <a:t>used</a:t>
            </a:r>
            <a:endParaRPr lang="en-IN" sz="4400" dirty="0"/>
          </a:p>
        </p:txBody>
      </p:sp>
      <p:sp>
        <p:nvSpPr>
          <p:cNvPr id="3" name="Title 1">
            <a:extLst>
              <a:ext uri="{FF2B5EF4-FFF2-40B4-BE49-F238E27FC236}">
                <a16:creationId xmlns:a16="http://schemas.microsoft.com/office/drawing/2014/main" id="{3A83E41E-1040-330A-129A-59D66E41E9F8}"/>
              </a:ext>
            </a:extLst>
          </p:cNvPr>
          <p:cNvSpPr txBox="1">
            <a:spLocks/>
          </p:cNvSpPr>
          <p:nvPr/>
        </p:nvSpPr>
        <p:spPr>
          <a:xfrm>
            <a:off x="728294" y="882058"/>
            <a:ext cx="11029616" cy="59224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dirty="0"/>
          </a:p>
        </p:txBody>
      </p:sp>
    </p:spTree>
    <p:extLst>
      <p:ext uri="{BB962C8B-B14F-4D97-AF65-F5344CB8AC3E}">
        <p14:creationId xmlns:p14="http://schemas.microsoft.com/office/powerpoint/2010/main" val="2738203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606250" y="1959429"/>
            <a:ext cx="11029615" cy="4558531"/>
          </a:xfrm>
        </p:spPr>
        <p:txBody>
          <a:bodyPr/>
          <a:lstStyle/>
          <a:p>
            <a:pPr marL="0" indent="0">
              <a:buNone/>
            </a:pPr>
            <a:r>
              <a:rPr lang="en-IN" sz="2000" b="1" i="0" dirty="0">
                <a:effectLst/>
                <a:latin typeface="__Inter_d65c78"/>
              </a:rPr>
              <a:t>Enhanced Security:</a:t>
            </a:r>
            <a:r>
              <a:rPr lang="en-US" sz="2000" b="0" i="0" dirty="0">
                <a:solidFill>
                  <a:srgbClr val="374151"/>
                </a:solidFill>
                <a:effectLst/>
                <a:latin typeface="__Inter_d65c78"/>
              </a:rPr>
              <a:t>steganography hides data within innocuous files (like images), making it less likely to attract attention.</a:t>
            </a:r>
          </a:p>
          <a:p>
            <a:pPr marL="0" indent="0">
              <a:buNone/>
            </a:pPr>
            <a:r>
              <a:rPr lang="en-US" sz="2000" b="1" i="0" dirty="0">
                <a:effectLst/>
                <a:latin typeface="__Inter_d65c78"/>
              </a:rPr>
              <a:t>High Capacity for Data Hiding</a:t>
            </a:r>
            <a:r>
              <a:rPr lang="en-US" sz="2000" b="1" dirty="0">
                <a:latin typeface="__Inter_d65c78"/>
              </a:rPr>
              <a:t>:</a:t>
            </a:r>
            <a:r>
              <a:rPr lang="en-US" sz="1800" b="0" i="0" dirty="0">
                <a:solidFill>
                  <a:srgbClr val="374151"/>
                </a:solidFill>
                <a:effectLst/>
                <a:latin typeface="__Inter_d65c78"/>
              </a:rPr>
              <a:t> large data storage and adaptive techniques .</a:t>
            </a:r>
          </a:p>
          <a:p>
            <a:pPr marL="0" indent="0">
              <a:buNone/>
            </a:pPr>
            <a:r>
              <a:rPr lang="en-IN" sz="2000" b="1" i="0" dirty="0">
                <a:effectLst/>
                <a:latin typeface="__Inter_d65c78"/>
              </a:rPr>
              <a:t>Versatility Across Formats:</a:t>
            </a:r>
            <a:r>
              <a:rPr lang="en-US" sz="2000" b="0" i="0" dirty="0">
                <a:solidFill>
                  <a:srgbClr val="374151"/>
                </a:solidFill>
                <a:effectLst/>
                <a:latin typeface="__Inter_d65c78"/>
              </a:rPr>
              <a:t> Steganography can be applied to various image formats (JPEG, PNG, BMP, etc.), allowing for flexibility in choosing the medium for data hiding.</a:t>
            </a:r>
          </a:p>
          <a:p>
            <a:pPr marL="0" indent="0">
              <a:buNone/>
            </a:pPr>
            <a:r>
              <a:rPr lang="en-IN" sz="2000" b="1" i="0" dirty="0">
                <a:effectLst/>
                <a:latin typeface="__Inter_d65c78"/>
              </a:rPr>
              <a:t>User -Friendly Implementation:</a:t>
            </a:r>
            <a:r>
              <a:rPr lang="en-US" sz="2000" b="0" i="0" dirty="0">
                <a:solidFill>
                  <a:srgbClr val="374151"/>
                </a:solidFill>
                <a:effectLst/>
                <a:latin typeface="__Inter_d65c78"/>
              </a:rPr>
              <a:t> Accessible libraries and tools , Graphical </a:t>
            </a:r>
            <a:r>
              <a:rPr lang="en-US" sz="2000" dirty="0">
                <a:solidFill>
                  <a:srgbClr val="374151"/>
                </a:solidFill>
                <a:latin typeface="__Inter_d65c78"/>
              </a:rPr>
              <a:t>user interfaces.</a:t>
            </a:r>
          </a:p>
          <a:p>
            <a:pPr marL="0" indent="0">
              <a:buNone/>
            </a:pPr>
            <a:r>
              <a:rPr lang="en-IN" sz="2000" b="1" i="0" dirty="0">
                <a:effectLst/>
                <a:latin typeface="__Inter_d65c78"/>
              </a:rPr>
              <a:t>Imperceptibility:</a:t>
            </a:r>
            <a:r>
              <a:rPr lang="en-US" sz="2000" b="0" i="0" dirty="0">
                <a:solidFill>
                  <a:srgbClr val="374151"/>
                </a:solidFill>
                <a:effectLst/>
                <a:latin typeface="__Inter_d65c78"/>
              </a:rPr>
              <a:t> The human eye is not sensitive to minor changes in pixel values, allowing for effective data hiding without detection.</a:t>
            </a:r>
            <a:endParaRPr lang="en-IN" sz="2000" b="1" i="0" dirty="0">
              <a:effectLst/>
              <a:latin typeface="__Inter_d65c78"/>
            </a:endParaRPr>
          </a:p>
          <a:p>
            <a:pPr marL="0" indent="0">
              <a:buNone/>
            </a:pPr>
            <a:r>
              <a:rPr lang="en-IN" sz="2000" b="1" i="0" dirty="0">
                <a:effectLst/>
                <a:latin typeface="__Inter_d65c78"/>
              </a:rPr>
              <a:t>Integration with Emerging Technologies:</a:t>
            </a:r>
            <a:r>
              <a:rPr lang="en-US" sz="2000" dirty="0">
                <a:solidFill>
                  <a:srgbClr val="374151"/>
                </a:solidFill>
                <a:latin typeface="__Inter_d65c78"/>
              </a:rPr>
              <a:t> Machine learning , Blockchain. </a:t>
            </a:r>
          </a:p>
          <a:p>
            <a:pPr marL="0" indent="0">
              <a:buNone/>
            </a:pPr>
            <a:r>
              <a:rPr lang="en-IN" sz="2000" b="1" i="0" dirty="0">
                <a:effectLst/>
                <a:latin typeface="__Inter_d65c78"/>
              </a:rPr>
              <a:t>Legal and Ethical Applications:</a:t>
            </a:r>
            <a:r>
              <a:rPr lang="en-US" sz="2000" dirty="0">
                <a:solidFill>
                  <a:srgbClr val="374151"/>
                </a:solidFill>
                <a:latin typeface="__Inter_d65c78"/>
              </a:rPr>
              <a:t>privacy protection , secure data sharing</a:t>
            </a:r>
          </a:p>
          <a:p>
            <a:pPr marL="0" indent="0">
              <a:buNone/>
            </a:pPr>
            <a:endParaRPr lang="en-IN" sz="2000" b="1" i="0" dirty="0">
              <a:effectLst/>
              <a:latin typeface="__Inter_d65c78"/>
            </a:endParaRPr>
          </a:p>
          <a:p>
            <a:pPr marL="0" indent="0">
              <a:buNone/>
            </a:pPr>
            <a:endParaRPr lang="en-IN" sz="2000" b="1" i="0" dirty="0">
              <a:effectLst/>
              <a:latin typeface="__Inter_d65c78"/>
            </a:endParaRPr>
          </a:p>
          <a:p>
            <a:pPr marL="0" indent="0">
              <a:buNone/>
            </a:pPr>
            <a:endParaRPr lang="en-US" sz="1800" b="1" i="0" dirty="0">
              <a:effectLst/>
              <a:latin typeface="__Inter_d65c78"/>
            </a:endParaRPr>
          </a:p>
        </p:txBody>
      </p:sp>
      <p:sp>
        <p:nvSpPr>
          <p:cNvPr id="3" name="Arrow: Right 2">
            <a:extLst>
              <a:ext uri="{FF2B5EF4-FFF2-40B4-BE49-F238E27FC236}">
                <a16:creationId xmlns:a16="http://schemas.microsoft.com/office/drawing/2014/main" id="{FAD74B65-1C62-62F7-C2FF-23120989EE10}"/>
              </a:ext>
            </a:extLst>
          </p:cNvPr>
          <p:cNvSpPr/>
          <p:nvPr/>
        </p:nvSpPr>
        <p:spPr>
          <a:xfrm>
            <a:off x="475749" y="1607735"/>
            <a:ext cx="60290" cy="626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Right 3">
            <a:extLst>
              <a:ext uri="{FF2B5EF4-FFF2-40B4-BE49-F238E27FC236}">
                <a16:creationId xmlns:a16="http://schemas.microsoft.com/office/drawing/2014/main" id="{D098718A-5D50-2CE0-AE20-86904798213C}"/>
              </a:ext>
            </a:extLst>
          </p:cNvPr>
          <p:cNvSpPr/>
          <p:nvPr/>
        </p:nvSpPr>
        <p:spPr>
          <a:xfrm>
            <a:off x="475749" y="2906804"/>
            <a:ext cx="60290" cy="626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id="{B628BFBE-6FD1-B348-36B8-0A96D851CCB2}"/>
              </a:ext>
            </a:extLst>
          </p:cNvPr>
          <p:cNvSpPr/>
          <p:nvPr/>
        </p:nvSpPr>
        <p:spPr>
          <a:xfrm>
            <a:off x="475749" y="2384437"/>
            <a:ext cx="60290" cy="626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Right 6">
            <a:extLst>
              <a:ext uri="{FF2B5EF4-FFF2-40B4-BE49-F238E27FC236}">
                <a16:creationId xmlns:a16="http://schemas.microsoft.com/office/drawing/2014/main" id="{BFA3CBD3-19B2-7256-ED8A-03806FE7D91D}"/>
              </a:ext>
            </a:extLst>
          </p:cNvPr>
          <p:cNvSpPr/>
          <p:nvPr/>
        </p:nvSpPr>
        <p:spPr>
          <a:xfrm>
            <a:off x="487005" y="3653726"/>
            <a:ext cx="60290" cy="626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7FC209A2-2BDA-C10E-85BB-8D946BB7154B}"/>
              </a:ext>
            </a:extLst>
          </p:cNvPr>
          <p:cNvSpPr/>
          <p:nvPr/>
        </p:nvSpPr>
        <p:spPr>
          <a:xfrm>
            <a:off x="487005" y="4207393"/>
            <a:ext cx="60290" cy="626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7A451C00-478B-8205-FACD-AB2ACE3FA32F}"/>
              </a:ext>
            </a:extLst>
          </p:cNvPr>
          <p:cNvSpPr/>
          <p:nvPr/>
        </p:nvSpPr>
        <p:spPr>
          <a:xfrm>
            <a:off x="487005" y="4921494"/>
            <a:ext cx="60290" cy="626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9A42A153-106E-43F2-E1C2-51289A3C83F7}"/>
              </a:ext>
            </a:extLst>
          </p:cNvPr>
          <p:cNvSpPr/>
          <p:nvPr/>
        </p:nvSpPr>
        <p:spPr>
          <a:xfrm>
            <a:off x="487005" y="5411038"/>
            <a:ext cx="60290" cy="626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2008057" y="702156"/>
            <a:ext cx="11029615" cy="5203620"/>
          </a:xfrm>
        </p:spPr>
        <p:txBody>
          <a:bodyPr>
            <a:normAutofit lnSpcReduction="10000"/>
          </a:bodyPr>
          <a:lstStyle/>
          <a:p>
            <a:pPr marL="0" indent="0">
              <a:buNone/>
            </a:pPr>
            <a:r>
              <a:rPr lang="en-IN" dirty="0"/>
              <a:t>Organizations:                                                                     Individuals:</a:t>
            </a:r>
          </a:p>
          <a:p>
            <a:pPr marL="0" indent="0">
              <a:buNone/>
            </a:pPr>
            <a:r>
              <a:rPr lang="en-IN" dirty="0"/>
              <a:t>         Businesses                                                                        privacy-conscious individuals</a:t>
            </a:r>
          </a:p>
          <a:p>
            <a:pPr marL="0" indent="0">
              <a:buNone/>
            </a:pPr>
            <a:r>
              <a:rPr lang="en-IN" dirty="0"/>
              <a:t>         Government agencies                                                       Whistleblowers</a:t>
            </a:r>
          </a:p>
          <a:p>
            <a:pPr marL="0" indent="0">
              <a:buNone/>
            </a:pPr>
            <a:r>
              <a:rPr lang="en-IN" dirty="0"/>
              <a:t>         Military                                                                               Circumventing censorship</a:t>
            </a:r>
          </a:p>
          <a:p>
            <a:pPr marL="0" indent="0">
              <a:buNone/>
            </a:pPr>
            <a:endParaRPr lang="en-IN" dirty="0"/>
          </a:p>
          <a:p>
            <a:pPr marL="0" indent="0">
              <a:buNone/>
            </a:pPr>
            <a:r>
              <a:rPr lang="en-IN" dirty="0"/>
              <a:t>Cybercriminals:                                                                   Other users:</a:t>
            </a:r>
          </a:p>
          <a:p>
            <a:pPr marL="0" indent="0">
              <a:buNone/>
            </a:pPr>
            <a:r>
              <a:rPr lang="en-IN" dirty="0"/>
              <a:t>         Malware distributors                                                         Artists</a:t>
            </a:r>
          </a:p>
          <a:p>
            <a:pPr marL="0" indent="0">
              <a:buNone/>
            </a:pPr>
            <a:r>
              <a:rPr lang="en-IN" dirty="0"/>
              <a:t>         Data thieves                                                                       Historians</a:t>
            </a:r>
          </a:p>
          <a:p>
            <a:pPr marL="0" indent="0">
              <a:buNone/>
            </a:pPr>
            <a:r>
              <a:rPr lang="en-IN" dirty="0"/>
              <a:t>         Organized crime</a:t>
            </a:r>
          </a:p>
        </p:txBody>
      </p:sp>
      <p:sp>
        <p:nvSpPr>
          <p:cNvPr id="9" name="Isosceles Triangle 8">
            <a:extLst>
              <a:ext uri="{FF2B5EF4-FFF2-40B4-BE49-F238E27FC236}">
                <a16:creationId xmlns:a16="http://schemas.microsoft.com/office/drawing/2014/main" id="{0C19F6E3-1BA2-C7D4-20DC-47D6B0C57BEA}"/>
              </a:ext>
            </a:extLst>
          </p:cNvPr>
          <p:cNvSpPr/>
          <p:nvPr/>
        </p:nvSpPr>
        <p:spPr>
          <a:xfrm>
            <a:off x="2411606" y="2029520"/>
            <a:ext cx="120580" cy="91173"/>
          </a:xfrm>
          <a:prstGeom prst="triangle">
            <a:avLst>
              <a:gd name="adj" fmla="val 5366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Isosceles Triangle 10">
            <a:extLst>
              <a:ext uri="{FF2B5EF4-FFF2-40B4-BE49-F238E27FC236}">
                <a16:creationId xmlns:a16="http://schemas.microsoft.com/office/drawing/2014/main" id="{365780B7-02BF-9A6D-12C1-BE2EE563270D}"/>
              </a:ext>
            </a:extLst>
          </p:cNvPr>
          <p:cNvSpPr/>
          <p:nvPr/>
        </p:nvSpPr>
        <p:spPr>
          <a:xfrm>
            <a:off x="2411607" y="2450847"/>
            <a:ext cx="120580" cy="91173"/>
          </a:xfrm>
          <a:prstGeom prst="triangle">
            <a:avLst>
              <a:gd name="adj" fmla="val 5366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Isosceles Triangle 11">
            <a:extLst>
              <a:ext uri="{FF2B5EF4-FFF2-40B4-BE49-F238E27FC236}">
                <a16:creationId xmlns:a16="http://schemas.microsoft.com/office/drawing/2014/main" id="{6FFF7026-6B11-9F26-D435-79F5B284B53B}"/>
              </a:ext>
            </a:extLst>
          </p:cNvPr>
          <p:cNvSpPr/>
          <p:nvPr/>
        </p:nvSpPr>
        <p:spPr>
          <a:xfrm>
            <a:off x="2411606" y="2826588"/>
            <a:ext cx="120580" cy="91173"/>
          </a:xfrm>
          <a:prstGeom prst="triangle">
            <a:avLst>
              <a:gd name="adj" fmla="val 5366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Isosceles Triangle 12">
            <a:extLst>
              <a:ext uri="{FF2B5EF4-FFF2-40B4-BE49-F238E27FC236}">
                <a16:creationId xmlns:a16="http://schemas.microsoft.com/office/drawing/2014/main" id="{5BDDA9BA-DB0C-32DE-17BA-107690EF857A}"/>
              </a:ext>
            </a:extLst>
          </p:cNvPr>
          <p:cNvSpPr/>
          <p:nvPr/>
        </p:nvSpPr>
        <p:spPr>
          <a:xfrm>
            <a:off x="7348694" y="2005118"/>
            <a:ext cx="120580" cy="91173"/>
          </a:xfrm>
          <a:prstGeom prst="triangle">
            <a:avLst>
              <a:gd name="adj" fmla="val 5366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Isosceles Triangle 13">
            <a:extLst>
              <a:ext uri="{FF2B5EF4-FFF2-40B4-BE49-F238E27FC236}">
                <a16:creationId xmlns:a16="http://schemas.microsoft.com/office/drawing/2014/main" id="{CFB5C005-9341-C198-DD48-3780278D55AA}"/>
              </a:ext>
            </a:extLst>
          </p:cNvPr>
          <p:cNvSpPr/>
          <p:nvPr/>
        </p:nvSpPr>
        <p:spPr>
          <a:xfrm>
            <a:off x="7348694" y="2445944"/>
            <a:ext cx="120580" cy="91173"/>
          </a:xfrm>
          <a:prstGeom prst="triangle">
            <a:avLst>
              <a:gd name="adj" fmla="val 5366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Isosceles Triangle 14">
            <a:extLst>
              <a:ext uri="{FF2B5EF4-FFF2-40B4-BE49-F238E27FC236}">
                <a16:creationId xmlns:a16="http://schemas.microsoft.com/office/drawing/2014/main" id="{3C992D23-5AA4-70D7-8CC5-1F4CA768552E}"/>
              </a:ext>
            </a:extLst>
          </p:cNvPr>
          <p:cNvSpPr/>
          <p:nvPr/>
        </p:nvSpPr>
        <p:spPr>
          <a:xfrm>
            <a:off x="7348694" y="2826375"/>
            <a:ext cx="120580" cy="91173"/>
          </a:xfrm>
          <a:prstGeom prst="triangle">
            <a:avLst>
              <a:gd name="adj" fmla="val 5366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Isosceles Triangle 15">
            <a:extLst>
              <a:ext uri="{FF2B5EF4-FFF2-40B4-BE49-F238E27FC236}">
                <a16:creationId xmlns:a16="http://schemas.microsoft.com/office/drawing/2014/main" id="{BB24CC9B-3420-388A-80A1-F935472522AB}"/>
              </a:ext>
            </a:extLst>
          </p:cNvPr>
          <p:cNvSpPr/>
          <p:nvPr/>
        </p:nvSpPr>
        <p:spPr>
          <a:xfrm>
            <a:off x="2421656" y="4087138"/>
            <a:ext cx="120580" cy="91173"/>
          </a:xfrm>
          <a:prstGeom prst="triangle">
            <a:avLst>
              <a:gd name="adj" fmla="val 5366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Isosceles Triangle 16">
            <a:extLst>
              <a:ext uri="{FF2B5EF4-FFF2-40B4-BE49-F238E27FC236}">
                <a16:creationId xmlns:a16="http://schemas.microsoft.com/office/drawing/2014/main" id="{2D1C6468-330E-4016-0661-4579096C350D}"/>
              </a:ext>
            </a:extLst>
          </p:cNvPr>
          <p:cNvSpPr/>
          <p:nvPr/>
        </p:nvSpPr>
        <p:spPr>
          <a:xfrm>
            <a:off x="2421656" y="4485141"/>
            <a:ext cx="120580" cy="91173"/>
          </a:xfrm>
          <a:prstGeom prst="triangle">
            <a:avLst>
              <a:gd name="adj" fmla="val 5366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Isosceles Triangle 17">
            <a:extLst>
              <a:ext uri="{FF2B5EF4-FFF2-40B4-BE49-F238E27FC236}">
                <a16:creationId xmlns:a16="http://schemas.microsoft.com/office/drawing/2014/main" id="{CA585F74-BC08-5CD0-E6CD-3D4538BF2D35}"/>
              </a:ext>
            </a:extLst>
          </p:cNvPr>
          <p:cNvSpPr/>
          <p:nvPr/>
        </p:nvSpPr>
        <p:spPr>
          <a:xfrm>
            <a:off x="2421656" y="4891026"/>
            <a:ext cx="120580" cy="91173"/>
          </a:xfrm>
          <a:prstGeom prst="triangle">
            <a:avLst>
              <a:gd name="adj" fmla="val 5366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Isosceles Triangle 18">
            <a:extLst>
              <a:ext uri="{FF2B5EF4-FFF2-40B4-BE49-F238E27FC236}">
                <a16:creationId xmlns:a16="http://schemas.microsoft.com/office/drawing/2014/main" id="{1304D469-0666-457B-9064-F13057CEC015}"/>
              </a:ext>
            </a:extLst>
          </p:cNvPr>
          <p:cNvSpPr/>
          <p:nvPr/>
        </p:nvSpPr>
        <p:spPr>
          <a:xfrm>
            <a:off x="7348694" y="4089304"/>
            <a:ext cx="120580" cy="91173"/>
          </a:xfrm>
          <a:prstGeom prst="triangle">
            <a:avLst>
              <a:gd name="adj" fmla="val 5366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Isosceles Triangle 19">
            <a:extLst>
              <a:ext uri="{FF2B5EF4-FFF2-40B4-BE49-F238E27FC236}">
                <a16:creationId xmlns:a16="http://schemas.microsoft.com/office/drawing/2014/main" id="{FEF486AB-0224-9001-0DD5-0DDDA3F77082}"/>
              </a:ext>
            </a:extLst>
          </p:cNvPr>
          <p:cNvSpPr/>
          <p:nvPr/>
        </p:nvSpPr>
        <p:spPr>
          <a:xfrm>
            <a:off x="7348694" y="4487307"/>
            <a:ext cx="120580" cy="91173"/>
          </a:xfrm>
          <a:prstGeom prst="triangle">
            <a:avLst>
              <a:gd name="adj" fmla="val 5366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r>
              <a:rPr lang="en-IN" dirty="0"/>
              <a:t>Screenshots of the outcome (min 3)</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fontScale="77500" lnSpcReduction="20000"/>
          </a:bodyPr>
          <a:lstStyle/>
          <a:p>
            <a:r>
              <a:rPr lang="en-US" b="0" i="0" dirty="0">
                <a:solidFill>
                  <a:srgbClr val="374151"/>
                </a:solidFill>
                <a:effectLst/>
                <a:latin typeface="__Inter_d65c78"/>
              </a:rPr>
              <a:t>In summary, </a:t>
            </a:r>
            <a:r>
              <a:rPr lang="en-US" dirty="0"/>
              <a:t>Image steganography is a powerful tool for secure data hiding, offering a covert channel for transmitting sensitive information. By embedding data within images, it provides a means of communication that is difficult to detect. While not a replacement for encryption, steganography offers an additional layer of security, making it a valuable technique in the realm of data protection. As technology advances, steganography continues to evolve, with new techniques and algorithms being developed to enhance its effectiveness and security.</a:t>
            </a:r>
          </a:p>
          <a:p>
            <a:r>
              <a:rPr lang="en-US" dirty="0"/>
              <a:t>Here's a breakdown of its key strengths:</a:t>
            </a:r>
          </a:p>
          <a:p>
            <a:pPr>
              <a:buFont typeface="Arial" panose="020B0604020202020204" pitchFamily="34" charset="0"/>
              <a:buChar char="•"/>
            </a:pPr>
            <a:r>
              <a:rPr lang="en-US" b="1" dirty="0"/>
              <a:t>Concealment:</a:t>
            </a:r>
            <a:r>
              <a:rPr lang="en-US" dirty="0"/>
              <a:t> Unlike encryption, which makes data unreadable, steganography hides the very existence of the message. This makes it less likely to attract unwanted attention.</a:t>
            </a:r>
          </a:p>
          <a:p>
            <a:pPr>
              <a:buFont typeface="Arial" panose="020B0604020202020204" pitchFamily="34" charset="0"/>
              <a:buChar char="•"/>
            </a:pPr>
            <a:r>
              <a:rPr lang="en-US" b="1" dirty="0"/>
              <a:t>Versatility:</a:t>
            </a:r>
            <a:r>
              <a:rPr lang="en-US" dirty="0"/>
              <a:t> Steganography can be applied to various image formats and can be combined with encryption for enhanced security.</a:t>
            </a:r>
          </a:p>
          <a:p>
            <a:pPr>
              <a:buFont typeface="Arial" panose="020B0604020202020204" pitchFamily="34" charset="0"/>
              <a:buChar char="•"/>
            </a:pPr>
            <a:r>
              <a:rPr lang="en-US" b="1" dirty="0"/>
              <a:t>Evolution:</a:t>
            </a:r>
            <a:r>
              <a:rPr lang="en-US" dirty="0"/>
              <a:t> As technology advances, so do steganographic techniques, ensuring its continued relevance in the face of evolving threats.</a:t>
            </a:r>
          </a:p>
          <a:p>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312</TotalTime>
  <Words>598</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__Inter_d65c78</vt:lpstr>
      <vt:lpstr>Aptos</vt:lpstr>
      <vt:lpstr>Aptos Display</vt:lpstr>
      <vt:lpstr>Arial</vt:lpstr>
      <vt:lpstr>Calibri</vt:lpstr>
      <vt:lpstr>Calibri Light</vt:lpstr>
      <vt:lpstr>Office Theme</vt:lpstr>
      <vt:lpstr>secure data hiding in images using steganography   </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sumasri kanduri</cp:lastModifiedBy>
  <cp:revision>25</cp:revision>
  <dcterms:created xsi:type="dcterms:W3CDTF">2021-05-26T16:50:10Z</dcterms:created>
  <dcterms:modified xsi:type="dcterms:W3CDTF">2025-02-19T16:28:46Z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