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schatz.com/physics-book/contents/m42257.html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ddleeastmonitor.com/20190219-official-traffic-accidents-kill-over-3600-moroccans-per-year/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ddleeastmonitor.com/20180726-algeria-1510-killed-in-traffic-accidents-in-6-months/" TargetMode="External"/><Relationship Id="rId7" Type="http://schemas.openxmlformats.org/officeDocument/2006/relationships/hyperlink" Target="https://creativecommons.org/licenses/by-nd/3.0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itiantimes.com/2019/12/24/8-dead-36-injured-in-car-accidents-last-weekend-in-haiti/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722-24BE-48B8-AD23-B2B77A8D9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3774" y="1325218"/>
            <a:ext cx="5594212" cy="1284722"/>
          </a:xfrm>
        </p:spPr>
        <p:txBody>
          <a:bodyPr/>
          <a:lstStyle/>
          <a:p>
            <a:r>
              <a:rPr lang="en-AU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Speed control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CA998-B991-4EB2-ADB8-D7B4DE51E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052" y="3882888"/>
            <a:ext cx="7794073" cy="1908312"/>
          </a:xfrm>
        </p:spPr>
        <p:txBody>
          <a:bodyPr>
            <a:normAutofit fontScale="85000" lnSpcReduction="20000"/>
          </a:bodyPr>
          <a:lstStyle/>
          <a:p>
            <a:r>
              <a:rPr lang="en-AU" sz="3200" dirty="0">
                <a:latin typeface="MV Boli" panose="02000500030200090000" pitchFamily="2" charset="0"/>
                <a:cs typeface="MV Boli" panose="02000500030200090000" pitchFamily="2" charset="0"/>
              </a:rPr>
              <a:t>By </a:t>
            </a:r>
          </a:p>
          <a:p>
            <a:r>
              <a:rPr lang="en-AU" sz="3200" dirty="0">
                <a:latin typeface="MV Boli" panose="02000500030200090000" pitchFamily="2" charset="0"/>
                <a:cs typeface="MV Boli" panose="02000500030200090000" pitchFamily="2" charset="0"/>
              </a:rPr>
              <a:t>-team leader: Krishna Sridhar</a:t>
            </a:r>
          </a:p>
          <a:p>
            <a:r>
              <a:rPr lang="en-AU" sz="3200" dirty="0">
                <a:latin typeface="MV Boli" panose="02000500030200090000" pitchFamily="2" charset="0"/>
                <a:cs typeface="MV Boli" panose="02000500030200090000" pitchFamily="2" charset="0"/>
              </a:rPr>
              <a:t>Deepak </a:t>
            </a:r>
            <a:r>
              <a:rPr lang="en-AU" sz="3200" dirty="0" err="1">
                <a:latin typeface="MV Boli" panose="02000500030200090000" pitchFamily="2" charset="0"/>
                <a:cs typeface="MV Boli" panose="02000500030200090000" pitchFamily="2" charset="0"/>
              </a:rPr>
              <a:t>chakkrawarthy.S</a:t>
            </a:r>
            <a:endParaRPr lang="en-AU" sz="3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AU" sz="3200" dirty="0" err="1">
                <a:latin typeface="MV Boli" panose="02000500030200090000" pitchFamily="2" charset="0"/>
                <a:cs typeface="MV Boli" panose="02000500030200090000" pitchFamily="2" charset="0"/>
              </a:rPr>
              <a:t>NaNdagopalan.k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9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3A3F-FC6E-4C1D-A35A-CF9F0B1F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7398025" cy="940904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Traffic problem in </a:t>
            </a:r>
            <a:r>
              <a:rPr lang="en-AU" dirty="0" err="1">
                <a:solidFill>
                  <a:schemeClr val="accent4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chennai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D47C-7C45-4D5D-9F26-499D8567C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1802296"/>
            <a:ext cx="11092068" cy="4346713"/>
          </a:xfrm>
        </p:spPr>
        <p:txBody>
          <a:bodyPr>
            <a:normAutofit fontScale="92500" lnSpcReduction="20000"/>
          </a:bodyPr>
          <a:lstStyle/>
          <a:p>
            <a:r>
              <a:rPr lang="en-AU" sz="3200" dirty="0">
                <a:latin typeface="MV Boli" panose="02000500030200090000" pitchFamily="2" charset="0"/>
                <a:cs typeface="MV Boli" panose="02000500030200090000" pitchFamily="2" charset="0"/>
              </a:rPr>
              <a:t>Chennai, formerly Madras is the capital of </a:t>
            </a:r>
            <a:r>
              <a:rPr lang="en-AU" sz="3200" dirty="0" err="1">
                <a:latin typeface="MV Boli" panose="02000500030200090000" pitchFamily="2" charset="0"/>
                <a:cs typeface="MV Boli" panose="02000500030200090000" pitchFamily="2" charset="0"/>
              </a:rPr>
              <a:t>Tamilnadu</a:t>
            </a:r>
            <a:r>
              <a:rPr lang="en-AU" sz="3200" dirty="0">
                <a:latin typeface="MV Boli" panose="02000500030200090000" pitchFamily="2" charset="0"/>
                <a:cs typeface="MV Boli" panose="02000500030200090000" pitchFamily="2" charset="0"/>
              </a:rPr>
              <a:t>. Chennai is the Fourth Largest city in India with Population of 70.9 Lakhs</a:t>
            </a:r>
          </a:p>
          <a:p>
            <a:r>
              <a:rPr lang="en-AU" sz="3200" dirty="0">
                <a:latin typeface="MV Boli" panose="02000500030200090000" pitchFamily="2" charset="0"/>
                <a:cs typeface="MV Boli" panose="02000500030200090000" pitchFamily="2" charset="0"/>
              </a:rPr>
              <a:t>As per the Study in 2015, Chennai has the highest vehicle density in India. The city has the Second deadliest road in the country according to the NCRB’s data in 2014.</a:t>
            </a:r>
          </a:p>
          <a:p>
            <a:r>
              <a:rPr lang="en-AU" sz="3200" dirty="0">
                <a:latin typeface="MV Boli" panose="02000500030200090000" pitchFamily="2" charset="0"/>
                <a:cs typeface="MV Boli" panose="02000500030200090000" pitchFamily="2" charset="0"/>
              </a:rPr>
              <a:t>The traffic in Chennai has been worsened over the years due to limited road space and multiplying vehicles over a period.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1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3372-ABF0-49B9-9F9D-D174732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934199" cy="675861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Traffic problems: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C1F4F-0166-4DC8-8C71-DFEC7D339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1" y="2008188"/>
            <a:ext cx="5653616" cy="4240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2C13E-AF34-4CFB-BC22-0E6473D996FC}"/>
              </a:ext>
            </a:extLst>
          </p:cNvPr>
          <p:cNvSpPr txBox="1"/>
          <p:nvPr/>
        </p:nvSpPr>
        <p:spPr>
          <a:xfrm>
            <a:off x="685801" y="6248400"/>
            <a:ext cx="565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hilschatz.com/physics-book/contents/m42257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6EF69-EF85-4889-A77F-C9AC2EE87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49563" y="2398643"/>
            <a:ext cx="5385585" cy="3590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CB72BF-5A57-4A73-991D-5F8E28CA5738}"/>
              </a:ext>
            </a:extLst>
          </p:cNvPr>
          <p:cNvSpPr txBox="1"/>
          <p:nvPr/>
        </p:nvSpPr>
        <p:spPr>
          <a:xfrm>
            <a:off x="9094118" y="6123770"/>
            <a:ext cx="28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www.middleeastmonitor.com/20190219-official-traffic-accidents-kill-over-3600-moroccans-per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2978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D154-D050-4CF5-9310-38524AB6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708912" cy="980661"/>
          </a:xfrm>
        </p:spPr>
        <p:txBody>
          <a:bodyPr/>
          <a:lstStyle/>
          <a:p>
            <a:r>
              <a:rPr lang="en-AU" dirty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Speed control:</a:t>
            </a:r>
            <a:endParaRPr lang="en-US" dirty="0">
              <a:solidFill>
                <a:srgbClr val="FFFF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C4E6-6759-45AA-9A2D-86D70674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57739"/>
            <a:ext cx="10131424" cy="4333461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 consist of RF transmitter and receiver which shows us in pattern of 1000,1010,1001 and so on……</a:t>
            </a:r>
          </a:p>
          <a:p>
            <a:r>
              <a:rPr lang="en-AU" sz="2800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When the vehicle comes in range where a specific code is in each zone like school , hospital etc..</a:t>
            </a:r>
          </a:p>
          <a:p>
            <a:r>
              <a:rPr lang="en-AU" sz="2800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code is transmitted to the vehicle which shows us in display that where we need to control speed in specific places such as school or Mall’s etc….</a:t>
            </a:r>
          </a:p>
          <a:p>
            <a:r>
              <a:rPr lang="en-AU" sz="2800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When speed Exceeds the limits the user is advised to control the speed.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4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76E8-59AF-43D6-8B39-B2423F6A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 prevent accidents: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32E4C8-089F-46B8-8682-B4A26AD30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406" y="2367906"/>
            <a:ext cx="5474493" cy="36496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91B918-B190-4ABF-A159-2052E0F26120}"/>
              </a:ext>
            </a:extLst>
          </p:cNvPr>
          <p:cNvSpPr txBox="1"/>
          <p:nvPr/>
        </p:nvSpPr>
        <p:spPr>
          <a:xfrm>
            <a:off x="814406" y="6017568"/>
            <a:ext cx="5474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iddleeastmonitor.com/20180726-algeria-1510-killed-in-traffic-accidents-in-6-month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4A7671-B432-415D-96A6-969F390DA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73088" y="2593296"/>
            <a:ext cx="4404506" cy="2937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D7C324-C5BB-4DFB-A51B-A72AADA46E5A}"/>
              </a:ext>
            </a:extLst>
          </p:cNvPr>
          <p:cNvSpPr txBox="1"/>
          <p:nvPr/>
        </p:nvSpPr>
        <p:spPr>
          <a:xfrm>
            <a:off x="7549631" y="5633174"/>
            <a:ext cx="3803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haitiantimes.com/2019/12/24/8-dead-36-injured-in-car-accidents-last-weekend-in-haiti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7390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D02-F1ED-4CC1-A85D-14276D2B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MV Boli" panose="02000500030200090000" pitchFamily="2" charset="0"/>
                <a:cs typeface="MV Boli" panose="02000500030200090000" pitchFamily="2" charset="0"/>
              </a:rPr>
              <a:t>Advantages: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BB4F-C4D2-4E48-B00C-C339ABDF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  <a:cs typeface="MV Boli" panose="02000500030200090000" pitchFamily="2" charset="0"/>
              </a:rPr>
              <a:t>It helps in saving lives which could happen due to accidents</a:t>
            </a:r>
          </a:p>
          <a:p>
            <a:r>
              <a:rPr lang="en-A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  <a:cs typeface="MV Boli" panose="02000500030200090000" pitchFamily="2" charset="0"/>
              </a:rPr>
              <a:t>It keeps track of vehicles approaching specific zones.</a:t>
            </a:r>
          </a:p>
          <a:p>
            <a:r>
              <a:rPr lang="en-A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  <a:cs typeface="MV Boli" panose="02000500030200090000" pitchFamily="2" charset="0"/>
              </a:rPr>
              <a:t>It helps in knowing where to control the speed of vehicle.</a:t>
            </a:r>
          </a:p>
          <a:p>
            <a:r>
              <a:rPr lang="en-A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  <a:cs typeface="MV Boli" panose="02000500030200090000" pitchFamily="2" charset="0"/>
              </a:rPr>
              <a:t>In the Future the network will be developed so that it can work from anywhere in the world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3EC5-707B-40BF-8A92-486DC052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357" y="1842052"/>
            <a:ext cx="10326756" cy="3649133"/>
          </a:xfrm>
        </p:spPr>
        <p:txBody>
          <a:bodyPr>
            <a:normAutofit/>
          </a:bodyPr>
          <a:lstStyle/>
          <a:p>
            <a:r>
              <a:rPr lang="en-AU" sz="6600" dirty="0">
                <a:solidFill>
                  <a:srgbClr val="00B050"/>
                </a:solidFill>
                <a:latin typeface="Georgia" panose="02040502050405020303" pitchFamily="18" charset="0"/>
              </a:rPr>
              <a:t>Thank you</a:t>
            </a:r>
            <a:br>
              <a:rPr lang="en-AU" sz="6600" dirty="0">
                <a:solidFill>
                  <a:srgbClr val="00B050"/>
                </a:solidFill>
                <a:latin typeface="Georgia" panose="02040502050405020303" pitchFamily="18" charset="0"/>
              </a:rPr>
            </a:br>
            <a:endParaRPr lang="en-US" sz="66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2E33-2A31-45C6-ADC8-488596A6070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534400" y="5791200"/>
            <a:ext cx="228282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51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107</TotalTime>
  <Words>285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MV Boli</vt:lpstr>
      <vt:lpstr>Celestial</vt:lpstr>
      <vt:lpstr>Speed control</vt:lpstr>
      <vt:lpstr>Traffic problem in chennai</vt:lpstr>
      <vt:lpstr>Traffic problems:</vt:lpstr>
      <vt:lpstr>Speed control:</vt:lpstr>
      <vt:lpstr>To prevent accidents:</vt:lpstr>
      <vt:lpstr>Advantages: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control</dc:title>
  <dc:creator>keerthana sundar</dc:creator>
  <cp:lastModifiedBy>Keerthana Sundar</cp:lastModifiedBy>
  <cp:revision>8</cp:revision>
  <dcterms:created xsi:type="dcterms:W3CDTF">2023-03-02T08:17:49Z</dcterms:created>
  <dcterms:modified xsi:type="dcterms:W3CDTF">2024-01-24T08:00:00Z</dcterms:modified>
</cp:coreProperties>
</file>