
<file path=[Content_Types].xml><?xml version="1.0" encoding="utf-8"?>
<Types xmlns="http://schemas.openxmlformats.org/package/2006/content-types">
  <Default Extension="blob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64" r:id="rId3"/>
    <p:sldId id="258" r:id="rId4"/>
    <p:sldId id="259" r:id="rId5"/>
    <p:sldId id="260" r:id="rId6"/>
    <p:sldId id="262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F8018-23EE-4BC8-8543-DDF47B1A0844}" v="11" dt="2023-09-11T05:16:1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vel mk" userId="2cbba3568d2a6468" providerId="LiveId" clId="{F80F8018-23EE-4BC8-8543-DDF47B1A0844}"/>
    <pc:docChg chg="undo redo custSel addSld delSld modSld sldOrd">
      <pc:chgData name="chandravel mk" userId="2cbba3568d2a6468" providerId="LiveId" clId="{F80F8018-23EE-4BC8-8543-DDF47B1A0844}" dt="2023-09-11T05:17:32.033" v="534" actId="14100"/>
      <pc:docMkLst>
        <pc:docMk/>
      </pc:docMkLst>
      <pc:sldChg chg="modSp mod">
        <pc:chgData name="chandravel mk" userId="2cbba3568d2a6468" providerId="LiveId" clId="{F80F8018-23EE-4BC8-8543-DDF47B1A0844}" dt="2023-09-11T04:24:15.059" v="402" actId="255"/>
        <pc:sldMkLst>
          <pc:docMk/>
          <pc:sldMk cId="2242900315" sldId="256"/>
        </pc:sldMkLst>
        <pc:spChg chg="mod">
          <ac:chgData name="chandravel mk" userId="2cbba3568d2a6468" providerId="LiveId" clId="{F80F8018-23EE-4BC8-8543-DDF47B1A0844}" dt="2023-09-11T04:02:10.434" v="267" actId="20577"/>
          <ac:spMkLst>
            <pc:docMk/>
            <pc:sldMk cId="2242900315" sldId="256"/>
            <ac:spMk id="2" creationId="{F543E1C9-6DE8-A5B2-9F15-340883AA7DBB}"/>
          </ac:spMkLst>
        </pc:spChg>
        <pc:spChg chg="mod">
          <ac:chgData name="chandravel mk" userId="2cbba3568d2a6468" providerId="LiveId" clId="{F80F8018-23EE-4BC8-8543-DDF47B1A0844}" dt="2023-09-11T04:24:15.059" v="402" actId="255"/>
          <ac:spMkLst>
            <pc:docMk/>
            <pc:sldMk cId="2242900315" sldId="256"/>
            <ac:spMk id="3" creationId="{654921D3-E8A1-F22C-9D52-CB7940C6158E}"/>
          </ac:spMkLst>
        </pc:spChg>
      </pc:sldChg>
      <pc:sldChg chg="modSp del mod">
        <pc:chgData name="chandravel mk" userId="2cbba3568d2a6468" providerId="LiveId" clId="{F80F8018-23EE-4BC8-8543-DDF47B1A0844}" dt="2023-09-11T04:03:43.865" v="313" actId="2696"/>
        <pc:sldMkLst>
          <pc:docMk/>
          <pc:sldMk cId="3008703970" sldId="257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008703970" sldId="257"/>
            <ac:spMk id="2" creationId="{43C69C3F-03D3-23C8-8AAE-66F7657A7340}"/>
          </ac:spMkLst>
        </pc:spChg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008703970" sldId="257"/>
            <ac:spMk id="3" creationId="{A60E9BAB-7591-0893-489F-01D79CB2DF72}"/>
          </ac:spMkLst>
        </pc:spChg>
      </pc:sldChg>
      <pc:sldChg chg="modSp mod">
        <pc:chgData name="chandravel mk" userId="2cbba3568d2a6468" providerId="LiveId" clId="{F80F8018-23EE-4BC8-8543-DDF47B1A0844}" dt="2023-09-11T04:26:58.535" v="426" actId="20577"/>
        <pc:sldMkLst>
          <pc:docMk/>
          <pc:sldMk cId="2175964940" sldId="258"/>
        </pc:sldMkLst>
        <pc:spChg chg="mod">
          <ac:chgData name="chandravel mk" userId="2cbba3568d2a6468" providerId="LiveId" clId="{F80F8018-23EE-4BC8-8543-DDF47B1A0844}" dt="2023-09-11T04:26:20.187" v="423" actId="20577"/>
          <ac:spMkLst>
            <pc:docMk/>
            <pc:sldMk cId="2175964940" sldId="258"/>
            <ac:spMk id="2" creationId="{D6BD0457-893D-927F-8A59-F68C28099EFC}"/>
          </ac:spMkLst>
        </pc:spChg>
        <pc:spChg chg="mod">
          <ac:chgData name="chandravel mk" userId="2cbba3568d2a6468" providerId="LiveId" clId="{F80F8018-23EE-4BC8-8543-DDF47B1A0844}" dt="2023-09-11T04:26:58.535" v="426" actId="20577"/>
          <ac:spMkLst>
            <pc:docMk/>
            <pc:sldMk cId="2175964940" sldId="258"/>
            <ac:spMk id="3" creationId="{F92085C9-8038-85A1-53F0-2F8A6F51D420}"/>
          </ac:spMkLst>
        </pc:spChg>
      </pc:sldChg>
      <pc:sldChg chg="modSp">
        <pc:chgData name="chandravel mk" userId="2cbba3568d2a6468" providerId="LiveId" clId="{F80F8018-23EE-4BC8-8543-DDF47B1A0844}" dt="2023-09-11T04:02:29.022" v="290"/>
        <pc:sldMkLst>
          <pc:docMk/>
          <pc:sldMk cId="2833377232" sldId="259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2833377232" sldId="259"/>
            <ac:spMk id="2" creationId="{82331DAF-3A00-910C-6E74-911632C8A833}"/>
          </ac:spMkLst>
        </pc:spChg>
      </pc:sldChg>
      <pc:sldChg chg="addSp delSp modSp mod">
        <pc:chgData name="chandravel mk" userId="2cbba3568d2a6468" providerId="LiveId" clId="{F80F8018-23EE-4BC8-8543-DDF47B1A0844}" dt="2023-09-11T04:29:00.415" v="432" actId="9405"/>
        <pc:sldMkLst>
          <pc:docMk/>
          <pc:sldMk cId="3154088407" sldId="260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154088407" sldId="260"/>
            <ac:spMk id="2" creationId="{64FE5262-DC4B-BEF4-3A69-FE85D89A4528}"/>
          </ac:spMkLst>
        </pc:spChg>
        <pc:picChg chg="mod">
          <ac:chgData name="chandravel mk" userId="2cbba3568d2a6468" providerId="LiveId" clId="{F80F8018-23EE-4BC8-8543-DDF47B1A0844}" dt="2023-09-11T04:27:15.001" v="427" actId="1076"/>
          <ac:picMkLst>
            <pc:docMk/>
            <pc:sldMk cId="3154088407" sldId="260"/>
            <ac:picMk id="5" creationId="{BD1768AF-2FB6-8DB4-61C8-D19339D06EE2}"/>
          </ac:picMkLst>
        </pc:picChg>
        <pc:inkChg chg="add del">
          <ac:chgData name="chandravel mk" userId="2cbba3568d2a6468" providerId="LiveId" clId="{F80F8018-23EE-4BC8-8543-DDF47B1A0844}" dt="2023-09-11T04:28:32.135" v="429" actId="9405"/>
          <ac:inkMkLst>
            <pc:docMk/>
            <pc:sldMk cId="3154088407" sldId="260"/>
            <ac:inkMk id="3" creationId="{139408DD-B81E-934C-68CD-F0B9AC9BC9CA}"/>
          </ac:inkMkLst>
        </pc:inkChg>
        <pc:inkChg chg="add">
          <ac:chgData name="chandravel mk" userId="2cbba3568d2a6468" providerId="LiveId" clId="{F80F8018-23EE-4BC8-8543-DDF47B1A0844}" dt="2023-09-11T04:28:43.682" v="430" actId="9405"/>
          <ac:inkMkLst>
            <pc:docMk/>
            <pc:sldMk cId="3154088407" sldId="260"/>
            <ac:inkMk id="4" creationId="{184E13A9-A628-DF35-A651-C8F155D872DF}"/>
          </ac:inkMkLst>
        </pc:inkChg>
        <pc:inkChg chg="add">
          <ac:chgData name="chandravel mk" userId="2cbba3568d2a6468" providerId="LiveId" clId="{F80F8018-23EE-4BC8-8543-DDF47B1A0844}" dt="2023-09-11T04:28:53.986" v="431" actId="9405"/>
          <ac:inkMkLst>
            <pc:docMk/>
            <pc:sldMk cId="3154088407" sldId="260"/>
            <ac:inkMk id="6" creationId="{22A80648-6A3F-D712-1861-4D1B2419BD61}"/>
          </ac:inkMkLst>
        </pc:inkChg>
        <pc:inkChg chg="add">
          <ac:chgData name="chandravel mk" userId="2cbba3568d2a6468" providerId="LiveId" clId="{F80F8018-23EE-4BC8-8543-DDF47B1A0844}" dt="2023-09-11T04:29:00.415" v="432" actId="9405"/>
          <ac:inkMkLst>
            <pc:docMk/>
            <pc:sldMk cId="3154088407" sldId="260"/>
            <ac:inkMk id="7" creationId="{D175C0FF-D6C9-5D9C-1EB5-FD1E63141F56}"/>
          </ac:inkMkLst>
        </pc:inkChg>
      </pc:sldChg>
      <pc:sldChg chg="modSp del mod">
        <pc:chgData name="chandravel mk" userId="2cbba3568d2a6468" providerId="LiveId" clId="{F80F8018-23EE-4BC8-8543-DDF47B1A0844}" dt="2023-09-11T04:31:42.389" v="435" actId="2696"/>
        <pc:sldMkLst>
          <pc:docMk/>
          <pc:sldMk cId="3935484129" sldId="261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935484129" sldId="261"/>
            <ac:spMk id="2" creationId="{B9A45AF0-71AC-7C3B-D8F2-6C5820267094}"/>
          </ac:spMkLst>
        </pc:spChg>
        <pc:spChg chg="mod">
          <ac:chgData name="chandravel mk" userId="2cbba3568d2a6468" providerId="LiveId" clId="{F80F8018-23EE-4BC8-8543-DDF47B1A0844}" dt="2023-09-11T04:30:05.598" v="433" actId="255"/>
          <ac:spMkLst>
            <pc:docMk/>
            <pc:sldMk cId="3935484129" sldId="261"/>
            <ac:spMk id="3" creationId="{0DBE62A7-2FAB-3583-1E6E-B5E985679F59}"/>
          </ac:spMkLst>
        </pc:spChg>
      </pc:sldChg>
      <pc:sldChg chg="addSp delSp modSp mod">
        <pc:chgData name="chandravel mk" userId="2cbba3568d2a6468" providerId="LiveId" clId="{F80F8018-23EE-4BC8-8543-DDF47B1A0844}" dt="2023-09-11T04:30:33.397" v="434" actId="255"/>
        <pc:sldMkLst>
          <pc:docMk/>
          <pc:sldMk cId="1381176195" sldId="262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1381176195" sldId="262"/>
            <ac:spMk id="2" creationId="{7B69C466-0445-EF69-5FF3-B04C71557BA5}"/>
          </ac:spMkLst>
        </pc:spChg>
        <pc:spChg chg="mod">
          <ac:chgData name="chandravel mk" userId="2cbba3568d2a6468" providerId="LiveId" clId="{F80F8018-23EE-4BC8-8543-DDF47B1A0844}" dt="2023-09-11T04:02:29.022" v="290"/>
          <ac:spMkLst>
            <pc:docMk/>
            <pc:sldMk cId="1381176195" sldId="262"/>
            <ac:spMk id="3" creationId="{E83A31DB-8F17-E952-4861-A01257F42CEC}"/>
          </ac:spMkLst>
        </pc:spChg>
        <pc:spChg chg="add mod">
          <ac:chgData name="chandravel mk" userId="2cbba3568d2a6468" providerId="LiveId" clId="{F80F8018-23EE-4BC8-8543-DDF47B1A0844}" dt="2023-09-11T04:30:33.397" v="434" actId="255"/>
          <ac:spMkLst>
            <pc:docMk/>
            <pc:sldMk cId="1381176195" sldId="262"/>
            <ac:spMk id="6" creationId="{9FF6C4A4-2CAE-EC5A-FB2A-610AED648FBC}"/>
          </ac:spMkLst>
        </pc:spChg>
        <pc:picChg chg="del">
          <ac:chgData name="chandravel mk" userId="2cbba3568d2a6468" providerId="LiveId" clId="{F80F8018-23EE-4BC8-8543-DDF47B1A0844}" dt="2023-09-11T03:07:01.102" v="31" actId="21"/>
          <ac:picMkLst>
            <pc:docMk/>
            <pc:sldMk cId="1381176195" sldId="262"/>
            <ac:picMk id="5" creationId="{280B5337-68A4-EEF2-FCEB-8AED5DF3B623}"/>
          </ac:picMkLst>
        </pc:picChg>
      </pc:sldChg>
      <pc:sldChg chg="modSp ord">
        <pc:chgData name="chandravel mk" userId="2cbba3568d2a6468" providerId="LiveId" clId="{F80F8018-23EE-4BC8-8543-DDF47B1A0844}" dt="2023-09-11T05:06:46.127" v="438"/>
        <pc:sldMkLst>
          <pc:docMk/>
          <pc:sldMk cId="2721836820" sldId="263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2721836820" sldId="263"/>
            <ac:spMk id="3" creationId="{9A3343E6-3AEF-C6C7-0475-D4D8AF0D9B91}"/>
          </ac:spMkLst>
        </pc:spChg>
      </pc:sldChg>
      <pc:sldChg chg="modSp new mod ord">
        <pc:chgData name="chandravel mk" userId="2cbba3568d2a6468" providerId="LiveId" clId="{F80F8018-23EE-4BC8-8543-DDF47B1A0844}" dt="2023-09-11T04:24:49.042" v="404" actId="27636"/>
        <pc:sldMkLst>
          <pc:docMk/>
          <pc:sldMk cId="3296297246" sldId="264"/>
        </pc:sldMkLst>
        <pc:spChg chg="mod">
          <ac:chgData name="chandravel mk" userId="2cbba3568d2a6468" providerId="LiveId" clId="{F80F8018-23EE-4BC8-8543-DDF47B1A0844}" dt="2023-09-11T04:02:29.022" v="290"/>
          <ac:spMkLst>
            <pc:docMk/>
            <pc:sldMk cId="3296297246" sldId="264"/>
            <ac:spMk id="2" creationId="{90B3474D-CA78-DD9B-19F2-C9060BE80F97}"/>
          </ac:spMkLst>
        </pc:spChg>
        <pc:spChg chg="mod">
          <ac:chgData name="chandravel mk" userId="2cbba3568d2a6468" providerId="LiveId" clId="{F80F8018-23EE-4BC8-8543-DDF47B1A0844}" dt="2023-09-11T04:24:49.042" v="404" actId="27636"/>
          <ac:spMkLst>
            <pc:docMk/>
            <pc:sldMk cId="3296297246" sldId="264"/>
            <ac:spMk id="3" creationId="{F7B482D9-58FD-F9CA-9280-925F48A828F1}"/>
          </ac:spMkLst>
        </pc:spChg>
      </pc:sldChg>
      <pc:sldChg chg="addSp delSp modSp new mod">
        <pc:chgData name="chandravel mk" userId="2cbba3568d2a6468" providerId="LiveId" clId="{F80F8018-23EE-4BC8-8543-DDF47B1A0844}" dt="2023-09-11T05:11:52.154" v="493" actId="14100"/>
        <pc:sldMkLst>
          <pc:docMk/>
          <pc:sldMk cId="1115699923" sldId="265"/>
        </pc:sldMkLst>
        <pc:spChg chg="mod">
          <ac:chgData name="chandravel mk" userId="2cbba3568d2a6468" providerId="LiveId" clId="{F80F8018-23EE-4BC8-8543-DDF47B1A0844}" dt="2023-09-11T05:08:24.750" v="478" actId="20577"/>
          <ac:spMkLst>
            <pc:docMk/>
            <pc:sldMk cId="1115699923" sldId="265"/>
            <ac:spMk id="2" creationId="{4548FFCD-490E-FC94-3193-2912989A29E8}"/>
          </ac:spMkLst>
        </pc:spChg>
        <pc:spChg chg="del">
          <ac:chgData name="chandravel mk" userId="2cbba3568d2a6468" providerId="LiveId" clId="{F80F8018-23EE-4BC8-8543-DDF47B1A0844}" dt="2023-09-11T05:09:09.434" v="479" actId="931"/>
          <ac:spMkLst>
            <pc:docMk/>
            <pc:sldMk cId="1115699923" sldId="265"/>
            <ac:spMk id="3" creationId="{D385F8FE-7C3F-C0C5-810A-7096FCA675B4}"/>
          </ac:spMkLst>
        </pc:spChg>
        <pc:spChg chg="add del mod">
          <ac:chgData name="chandravel mk" userId="2cbba3568d2a6468" providerId="LiveId" clId="{F80F8018-23EE-4BC8-8543-DDF47B1A0844}" dt="2023-09-11T05:10:05.535" v="481" actId="931"/>
          <ac:spMkLst>
            <pc:docMk/>
            <pc:sldMk cId="1115699923" sldId="265"/>
            <ac:spMk id="7" creationId="{10469DDC-4896-DB72-801B-171A1AB24EA2}"/>
          </ac:spMkLst>
        </pc:spChg>
        <pc:picChg chg="add del mod">
          <ac:chgData name="chandravel mk" userId="2cbba3568d2a6468" providerId="LiveId" clId="{F80F8018-23EE-4BC8-8543-DDF47B1A0844}" dt="2023-09-11T05:09:13.773" v="480" actId="21"/>
          <ac:picMkLst>
            <pc:docMk/>
            <pc:sldMk cId="1115699923" sldId="265"/>
            <ac:picMk id="5" creationId="{054BCAD7-B54D-F8B2-D305-D285E37CB7C6}"/>
          </ac:picMkLst>
        </pc:picChg>
        <pc:picChg chg="add mod">
          <ac:chgData name="chandravel mk" userId="2cbba3568d2a6468" providerId="LiveId" clId="{F80F8018-23EE-4BC8-8543-DDF47B1A0844}" dt="2023-09-11T05:11:42.309" v="491" actId="14100"/>
          <ac:picMkLst>
            <pc:docMk/>
            <pc:sldMk cId="1115699923" sldId="265"/>
            <ac:picMk id="9" creationId="{7EA6809A-9F07-16C0-0948-5FF602F9AE49}"/>
          </ac:picMkLst>
        </pc:picChg>
        <pc:picChg chg="add mod">
          <ac:chgData name="chandravel mk" userId="2cbba3568d2a6468" providerId="LiveId" clId="{F80F8018-23EE-4BC8-8543-DDF47B1A0844}" dt="2023-09-11T05:11:52.154" v="493" actId="14100"/>
          <ac:picMkLst>
            <pc:docMk/>
            <pc:sldMk cId="1115699923" sldId="265"/>
            <ac:picMk id="11" creationId="{A31F873E-492A-4EE9-DFF2-5B3286B5536B}"/>
          </ac:picMkLst>
        </pc:picChg>
      </pc:sldChg>
      <pc:sldChg chg="addSp delSp modSp new mod">
        <pc:chgData name="chandravel mk" userId="2cbba3568d2a6468" providerId="LiveId" clId="{F80F8018-23EE-4BC8-8543-DDF47B1A0844}" dt="2023-09-11T05:17:32.033" v="534" actId="14100"/>
        <pc:sldMkLst>
          <pc:docMk/>
          <pc:sldMk cId="1929128836" sldId="266"/>
        </pc:sldMkLst>
        <pc:spChg chg="mod">
          <ac:chgData name="chandravel mk" userId="2cbba3568d2a6468" providerId="LiveId" clId="{F80F8018-23EE-4BC8-8543-DDF47B1A0844}" dt="2023-09-11T05:12:33.845" v="523" actId="20577"/>
          <ac:spMkLst>
            <pc:docMk/>
            <pc:sldMk cId="1929128836" sldId="266"/>
            <ac:spMk id="2" creationId="{EDC19BCD-7B98-36D4-45D1-842AA7A9726B}"/>
          </ac:spMkLst>
        </pc:spChg>
        <pc:spChg chg="del">
          <ac:chgData name="chandravel mk" userId="2cbba3568d2a6468" providerId="LiveId" clId="{F80F8018-23EE-4BC8-8543-DDF47B1A0844}" dt="2023-09-11T05:15:32.349" v="524" actId="931"/>
          <ac:spMkLst>
            <pc:docMk/>
            <pc:sldMk cId="1929128836" sldId="266"/>
            <ac:spMk id="3" creationId="{F1128EC1-9612-0E86-869E-25985A884F8D}"/>
          </ac:spMkLst>
        </pc:spChg>
        <pc:picChg chg="add mod">
          <ac:chgData name="chandravel mk" userId="2cbba3568d2a6468" providerId="LiveId" clId="{F80F8018-23EE-4BC8-8543-DDF47B1A0844}" dt="2023-09-11T05:17:32.033" v="534" actId="14100"/>
          <ac:picMkLst>
            <pc:docMk/>
            <pc:sldMk cId="1929128836" sldId="266"/>
            <ac:picMk id="5" creationId="{C07E876E-2310-FA2E-9FD6-5CF9D2C10EF4}"/>
          </ac:picMkLst>
        </pc:picChg>
        <pc:picChg chg="add mod">
          <ac:chgData name="chandravel mk" userId="2cbba3568d2a6468" providerId="LiveId" clId="{F80F8018-23EE-4BC8-8543-DDF47B1A0844}" dt="2023-09-11T05:16:44.886" v="529" actId="14100"/>
          <ac:picMkLst>
            <pc:docMk/>
            <pc:sldMk cId="1929128836" sldId="266"/>
            <ac:picMk id="7" creationId="{B5B696EA-D240-C4BA-7096-9E73F8B0D2B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28:43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0 570 24575,'0'892'0,"0"-880"0,0-1 0,1 1 0,0-1 0,1 1 0,0-1 0,5 13 0,-6-20 0,1 0 0,0 0 0,0 0 0,0 0 0,1-1 0,-1 1 0,1-1 0,-1 0 0,1 1 0,0-2 0,1 1 0,-1 0 0,0 0 0,1-1 0,0 0 0,-1 0 0,1 0 0,0 0 0,0 0 0,6 1 0,14 2 0,1-2 0,0 0 0,-1-2 0,1 0 0,0-2 0,0 0 0,0-2 0,37-9 0,-54 10 0,0 0 0,-1-1 0,1 0 0,0-1 0,-1 1 0,1-1 0,-1-1 0,0 1 0,-1-1 0,1-1 0,-1 1 0,0-1 0,5-7 0,-2 3 0,-2-2 0,0 1 0,0-1 0,-1 0 0,0 0 0,-1 0 0,5-19 0,-1-7 0,-2-1 0,-2 0 0,-1 0 0,-2-61 0,-2 15 0,1 27 0,-2-1 0,-11-63 0,11 112 0,-1 1 0,-1 0 0,1 0 0,-1 1 0,-1-1 0,0 0 0,0 1 0,-1 0 0,0 0 0,0 1 0,-10-12 0,5 10 0,0 0 0,0 1 0,-1 0 0,0 0 0,0 1 0,-1 1 0,-18-8 0,-53-31 0,68 36 0,0 0 0,0 1 0,0 1 0,-1 0 0,0 1 0,0 1 0,-31-6 0,23 7 0,42 5 0,18 1 0,61-1 0,-28-1 0,99 12 0,-146-9 0,0 2 0,0 0 0,0 1 0,-1 2 0,0 0 0,0 1 0,0 1 0,27 19 0,-40-24 0,0 1 0,0-1 0,0 2 0,-1-1 0,0 1 0,-1 0 0,1 1 0,-1-1 0,-1 1 0,1 0 0,-2 1 0,1-1 0,-1 1 0,0 0 0,-1 0 0,0 1 0,0-1 0,-1 0 0,0 1 0,-1 0 0,0-1 0,-1 20 0,-5 206 0,0-138 0,9 122 0,-3-216 0,-1 1 0,0-1 0,1 1 0,0-1 0,0 0 0,0 0 0,0 1 0,0-1 0,1 0 0,-1 0 0,1 0 0,0 0 0,0-1 0,0 1 0,0 0 0,1-1 0,-1 1 0,1-1 0,-1 0 0,1 0 0,0 0 0,0 0 0,0-1 0,0 1 0,0-1 0,0 1 0,0-1 0,1 0 0,-1 0 0,0-1 0,1 1 0,-1-1 0,0 0 0,1 1 0,4-2 0,0 1 0,-1-1 0,0 0 0,0 0 0,0 0 0,0-1 0,0-1 0,0 1 0,0-1 0,0 0 0,-1 0 0,0-1 0,1 0 0,-1 0 0,-1 0 0,1-1 0,5-6 0,-1-2 0,0 0 0,-2-1 0,1 0 0,-2 0 0,0 0 0,-1-1 0,0 0 0,-1-1 0,-1 1 0,0-1 0,2-28 0,-2-15 0,-7-113 0,-1 69 0,4-429 0,2 542 0,0 0 0,1 0 0,0 0 0,0-1 0,1 1 0,9 15 0,5 12 0,40 81 0,-12-31 0,-24-41 0,-11-27 0,-1 1 0,-1 0 0,0 0 0,-2 1 0,-1 0 0,0 0 0,-1 1 0,-2 0 0,2 29 0,-9 385 0,8-411 0,-4-24 0,0-1 0,0 0 0,0 0 0,0 0 0,1 1 0,-1-1 0,0 0 0,0 0 0,0 0 0,1 1 0,-1-1 0,0 0 0,0 0 0,1 0 0,-1 0 0,0 0 0,0 1 0,1-1 0,-1 0 0,0 0 0,1 0 0,-1 0 0,0 0 0,0 0 0,1 0 0,-1 0 0,0 0 0,1 0 0,-1 0 0,0 0 0,0 0 0,1-1 0,-1 1 0,0 0 0,0 0 0,1 0 0,-1 0 0,0 0 0,1-1 0,28-32 0,-17 17 0,57-80 0,-41 56 0,36-43 0,-60 79 0,26-37 0,-29 41 0,-1-1 0,1 0 0,-1 0 0,1 0 0,-1 0 0,0 0 0,1 0 0,-1 0 0,0 0 0,0 0 0,0 0 0,0 0 0,0 0 0,0 0 0,0 0 0,0 0 0,0 0 0,-1 0 0,1 0 0,0 0 0,0 0 0,-1 0 0,1 0 0,-1 0 0,1 0 0,-1 0 0,1 0 0,-1 1 0,0-1 0,1 0 0,-1 0 0,0 1 0,0-1 0,0 0 0,1 1 0,-1-1 0,0 1 0,0-1 0,0 1 0,0 0 0,0-1 0,0 1 0,-1-1 0,-20-3 0,1 0 0,0 1 0,-1 1 0,0 2 0,1 0 0,-40 5 0,-5-1 0,-33-4 0,57-2 0,-1 2 0,1 2 0,0 2 0,0 2 0,-45 11 0,81-15 0,1 1 0,-1-1 0,1 1 0,-1 0 0,1 0 0,0 0 0,1 1 0,-1-1 0,0 1 0,1 0 0,0 1 0,0-1 0,0 1 0,1 0 0,-4 6 0,-3 8 0,1 0 0,1 0 0,-6 22 0,7-20 0,-1 0 0,-14 27 0,3-19 0,-1-1 0,-43 44 0,10-11 0,11-12 0,23-29 0,1 0 0,1 2 0,1 0 0,0 1 0,2 1 0,1 0 0,-16 41 0,25-50 0,-1 0 0,-1-1 0,0 1 0,-1-1 0,-1-1 0,0 1 0,-17 21 0,21-30 0,-1 0 0,0 0 0,0-1 0,0 0 0,0 0 0,0 0 0,-1-1 0,0 1 0,0-1 0,0-1 0,0 1 0,0-1 0,0 0 0,-1-1 0,1 1 0,-1-1 0,1 0 0,-1-1 0,1 0 0,-1 0 0,-7-1 0,10 1 0,1-1 0,-1 0 0,0 0 0,1 0 0,-1 0 0,1-1 0,-1 0 0,1 1 0,-1-1 0,1 0 0,0-1 0,0 1 0,0 0 0,-4-5 0,-29-46 0,9 12 0,20 31 0,1 0 0,0-1 0,0 1 0,1-1 0,0 0 0,1-1 0,0 1 0,1-1 0,0 1 0,1-1 0,1 0 0,0 0 0,0 0 0,1 0 0,0 0 0,3-13 0,4-18 0,2 0 0,2 1 0,16-44 0,-19 65 0,1-6 0,1 0 0,2 1 0,0 0 0,26-38 0,-27 49 0,0 1 0,0 0 0,2 1 0,0 1 0,0 0 0,1 0 0,0 1 0,23-12 0,85-33 0,-96 46 0,0-1 0,-1 0 0,0-2 0,-1-2 0,36-27 0,142-124 0,-196 161 0,-1 0 0,0 0 0,0 0 0,-1-1 0,1 0 0,-1 0 0,-1 0 0,1 0 0,-1-1 0,0 1 0,0-1 0,-1 0 0,0 0 0,0 0 0,-1 0 0,1-7 0,1-14 0,-2-1 0,-4-50 0,0 30 0,-1-278 0,4 318 0,1 1 0,0-1 0,1 0 0,0 0 0,0 1 0,0-1 0,1 1 0,1 0 0,-1 0 0,2 0 0,-1 0 0,1 0 0,0 1 0,0 0 0,1 0 0,0 1 0,0-1 0,8-5 0,-6 6 0,0-1 0,1 1 0,0 1 0,0 0 0,0 0 0,1 1 0,0 0 0,0 1 0,0 0 0,0 0 0,0 1 0,1 0 0,-1 1 0,0 0 0,12 1 0,-18 0 0,0 1 0,0 0 0,0 0 0,0 0 0,-1 0 0,1 0 0,0 1 0,-1-1 0,1 1 0,-1 0 0,1 0 0,-1 0 0,0 1 0,0-1 0,0 1 0,0 0 0,0 0 0,-1 0 0,1 0 0,-1 0 0,0 1 0,0-1 0,0 1 0,0-1 0,-1 1 0,1 0 0,-1-1 0,0 1 0,0 0 0,0 7 0,2 8 0,-1 1 0,-1 1 0,0-1 0,-5 34 0,1-32 0,-1 0 0,-1-1 0,-1 1 0,0-1 0,-12 24 0,-56 99 0,29-61 0,37-65 0,-1-1 0,0 0 0,-2 0 0,0-1 0,0-1 0,-2 0 0,0 0 0,0-1 0,-2-1 0,-18 14 0,32-26-30,0 0 0,0 0-1,-1 0 1,1 0 0,0 0-1,0-1 1,-1 1 0,1 0-1,0-1 1,-1 1 0,1-1-1,-1 0 1,1 1 0,-1-1-1,1 0 1,-1 0-1,1 0 1,-1 0 0,1 0-1,-1 0 1,1 0 0,0 0-1,-1-1 1,1 1 0,-1-1-1,1 1 1,-1-1 0,1 1-1,0-1 1,0 0 0,-1 0-1,1 0 1,0 1 0,0-1-1,0 0 1,0 0 0,0-1-1,0 1 1,0 0 0,0 0-1,0 0 1,0-1 0,1 1-1,-2-3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28:53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492 1157 24575,'-10'11'0,"2"0"0,0 0 0,0 1 0,1 0 0,0 0 0,1 0 0,0 1 0,1 0 0,1 1 0,0-1 0,1 1 0,0-1 0,0 16 0,-2 26 0,7 110 0,0-94 0,-1-44 0,0-18 0,-1-15 0,0-588 0,0 576 0,-1-1 0,0 1 0,-2 0 0,0-1 0,-1 1 0,-1 0 0,0 1 0,-1-1 0,-1 1 0,-1 1 0,-1-1 0,0 1 0,-1 1 0,0 0 0,-19-20 0,-7-15 0,32 43 0,0 0 0,0 0 0,-1 1 0,0 0 0,0 0 0,-1 0 0,1 0 0,-1 1 0,-1 0 0,-10-7 0,-13-3 0,19 10 0,0 0 0,0 0 0,1-1 0,0-1 0,0 1 0,0-2 0,1 1 0,0-1 0,1-1 0,-1 0 0,-13-19 0,17 18 0,-1 0 0,2 0 0,-1-1 0,2 0 0,-1 0 0,1 0 0,1 0 0,0-1 0,1 1 0,0-1 0,1-15 0,0 21 0,0 1 0,0 0 0,1 0 0,0 0 0,0 0 0,0 0 0,1 0 0,0 0 0,0 0 0,0 0 0,0 1 0,1-1 0,0 1 0,0-1 0,0 1 0,0 0 0,1 0 0,0 1 0,0-1 0,0 1 0,0 0 0,0 0 0,0 0 0,1 0 0,0 1 0,6-3 0,2 1 0,1 1 0,-1 0 0,1 1 0,-1 1 0,1 0 0,0 0 0,21 3 0,96 21 0,-96-15 0,0-1 0,57 3 0,-76-10 0,-6-1 0,1 1 0,-1 1 0,1 0 0,-1 0 0,1 1 0,13 4 0,-21-4 0,0-1 0,0 1 0,0 0 0,0 0 0,0 0 0,0 0 0,0 1 0,-1-1 0,1 1 0,-1-1 0,0 1 0,0 0 0,0 0 0,0 0 0,0 0 0,-1 0 0,1 1 0,-1-1 0,0 1 0,0-1 0,0 0 0,0 1 0,0 4 0,2 18 0,-2 0 0,-2 49 0,1 17 0,4-81 0,2-20 0,3-22 0,3-62 0,-5-1 0,-8-171 0,-1 136 0,4 299 0,-5 200 0,2-361 0,-1 0 0,1-1 0,-2 1 0,1 0 0,-1-1 0,0 0 0,-1 0 0,0 0 0,0 0 0,0 0 0,-1-1 0,-1 0 0,1 0 0,-1 0 0,-11 9 0,11-9-227,0 0-1,1 0 1,0 0-1,0 1 1,-4 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04:29:00.4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24575,'0'7'0,"0"9"0,0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67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0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1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4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6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9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0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9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lo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E1C9-6DE8-A5B2-9F15-340883AA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260" y="1192305"/>
            <a:ext cx="10847292" cy="8337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VISIBLE LIGHT COMMUNICATION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921D3-E8A1-F22C-9D52-CB7940C61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0139" y="2322285"/>
            <a:ext cx="11747568" cy="4724400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DONE BY: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M.K.CHANDRAVEL(210421106016)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KRISHNA SRIDHAR (210421106046)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S.DEEPAK CHAKKRAWARTHY(210421106019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9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74D-CA78-DD9B-19F2-C9060BE8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82D9-58FD-F9CA-9280-925F48A8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400"/>
            <a:ext cx="10468697" cy="43090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provide high-speed data transmission</a:t>
            </a:r>
          </a:p>
          <a:p>
            <a:r>
              <a:rPr lang="en-US" sz="2400" dirty="0"/>
              <a:t>Energy-efficient communication using visible light</a:t>
            </a:r>
          </a:p>
          <a:p>
            <a:r>
              <a:rPr lang="en-US" sz="2400" dirty="0"/>
              <a:t>Ensure security</a:t>
            </a:r>
          </a:p>
          <a:p>
            <a:r>
              <a:rPr lang="en-US" sz="2400" dirty="0"/>
              <a:t>Enable indoor positioning</a:t>
            </a:r>
          </a:p>
          <a:p>
            <a:r>
              <a:rPr lang="en-US" sz="2400" dirty="0"/>
              <a:t>Coexist with other technologies</a:t>
            </a:r>
          </a:p>
          <a:p>
            <a:endParaRPr lang="en-US" sz="2400" dirty="0"/>
          </a:p>
          <a:p>
            <a:r>
              <a:rPr lang="en-US" sz="2400" dirty="0"/>
              <a:t>To find applications in healthcare</a:t>
            </a:r>
          </a:p>
          <a:p>
            <a:r>
              <a:rPr lang="en-US" sz="2400" dirty="0"/>
              <a:t>underwater communication,</a:t>
            </a:r>
          </a:p>
          <a:p>
            <a:r>
              <a:rPr lang="en-US" sz="2400" dirty="0"/>
              <a:t> IoT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2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0457-893D-927F-8A59-F68C2809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85C9-8038-85A1-53F0-2F8A6F51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60" y="169384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Resistor 220 ohm</a:t>
            </a:r>
          </a:p>
          <a:p>
            <a:r>
              <a:rPr lang="en-US" sz="2400" dirty="0"/>
              <a:t>Arduino UNO</a:t>
            </a:r>
          </a:p>
          <a:p>
            <a:r>
              <a:rPr lang="en-US" sz="2400" dirty="0"/>
              <a:t>Rotary potentiometer (generic)</a:t>
            </a:r>
          </a:p>
          <a:p>
            <a:r>
              <a:rPr lang="en-US" sz="2400" dirty="0"/>
              <a:t>LED (generic)</a:t>
            </a:r>
          </a:p>
          <a:p>
            <a:r>
              <a:rPr lang="en-US" sz="2400" dirty="0"/>
              <a:t>Tactile Switch, Top Actuated</a:t>
            </a:r>
          </a:p>
          <a:p>
            <a:r>
              <a:rPr lang="en-US" sz="2400" dirty="0"/>
              <a:t>LDR 5M ohm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AC551-6D9A-2875-3945-D61768C5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76" y="361949"/>
            <a:ext cx="1409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91071-201E-C702-FB3F-379F6428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353" y="477838"/>
            <a:ext cx="269557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9A374F-625F-64FD-0184-217F97886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71" y="5002352"/>
            <a:ext cx="1409700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7540C-4B2C-3E1A-7531-9901C1B79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012" y="4909533"/>
            <a:ext cx="1787057" cy="176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298DD3-C7AA-1A51-8DCB-5A48AE720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376" y="2173287"/>
            <a:ext cx="1857375" cy="2457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2209B-4FB1-E08F-C3AC-E4D230DC7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28" y="242985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6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1DAF-3A00-910C-6E74-911632C8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04FEE5-769D-64A8-E4D6-90CC81A39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4" y="152313"/>
            <a:ext cx="11790218" cy="6653807"/>
          </a:xfrm>
        </p:spPr>
      </p:pic>
    </p:spTree>
    <p:extLst>
      <p:ext uri="{BB962C8B-B14F-4D97-AF65-F5344CB8AC3E}">
        <p14:creationId xmlns:p14="http://schemas.microsoft.com/office/powerpoint/2010/main" val="28333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5262-DC4B-BEF4-3A69-FE85D89A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768AF-2FB6-8DB4-61C8-D19339D0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3" y="-32783"/>
            <a:ext cx="11948140" cy="663251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E13A9-A628-DF35-A651-C8F155D872DF}"/>
                  </a:ext>
                </a:extLst>
              </p14:cNvPr>
              <p14:cNvContentPartPr/>
              <p14:nvPr/>
            </p14:nvContentPartPr>
            <p14:xfrm>
              <a:off x="3933137" y="259320"/>
              <a:ext cx="570960" cy="72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E13A9-A628-DF35-A651-C8F155D87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137" y="196320"/>
                <a:ext cx="69660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A80648-6A3F-D712-1861-4D1B2419BD61}"/>
                  </a:ext>
                </a:extLst>
              </p14:cNvPr>
              <p14:cNvContentPartPr/>
              <p14:nvPr/>
            </p14:nvContentPartPr>
            <p14:xfrm>
              <a:off x="4452977" y="338160"/>
              <a:ext cx="250920" cy="602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A80648-6A3F-D712-1861-4D1B2419BD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337" y="275520"/>
                <a:ext cx="3765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75C0FF-D6C9-5D9C-1EB5-FD1E63141F56}"/>
                  </a:ext>
                </a:extLst>
              </p14:cNvPr>
              <p14:cNvContentPartPr/>
              <p14:nvPr/>
            </p14:nvContentPartPr>
            <p14:xfrm>
              <a:off x="4368737" y="841800"/>
              <a:ext cx="360" cy="1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75C0FF-D6C9-5D9C-1EB5-FD1E63141F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5737" y="778800"/>
                <a:ext cx="12600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40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C466-0445-EF69-5FF3-B04C7155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SCOPES OF VLC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31DB-8F17-E952-4861-A01257F42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6C4A4-2CAE-EC5A-FB2A-610AED648FBC}"/>
              </a:ext>
            </a:extLst>
          </p:cNvPr>
          <p:cNvSpPr txBox="1"/>
          <p:nvPr/>
        </p:nvSpPr>
        <p:spPr>
          <a:xfrm>
            <a:off x="1260764" y="1814944"/>
            <a:ext cx="101969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High-Speed Wireless Internet</a:t>
            </a: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VLC has the potential to complement or even replace traditional Wi-Fi in indoor environments. With higher data rates and reduced interference, VLC can offer faster and more reliable wireless internet access.</a:t>
            </a:r>
          </a:p>
          <a:p>
            <a:pPr algn="l"/>
            <a:endParaRPr lang="en-US" sz="2400" b="0" i="0" dirty="0">
              <a:solidFill>
                <a:schemeClr val="tx1">
                  <a:lumMod val="8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Smart Cities</a:t>
            </a:r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chemeClr val="tx1">
                    <a:lumMod val="85000"/>
                  </a:schemeClr>
                </a:solidFill>
                <a:effectLst/>
                <a:latin typeface="Söhne"/>
              </a:rPr>
              <a:t>VLC can be a key component of smart city infrastructure. Streetlights and traffic lights equipped with VLC technology can transmit data to vehicles, pedestrians, and sensors, enhancing traffic management, public safety, and energy efficiency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117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FCD-490E-FC94-3193-2912989A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 code: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A6809A-9F07-16C0-0948-5FF602F9A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342" y="1538515"/>
            <a:ext cx="5747657" cy="521062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F873E-492A-4EE9-DFF2-5B3286B5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9" y="1538516"/>
            <a:ext cx="6476389" cy="52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9BCD-7B98-36D4-45D1-842AA7A9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Transmitter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E876E-2310-FA2E-9FD6-5CF9D2C10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4343"/>
            <a:ext cx="5834743" cy="53733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696EA-D240-C4BA-7096-9E73F8B0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0" y="1364343"/>
            <a:ext cx="6226629" cy="53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886B-1F2D-921E-E0AE-8E62163A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83787" cy="502028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             Thank you</a:t>
            </a:r>
            <a:endParaRPr lang="en-IN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43E6-3AEF-C6C7-0475-D4D8AF0D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3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182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Söhne</vt:lpstr>
      <vt:lpstr>Trebuchet MS</vt:lpstr>
      <vt:lpstr>Wingdings 3</vt:lpstr>
      <vt:lpstr>Facet</vt:lpstr>
      <vt:lpstr>VISIBLE LIGHT COMMUNICATION</vt:lpstr>
      <vt:lpstr>OBJECTIVES</vt:lpstr>
      <vt:lpstr>COMPONENTS USED:</vt:lpstr>
      <vt:lpstr>PowerPoint Presentation</vt:lpstr>
      <vt:lpstr>PowerPoint Presentation</vt:lpstr>
      <vt:lpstr>FUTURE SCOPES OF VLC</vt:lpstr>
      <vt:lpstr>Receiver code:</vt:lpstr>
      <vt:lpstr>Transmitter code:</vt:lpstr>
      <vt:lpstr>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VisiBLE LIGHT communication </dc:title>
  <dc:creator>Kala shreethar</dc:creator>
  <cp:lastModifiedBy>chandravel mk</cp:lastModifiedBy>
  <cp:revision>4</cp:revision>
  <dcterms:created xsi:type="dcterms:W3CDTF">2023-09-09T12:09:50Z</dcterms:created>
  <dcterms:modified xsi:type="dcterms:W3CDTF">2023-09-11T07:30:56Z</dcterms:modified>
</cp:coreProperties>
</file>