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73" r:id="rId3"/>
    <p:sldId id="272" r:id="rId4"/>
    <p:sldId id="269" r:id="rId5"/>
    <p:sldId id="271" r:id="rId6"/>
    <p:sldId id="270" r:id="rId7"/>
    <p:sldId id="274" r:id="rId8"/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5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4336B-1354-3B35-055A-A208D7556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66D0F-F0C4-8CE1-6174-C314BA66A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DDB6C-378C-541A-C5E2-A1ABDCAC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9E4D-D8B5-4782-84A6-4BFFFDC7DC81}" type="datetimeFigureOut">
              <a:rPr lang="en-IN" smtClean="0"/>
              <a:t>31-07-2024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D69E2-6DF3-7A5E-25AB-DF73A519E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A437C-88B6-66F4-01C6-226261B6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8619-38EF-4A32-86D8-D5EF743901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6910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51AC7-B08D-47BA-73BC-D2F0C04BA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0EE78-04FA-72CD-CDD3-71D2F72B5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076F2-0C34-5DA8-E8A1-34917303D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9E4D-D8B5-4782-84A6-4BFFFDC7DC81}" type="datetimeFigureOut">
              <a:rPr lang="en-IN" smtClean="0"/>
              <a:t>31-07-2024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2A0E2-80A8-DE8C-B338-EF2ED5E0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A34C2-20EA-CCD3-87E0-F016E425D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8619-38EF-4A32-86D8-D5EF743901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015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2CF821-29A2-8121-A4C9-7BBB2E68FA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B5B0C-5131-A3A2-4CC1-7AFDE2139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9B939-0BEA-47A3-A850-D47330EAF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9E4D-D8B5-4782-84A6-4BFFFDC7DC81}" type="datetimeFigureOut">
              <a:rPr lang="en-IN" smtClean="0"/>
              <a:t>31-07-2024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A00C-013D-EB5E-ABBF-6503575A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7F1E-F34F-84C4-7769-7F3FA0C59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8619-38EF-4A32-86D8-D5EF743901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2979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9E4D-D8B5-4782-84A6-4BFFFDC7DC81}" type="datetimeFigureOut">
              <a:rPr lang="en-IN" smtClean="0"/>
              <a:t>31-07-2024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8619-38EF-4A32-86D8-D5EF74390138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255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9E4D-D8B5-4782-84A6-4BFFFDC7DC81}" type="datetimeFigureOut">
              <a:rPr lang="en-IN" smtClean="0"/>
              <a:t>31-07-2024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8619-38EF-4A32-86D8-D5EF743901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4069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9E4D-D8B5-4782-84A6-4BFFFDC7DC81}" type="datetimeFigureOut">
              <a:rPr lang="en-IN" smtClean="0"/>
              <a:t>31-07-2024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8619-38EF-4A32-86D8-D5EF74390138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621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9E4D-D8B5-4782-84A6-4BFFFDC7DC81}" type="datetimeFigureOut">
              <a:rPr lang="en-IN" smtClean="0"/>
              <a:t>31-07-2024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8619-38EF-4A32-86D8-D5EF743901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1320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9E4D-D8B5-4782-84A6-4BFFFDC7DC81}" type="datetimeFigureOut">
              <a:rPr lang="en-IN" smtClean="0"/>
              <a:t>31-07-2024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8619-38EF-4A32-86D8-D5EF743901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8339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9E4D-D8B5-4782-84A6-4BFFFDC7DC81}" type="datetimeFigureOut">
              <a:rPr lang="en-IN" smtClean="0"/>
              <a:t>31-07-2024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8619-38EF-4A32-86D8-D5EF743901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62026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9E4D-D8B5-4782-84A6-4BFFFDC7DC81}" type="datetimeFigureOut">
              <a:rPr lang="en-IN" smtClean="0"/>
              <a:t>31-07-2024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8619-38EF-4A32-86D8-D5EF743901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33647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BE69E4D-D8B5-4782-84A6-4BFFFDC7DC81}" type="datetimeFigureOut">
              <a:rPr lang="en-IN" smtClean="0"/>
              <a:t>31-07-2024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938619-38EF-4A32-86D8-D5EF743901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452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0B6E1-BB30-A359-3F51-E446DFA9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E8D31-43A0-6209-2323-833DD8BF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D575C-B6E0-12C7-2A37-999C116D7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9E4D-D8B5-4782-84A6-4BFFFDC7DC81}" type="datetimeFigureOut">
              <a:rPr lang="en-IN" smtClean="0"/>
              <a:t>31-07-2024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13F07-894A-6A3C-6E6F-217B3D433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197AC-268D-27E3-685E-86C89535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8619-38EF-4A32-86D8-D5EF743901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8932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9E4D-D8B5-4782-84A6-4BFFFDC7DC81}" type="datetimeFigureOut">
              <a:rPr lang="en-IN" smtClean="0"/>
              <a:t>31-07-2024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8619-38EF-4A32-86D8-D5EF743901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48960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9E4D-D8B5-4782-84A6-4BFFFDC7DC81}" type="datetimeFigureOut">
              <a:rPr lang="en-IN" smtClean="0"/>
              <a:t>31-07-2024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8619-38EF-4A32-86D8-D5EF743901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73398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9E4D-D8B5-4782-84A6-4BFFFDC7DC81}" type="datetimeFigureOut">
              <a:rPr lang="en-IN" smtClean="0"/>
              <a:t>31-07-2024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8619-38EF-4A32-86D8-D5EF743901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548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1B7FD-BC22-C8D4-1CFE-F0300B70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9AD8-7F0A-7AAC-4422-FA3C76496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004F7-D956-D3A1-1726-D72D9B4B4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9E4D-D8B5-4782-84A6-4BFFFDC7DC81}" type="datetimeFigureOut">
              <a:rPr lang="en-IN" smtClean="0"/>
              <a:t>31-07-2024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7F471-BE4D-D277-F3AF-7428855AC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EC8DE-EC5E-9A27-0ED4-5FF18FEE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8619-38EF-4A32-86D8-D5EF743901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648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5574B-37E0-C25B-E20F-9E10487D7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26CAE-FC30-2741-2231-941D1A0E6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19D1D-9FC4-452F-D212-73E76A72A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FD43C-6755-D772-9A76-770064275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9E4D-D8B5-4782-84A6-4BFFFDC7DC81}" type="datetimeFigureOut">
              <a:rPr lang="en-IN" smtClean="0"/>
              <a:t>31-07-2024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E728B-96EE-763F-6F9E-BE689FA5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EA821-60D4-029B-6D68-DEE46487D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8619-38EF-4A32-86D8-D5EF743901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234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9E82-BAE0-920D-DB94-B991E8DA6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B1738-ABE8-7363-613A-C25E88813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50E73-1601-742A-9BB1-623BC8D89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E2B76C-8CC7-0334-9567-E2DEFDC8C7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1B1CC-4B30-E048-38AC-A8B300874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9BD27F-EBEF-D588-E2C2-8479F588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9E4D-D8B5-4782-84A6-4BFFFDC7DC81}" type="datetimeFigureOut">
              <a:rPr lang="en-IN" smtClean="0"/>
              <a:t>31-07-2024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689B04-C443-36F5-7C34-9CCE3AD60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27E5BA-0CB1-C016-6360-242FEBAA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8619-38EF-4A32-86D8-D5EF743901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859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3D31-4C96-7CFB-03A7-695740602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915015-A0C2-CD6B-943F-DE4C9525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9E4D-D8B5-4782-84A6-4BFFFDC7DC81}" type="datetimeFigureOut">
              <a:rPr lang="en-IN" smtClean="0"/>
              <a:t>31-07-2024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6A222-BCCF-A728-F3FB-23585CC7B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BFE579-9394-A474-DC11-E2A1AFCB1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8619-38EF-4A32-86D8-D5EF743901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045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AA1215-9447-2A3F-0BEE-476288BB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9E4D-D8B5-4782-84A6-4BFFFDC7DC81}" type="datetimeFigureOut">
              <a:rPr lang="en-IN" smtClean="0"/>
              <a:t>31-07-2024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8793F-3CD1-C605-D201-94306CB90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DEA1B-FCFD-6A7C-6A41-1B3E16F81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8619-38EF-4A32-86D8-D5EF743901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649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7FD4B-82E8-492F-54D7-012BB7EDA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54191-CF7A-9CAA-9358-55515FFAF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E142F-780D-561D-7DFF-43613CBB5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893C6-52B9-E169-3DB7-1130184D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9E4D-D8B5-4782-84A6-4BFFFDC7DC81}" type="datetimeFigureOut">
              <a:rPr lang="en-IN" smtClean="0"/>
              <a:t>31-07-2024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D8D6E-4CAB-B0D1-F8E7-9ED43C6B9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80943-1B12-5FBA-7D5E-EAA352704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8619-38EF-4A32-86D8-D5EF743901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277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FE5D8-F6C1-0960-397D-6B125F5D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05A507-105E-7DBD-8166-391CFEC6C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397C6-6530-5CD7-B449-0E2557EBC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ABA1B-60CE-E07F-2AA2-524D4B36C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9E4D-D8B5-4782-84A6-4BFFFDC7DC81}" type="datetimeFigureOut">
              <a:rPr lang="en-IN" smtClean="0"/>
              <a:t>31-07-2024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F746B-DB1F-2FE0-9C17-147C406EA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0AA2F-BF19-178A-2CC8-250BFF09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8619-38EF-4A32-86D8-D5EF743901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08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9E215B-E7FD-750B-05A5-E7A0B1BB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58A32-32E3-D15C-E61D-AF0E35DA7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D9CB1-A6C0-350A-49ED-921B4A5BF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69E4D-D8B5-4782-84A6-4BFFFDC7DC81}" type="datetimeFigureOut">
              <a:rPr lang="en-IN" smtClean="0"/>
              <a:t>31-07-2024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DC1B4-0DC6-5123-846B-71B1F062F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BBDA3-B95B-58CE-8C38-DE1EEF009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38619-38EF-4A32-86D8-D5EF743901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5655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BE69E4D-D8B5-4782-84A6-4BFFFDC7DC81}" type="datetimeFigureOut">
              <a:rPr lang="en-IN" smtClean="0"/>
              <a:t>31-07-2024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1938619-38EF-4A32-86D8-D5EF74390138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34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96E93AB-6208-3CE4-5DCC-E324B9E63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6C945C-2E3F-F7B5-D473-3BFA6168D0F7}"/>
              </a:ext>
            </a:extLst>
          </p:cNvPr>
          <p:cNvSpPr txBox="1"/>
          <p:nvPr/>
        </p:nvSpPr>
        <p:spPr>
          <a:xfrm>
            <a:off x="482600" y="2481128"/>
            <a:ext cx="6769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Algerian" panose="04020705040A02060702" pitchFamily="82" charset="0"/>
              </a:rPr>
              <a:t>Pizza Sales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419465-F0AB-7036-4C52-8697C19AA6FC}"/>
              </a:ext>
            </a:extLst>
          </p:cNvPr>
          <p:cNvSpPr txBox="1"/>
          <p:nvPr/>
        </p:nvSpPr>
        <p:spPr>
          <a:xfrm>
            <a:off x="701675" y="3138507"/>
            <a:ext cx="568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/>
              <a:t>Using MySQL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5EE617-7F33-D4D3-355D-28834A2FF7DE}"/>
              </a:ext>
            </a:extLst>
          </p:cNvPr>
          <p:cNvSpPr txBox="1"/>
          <p:nvPr/>
        </p:nvSpPr>
        <p:spPr>
          <a:xfrm>
            <a:off x="203200" y="5042247"/>
            <a:ext cx="6553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Castellar" panose="020A0402060406010301" pitchFamily="18" charset="0"/>
              </a:rPr>
              <a:t>MENTORNESS INTERNSHIP PROJECT BY</a:t>
            </a:r>
          </a:p>
          <a:p>
            <a:r>
              <a:rPr lang="en-IN" sz="2800" dirty="0">
                <a:latin typeface="Castellar" panose="020A0402060406010301" pitchFamily="18" charset="0"/>
              </a:rPr>
              <a:t>KRISHNA VAGHELA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A67D2CD-48D4-509E-FCEC-7B415C61F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84" y="372766"/>
            <a:ext cx="3012757" cy="172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15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75B446-0D89-AB5A-E9EA-D36AD9767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3575"/>
            <a:ext cx="12192000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881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3BB962-4FA3-F3C9-A3E6-8590B1361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7" y="561575"/>
            <a:ext cx="12107965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01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F00A40-5A55-430A-E77F-3BACC0C23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87" y="94785"/>
            <a:ext cx="10031225" cy="604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79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712C51-DA10-0B9F-2E87-6D536464E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375" y="0"/>
            <a:ext cx="8991249" cy="63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14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B6581A-90D1-4E33-AFE2-AB4F1045A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8515"/>
            <a:ext cx="12145617" cy="548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52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B79044-D51E-B037-B0CA-1C193DFAC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13" y="532996"/>
            <a:ext cx="10555173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62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1C8BC1A-569F-9917-5024-A8231930F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4" y="237680"/>
            <a:ext cx="12088912" cy="599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1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E49284-0502-D558-35AE-C4C692C51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83" y="0"/>
            <a:ext cx="10231634" cy="627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41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10A4FE-BFEC-3944-2381-6DA8D6BB8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310"/>
            <a:ext cx="12192000" cy="595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15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3B6C18-161B-F986-6B77-51E4BC3C4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842"/>
            <a:ext cx="12192000" cy="618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69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4ADF1E-A0A5-672E-39E7-12F435D57BD3}"/>
              </a:ext>
            </a:extLst>
          </p:cNvPr>
          <p:cNvSpPr txBox="1"/>
          <p:nvPr/>
        </p:nvSpPr>
        <p:spPr>
          <a:xfrm>
            <a:off x="507242" y="1009934"/>
            <a:ext cx="44559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tx2">
                    <a:lumMod val="75000"/>
                  </a:schemeClr>
                </a:solidFill>
                <a:latin typeface="Lucida Console" panose="020B0609040504020204" pitchFamily="49" charset="0"/>
              </a:rPr>
              <a:t>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13A00C-FA7B-2243-D992-AE7FDC8D713F}"/>
              </a:ext>
            </a:extLst>
          </p:cNvPr>
          <p:cNvSpPr txBox="1"/>
          <p:nvPr/>
        </p:nvSpPr>
        <p:spPr>
          <a:xfrm>
            <a:off x="507242" y="2395182"/>
            <a:ext cx="55887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2">
                    <a:lumMod val="75000"/>
                  </a:schemeClr>
                </a:solidFill>
              </a:rPr>
              <a:t>Project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2">
                    <a:lumMod val="75000"/>
                  </a:schemeClr>
                </a:solidFill>
              </a:rPr>
              <a:t>Dataset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2">
                    <a:lumMod val="75000"/>
                  </a:schemeClr>
                </a:solidFill>
              </a:rPr>
              <a:t>Data Exploration and analysis</a:t>
            </a:r>
          </a:p>
        </p:txBody>
      </p:sp>
    </p:spTree>
    <p:extLst>
      <p:ext uri="{BB962C8B-B14F-4D97-AF65-F5344CB8AC3E}">
        <p14:creationId xmlns:p14="http://schemas.microsoft.com/office/powerpoint/2010/main" val="335181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A667-5F9C-43B3-5F49-33D161C0FB6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066800" y="685939"/>
            <a:ext cx="10058400" cy="1427784"/>
          </a:xfrm>
        </p:spPr>
        <p:txBody>
          <a:bodyPr>
            <a:normAutofit/>
          </a:bodyPr>
          <a:lstStyle/>
          <a:p>
            <a:r>
              <a:rPr lang="en-IN" sz="4400" b="1" dirty="0"/>
              <a:t>PROJECT OVERVIWE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18BCA-320F-5035-655F-D9532D158DDE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066800" y="2455034"/>
            <a:ext cx="10058400" cy="2454895"/>
          </a:xfrm>
        </p:spPr>
        <p:txBody>
          <a:bodyPr>
            <a:normAutofit/>
          </a:bodyPr>
          <a:lstStyle/>
          <a:p>
            <a:r>
              <a:rPr lang="en-US" dirty="0"/>
              <a:t>In this project, I use MySQL to analyze pizza sales dataset, extracting valuable insights into customer behavior, popular pizza types, sales trends, and overall performance. </a:t>
            </a:r>
          </a:p>
          <a:p>
            <a:r>
              <a:rPr lang="en-US" dirty="0"/>
              <a:t>This analysis is based on four tables: order_details, orders, pizza_type, and pizza.”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8787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099369-DEA0-D0E4-4329-5DCD6E3089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26"/>
          <a:stretch/>
        </p:blipFill>
        <p:spPr>
          <a:xfrm>
            <a:off x="59635" y="3889513"/>
            <a:ext cx="4960280" cy="28951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BFA547-8E69-6BFB-99A2-4BF2BD9D63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45"/>
          <a:stretch/>
        </p:blipFill>
        <p:spPr>
          <a:xfrm>
            <a:off x="0" y="463825"/>
            <a:ext cx="4688270" cy="26703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1ED78D-9920-1504-9107-103F18370A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63"/>
          <a:stretch/>
        </p:blipFill>
        <p:spPr>
          <a:xfrm>
            <a:off x="6294501" y="463826"/>
            <a:ext cx="5705584" cy="26703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E4FA86-C94A-6B82-EADC-66D2E3F1B64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57"/>
          <a:stretch/>
        </p:blipFill>
        <p:spPr>
          <a:xfrm>
            <a:off x="6367387" y="3845786"/>
            <a:ext cx="5460177" cy="29389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AE2DFD-46DF-C811-F266-4BE4C992E7A5}"/>
              </a:ext>
            </a:extLst>
          </p:cNvPr>
          <p:cNvSpPr txBox="1"/>
          <p:nvPr/>
        </p:nvSpPr>
        <p:spPr>
          <a:xfrm>
            <a:off x="59635" y="0"/>
            <a:ext cx="340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Pizza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18D68F-D705-7440-C360-E62AA26DFE5D}"/>
              </a:ext>
            </a:extLst>
          </p:cNvPr>
          <p:cNvSpPr txBox="1"/>
          <p:nvPr/>
        </p:nvSpPr>
        <p:spPr>
          <a:xfrm>
            <a:off x="7129670" y="33130"/>
            <a:ext cx="340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Pizza_type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A26BCA-5135-F18E-0B99-701C7E11B13F}"/>
              </a:ext>
            </a:extLst>
          </p:cNvPr>
          <p:cNvSpPr txBox="1"/>
          <p:nvPr/>
        </p:nvSpPr>
        <p:spPr>
          <a:xfrm>
            <a:off x="120395" y="3455913"/>
            <a:ext cx="340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Orders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E299E-1389-F241-94AF-5F71FD52A09A}"/>
              </a:ext>
            </a:extLst>
          </p:cNvPr>
          <p:cNvSpPr txBox="1"/>
          <p:nvPr/>
        </p:nvSpPr>
        <p:spPr>
          <a:xfrm>
            <a:off x="7129670" y="3429000"/>
            <a:ext cx="340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Order_details</a:t>
            </a:r>
          </a:p>
        </p:txBody>
      </p:sp>
    </p:spTree>
    <p:extLst>
      <p:ext uri="{BB962C8B-B14F-4D97-AF65-F5344CB8AC3E}">
        <p14:creationId xmlns:p14="http://schemas.microsoft.com/office/powerpoint/2010/main" val="881788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E5E030-7818-5AC6-5EF7-903E0AD0E28E}"/>
              </a:ext>
            </a:extLst>
          </p:cNvPr>
          <p:cNvSpPr txBox="1"/>
          <p:nvPr/>
        </p:nvSpPr>
        <p:spPr>
          <a:xfrm>
            <a:off x="291824" y="139968"/>
            <a:ext cx="104294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Dataset:</a:t>
            </a:r>
          </a:p>
          <a:p>
            <a:r>
              <a:rPr lang="en-IN" sz="2000" b="1" dirty="0"/>
              <a:t>1. order_details</a:t>
            </a:r>
          </a:p>
          <a:p>
            <a:pPr lvl="1"/>
            <a:r>
              <a:rPr lang="en-IN" sz="2000" dirty="0"/>
              <a:t>• order_details_id: Unique identifier for the order detail.</a:t>
            </a:r>
          </a:p>
          <a:p>
            <a:pPr lvl="1"/>
            <a:r>
              <a:rPr lang="en-IN" sz="2000" dirty="0"/>
              <a:t>• order_id: Identifier linking to the orders table.</a:t>
            </a:r>
          </a:p>
          <a:p>
            <a:pPr lvl="1"/>
            <a:r>
              <a:rPr lang="en-IN" sz="2000" dirty="0"/>
              <a:t>• pizza_id: Identifier linking to the pizza table.</a:t>
            </a:r>
          </a:p>
          <a:p>
            <a:pPr lvl="1"/>
            <a:r>
              <a:rPr lang="en-IN" sz="2000" dirty="0"/>
              <a:t>• quantity: Number of pizzas ordered.</a:t>
            </a:r>
          </a:p>
          <a:p>
            <a:r>
              <a:rPr lang="en-IN" sz="2000" b="1" dirty="0"/>
              <a:t>2. orders</a:t>
            </a:r>
          </a:p>
          <a:p>
            <a:pPr lvl="1"/>
            <a:r>
              <a:rPr lang="en-IN" sz="2000" dirty="0"/>
              <a:t>• order_id: Unique identifier for the order.</a:t>
            </a:r>
          </a:p>
          <a:p>
            <a:pPr lvl="1"/>
            <a:r>
              <a:rPr lang="en-IN" sz="2000" dirty="0"/>
              <a:t>• date: Date the order was placed.</a:t>
            </a:r>
          </a:p>
          <a:p>
            <a:pPr lvl="1"/>
            <a:r>
              <a:rPr lang="en-IN" sz="2000" dirty="0"/>
              <a:t>• time: Time the order was placed.</a:t>
            </a:r>
          </a:p>
          <a:p>
            <a:r>
              <a:rPr lang="en-IN" sz="2000" b="1" dirty="0"/>
              <a:t>3. pizza_type</a:t>
            </a:r>
          </a:p>
          <a:p>
            <a:pPr lvl="1"/>
            <a:r>
              <a:rPr lang="en-IN" sz="2000" dirty="0"/>
              <a:t>• pizza_type_id: Unique identifier for the pizza type.</a:t>
            </a:r>
          </a:p>
          <a:p>
            <a:pPr lvl="1"/>
            <a:r>
              <a:rPr lang="en-IN" sz="2000" dirty="0"/>
              <a:t>• name: Name of the pizza.</a:t>
            </a:r>
          </a:p>
          <a:p>
            <a:pPr lvl="1"/>
            <a:r>
              <a:rPr lang="en-IN" sz="2000" dirty="0"/>
              <a:t>• category: Category of the pizza (e.g., vegetarian, meat, etc.).</a:t>
            </a:r>
          </a:p>
          <a:p>
            <a:pPr lvl="1"/>
            <a:r>
              <a:rPr lang="en-IN" sz="2000" dirty="0"/>
              <a:t>• ingredients: List of ingredients used in the pizza.</a:t>
            </a:r>
          </a:p>
          <a:p>
            <a:r>
              <a:rPr lang="en-IN" sz="2000" b="1" dirty="0"/>
              <a:t>4. pizza</a:t>
            </a:r>
          </a:p>
          <a:p>
            <a:pPr lvl="1"/>
            <a:r>
              <a:rPr lang="en-IN" sz="2000" dirty="0"/>
              <a:t>• pizza_id: Unique identifier for the pizza.</a:t>
            </a:r>
          </a:p>
          <a:p>
            <a:pPr lvl="1"/>
            <a:r>
              <a:rPr lang="en-IN" sz="2000" dirty="0"/>
              <a:t>• pizza_type_id: Identifier linking to the pizza_type table.</a:t>
            </a:r>
          </a:p>
          <a:p>
            <a:pPr lvl="1"/>
            <a:r>
              <a:rPr lang="en-IN" sz="2000" dirty="0"/>
              <a:t>• size: Size of the pizza (e.g., small, medium, large).</a:t>
            </a:r>
          </a:p>
          <a:p>
            <a:pPr lvl="1"/>
            <a:r>
              <a:rPr lang="en-IN" sz="2000" dirty="0"/>
              <a:t>• price: Price of the pizza. </a:t>
            </a:r>
          </a:p>
        </p:txBody>
      </p:sp>
    </p:spTree>
    <p:extLst>
      <p:ext uri="{BB962C8B-B14F-4D97-AF65-F5344CB8AC3E}">
        <p14:creationId xmlns:p14="http://schemas.microsoft.com/office/powerpoint/2010/main" val="305108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4ADF1E-A0A5-672E-39E7-12F435D57BD3}"/>
              </a:ext>
            </a:extLst>
          </p:cNvPr>
          <p:cNvSpPr txBox="1"/>
          <p:nvPr/>
        </p:nvSpPr>
        <p:spPr>
          <a:xfrm>
            <a:off x="2547013" y="2122226"/>
            <a:ext cx="70979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>
                <a:solidFill>
                  <a:schemeClr val="tx2">
                    <a:lumMod val="75000"/>
                  </a:schemeClr>
                </a:solidFill>
                <a:latin typeface="Lucida Console" panose="020B0609040504020204" pitchFamily="49" charset="0"/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864985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885FBC-DADC-E63B-10E6-CC4F08F57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774"/>
            <a:ext cx="12171978" cy="516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98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132C37-69C8-855E-F843-4F9580C42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7338"/>
            <a:ext cx="12192000" cy="582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29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A8E847-9F72-8880-F558-B9200AD6C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9" y="890233"/>
            <a:ext cx="12085982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81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281</Words>
  <Application>Microsoft Office PowerPoint</Application>
  <PresentationFormat>Widescreen</PresentationFormat>
  <Paragraphs>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Algerian</vt:lpstr>
      <vt:lpstr>Arial</vt:lpstr>
      <vt:lpstr>Calibri</vt:lpstr>
      <vt:lpstr>Calibri Light</vt:lpstr>
      <vt:lpstr>Castellar</vt:lpstr>
      <vt:lpstr>Lucida Console</vt:lpstr>
      <vt:lpstr>Office Theme</vt:lpstr>
      <vt:lpstr>Retrospect</vt:lpstr>
      <vt:lpstr>PowerPoint Presentation</vt:lpstr>
      <vt:lpstr>PowerPoint Presentation</vt:lpstr>
      <vt:lpstr>PROJECT OVERVIWE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vaghela</dc:creator>
  <cp:lastModifiedBy>krishna vaghela</cp:lastModifiedBy>
  <cp:revision>2</cp:revision>
  <dcterms:created xsi:type="dcterms:W3CDTF">2024-07-31T06:16:24Z</dcterms:created>
  <dcterms:modified xsi:type="dcterms:W3CDTF">2024-07-31T10:31:18Z</dcterms:modified>
</cp:coreProperties>
</file>